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27"/>
  </p:notesMasterIdLst>
  <p:sldIdLst>
    <p:sldId id="297" r:id="rId2"/>
    <p:sldId id="300" r:id="rId3"/>
    <p:sldId id="304" r:id="rId4"/>
    <p:sldId id="305" r:id="rId5"/>
    <p:sldId id="314" r:id="rId6"/>
    <p:sldId id="309" r:id="rId7"/>
    <p:sldId id="312" r:id="rId8"/>
    <p:sldId id="298" r:id="rId9"/>
    <p:sldId id="310" r:id="rId10"/>
    <p:sldId id="313" r:id="rId11"/>
    <p:sldId id="301" r:id="rId12"/>
    <p:sldId id="315" r:id="rId13"/>
    <p:sldId id="320" r:id="rId14"/>
    <p:sldId id="319" r:id="rId15"/>
    <p:sldId id="321" r:id="rId16"/>
    <p:sldId id="323" r:id="rId17"/>
    <p:sldId id="324" r:id="rId18"/>
    <p:sldId id="325" r:id="rId19"/>
    <p:sldId id="306" r:id="rId20"/>
    <p:sldId id="311" r:id="rId21"/>
    <p:sldId id="316" r:id="rId22"/>
    <p:sldId id="327" r:id="rId23"/>
    <p:sldId id="307" r:id="rId24"/>
    <p:sldId id="322" r:id="rId25"/>
    <p:sldId id="299" r:id="rId26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Quantico" panose="02020500000000000000" charset="0"/>
      <p:regular r:id="rId32"/>
      <p:bold r:id="rId33"/>
      <p:italic r:id="rId34"/>
      <p:boldItalic r:id="rId35"/>
    </p:embeddedFont>
    <p:embeddedFont>
      <p:font typeface="Titillium Web" panose="00000500000000000000" pitchFamily="2" charset="0"/>
      <p:regular r:id="rId36"/>
      <p:bold r:id="rId37"/>
      <p:italic r:id="rId38"/>
      <p:boldItalic r:id="rId39"/>
    </p:embeddedFont>
    <p:embeddedFont>
      <p:font typeface="Titillium Web Light" panose="00000400000000000000" pitchFamily="2" charset="0"/>
      <p:regular r:id="rId40"/>
      <p:bold r:id="rId41"/>
      <p:italic r:id="rId42"/>
      <p:boldItalic r:id="rId4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5171DD6-2702-4FCF-BC82-B343C2BCD5F6}">
  <a:tblStyle styleId="{25171DD6-2702-4FCF-BC82-B343C2BCD5F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85AF98B6-0896-4745-9ED8-C8CFF3DE4422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200" d="100"/>
          <a:sy n="200" d="100"/>
        </p:scale>
        <p:origin x="654" y="14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2.fntdata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42" Type="http://schemas.openxmlformats.org/officeDocument/2006/relationships/font" Target="fonts/font15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font" Target="fonts/font13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font" Target="fonts/font16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1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48734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99398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39098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45569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97672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98221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25790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73121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265405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663587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888339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702044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65574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7441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373912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315876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15594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448845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165312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90746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87326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34944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15335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45224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0"/>
            <a:ext cx="9146436" cy="5144872"/>
          </a:xfrm>
          <a:custGeom>
            <a:avLst/>
            <a:gdLst/>
            <a:ahLst/>
            <a:cxnLst/>
            <a:rect l="l" t="t" r="r" b="b"/>
            <a:pathLst>
              <a:path w="3464559" h="1948815" extrusionOk="0">
                <a:moveTo>
                  <a:pt x="1162685" y="742315"/>
                </a:moveTo>
                <a:cubicBezTo>
                  <a:pt x="1426846" y="572135"/>
                  <a:pt x="1547496" y="304800"/>
                  <a:pt x="1484630" y="635"/>
                </a:cubicBezTo>
                <a:lnTo>
                  <a:pt x="1482090" y="635"/>
                </a:lnTo>
                <a:cubicBezTo>
                  <a:pt x="1486535" y="20320"/>
                  <a:pt x="1490346" y="44450"/>
                  <a:pt x="1493521" y="70485"/>
                </a:cubicBezTo>
                <a:cubicBezTo>
                  <a:pt x="1530350" y="407035"/>
                  <a:pt x="1348105" y="641985"/>
                  <a:pt x="1092835" y="781050"/>
                </a:cubicBezTo>
                <a:cubicBezTo>
                  <a:pt x="1033145" y="814705"/>
                  <a:pt x="960120" y="843280"/>
                  <a:pt x="897255" y="874395"/>
                </a:cubicBezTo>
                <a:cubicBezTo>
                  <a:pt x="698500" y="972185"/>
                  <a:pt x="528955" y="1082675"/>
                  <a:pt x="391795" y="1240155"/>
                </a:cubicBezTo>
                <a:cubicBezTo>
                  <a:pt x="236220" y="1420495"/>
                  <a:pt x="145415" y="1656715"/>
                  <a:pt x="123825" y="1948180"/>
                </a:cubicBezTo>
                <a:lnTo>
                  <a:pt x="123825" y="1948180"/>
                </a:lnTo>
                <a:cubicBezTo>
                  <a:pt x="152400" y="1689100"/>
                  <a:pt x="210185" y="1506855"/>
                  <a:pt x="313055" y="1349375"/>
                </a:cubicBezTo>
                <a:cubicBezTo>
                  <a:pt x="575945" y="954405"/>
                  <a:pt x="1013460" y="850265"/>
                  <a:pt x="1162685" y="742315"/>
                </a:cubicBezTo>
                <a:close/>
                <a:moveTo>
                  <a:pt x="1208405" y="768350"/>
                </a:moveTo>
                <a:cubicBezTo>
                  <a:pt x="1482090" y="605155"/>
                  <a:pt x="1635760" y="338455"/>
                  <a:pt x="1587500" y="10795"/>
                </a:cubicBezTo>
                <a:cubicBezTo>
                  <a:pt x="1586865" y="7620"/>
                  <a:pt x="1586230" y="3810"/>
                  <a:pt x="1586230" y="635"/>
                </a:cubicBezTo>
                <a:lnTo>
                  <a:pt x="1583055" y="635"/>
                </a:lnTo>
                <a:cubicBezTo>
                  <a:pt x="1583055" y="635"/>
                  <a:pt x="1583055" y="635"/>
                  <a:pt x="1583055" y="1270"/>
                </a:cubicBezTo>
                <a:cubicBezTo>
                  <a:pt x="1588771" y="36195"/>
                  <a:pt x="1593850" y="81280"/>
                  <a:pt x="1593850" y="134620"/>
                </a:cubicBezTo>
                <a:cubicBezTo>
                  <a:pt x="1588771" y="465455"/>
                  <a:pt x="1385571" y="676275"/>
                  <a:pt x="1143000" y="802640"/>
                </a:cubicBezTo>
                <a:cubicBezTo>
                  <a:pt x="1069340" y="842010"/>
                  <a:pt x="980440" y="873125"/>
                  <a:pt x="904875" y="909955"/>
                </a:cubicBezTo>
                <a:cubicBezTo>
                  <a:pt x="687070" y="1014730"/>
                  <a:pt x="492760" y="1145540"/>
                  <a:pt x="355600" y="1339215"/>
                </a:cubicBezTo>
                <a:cubicBezTo>
                  <a:pt x="234950" y="1508760"/>
                  <a:pt x="179705" y="1708785"/>
                  <a:pt x="155575" y="1924685"/>
                </a:cubicBezTo>
                <a:cubicBezTo>
                  <a:pt x="154940" y="1932940"/>
                  <a:pt x="153035" y="1941195"/>
                  <a:pt x="153035" y="1948815"/>
                </a:cubicBezTo>
                <a:lnTo>
                  <a:pt x="156210" y="1948815"/>
                </a:lnTo>
                <a:cubicBezTo>
                  <a:pt x="167005" y="1845310"/>
                  <a:pt x="181610" y="1763395"/>
                  <a:pt x="201930" y="1685290"/>
                </a:cubicBezTo>
                <a:cubicBezTo>
                  <a:pt x="370840" y="1021080"/>
                  <a:pt x="1032510" y="889635"/>
                  <a:pt x="1208405" y="768350"/>
                </a:cubicBezTo>
                <a:close/>
                <a:moveTo>
                  <a:pt x="1312546" y="758190"/>
                </a:moveTo>
                <a:cubicBezTo>
                  <a:pt x="1579880" y="587375"/>
                  <a:pt x="1724660" y="316865"/>
                  <a:pt x="1685925" y="635"/>
                </a:cubicBezTo>
                <a:lnTo>
                  <a:pt x="1683385" y="635"/>
                </a:lnTo>
                <a:cubicBezTo>
                  <a:pt x="1687830" y="34925"/>
                  <a:pt x="1691005" y="81280"/>
                  <a:pt x="1689100" y="133985"/>
                </a:cubicBezTo>
                <a:cubicBezTo>
                  <a:pt x="1671955" y="469265"/>
                  <a:pt x="1462405" y="680720"/>
                  <a:pt x="1223646" y="807085"/>
                </a:cubicBezTo>
                <a:cubicBezTo>
                  <a:pt x="1179196" y="830580"/>
                  <a:pt x="1132840" y="852170"/>
                  <a:pt x="1082675" y="871855"/>
                </a:cubicBezTo>
                <a:cubicBezTo>
                  <a:pt x="732790" y="1004570"/>
                  <a:pt x="488315" y="1180465"/>
                  <a:pt x="348615" y="1404620"/>
                </a:cubicBezTo>
                <a:cubicBezTo>
                  <a:pt x="238760" y="1581785"/>
                  <a:pt x="196215" y="1781810"/>
                  <a:pt x="184785" y="1948180"/>
                </a:cubicBezTo>
                <a:lnTo>
                  <a:pt x="185420" y="1948180"/>
                </a:lnTo>
                <a:cubicBezTo>
                  <a:pt x="207010" y="1772920"/>
                  <a:pt x="234315" y="1593850"/>
                  <a:pt x="348615" y="1409700"/>
                </a:cubicBezTo>
                <a:cubicBezTo>
                  <a:pt x="636905" y="963930"/>
                  <a:pt x="1096646" y="910590"/>
                  <a:pt x="1312546" y="758190"/>
                </a:cubicBezTo>
                <a:close/>
                <a:moveTo>
                  <a:pt x="1169035" y="676910"/>
                </a:moveTo>
                <a:cubicBezTo>
                  <a:pt x="1337946" y="538480"/>
                  <a:pt x="1438275" y="332105"/>
                  <a:pt x="1400810" y="78740"/>
                </a:cubicBezTo>
                <a:cubicBezTo>
                  <a:pt x="1395730" y="50165"/>
                  <a:pt x="1391921" y="21590"/>
                  <a:pt x="1384935" y="635"/>
                </a:cubicBezTo>
                <a:lnTo>
                  <a:pt x="1379221" y="635"/>
                </a:lnTo>
                <a:cubicBezTo>
                  <a:pt x="1456055" y="304165"/>
                  <a:pt x="1341755" y="559435"/>
                  <a:pt x="1098550" y="722630"/>
                </a:cubicBezTo>
                <a:cubicBezTo>
                  <a:pt x="1061085" y="748030"/>
                  <a:pt x="1019810" y="772160"/>
                  <a:pt x="975360" y="794385"/>
                </a:cubicBezTo>
                <a:cubicBezTo>
                  <a:pt x="622935" y="960755"/>
                  <a:pt x="400685" y="1129030"/>
                  <a:pt x="257810" y="1369695"/>
                </a:cubicBezTo>
                <a:cubicBezTo>
                  <a:pt x="156845" y="1543050"/>
                  <a:pt x="114935" y="1722120"/>
                  <a:pt x="89535" y="1929765"/>
                </a:cubicBezTo>
                <a:cubicBezTo>
                  <a:pt x="88265" y="1936750"/>
                  <a:pt x="87630" y="1943100"/>
                  <a:pt x="87630" y="1948815"/>
                </a:cubicBezTo>
                <a:lnTo>
                  <a:pt x="92075" y="1948815"/>
                </a:lnTo>
                <a:cubicBezTo>
                  <a:pt x="109220" y="1834515"/>
                  <a:pt x="123190" y="1727200"/>
                  <a:pt x="151130" y="1637665"/>
                </a:cubicBezTo>
                <a:cubicBezTo>
                  <a:pt x="342900" y="966470"/>
                  <a:pt x="972185" y="860425"/>
                  <a:pt x="1169035" y="676910"/>
                </a:cubicBezTo>
                <a:close/>
                <a:moveTo>
                  <a:pt x="1030605" y="650875"/>
                </a:moveTo>
                <a:cubicBezTo>
                  <a:pt x="1231265" y="472440"/>
                  <a:pt x="1261110" y="227965"/>
                  <a:pt x="1178560" y="635"/>
                </a:cubicBezTo>
                <a:lnTo>
                  <a:pt x="1175385" y="635"/>
                </a:lnTo>
                <a:cubicBezTo>
                  <a:pt x="1190625" y="41910"/>
                  <a:pt x="1201421" y="85090"/>
                  <a:pt x="1207771" y="118110"/>
                </a:cubicBezTo>
                <a:cubicBezTo>
                  <a:pt x="1252855" y="367665"/>
                  <a:pt x="1154430" y="569595"/>
                  <a:pt x="951865" y="709295"/>
                </a:cubicBezTo>
                <a:cubicBezTo>
                  <a:pt x="926465" y="727075"/>
                  <a:pt x="899795" y="743585"/>
                  <a:pt x="870585" y="759460"/>
                </a:cubicBezTo>
                <a:cubicBezTo>
                  <a:pt x="557530" y="932180"/>
                  <a:pt x="371475" y="1082040"/>
                  <a:pt x="243840" y="1265555"/>
                </a:cubicBezTo>
                <a:cubicBezTo>
                  <a:pt x="123825" y="1440180"/>
                  <a:pt x="47625" y="1658620"/>
                  <a:pt x="21590" y="1948180"/>
                </a:cubicBezTo>
                <a:lnTo>
                  <a:pt x="21590" y="1948180"/>
                </a:lnTo>
                <a:cubicBezTo>
                  <a:pt x="59690" y="1642745"/>
                  <a:pt x="123190" y="1440815"/>
                  <a:pt x="251460" y="1259205"/>
                </a:cubicBezTo>
                <a:cubicBezTo>
                  <a:pt x="514985" y="897890"/>
                  <a:pt x="885825" y="791210"/>
                  <a:pt x="1030605" y="650875"/>
                </a:cubicBezTo>
                <a:close/>
                <a:moveTo>
                  <a:pt x="955675" y="1035050"/>
                </a:moveTo>
                <a:cubicBezTo>
                  <a:pt x="1100455" y="967740"/>
                  <a:pt x="1285875" y="924560"/>
                  <a:pt x="1424305" y="849630"/>
                </a:cubicBezTo>
                <a:cubicBezTo>
                  <a:pt x="1666875" y="726440"/>
                  <a:pt x="1883410" y="528320"/>
                  <a:pt x="1959610" y="223520"/>
                </a:cubicBezTo>
                <a:cubicBezTo>
                  <a:pt x="1980565" y="133350"/>
                  <a:pt x="1985646" y="80010"/>
                  <a:pt x="1984375" y="635"/>
                </a:cubicBezTo>
                <a:lnTo>
                  <a:pt x="1981835" y="635"/>
                </a:lnTo>
                <a:cubicBezTo>
                  <a:pt x="1988185" y="438785"/>
                  <a:pt x="1694180" y="748030"/>
                  <a:pt x="1297305" y="904240"/>
                </a:cubicBezTo>
                <a:cubicBezTo>
                  <a:pt x="1157605" y="956945"/>
                  <a:pt x="1005840" y="1001395"/>
                  <a:pt x="887095" y="1064260"/>
                </a:cubicBezTo>
                <a:cubicBezTo>
                  <a:pt x="495300" y="1257935"/>
                  <a:pt x="285750" y="1552575"/>
                  <a:pt x="273685" y="1948180"/>
                </a:cubicBezTo>
                <a:lnTo>
                  <a:pt x="273685" y="1948180"/>
                </a:lnTo>
                <a:cubicBezTo>
                  <a:pt x="300355" y="1496695"/>
                  <a:pt x="537845" y="1223645"/>
                  <a:pt x="955675" y="1035050"/>
                </a:cubicBezTo>
                <a:close/>
                <a:moveTo>
                  <a:pt x="1320165" y="807085"/>
                </a:moveTo>
                <a:cubicBezTo>
                  <a:pt x="1630046" y="637540"/>
                  <a:pt x="1815465" y="351155"/>
                  <a:pt x="1785621" y="635"/>
                </a:cubicBezTo>
                <a:lnTo>
                  <a:pt x="1783080" y="635"/>
                </a:lnTo>
                <a:cubicBezTo>
                  <a:pt x="1784985" y="20320"/>
                  <a:pt x="1786255" y="43815"/>
                  <a:pt x="1786255" y="70485"/>
                </a:cubicBezTo>
                <a:cubicBezTo>
                  <a:pt x="1784985" y="448310"/>
                  <a:pt x="1544955" y="697230"/>
                  <a:pt x="1259840" y="835660"/>
                </a:cubicBezTo>
                <a:cubicBezTo>
                  <a:pt x="1178560" y="876935"/>
                  <a:pt x="1080135" y="908050"/>
                  <a:pt x="993140" y="944880"/>
                </a:cubicBezTo>
                <a:cubicBezTo>
                  <a:pt x="774700" y="1038225"/>
                  <a:pt x="589280" y="1151890"/>
                  <a:pt x="445135" y="1323340"/>
                </a:cubicBezTo>
                <a:cubicBezTo>
                  <a:pt x="328295" y="1461135"/>
                  <a:pt x="256540" y="1637030"/>
                  <a:pt x="227965" y="1830070"/>
                </a:cubicBezTo>
                <a:cubicBezTo>
                  <a:pt x="221615" y="1870075"/>
                  <a:pt x="217170" y="1908810"/>
                  <a:pt x="213360" y="1948180"/>
                </a:cubicBezTo>
                <a:lnTo>
                  <a:pt x="215900" y="1948180"/>
                </a:lnTo>
                <a:cubicBezTo>
                  <a:pt x="230505" y="1801495"/>
                  <a:pt x="257175" y="1619250"/>
                  <a:pt x="365760" y="1439545"/>
                </a:cubicBezTo>
                <a:cubicBezTo>
                  <a:pt x="636905" y="1000125"/>
                  <a:pt x="1139825" y="920750"/>
                  <a:pt x="1320165" y="807085"/>
                </a:cubicBezTo>
                <a:close/>
                <a:moveTo>
                  <a:pt x="1230630" y="967740"/>
                </a:moveTo>
                <a:cubicBezTo>
                  <a:pt x="1319530" y="939800"/>
                  <a:pt x="1398905" y="908050"/>
                  <a:pt x="1474471" y="871220"/>
                </a:cubicBezTo>
                <a:cubicBezTo>
                  <a:pt x="1827530" y="702310"/>
                  <a:pt x="2080896" y="388620"/>
                  <a:pt x="2082165" y="0"/>
                </a:cubicBezTo>
                <a:lnTo>
                  <a:pt x="2081530" y="0"/>
                </a:lnTo>
                <a:cubicBezTo>
                  <a:pt x="2064385" y="457835"/>
                  <a:pt x="1764665" y="763270"/>
                  <a:pt x="1343660" y="925195"/>
                </a:cubicBezTo>
                <a:cubicBezTo>
                  <a:pt x="1207771" y="975360"/>
                  <a:pt x="1030605" y="1023620"/>
                  <a:pt x="901700" y="1091565"/>
                </a:cubicBezTo>
                <a:cubicBezTo>
                  <a:pt x="525780" y="1273810"/>
                  <a:pt x="302895" y="1569085"/>
                  <a:pt x="300355" y="1948180"/>
                </a:cubicBezTo>
                <a:lnTo>
                  <a:pt x="300355" y="1948180"/>
                </a:lnTo>
                <a:cubicBezTo>
                  <a:pt x="322580" y="1429385"/>
                  <a:pt x="676275" y="1136650"/>
                  <a:pt x="1230630" y="967740"/>
                </a:cubicBezTo>
                <a:close/>
                <a:moveTo>
                  <a:pt x="1195071" y="1046480"/>
                </a:moveTo>
                <a:cubicBezTo>
                  <a:pt x="1330325" y="1007110"/>
                  <a:pt x="1464310" y="968375"/>
                  <a:pt x="1579246" y="914400"/>
                </a:cubicBezTo>
                <a:cubicBezTo>
                  <a:pt x="1960880" y="743585"/>
                  <a:pt x="2251710" y="423545"/>
                  <a:pt x="2280921" y="635"/>
                </a:cubicBezTo>
                <a:lnTo>
                  <a:pt x="2277746" y="635"/>
                </a:lnTo>
                <a:cubicBezTo>
                  <a:pt x="2277110" y="14605"/>
                  <a:pt x="2275840" y="30480"/>
                  <a:pt x="2273300" y="48895"/>
                </a:cubicBezTo>
                <a:cubicBezTo>
                  <a:pt x="2211705" y="528320"/>
                  <a:pt x="1842771" y="831215"/>
                  <a:pt x="1410335" y="978535"/>
                </a:cubicBezTo>
                <a:cubicBezTo>
                  <a:pt x="1279525" y="1021715"/>
                  <a:pt x="1112521" y="1062355"/>
                  <a:pt x="986155" y="1122045"/>
                </a:cubicBezTo>
                <a:cubicBezTo>
                  <a:pt x="692150" y="1250315"/>
                  <a:pt x="403225" y="1477645"/>
                  <a:pt x="356870" y="1850390"/>
                </a:cubicBezTo>
                <a:cubicBezTo>
                  <a:pt x="351790" y="1891665"/>
                  <a:pt x="351155" y="1925320"/>
                  <a:pt x="351155" y="1948815"/>
                </a:cubicBezTo>
                <a:lnTo>
                  <a:pt x="353695" y="1948815"/>
                </a:lnTo>
                <a:cubicBezTo>
                  <a:pt x="353695" y="1877060"/>
                  <a:pt x="358775" y="1717675"/>
                  <a:pt x="467360" y="1541145"/>
                </a:cubicBezTo>
                <a:cubicBezTo>
                  <a:pt x="627380" y="1284605"/>
                  <a:pt x="903605" y="1139190"/>
                  <a:pt x="1195071" y="1046480"/>
                </a:cubicBezTo>
                <a:close/>
                <a:moveTo>
                  <a:pt x="1263015" y="992505"/>
                </a:moveTo>
                <a:cubicBezTo>
                  <a:pt x="1346835" y="967740"/>
                  <a:pt x="1422400" y="939800"/>
                  <a:pt x="1495425" y="906780"/>
                </a:cubicBezTo>
                <a:cubicBezTo>
                  <a:pt x="1878965" y="739775"/>
                  <a:pt x="2167255" y="415290"/>
                  <a:pt x="2181225" y="0"/>
                </a:cubicBezTo>
                <a:lnTo>
                  <a:pt x="2180590" y="0"/>
                </a:lnTo>
                <a:cubicBezTo>
                  <a:pt x="2143125" y="546735"/>
                  <a:pt x="1732915" y="866775"/>
                  <a:pt x="1177925" y="1015365"/>
                </a:cubicBezTo>
                <a:cubicBezTo>
                  <a:pt x="638810" y="1185545"/>
                  <a:pt x="323850" y="1515110"/>
                  <a:pt x="328295" y="1947545"/>
                </a:cubicBezTo>
                <a:lnTo>
                  <a:pt x="328295" y="1947545"/>
                </a:lnTo>
                <a:cubicBezTo>
                  <a:pt x="337820" y="1456690"/>
                  <a:pt x="701675" y="1151255"/>
                  <a:pt x="1263015" y="992505"/>
                </a:cubicBezTo>
                <a:close/>
                <a:moveTo>
                  <a:pt x="482600" y="971550"/>
                </a:moveTo>
                <a:cubicBezTo>
                  <a:pt x="714375" y="788035"/>
                  <a:pt x="902970" y="720725"/>
                  <a:pt x="1006475" y="592455"/>
                </a:cubicBezTo>
                <a:cubicBezTo>
                  <a:pt x="1160780" y="415290"/>
                  <a:pt x="1156335" y="191135"/>
                  <a:pt x="1075690" y="635"/>
                </a:cubicBezTo>
                <a:lnTo>
                  <a:pt x="1072515" y="635"/>
                </a:lnTo>
                <a:cubicBezTo>
                  <a:pt x="1089025" y="40005"/>
                  <a:pt x="1102360" y="80645"/>
                  <a:pt x="1109980" y="113030"/>
                </a:cubicBezTo>
                <a:cubicBezTo>
                  <a:pt x="1169035" y="358775"/>
                  <a:pt x="1082040" y="561975"/>
                  <a:pt x="875665" y="705485"/>
                </a:cubicBezTo>
                <a:cubicBezTo>
                  <a:pt x="489585" y="941705"/>
                  <a:pt x="247650" y="1111250"/>
                  <a:pt x="104775" y="1447165"/>
                </a:cubicBezTo>
                <a:cubicBezTo>
                  <a:pt x="58420" y="1558290"/>
                  <a:pt x="22860" y="1685290"/>
                  <a:pt x="635" y="1831975"/>
                </a:cubicBezTo>
                <a:lnTo>
                  <a:pt x="635" y="1849755"/>
                </a:lnTo>
                <a:cubicBezTo>
                  <a:pt x="63500" y="1457325"/>
                  <a:pt x="182245" y="1210945"/>
                  <a:pt x="482600" y="971550"/>
                </a:cubicBezTo>
                <a:close/>
                <a:moveTo>
                  <a:pt x="1353821" y="839470"/>
                </a:moveTo>
                <a:cubicBezTo>
                  <a:pt x="1670050" y="679450"/>
                  <a:pt x="1882775" y="408305"/>
                  <a:pt x="1887855" y="52705"/>
                </a:cubicBezTo>
                <a:cubicBezTo>
                  <a:pt x="1887221" y="38100"/>
                  <a:pt x="1888490" y="15875"/>
                  <a:pt x="1886585" y="635"/>
                </a:cubicBezTo>
                <a:lnTo>
                  <a:pt x="1880871" y="635"/>
                </a:lnTo>
                <a:cubicBezTo>
                  <a:pt x="1880871" y="635"/>
                  <a:pt x="1880871" y="1270"/>
                  <a:pt x="1880871" y="1270"/>
                </a:cubicBezTo>
                <a:cubicBezTo>
                  <a:pt x="1898015" y="332740"/>
                  <a:pt x="1724660" y="602615"/>
                  <a:pt x="1467485" y="767715"/>
                </a:cubicBezTo>
                <a:cubicBezTo>
                  <a:pt x="1337946" y="856615"/>
                  <a:pt x="1172210" y="911225"/>
                  <a:pt x="1020445" y="967740"/>
                </a:cubicBezTo>
                <a:cubicBezTo>
                  <a:pt x="803910" y="1056005"/>
                  <a:pt x="619760" y="1165860"/>
                  <a:pt x="474980" y="1332230"/>
                </a:cubicBezTo>
                <a:cubicBezTo>
                  <a:pt x="329565" y="1499870"/>
                  <a:pt x="271145" y="1687195"/>
                  <a:pt x="248920" y="1869440"/>
                </a:cubicBezTo>
                <a:cubicBezTo>
                  <a:pt x="245745" y="1896745"/>
                  <a:pt x="242570" y="1923415"/>
                  <a:pt x="240665" y="1948180"/>
                </a:cubicBezTo>
                <a:lnTo>
                  <a:pt x="245745" y="1948180"/>
                </a:lnTo>
                <a:cubicBezTo>
                  <a:pt x="260985" y="1810385"/>
                  <a:pt x="280035" y="1636395"/>
                  <a:pt x="391160" y="1455420"/>
                </a:cubicBezTo>
                <a:cubicBezTo>
                  <a:pt x="663575" y="1021080"/>
                  <a:pt x="1175385" y="942975"/>
                  <a:pt x="1353821" y="839470"/>
                </a:cubicBezTo>
                <a:close/>
                <a:moveTo>
                  <a:pt x="847725" y="561340"/>
                </a:moveTo>
                <a:cubicBezTo>
                  <a:pt x="1028065" y="394335"/>
                  <a:pt x="1018540" y="168910"/>
                  <a:pt x="935355" y="0"/>
                </a:cubicBezTo>
                <a:lnTo>
                  <a:pt x="929640" y="0"/>
                </a:lnTo>
                <a:cubicBezTo>
                  <a:pt x="1019810" y="184785"/>
                  <a:pt x="1021080" y="412750"/>
                  <a:pt x="817880" y="580390"/>
                </a:cubicBezTo>
                <a:cubicBezTo>
                  <a:pt x="760730" y="628650"/>
                  <a:pt x="685800" y="666750"/>
                  <a:pt x="632460" y="700405"/>
                </a:cubicBezTo>
                <a:cubicBezTo>
                  <a:pt x="505460" y="777875"/>
                  <a:pt x="403225" y="847090"/>
                  <a:pt x="317500" y="922655"/>
                </a:cubicBezTo>
                <a:cubicBezTo>
                  <a:pt x="161290" y="1059180"/>
                  <a:pt x="53975" y="1224915"/>
                  <a:pt x="635" y="1468120"/>
                </a:cubicBezTo>
                <a:lnTo>
                  <a:pt x="635" y="1495425"/>
                </a:lnTo>
                <a:cubicBezTo>
                  <a:pt x="36195" y="1318895"/>
                  <a:pt x="97790" y="1179830"/>
                  <a:pt x="192405" y="1061085"/>
                </a:cubicBezTo>
                <a:cubicBezTo>
                  <a:pt x="417830" y="784225"/>
                  <a:pt x="725170" y="681355"/>
                  <a:pt x="847725" y="561340"/>
                </a:cubicBezTo>
                <a:close/>
                <a:moveTo>
                  <a:pt x="407035" y="220345"/>
                </a:moveTo>
                <a:cubicBezTo>
                  <a:pt x="454660" y="158115"/>
                  <a:pt x="434340" y="57150"/>
                  <a:pt x="375285" y="0"/>
                </a:cubicBezTo>
                <a:lnTo>
                  <a:pt x="371475" y="0"/>
                </a:lnTo>
                <a:cubicBezTo>
                  <a:pt x="386080" y="14605"/>
                  <a:pt x="399415" y="32385"/>
                  <a:pt x="409575" y="52705"/>
                </a:cubicBezTo>
                <a:cubicBezTo>
                  <a:pt x="467995" y="172085"/>
                  <a:pt x="401955" y="253365"/>
                  <a:pt x="299720" y="292100"/>
                </a:cubicBezTo>
                <a:cubicBezTo>
                  <a:pt x="228600" y="322580"/>
                  <a:pt x="161925" y="342900"/>
                  <a:pt x="105410" y="360680"/>
                </a:cubicBezTo>
                <a:cubicBezTo>
                  <a:pt x="69850" y="373380"/>
                  <a:pt x="27940" y="382270"/>
                  <a:pt x="635" y="395605"/>
                </a:cubicBezTo>
                <a:lnTo>
                  <a:pt x="635" y="398780"/>
                </a:lnTo>
                <a:cubicBezTo>
                  <a:pt x="115570" y="354965"/>
                  <a:pt x="356870" y="301625"/>
                  <a:pt x="407035" y="220345"/>
                </a:cubicBezTo>
                <a:close/>
                <a:moveTo>
                  <a:pt x="1019810" y="442595"/>
                </a:moveTo>
                <a:cubicBezTo>
                  <a:pt x="1108075" y="255270"/>
                  <a:pt x="1031240" y="52070"/>
                  <a:pt x="1005205" y="0"/>
                </a:cubicBezTo>
                <a:lnTo>
                  <a:pt x="1002030" y="0"/>
                </a:lnTo>
                <a:cubicBezTo>
                  <a:pt x="1002665" y="1905"/>
                  <a:pt x="1003935" y="3810"/>
                  <a:pt x="1005205" y="6350"/>
                </a:cubicBezTo>
                <a:cubicBezTo>
                  <a:pt x="1104265" y="233045"/>
                  <a:pt x="1065530" y="450215"/>
                  <a:pt x="896620" y="603250"/>
                </a:cubicBezTo>
                <a:cubicBezTo>
                  <a:pt x="841375" y="655955"/>
                  <a:pt x="762000" y="699135"/>
                  <a:pt x="684530" y="746760"/>
                </a:cubicBezTo>
                <a:cubicBezTo>
                  <a:pt x="299085" y="981710"/>
                  <a:pt x="74295" y="1210310"/>
                  <a:pt x="1270" y="1652270"/>
                </a:cubicBezTo>
                <a:lnTo>
                  <a:pt x="1270" y="1664335"/>
                </a:lnTo>
                <a:cubicBezTo>
                  <a:pt x="38735" y="1448435"/>
                  <a:pt x="106045" y="1283335"/>
                  <a:pt x="211455" y="1143635"/>
                </a:cubicBezTo>
                <a:cubicBezTo>
                  <a:pt x="512445" y="758190"/>
                  <a:pt x="909320" y="711835"/>
                  <a:pt x="1019810" y="442595"/>
                </a:cubicBezTo>
                <a:close/>
                <a:moveTo>
                  <a:pt x="466725" y="258445"/>
                </a:moveTo>
                <a:cubicBezTo>
                  <a:pt x="527050" y="182880"/>
                  <a:pt x="506730" y="67945"/>
                  <a:pt x="443230" y="635"/>
                </a:cubicBezTo>
                <a:lnTo>
                  <a:pt x="440055" y="635"/>
                </a:lnTo>
                <a:cubicBezTo>
                  <a:pt x="454025" y="15875"/>
                  <a:pt x="466725" y="34925"/>
                  <a:pt x="477520" y="57150"/>
                </a:cubicBezTo>
                <a:cubicBezTo>
                  <a:pt x="528320" y="163830"/>
                  <a:pt x="488950" y="246380"/>
                  <a:pt x="422910" y="297180"/>
                </a:cubicBezTo>
                <a:cubicBezTo>
                  <a:pt x="360045" y="342900"/>
                  <a:pt x="262255" y="375920"/>
                  <a:pt x="194945" y="405130"/>
                </a:cubicBezTo>
                <a:cubicBezTo>
                  <a:pt x="116840" y="437515"/>
                  <a:pt x="50800" y="462915"/>
                  <a:pt x="635" y="498475"/>
                </a:cubicBezTo>
                <a:lnTo>
                  <a:pt x="635" y="501650"/>
                </a:lnTo>
                <a:cubicBezTo>
                  <a:pt x="120015" y="415925"/>
                  <a:pt x="402590" y="353060"/>
                  <a:pt x="466725" y="258445"/>
                </a:cubicBezTo>
                <a:close/>
                <a:moveTo>
                  <a:pt x="266065" y="0"/>
                </a:moveTo>
                <a:lnTo>
                  <a:pt x="258445" y="0"/>
                </a:lnTo>
                <a:cubicBezTo>
                  <a:pt x="394335" y="180975"/>
                  <a:pt x="101600" y="205740"/>
                  <a:pt x="635" y="194310"/>
                </a:cubicBezTo>
                <a:lnTo>
                  <a:pt x="635" y="200025"/>
                </a:lnTo>
                <a:cubicBezTo>
                  <a:pt x="18415" y="201930"/>
                  <a:pt x="30480" y="202565"/>
                  <a:pt x="51435" y="202565"/>
                </a:cubicBezTo>
                <a:cubicBezTo>
                  <a:pt x="368935" y="193675"/>
                  <a:pt x="304800" y="46355"/>
                  <a:pt x="266065" y="0"/>
                </a:cubicBezTo>
                <a:close/>
                <a:moveTo>
                  <a:pt x="226060" y="0"/>
                </a:moveTo>
                <a:lnTo>
                  <a:pt x="224790" y="0"/>
                </a:lnTo>
                <a:cubicBezTo>
                  <a:pt x="243205" y="86360"/>
                  <a:pt x="132715" y="92075"/>
                  <a:pt x="64135" y="88265"/>
                </a:cubicBezTo>
                <a:cubicBezTo>
                  <a:pt x="42545" y="86360"/>
                  <a:pt x="20955" y="81915"/>
                  <a:pt x="635" y="76200"/>
                </a:cubicBezTo>
                <a:lnTo>
                  <a:pt x="635" y="79375"/>
                </a:lnTo>
                <a:cubicBezTo>
                  <a:pt x="80645" y="104775"/>
                  <a:pt x="257175" y="99695"/>
                  <a:pt x="226060" y="0"/>
                </a:cubicBezTo>
                <a:close/>
                <a:moveTo>
                  <a:pt x="283210" y="443230"/>
                </a:moveTo>
                <a:cubicBezTo>
                  <a:pt x="358775" y="404495"/>
                  <a:pt x="460375" y="369570"/>
                  <a:pt x="516890" y="306705"/>
                </a:cubicBezTo>
                <a:cubicBezTo>
                  <a:pt x="626745" y="179705"/>
                  <a:pt x="544830" y="41910"/>
                  <a:pt x="511810" y="0"/>
                </a:cubicBezTo>
                <a:lnTo>
                  <a:pt x="508000" y="0"/>
                </a:lnTo>
                <a:cubicBezTo>
                  <a:pt x="509270" y="1270"/>
                  <a:pt x="510540" y="3175"/>
                  <a:pt x="511810" y="5080"/>
                </a:cubicBezTo>
                <a:cubicBezTo>
                  <a:pt x="584835" y="101600"/>
                  <a:pt x="596265" y="231775"/>
                  <a:pt x="495935" y="323215"/>
                </a:cubicBezTo>
                <a:cubicBezTo>
                  <a:pt x="455930" y="360680"/>
                  <a:pt x="397510" y="384810"/>
                  <a:pt x="361315" y="403225"/>
                </a:cubicBezTo>
                <a:cubicBezTo>
                  <a:pt x="234950" y="467360"/>
                  <a:pt x="86995" y="519430"/>
                  <a:pt x="0" y="610870"/>
                </a:cubicBezTo>
                <a:lnTo>
                  <a:pt x="0" y="614045"/>
                </a:lnTo>
                <a:cubicBezTo>
                  <a:pt x="60960" y="548005"/>
                  <a:pt x="159385" y="502285"/>
                  <a:pt x="283210" y="443230"/>
                </a:cubicBezTo>
                <a:close/>
                <a:moveTo>
                  <a:pt x="5715" y="304165"/>
                </a:moveTo>
                <a:cubicBezTo>
                  <a:pt x="74930" y="295275"/>
                  <a:pt x="172720" y="281305"/>
                  <a:pt x="273685" y="239395"/>
                </a:cubicBezTo>
                <a:cubicBezTo>
                  <a:pt x="400685" y="186690"/>
                  <a:pt x="379095" y="69850"/>
                  <a:pt x="309245" y="635"/>
                </a:cubicBezTo>
                <a:cubicBezTo>
                  <a:pt x="309245" y="635"/>
                  <a:pt x="308610" y="635"/>
                  <a:pt x="308610" y="0"/>
                </a:cubicBezTo>
                <a:lnTo>
                  <a:pt x="304800" y="0"/>
                </a:lnTo>
                <a:cubicBezTo>
                  <a:pt x="355600" y="46355"/>
                  <a:pt x="382905" y="127000"/>
                  <a:pt x="343535" y="182880"/>
                </a:cubicBezTo>
                <a:cubicBezTo>
                  <a:pt x="287655" y="264795"/>
                  <a:pt x="70485" y="290830"/>
                  <a:pt x="635" y="301625"/>
                </a:cubicBezTo>
                <a:lnTo>
                  <a:pt x="635" y="304165"/>
                </a:lnTo>
                <a:cubicBezTo>
                  <a:pt x="3175" y="304165"/>
                  <a:pt x="5080" y="303530"/>
                  <a:pt x="5715" y="304165"/>
                </a:cubicBezTo>
                <a:close/>
                <a:moveTo>
                  <a:pt x="808355" y="501650"/>
                </a:moveTo>
                <a:cubicBezTo>
                  <a:pt x="921385" y="385445"/>
                  <a:pt x="951230" y="225425"/>
                  <a:pt x="890270" y="60325"/>
                </a:cubicBezTo>
                <a:cubicBezTo>
                  <a:pt x="889000" y="52705"/>
                  <a:pt x="873125" y="19050"/>
                  <a:pt x="862965" y="635"/>
                </a:cubicBezTo>
                <a:lnTo>
                  <a:pt x="860425" y="635"/>
                </a:lnTo>
                <a:cubicBezTo>
                  <a:pt x="949960" y="170180"/>
                  <a:pt x="946150" y="379730"/>
                  <a:pt x="779780" y="526415"/>
                </a:cubicBezTo>
                <a:cubicBezTo>
                  <a:pt x="715010" y="586105"/>
                  <a:pt x="618490" y="631190"/>
                  <a:pt x="539115" y="681355"/>
                </a:cubicBezTo>
                <a:cubicBezTo>
                  <a:pt x="278130" y="838835"/>
                  <a:pt x="71755" y="1010285"/>
                  <a:pt x="635" y="1310640"/>
                </a:cubicBezTo>
                <a:lnTo>
                  <a:pt x="635" y="1320165"/>
                </a:lnTo>
                <a:cubicBezTo>
                  <a:pt x="34290" y="1183640"/>
                  <a:pt x="90170" y="1073150"/>
                  <a:pt x="171450" y="975995"/>
                </a:cubicBezTo>
                <a:cubicBezTo>
                  <a:pt x="400050" y="713105"/>
                  <a:pt x="690880" y="630555"/>
                  <a:pt x="808355" y="501650"/>
                </a:cubicBezTo>
                <a:close/>
                <a:moveTo>
                  <a:pt x="1220471" y="1072515"/>
                </a:moveTo>
                <a:cubicBezTo>
                  <a:pt x="1384935" y="1027430"/>
                  <a:pt x="1541780" y="982345"/>
                  <a:pt x="1675765" y="916305"/>
                </a:cubicBezTo>
                <a:cubicBezTo>
                  <a:pt x="2052321" y="741045"/>
                  <a:pt x="2342515" y="417830"/>
                  <a:pt x="2381250" y="0"/>
                </a:cubicBezTo>
                <a:lnTo>
                  <a:pt x="2375535" y="0"/>
                </a:lnTo>
                <a:cubicBezTo>
                  <a:pt x="2373630" y="14605"/>
                  <a:pt x="2373630" y="35560"/>
                  <a:pt x="2371725" y="40005"/>
                </a:cubicBezTo>
                <a:cubicBezTo>
                  <a:pt x="2313305" y="455295"/>
                  <a:pt x="2019300" y="749300"/>
                  <a:pt x="1673225" y="911225"/>
                </a:cubicBezTo>
                <a:cubicBezTo>
                  <a:pt x="1526540" y="985520"/>
                  <a:pt x="1343025" y="1029335"/>
                  <a:pt x="1166496" y="1083945"/>
                </a:cubicBezTo>
                <a:cubicBezTo>
                  <a:pt x="810260" y="1200150"/>
                  <a:pt x="405765" y="1449070"/>
                  <a:pt x="375920" y="1893570"/>
                </a:cubicBezTo>
                <a:cubicBezTo>
                  <a:pt x="375285" y="1914525"/>
                  <a:pt x="374650" y="1933575"/>
                  <a:pt x="375920" y="1947545"/>
                </a:cubicBezTo>
                <a:lnTo>
                  <a:pt x="381000" y="1947545"/>
                </a:lnTo>
                <a:cubicBezTo>
                  <a:pt x="381000" y="1946275"/>
                  <a:pt x="381000" y="1945640"/>
                  <a:pt x="381000" y="1945005"/>
                </a:cubicBezTo>
                <a:cubicBezTo>
                  <a:pt x="378460" y="1879600"/>
                  <a:pt x="385445" y="1746885"/>
                  <a:pt x="468630" y="1596390"/>
                </a:cubicBezTo>
                <a:cubicBezTo>
                  <a:pt x="621665" y="1321435"/>
                  <a:pt x="916305" y="1166495"/>
                  <a:pt x="1220471" y="1072515"/>
                </a:cubicBezTo>
                <a:close/>
                <a:moveTo>
                  <a:pt x="753110" y="459105"/>
                </a:moveTo>
                <a:cubicBezTo>
                  <a:pt x="854710" y="351155"/>
                  <a:pt x="876300" y="207010"/>
                  <a:pt x="822325" y="63500"/>
                </a:cubicBezTo>
                <a:cubicBezTo>
                  <a:pt x="822325" y="59055"/>
                  <a:pt x="803910" y="20955"/>
                  <a:pt x="792480" y="635"/>
                </a:cubicBezTo>
                <a:lnTo>
                  <a:pt x="789305" y="635"/>
                </a:lnTo>
                <a:cubicBezTo>
                  <a:pt x="875030" y="151130"/>
                  <a:pt x="877570" y="345440"/>
                  <a:pt x="728345" y="480695"/>
                </a:cubicBezTo>
                <a:cubicBezTo>
                  <a:pt x="671830" y="535305"/>
                  <a:pt x="578485" y="579755"/>
                  <a:pt x="503555" y="624840"/>
                </a:cubicBezTo>
                <a:cubicBezTo>
                  <a:pt x="273685" y="760095"/>
                  <a:pt x="73025" y="901700"/>
                  <a:pt x="0" y="1153160"/>
                </a:cubicBezTo>
                <a:lnTo>
                  <a:pt x="0" y="1160145"/>
                </a:lnTo>
                <a:cubicBezTo>
                  <a:pt x="31750" y="1056005"/>
                  <a:pt x="81280" y="969010"/>
                  <a:pt x="151130" y="891540"/>
                </a:cubicBezTo>
                <a:cubicBezTo>
                  <a:pt x="361315" y="664210"/>
                  <a:pt x="648970" y="579120"/>
                  <a:pt x="753110" y="459105"/>
                </a:cubicBezTo>
                <a:close/>
                <a:moveTo>
                  <a:pt x="375285" y="473710"/>
                </a:moveTo>
                <a:cubicBezTo>
                  <a:pt x="427990" y="445135"/>
                  <a:pt x="498475" y="416560"/>
                  <a:pt x="551180" y="371475"/>
                </a:cubicBezTo>
                <a:cubicBezTo>
                  <a:pt x="710565" y="232410"/>
                  <a:pt x="622300" y="50800"/>
                  <a:pt x="583565" y="635"/>
                </a:cubicBezTo>
                <a:lnTo>
                  <a:pt x="575945" y="635"/>
                </a:lnTo>
                <a:cubicBezTo>
                  <a:pt x="667385" y="123190"/>
                  <a:pt x="661670" y="290195"/>
                  <a:pt x="522605" y="386715"/>
                </a:cubicBezTo>
                <a:cubicBezTo>
                  <a:pt x="345440" y="495300"/>
                  <a:pt x="124460" y="572770"/>
                  <a:pt x="21590" y="701040"/>
                </a:cubicBezTo>
                <a:cubicBezTo>
                  <a:pt x="16510" y="708025"/>
                  <a:pt x="7620" y="718185"/>
                  <a:pt x="635" y="728345"/>
                </a:cubicBezTo>
                <a:lnTo>
                  <a:pt x="635" y="739140"/>
                </a:lnTo>
                <a:cubicBezTo>
                  <a:pt x="71755" y="629285"/>
                  <a:pt x="204470" y="561340"/>
                  <a:pt x="375285" y="473710"/>
                </a:cubicBezTo>
                <a:close/>
                <a:moveTo>
                  <a:pt x="636905" y="381635"/>
                </a:moveTo>
                <a:cubicBezTo>
                  <a:pt x="725805" y="285750"/>
                  <a:pt x="728345" y="156845"/>
                  <a:pt x="680720" y="51435"/>
                </a:cubicBezTo>
                <a:cubicBezTo>
                  <a:pt x="675640" y="41275"/>
                  <a:pt x="664845" y="17145"/>
                  <a:pt x="652145" y="0"/>
                </a:cubicBezTo>
                <a:lnTo>
                  <a:pt x="648335" y="0"/>
                </a:lnTo>
                <a:cubicBezTo>
                  <a:pt x="735330" y="128270"/>
                  <a:pt x="734695" y="299720"/>
                  <a:pt x="603885" y="409575"/>
                </a:cubicBezTo>
                <a:cubicBezTo>
                  <a:pt x="536575" y="465455"/>
                  <a:pt x="459740" y="495300"/>
                  <a:pt x="379095" y="542290"/>
                </a:cubicBezTo>
                <a:cubicBezTo>
                  <a:pt x="232410" y="622300"/>
                  <a:pt x="66040" y="721995"/>
                  <a:pt x="635" y="862965"/>
                </a:cubicBezTo>
                <a:lnTo>
                  <a:pt x="635" y="868680"/>
                </a:lnTo>
                <a:cubicBezTo>
                  <a:pt x="24130" y="821055"/>
                  <a:pt x="55245" y="778510"/>
                  <a:pt x="95250" y="738505"/>
                </a:cubicBezTo>
                <a:cubicBezTo>
                  <a:pt x="262255" y="573405"/>
                  <a:pt x="559435" y="478790"/>
                  <a:pt x="636905" y="381635"/>
                </a:cubicBezTo>
                <a:close/>
                <a:moveTo>
                  <a:pt x="690245" y="426085"/>
                </a:moveTo>
                <a:cubicBezTo>
                  <a:pt x="779145" y="335280"/>
                  <a:pt x="803910" y="208280"/>
                  <a:pt x="760095" y="80645"/>
                </a:cubicBezTo>
                <a:cubicBezTo>
                  <a:pt x="750570" y="53340"/>
                  <a:pt x="737235" y="24765"/>
                  <a:pt x="721995" y="635"/>
                </a:cubicBezTo>
                <a:lnTo>
                  <a:pt x="718185" y="635"/>
                </a:lnTo>
                <a:cubicBezTo>
                  <a:pt x="817245" y="160655"/>
                  <a:pt x="791210" y="343535"/>
                  <a:pt x="655955" y="454025"/>
                </a:cubicBezTo>
                <a:cubicBezTo>
                  <a:pt x="592455" y="507365"/>
                  <a:pt x="492125" y="552450"/>
                  <a:pt x="414020" y="600075"/>
                </a:cubicBezTo>
                <a:cubicBezTo>
                  <a:pt x="243840" y="698500"/>
                  <a:pt x="67310" y="817880"/>
                  <a:pt x="0" y="1003935"/>
                </a:cubicBezTo>
                <a:lnTo>
                  <a:pt x="0" y="1010285"/>
                </a:lnTo>
                <a:cubicBezTo>
                  <a:pt x="28575" y="935355"/>
                  <a:pt x="70485" y="869950"/>
                  <a:pt x="127635" y="810895"/>
                </a:cubicBezTo>
                <a:cubicBezTo>
                  <a:pt x="318770" y="617220"/>
                  <a:pt x="596265" y="530860"/>
                  <a:pt x="690245" y="426085"/>
                </a:cubicBezTo>
                <a:close/>
                <a:moveTo>
                  <a:pt x="1072515" y="685165"/>
                </a:moveTo>
                <a:cubicBezTo>
                  <a:pt x="1295400" y="511175"/>
                  <a:pt x="1360805" y="260350"/>
                  <a:pt x="1281430" y="0"/>
                </a:cubicBezTo>
                <a:lnTo>
                  <a:pt x="1278890" y="0"/>
                </a:lnTo>
                <a:cubicBezTo>
                  <a:pt x="1283335" y="14605"/>
                  <a:pt x="1287780" y="30480"/>
                  <a:pt x="1292225" y="48895"/>
                </a:cubicBezTo>
                <a:cubicBezTo>
                  <a:pt x="1360171" y="342265"/>
                  <a:pt x="1240790" y="568960"/>
                  <a:pt x="1026795" y="715010"/>
                </a:cubicBezTo>
                <a:cubicBezTo>
                  <a:pt x="996950" y="735330"/>
                  <a:pt x="965200" y="755015"/>
                  <a:pt x="930910" y="773430"/>
                </a:cubicBezTo>
                <a:cubicBezTo>
                  <a:pt x="633095" y="923290"/>
                  <a:pt x="427355" y="1076325"/>
                  <a:pt x="296545" y="1253490"/>
                </a:cubicBezTo>
                <a:cubicBezTo>
                  <a:pt x="169545" y="1423670"/>
                  <a:pt x="81915" y="1652270"/>
                  <a:pt x="58420" y="1947545"/>
                </a:cubicBezTo>
                <a:lnTo>
                  <a:pt x="58420" y="1947545"/>
                </a:lnTo>
                <a:cubicBezTo>
                  <a:pt x="89535" y="1664335"/>
                  <a:pt x="157480" y="1457960"/>
                  <a:pt x="274320" y="1288415"/>
                </a:cubicBezTo>
                <a:cubicBezTo>
                  <a:pt x="538480" y="915670"/>
                  <a:pt x="917575" y="815975"/>
                  <a:pt x="1072515" y="685165"/>
                </a:cubicBezTo>
                <a:close/>
                <a:moveTo>
                  <a:pt x="1261746" y="1100455"/>
                </a:moveTo>
                <a:cubicBezTo>
                  <a:pt x="1405890" y="1049655"/>
                  <a:pt x="1545590" y="1003935"/>
                  <a:pt x="1668146" y="941070"/>
                </a:cubicBezTo>
                <a:cubicBezTo>
                  <a:pt x="2029460" y="764540"/>
                  <a:pt x="2357121" y="463550"/>
                  <a:pt x="2454275" y="30480"/>
                </a:cubicBezTo>
                <a:cubicBezTo>
                  <a:pt x="2457450" y="17780"/>
                  <a:pt x="2459355" y="7620"/>
                  <a:pt x="2460625" y="0"/>
                </a:cubicBezTo>
                <a:lnTo>
                  <a:pt x="2457450" y="0"/>
                </a:lnTo>
                <a:cubicBezTo>
                  <a:pt x="2456180" y="6350"/>
                  <a:pt x="2454275" y="14605"/>
                  <a:pt x="2452371" y="24765"/>
                </a:cubicBezTo>
                <a:cubicBezTo>
                  <a:pt x="2357121" y="457835"/>
                  <a:pt x="2030730" y="758825"/>
                  <a:pt x="1672590" y="935355"/>
                </a:cubicBezTo>
                <a:cubicBezTo>
                  <a:pt x="1526540" y="1012190"/>
                  <a:pt x="1343025" y="1062355"/>
                  <a:pt x="1177290" y="1130300"/>
                </a:cubicBezTo>
                <a:cubicBezTo>
                  <a:pt x="861695" y="1260475"/>
                  <a:pt x="494665" y="1511300"/>
                  <a:pt x="490855" y="1904365"/>
                </a:cubicBezTo>
                <a:cubicBezTo>
                  <a:pt x="490855" y="1917700"/>
                  <a:pt x="491490" y="1936115"/>
                  <a:pt x="492760" y="1946910"/>
                </a:cubicBezTo>
                <a:lnTo>
                  <a:pt x="495300" y="1946910"/>
                </a:lnTo>
                <a:cubicBezTo>
                  <a:pt x="488315" y="1867535"/>
                  <a:pt x="495935" y="1724025"/>
                  <a:pt x="598805" y="1564005"/>
                </a:cubicBezTo>
                <a:cubicBezTo>
                  <a:pt x="752475" y="1337310"/>
                  <a:pt x="993775" y="1203325"/>
                  <a:pt x="1261746" y="1100455"/>
                </a:cubicBezTo>
                <a:close/>
                <a:moveTo>
                  <a:pt x="3233421" y="1169035"/>
                </a:moveTo>
                <a:cubicBezTo>
                  <a:pt x="3033396" y="1410335"/>
                  <a:pt x="2895600" y="1665605"/>
                  <a:pt x="2762885" y="1939925"/>
                </a:cubicBezTo>
                <a:cubicBezTo>
                  <a:pt x="2761615" y="1943100"/>
                  <a:pt x="2760346" y="1945640"/>
                  <a:pt x="2759075" y="1948180"/>
                </a:cubicBezTo>
                <a:lnTo>
                  <a:pt x="2764790" y="1948180"/>
                </a:lnTo>
                <a:cubicBezTo>
                  <a:pt x="2765425" y="1946910"/>
                  <a:pt x="2766060" y="1945005"/>
                  <a:pt x="2766696" y="1943735"/>
                </a:cubicBezTo>
                <a:cubicBezTo>
                  <a:pt x="2859405" y="1745615"/>
                  <a:pt x="2999105" y="1496695"/>
                  <a:pt x="3093085" y="1363345"/>
                </a:cubicBezTo>
                <a:cubicBezTo>
                  <a:pt x="3221990" y="1179830"/>
                  <a:pt x="3346450" y="1032510"/>
                  <a:pt x="3463290" y="963930"/>
                </a:cubicBezTo>
                <a:lnTo>
                  <a:pt x="3463290" y="956945"/>
                </a:lnTo>
                <a:cubicBezTo>
                  <a:pt x="3441700" y="969010"/>
                  <a:pt x="3416300" y="988060"/>
                  <a:pt x="3392805" y="1006475"/>
                </a:cubicBezTo>
                <a:cubicBezTo>
                  <a:pt x="3333115" y="1055370"/>
                  <a:pt x="3291840" y="1099185"/>
                  <a:pt x="3233421" y="1169035"/>
                </a:cubicBezTo>
                <a:close/>
                <a:moveTo>
                  <a:pt x="3232785" y="1331595"/>
                </a:moveTo>
                <a:cubicBezTo>
                  <a:pt x="3065780" y="1509395"/>
                  <a:pt x="2956560" y="1699260"/>
                  <a:pt x="2855596" y="1948180"/>
                </a:cubicBezTo>
                <a:lnTo>
                  <a:pt x="2858135" y="1948180"/>
                </a:lnTo>
                <a:cubicBezTo>
                  <a:pt x="2929255" y="1765935"/>
                  <a:pt x="3058160" y="1532890"/>
                  <a:pt x="3148330" y="1432560"/>
                </a:cubicBezTo>
                <a:cubicBezTo>
                  <a:pt x="3253740" y="1311275"/>
                  <a:pt x="3355975" y="1188085"/>
                  <a:pt x="3462655" y="1108710"/>
                </a:cubicBezTo>
                <a:lnTo>
                  <a:pt x="3462655" y="1106805"/>
                </a:lnTo>
                <a:cubicBezTo>
                  <a:pt x="3380105" y="1161415"/>
                  <a:pt x="3317240" y="1238885"/>
                  <a:pt x="3232785" y="1331595"/>
                </a:cubicBezTo>
                <a:close/>
                <a:moveTo>
                  <a:pt x="3216910" y="1617345"/>
                </a:moveTo>
                <a:cubicBezTo>
                  <a:pt x="3136265" y="1691640"/>
                  <a:pt x="3060700" y="1838325"/>
                  <a:pt x="3065146" y="1939925"/>
                </a:cubicBezTo>
                <a:cubicBezTo>
                  <a:pt x="3065780" y="1941830"/>
                  <a:pt x="3065146" y="1945005"/>
                  <a:pt x="3065146" y="1948180"/>
                </a:cubicBezTo>
                <a:lnTo>
                  <a:pt x="3068955" y="1948180"/>
                </a:lnTo>
                <a:cubicBezTo>
                  <a:pt x="3068321" y="1941195"/>
                  <a:pt x="3066415" y="1932305"/>
                  <a:pt x="3067685" y="1925320"/>
                </a:cubicBezTo>
                <a:cubicBezTo>
                  <a:pt x="3068955" y="1879600"/>
                  <a:pt x="3084196" y="1825625"/>
                  <a:pt x="3110865" y="1769110"/>
                </a:cubicBezTo>
                <a:cubicBezTo>
                  <a:pt x="3162935" y="1659890"/>
                  <a:pt x="3228975" y="1599565"/>
                  <a:pt x="3328035" y="1538605"/>
                </a:cubicBezTo>
                <a:cubicBezTo>
                  <a:pt x="3382646" y="1497965"/>
                  <a:pt x="3422015" y="1465580"/>
                  <a:pt x="3462655" y="1428115"/>
                </a:cubicBezTo>
                <a:lnTo>
                  <a:pt x="3462655" y="1424305"/>
                </a:lnTo>
                <a:cubicBezTo>
                  <a:pt x="3458210" y="1428115"/>
                  <a:pt x="3454400" y="1431925"/>
                  <a:pt x="3450590" y="1435100"/>
                </a:cubicBezTo>
                <a:cubicBezTo>
                  <a:pt x="3343910" y="1536065"/>
                  <a:pt x="3260090" y="1574165"/>
                  <a:pt x="3216910" y="1617345"/>
                </a:cubicBezTo>
                <a:close/>
                <a:moveTo>
                  <a:pt x="3391535" y="1827530"/>
                </a:moveTo>
                <a:cubicBezTo>
                  <a:pt x="3367405" y="1853565"/>
                  <a:pt x="3348990" y="1916430"/>
                  <a:pt x="3357246" y="1948180"/>
                </a:cubicBezTo>
                <a:lnTo>
                  <a:pt x="3359785" y="1948180"/>
                </a:lnTo>
                <a:cubicBezTo>
                  <a:pt x="3356610" y="1911985"/>
                  <a:pt x="3364230" y="1875790"/>
                  <a:pt x="3382010" y="1845945"/>
                </a:cubicBezTo>
                <a:cubicBezTo>
                  <a:pt x="3405505" y="1807845"/>
                  <a:pt x="3430905" y="1797050"/>
                  <a:pt x="3463290" y="1789430"/>
                </a:cubicBezTo>
                <a:lnTo>
                  <a:pt x="3463290" y="1785620"/>
                </a:lnTo>
                <a:cubicBezTo>
                  <a:pt x="3435350" y="1790065"/>
                  <a:pt x="3409315" y="1807210"/>
                  <a:pt x="3391535" y="1827530"/>
                </a:cubicBezTo>
                <a:close/>
                <a:moveTo>
                  <a:pt x="3284855" y="1677670"/>
                </a:moveTo>
                <a:cubicBezTo>
                  <a:pt x="3206750" y="1738630"/>
                  <a:pt x="3156585" y="1859915"/>
                  <a:pt x="3166110" y="1948180"/>
                </a:cubicBezTo>
                <a:lnTo>
                  <a:pt x="3168650" y="1948180"/>
                </a:lnTo>
                <a:cubicBezTo>
                  <a:pt x="3163571" y="1898015"/>
                  <a:pt x="3176905" y="1837055"/>
                  <a:pt x="3204846" y="1782445"/>
                </a:cubicBezTo>
                <a:cubicBezTo>
                  <a:pt x="3278505" y="1638300"/>
                  <a:pt x="3375025" y="1647190"/>
                  <a:pt x="3463290" y="1586230"/>
                </a:cubicBezTo>
                <a:lnTo>
                  <a:pt x="3463290" y="1582420"/>
                </a:lnTo>
                <a:cubicBezTo>
                  <a:pt x="3463290" y="1582420"/>
                  <a:pt x="3463290" y="1582420"/>
                  <a:pt x="3463290" y="1582420"/>
                </a:cubicBezTo>
                <a:cubicBezTo>
                  <a:pt x="3405505" y="1623695"/>
                  <a:pt x="3324860" y="1642745"/>
                  <a:pt x="3284855" y="1677670"/>
                </a:cubicBezTo>
                <a:close/>
                <a:moveTo>
                  <a:pt x="3277235" y="1837055"/>
                </a:moveTo>
                <a:cubicBezTo>
                  <a:pt x="3263900" y="1871345"/>
                  <a:pt x="3258185" y="1908810"/>
                  <a:pt x="3261360" y="1945005"/>
                </a:cubicBezTo>
                <a:cubicBezTo>
                  <a:pt x="3261360" y="1945640"/>
                  <a:pt x="3261360" y="1946910"/>
                  <a:pt x="3261996" y="1948180"/>
                </a:cubicBezTo>
                <a:lnTo>
                  <a:pt x="3267075" y="1948180"/>
                </a:lnTo>
                <a:cubicBezTo>
                  <a:pt x="3267075" y="1947545"/>
                  <a:pt x="3267075" y="1947545"/>
                  <a:pt x="3267075" y="1946910"/>
                </a:cubicBezTo>
                <a:cubicBezTo>
                  <a:pt x="3258821" y="1864995"/>
                  <a:pt x="3299460" y="1768475"/>
                  <a:pt x="3375660" y="1731010"/>
                </a:cubicBezTo>
                <a:cubicBezTo>
                  <a:pt x="3399790" y="1718310"/>
                  <a:pt x="3434715" y="1715135"/>
                  <a:pt x="3463290" y="1708785"/>
                </a:cubicBezTo>
                <a:lnTo>
                  <a:pt x="3463290" y="1703070"/>
                </a:lnTo>
                <a:cubicBezTo>
                  <a:pt x="3440430" y="1708150"/>
                  <a:pt x="3415030" y="1711325"/>
                  <a:pt x="3393440" y="1717675"/>
                </a:cubicBezTo>
                <a:cubicBezTo>
                  <a:pt x="3341371" y="1734185"/>
                  <a:pt x="3296921" y="1783715"/>
                  <a:pt x="3277235" y="1837055"/>
                </a:cubicBezTo>
                <a:close/>
                <a:moveTo>
                  <a:pt x="2953385" y="1438910"/>
                </a:moveTo>
                <a:cubicBezTo>
                  <a:pt x="2814321" y="1683385"/>
                  <a:pt x="2722246" y="1843405"/>
                  <a:pt x="2665096" y="1948180"/>
                </a:cubicBezTo>
                <a:lnTo>
                  <a:pt x="2665730" y="1948180"/>
                </a:lnTo>
                <a:cubicBezTo>
                  <a:pt x="2766696" y="1779905"/>
                  <a:pt x="2907030" y="1519555"/>
                  <a:pt x="3039746" y="1292860"/>
                </a:cubicBezTo>
                <a:cubicBezTo>
                  <a:pt x="3157221" y="1090930"/>
                  <a:pt x="3305175" y="905510"/>
                  <a:pt x="3462655" y="820420"/>
                </a:cubicBezTo>
                <a:lnTo>
                  <a:pt x="3462655" y="817245"/>
                </a:lnTo>
                <a:cubicBezTo>
                  <a:pt x="3453130" y="822325"/>
                  <a:pt x="3442335" y="829310"/>
                  <a:pt x="3433446" y="833755"/>
                </a:cubicBezTo>
                <a:cubicBezTo>
                  <a:pt x="3241040" y="955675"/>
                  <a:pt x="3099435" y="1175385"/>
                  <a:pt x="2953385" y="1438910"/>
                </a:cubicBezTo>
                <a:close/>
                <a:moveTo>
                  <a:pt x="2828290" y="846455"/>
                </a:moveTo>
                <a:cubicBezTo>
                  <a:pt x="2789555" y="960755"/>
                  <a:pt x="2766060" y="1068705"/>
                  <a:pt x="2713355" y="1180465"/>
                </a:cubicBezTo>
                <a:cubicBezTo>
                  <a:pt x="2584450" y="1471930"/>
                  <a:pt x="2338071" y="1789430"/>
                  <a:pt x="2098040" y="1948180"/>
                </a:cubicBezTo>
                <a:lnTo>
                  <a:pt x="2104390" y="1948180"/>
                </a:lnTo>
                <a:cubicBezTo>
                  <a:pt x="2118996" y="1939290"/>
                  <a:pt x="2133600" y="1925955"/>
                  <a:pt x="2149475" y="1915795"/>
                </a:cubicBezTo>
                <a:cubicBezTo>
                  <a:pt x="2368550" y="1748155"/>
                  <a:pt x="2565400" y="1492250"/>
                  <a:pt x="2693671" y="1228725"/>
                </a:cubicBezTo>
                <a:cubicBezTo>
                  <a:pt x="2781300" y="1054735"/>
                  <a:pt x="2800350" y="908685"/>
                  <a:pt x="2856865" y="780415"/>
                </a:cubicBezTo>
                <a:cubicBezTo>
                  <a:pt x="2975610" y="497205"/>
                  <a:pt x="3220085" y="230505"/>
                  <a:pt x="3462655" y="125730"/>
                </a:cubicBezTo>
                <a:lnTo>
                  <a:pt x="3462655" y="124460"/>
                </a:lnTo>
                <a:cubicBezTo>
                  <a:pt x="3194685" y="229235"/>
                  <a:pt x="2924810" y="564515"/>
                  <a:pt x="2828290" y="846455"/>
                </a:cubicBezTo>
                <a:close/>
                <a:moveTo>
                  <a:pt x="2940685" y="968375"/>
                </a:moveTo>
                <a:cubicBezTo>
                  <a:pt x="2904490" y="1043940"/>
                  <a:pt x="2884171" y="1115060"/>
                  <a:pt x="2855596" y="1181100"/>
                </a:cubicBezTo>
                <a:cubicBezTo>
                  <a:pt x="2752725" y="1428115"/>
                  <a:pt x="2547621" y="1745615"/>
                  <a:pt x="2354580" y="1946275"/>
                </a:cubicBezTo>
                <a:cubicBezTo>
                  <a:pt x="2353946" y="1946910"/>
                  <a:pt x="2353310" y="1947545"/>
                  <a:pt x="2352675" y="1948180"/>
                </a:cubicBezTo>
                <a:lnTo>
                  <a:pt x="2354580" y="1948180"/>
                </a:lnTo>
                <a:cubicBezTo>
                  <a:pt x="2411096" y="1895475"/>
                  <a:pt x="2468246" y="1821815"/>
                  <a:pt x="2530475" y="1741170"/>
                </a:cubicBezTo>
                <a:cubicBezTo>
                  <a:pt x="2860040" y="1287780"/>
                  <a:pt x="2863850" y="1127760"/>
                  <a:pt x="2952750" y="949325"/>
                </a:cubicBezTo>
                <a:cubicBezTo>
                  <a:pt x="3054985" y="734695"/>
                  <a:pt x="3258821" y="491490"/>
                  <a:pt x="3463290" y="404495"/>
                </a:cubicBezTo>
                <a:lnTo>
                  <a:pt x="3463290" y="401320"/>
                </a:lnTo>
                <a:cubicBezTo>
                  <a:pt x="3246121" y="494665"/>
                  <a:pt x="3044190" y="744220"/>
                  <a:pt x="2940685" y="968375"/>
                </a:cubicBezTo>
                <a:close/>
                <a:moveTo>
                  <a:pt x="2931796" y="800100"/>
                </a:moveTo>
                <a:cubicBezTo>
                  <a:pt x="2886710" y="881380"/>
                  <a:pt x="2845435" y="1006475"/>
                  <a:pt x="2824480" y="1073150"/>
                </a:cubicBezTo>
                <a:cubicBezTo>
                  <a:pt x="2800985" y="1139825"/>
                  <a:pt x="2772410" y="1207135"/>
                  <a:pt x="2738121" y="1276350"/>
                </a:cubicBezTo>
                <a:cubicBezTo>
                  <a:pt x="2648585" y="1453515"/>
                  <a:pt x="2555875" y="1593215"/>
                  <a:pt x="2427605" y="1746250"/>
                </a:cubicBezTo>
                <a:cubicBezTo>
                  <a:pt x="2358390" y="1828165"/>
                  <a:pt x="2289810" y="1896745"/>
                  <a:pt x="2228850" y="1947545"/>
                </a:cubicBezTo>
                <a:lnTo>
                  <a:pt x="2237740" y="1947545"/>
                </a:lnTo>
                <a:cubicBezTo>
                  <a:pt x="2239010" y="1946275"/>
                  <a:pt x="2240280" y="1945005"/>
                  <a:pt x="2242185" y="1943735"/>
                </a:cubicBezTo>
                <a:cubicBezTo>
                  <a:pt x="2452371" y="1760220"/>
                  <a:pt x="2644775" y="1490980"/>
                  <a:pt x="2770505" y="1220470"/>
                </a:cubicBezTo>
                <a:cubicBezTo>
                  <a:pt x="2823846" y="1114425"/>
                  <a:pt x="2855596" y="966470"/>
                  <a:pt x="2919730" y="836295"/>
                </a:cubicBezTo>
                <a:cubicBezTo>
                  <a:pt x="3041650" y="581660"/>
                  <a:pt x="3267075" y="346710"/>
                  <a:pt x="3463290" y="267335"/>
                </a:cubicBezTo>
                <a:lnTo>
                  <a:pt x="3463290" y="261620"/>
                </a:lnTo>
                <a:cubicBezTo>
                  <a:pt x="3247390" y="348615"/>
                  <a:pt x="3039110" y="591185"/>
                  <a:pt x="2931796" y="800100"/>
                </a:cubicBezTo>
                <a:close/>
                <a:moveTo>
                  <a:pt x="3079750" y="1060450"/>
                </a:moveTo>
                <a:cubicBezTo>
                  <a:pt x="3014346" y="1162050"/>
                  <a:pt x="2974975" y="1257300"/>
                  <a:pt x="2929255" y="1341755"/>
                </a:cubicBezTo>
                <a:cubicBezTo>
                  <a:pt x="2837180" y="1518920"/>
                  <a:pt x="2684146" y="1772285"/>
                  <a:pt x="2568575" y="1948180"/>
                </a:cubicBezTo>
                <a:lnTo>
                  <a:pt x="2571750" y="1948180"/>
                </a:lnTo>
                <a:cubicBezTo>
                  <a:pt x="2600960" y="1904365"/>
                  <a:pt x="2631440" y="1856740"/>
                  <a:pt x="2665096" y="1804035"/>
                </a:cubicBezTo>
                <a:cubicBezTo>
                  <a:pt x="2826385" y="1550035"/>
                  <a:pt x="2929890" y="1349375"/>
                  <a:pt x="3037840" y="1136650"/>
                </a:cubicBezTo>
                <a:cubicBezTo>
                  <a:pt x="3132455" y="966470"/>
                  <a:pt x="3296921" y="760730"/>
                  <a:pt x="3463925" y="681355"/>
                </a:cubicBezTo>
                <a:lnTo>
                  <a:pt x="3463925" y="678180"/>
                </a:lnTo>
                <a:cubicBezTo>
                  <a:pt x="3321050" y="742950"/>
                  <a:pt x="3167380" y="920115"/>
                  <a:pt x="3079750" y="1060450"/>
                </a:cubicBezTo>
                <a:close/>
                <a:moveTo>
                  <a:pt x="2969260" y="1089025"/>
                </a:moveTo>
                <a:cubicBezTo>
                  <a:pt x="2854325" y="1372235"/>
                  <a:pt x="2668271" y="1689735"/>
                  <a:pt x="2463800" y="1948180"/>
                </a:cubicBezTo>
                <a:lnTo>
                  <a:pt x="2467610" y="1948180"/>
                </a:lnTo>
                <a:cubicBezTo>
                  <a:pt x="2507615" y="1898015"/>
                  <a:pt x="2551430" y="1838960"/>
                  <a:pt x="2597150" y="1772285"/>
                </a:cubicBezTo>
                <a:cubicBezTo>
                  <a:pt x="2827021" y="1434465"/>
                  <a:pt x="2874010" y="1306195"/>
                  <a:pt x="2993390" y="1047115"/>
                </a:cubicBezTo>
                <a:cubicBezTo>
                  <a:pt x="3103880" y="831850"/>
                  <a:pt x="3278505" y="632460"/>
                  <a:pt x="3463290" y="541020"/>
                </a:cubicBezTo>
                <a:lnTo>
                  <a:pt x="3463290" y="539750"/>
                </a:lnTo>
                <a:cubicBezTo>
                  <a:pt x="3260090" y="629920"/>
                  <a:pt x="3067685" y="878840"/>
                  <a:pt x="2969260" y="1089025"/>
                </a:cubicBezTo>
                <a:close/>
                <a:moveTo>
                  <a:pt x="3280410" y="1435100"/>
                </a:moveTo>
                <a:cubicBezTo>
                  <a:pt x="3241675" y="1473200"/>
                  <a:pt x="3198496" y="1507490"/>
                  <a:pt x="3166110" y="1541780"/>
                </a:cubicBezTo>
                <a:cubicBezTo>
                  <a:pt x="3075940" y="1634490"/>
                  <a:pt x="2959735" y="1823720"/>
                  <a:pt x="2961640" y="1946275"/>
                </a:cubicBezTo>
                <a:cubicBezTo>
                  <a:pt x="2961640" y="1946910"/>
                  <a:pt x="2961640" y="1947545"/>
                  <a:pt x="2961640" y="1948180"/>
                </a:cubicBezTo>
                <a:lnTo>
                  <a:pt x="2964815" y="1948180"/>
                </a:lnTo>
                <a:cubicBezTo>
                  <a:pt x="2962275" y="1902460"/>
                  <a:pt x="2981960" y="1834515"/>
                  <a:pt x="3020696" y="1757045"/>
                </a:cubicBezTo>
                <a:cubicBezTo>
                  <a:pt x="3079115" y="1640840"/>
                  <a:pt x="3152775" y="1550670"/>
                  <a:pt x="3245485" y="1472565"/>
                </a:cubicBezTo>
                <a:cubicBezTo>
                  <a:pt x="3317875" y="1405890"/>
                  <a:pt x="3394710" y="1325245"/>
                  <a:pt x="3464560" y="1264285"/>
                </a:cubicBezTo>
                <a:lnTo>
                  <a:pt x="3464560" y="1261110"/>
                </a:lnTo>
                <a:cubicBezTo>
                  <a:pt x="3461385" y="1263650"/>
                  <a:pt x="3458210" y="1266190"/>
                  <a:pt x="3455035" y="1268730"/>
                </a:cubicBezTo>
                <a:cubicBezTo>
                  <a:pt x="3395980" y="1318260"/>
                  <a:pt x="3334385" y="1384300"/>
                  <a:pt x="3280410" y="1435100"/>
                </a:cubicBezTo>
                <a:close/>
                <a:moveTo>
                  <a:pt x="1610996" y="1073150"/>
                </a:moveTo>
                <a:cubicBezTo>
                  <a:pt x="1682115" y="1026795"/>
                  <a:pt x="1774190" y="989965"/>
                  <a:pt x="1901825" y="917575"/>
                </a:cubicBezTo>
                <a:cubicBezTo>
                  <a:pt x="2447290" y="601345"/>
                  <a:pt x="2646046" y="154305"/>
                  <a:pt x="2706371" y="635"/>
                </a:cubicBezTo>
                <a:lnTo>
                  <a:pt x="2706371" y="635"/>
                </a:lnTo>
                <a:cubicBezTo>
                  <a:pt x="2609850" y="215900"/>
                  <a:pt x="2390140" y="692150"/>
                  <a:pt x="1736090" y="1001395"/>
                </a:cubicBezTo>
                <a:cubicBezTo>
                  <a:pt x="1707515" y="1015365"/>
                  <a:pt x="1680210" y="1029970"/>
                  <a:pt x="1652271" y="1045845"/>
                </a:cubicBezTo>
                <a:cubicBezTo>
                  <a:pt x="1356996" y="1212215"/>
                  <a:pt x="1123950" y="1468120"/>
                  <a:pt x="958850" y="1791335"/>
                </a:cubicBezTo>
                <a:cubicBezTo>
                  <a:pt x="930910" y="1847850"/>
                  <a:pt x="901700" y="1903095"/>
                  <a:pt x="885190" y="1948180"/>
                </a:cubicBezTo>
                <a:lnTo>
                  <a:pt x="886460" y="1948180"/>
                </a:lnTo>
                <a:cubicBezTo>
                  <a:pt x="942340" y="1832610"/>
                  <a:pt x="1014095" y="1671955"/>
                  <a:pt x="1136015" y="1510665"/>
                </a:cubicBezTo>
                <a:cubicBezTo>
                  <a:pt x="1267460" y="1332230"/>
                  <a:pt x="1424305" y="1186815"/>
                  <a:pt x="1610996" y="1073150"/>
                </a:cubicBezTo>
                <a:close/>
                <a:moveTo>
                  <a:pt x="1993900" y="906145"/>
                </a:moveTo>
                <a:cubicBezTo>
                  <a:pt x="2491740" y="576580"/>
                  <a:pt x="2688590" y="190500"/>
                  <a:pt x="2791460" y="0"/>
                </a:cubicBezTo>
                <a:lnTo>
                  <a:pt x="2787015" y="0"/>
                </a:lnTo>
                <a:cubicBezTo>
                  <a:pt x="2724150" y="110490"/>
                  <a:pt x="2709546" y="142240"/>
                  <a:pt x="2641600" y="248285"/>
                </a:cubicBezTo>
                <a:cubicBezTo>
                  <a:pt x="2512060" y="447040"/>
                  <a:pt x="2298065" y="712470"/>
                  <a:pt x="1945640" y="930275"/>
                </a:cubicBezTo>
                <a:cubicBezTo>
                  <a:pt x="1729105" y="1054100"/>
                  <a:pt x="1616710" y="1134110"/>
                  <a:pt x="1475740" y="1275080"/>
                </a:cubicBezTo>
                <a:cubicBezTo>
                  <a:pt x="1257935" y="1492885"/>
                  <a:pt x="1117600" y="1745615"/>
                  <a:pt x="1018540" y="1939925"/>
                </a:cubicBezTo>
                <a:cubicBezTo>
                  <a:pt x="1017270" y="1942465"/>
                  <a:pt x="1016000" y="1945005"/>
                  <a:pt x="1014095" y="1947545"/>
                </a:cubicBezTo>
                <a:lnTo>
                  <a:pt x="1020445" y="1947545"/>
                </a:lnTo>
                <a:cubicBezTo>
                  <a:pt x="1020445" y="1946910"/>
                  <a:pt x="1021080" y="1946275"/>
                  <a:pt x="1021080" y="1945640"/>
                </a:cubicBezTo>
                <a:cubicBezTo>
                  <a:pt x="1361440" y="1257935"/>
                  <a:pt x="1713230" y="1073785"/>
                  <a:pt x="1993900" y="906145"/>
                </a:cubicBezTo>
                <a:close/>
                <a:moveTo>
                  <a:pt x="2329815" y="1649095"/>
                </a:moveTo>
                <a:cubicBezTo>
                  <a:pt x="2762885" y="1156970"/>
                  <a:pt x="2713355" y="883285"/>
                  <a:pt x="2832100" y="643890"/>
                </a:cubicBezTo>
                <a:cubicBezTo>
                  <a:pt x="2945130" y="386080"/>
                  <a:pt x="3192780" y="109220"/>
                  <a:pt x="3435985" y="0"/>
                </a:cubicBezTo>
                <a:lnTo>
                  <a:pt x="3429000" y="0"/>
                </a:lnTo>
                <a:cubicBezTo>
                  <a:pt x="3360421" y="28575"/>
                  <a:pt x="3284221" y="85090"/>
                  <a:pt x="3228975" y="128270"/>
                </a:cubicBezTo>
                <a:cubicBezTo>
                  <a:pt x="3028315" y="290195"/>
                  <a:pt x="2857500" y="525780"/>
                  <a:pt x="2775585" y="784860"/>
                </a:cubicBezTo>
                <a:cubicBezTo>
                  <a:pt x="2734310" y="935990"/>
                  <a:pt x="2700021" y="1075055"/>
                  <a:pt x="2625725" y="1216660"/>
                </a:cubicBezTo>
                <a:cubicBezTo>
                  <a:pt x="2484755" y="1506220"/>
                  <a:pt x="2204085" y="1824990"/>
                  <a:pt x="1950085" y="1947545"/>
                </a:cubicBezTo>
                <a:lnTo>
                  <a:pt x="1954530" y="1947545"/>
                </a:lnTo>
                <a:cubicBezTo>
                  <a:pt x="2065655" y="1899920"/>
                  <a:pt x="2219960" y="1768475"/>
                  <a:pt x="2329815" y="1649095"/>
                </a:cubicBezTo>
                <a:close/>
                <a:moveTo>
                  <a:pt x="2124075" y="863600"/>
                </a:moveTo>
                <a:cubicBezTo>
                  <a:pt x="2499996" y="572135"/>
                  <a:pt x="2682875" y="287655"/>
                  <a:pt x="2873375" y="0"/>
                </a:cubicBezTo>
                <a:lnTo>
                  <a:pt x="2869565" y="0"/>
                </a:lnTo>
                <a:cubicBezTo>
                  <a:pt x="2856230" y="19050"/>
                  <a:pt x="2840355" y="43180"/>
                  <a:pt x="2821305" y="73025"/>
                </a:cubicBezTo>
                <a:cubicBezTo>
                  <a:pt x="2560955" y="481965"/>
                  <a:pt x="2299971" y="756285"/>
                  <a:pt x="1915796" y="1007745"/>
                </a:cubicBezTo>
                <a:cubicBezTo>
                  <a:pt x="1550035" y="1270635"/>
                  <a:pt x="1331596" y="1624965"/>
                  <a:pt x="1144271" y="1947545"/>
                </a:cubicBezTo>
                <a:lnTo>
                  <a:pt x="1147446" y="1947545"/>
                </a:lnTo>
                <a:cubicBezTo>
                  <a:pt x="1159510" y="1927225"/>
                  <a:pt x="1172210" y="1906270"/>
                  <a:pt x="1185546" y="1883410"/>
                </a:cubicBezTo>
                <a:cubicBezTo>
                  <a:pt x="1607821" y="1151255"/>
                  <a:pt x="1903096" y="1035685"/>
                  <a:pt x="2124075" y="863600"/>
                </a:cubicBezTo>
                <a:close/>
                <a:moveTo>
                  <a:pt x="1897380" y="883285"/>
                </a:moveTo>
                <a:cubicBezTo>
                  <a:pt x="2282825" y="659130"/>
                  <a:pt x="2513330" y="342265"/>
                  <a:pt x="2626996" y="635"/>
                </a:cubicBezTo>
                <a:lnTo>
                  <a:pt x="2624455" y="635"/>
                </a:lnTo>
                <a:cubicBezTo>
                  <a:pt x="2618740" y="16510"/>
                  <a:pt x="2616835" y="22225"/>
                  <a:pt x="2611755" y="37465"/>
                </a:cubicBezTo>
                <a:cubicBezTo>
                  <a:pt x="2470785" y="432435"/>
                  <a:pt x="2189480" y="727075"/>
                  <a:pt x="1833246" y="916940"/>
                </a:cubicBezTo>
                <a:cubicBezTo>
                  <a:pt x="1715771" y="981710"/>
                  <a:pt x="1581785" y="1025525"/>
                  <a:pt x="1470660" y="1089660"/>
                </a:cubicBezTo>
                <a:cubicBezTo>
                  <a:pt x="1137285" y="1274445"/>
                  <a:pt x="910590" y="1557655"/>
                  <a:pt x="771525" y="1899920"/>
                </a:cubicBezTo>
                <a:cubicBezTo>
                  <a:pt x="764540" y="1917065"/>
                  <a:pt x="758190" y="1932940"/>
                  <a:pt x="751840" y="1948815"/>
                </a:cubicBezTo>
                <a:lnTo>
                  <a:pt x="754380" y="1948815"/>
                </a:lnTo>
                <a:cubicBezTo>
                  <a:pt x="798830" y="1838325"/>
                  <a:pt x="861060" y="1692275"/>
                  <a:pt x="965835" y="1544955"/>
                </a:cubicBezTo>
                <a:cubicBezTo>
                  <a:pt x="1308735" y="1069975"/>
                  <a:pt x="1666875" y="1028700"/>
                  <a:pt x="1897380" y="883285"/>
                </a:cubicBezTo>
                <a:close/>
                <a:moveTo>
                  <a:pt x="1822450" y="892810"/>
                </a:moveTo>
                <a:cubicBezTo>
                  <a:pt x="2157096" y="714375"/>
                  <a:pt x="2433321" y="420370"/>
                  <a:pt x="2538096" y="23495"/>
                </a:cubicBezTo>
                <a:cubicBezTo>
                  <a:pt x="2541271" y="13335"/>
                  <a:pt x="2543175" y="5715"/>
                  <a:pt x="2544446" y="0"/>
                </a:cubicBezTo>
                <a:lnTo>
                  <a:pt x="2541271" y="0"/>
                </a:lnTo>
                <a:cubicBezTo>
                  <a:pt x="2540000" y="3810"/>
                  <a:pt x="2538730" y="8255"/>
                  <a:pt x="2537460" y="13970"/>
                </a:cubicBezTo>
                <a:cubicBezTo>
                  <a:pt x="2429510" y="428625"/>
                  <a:pt x="2138680" y="735330"/>
                  <a:pt x="1762760" y="920115"/>
                </a:cubicBezTo>
                <a:cubicBezTo>
                  <a:pt x="1629410" y="989330"/>
                  <a:pt x="1470025" y="1031240"/>
                  <a:pt x="1341755" y="1097915"/>
                </a:cubicBezTo>
                <a:cubicBezTo>
                  <a:pt x="995680" y="1270635"/>
                  <a:pt x="756920" y="1551940"/>
                  <a:pt x="630555" y="1906905"/>
                </a:cubicBezTo>
                <a:cubicBezTo>
                  <a:pt x="625475" y="1920875"/>
                  <a:pt x="621030" y="1934210"/>
                  <a:pt x="616585" y="1947545"/>
                </a:cubicBezTo>
                <a:lnTo>
                  <a:pt x="619125" y="1947545"/>
                </a:lnTo>
                <a:cubicBezTo>
                  <a:pt x="655320" y="1844675"/>
                  <a:pt x="706755" y="1712595"/>
                  <a:pt x="796290" y="1579245"/>
                </a:cubicBezTo>
                <a:cubicBezTo>
                  <a:pt x="1151255" y="1065530"/>
                  <a:pt x="1550035" y="1052195"/>
                  <a:pt x="1822450" y="892810"/>
                </a:cubicBezTo>
                <a:close/>
                <a:moveTo>
                  <a:pt x="2179955" y="880745"/>
                </a:moveTo>
                <a:cubicBezTo>
                  <a:pt x="2495550" y="612140"/>
                  <a:pt x="2707640" y="328930"/>
                  <a:pt x="2842896" y="146685"/>
                </a:cubicBezTo>
                <a:cubicBezTo>
                  <a:pt x="2870200" y="109855"/>
                  <a:pt x="2926715" y="33020"/>
                  <a:pt x="2954655" y="0"/>
                </a:cubicBezTo>
                <a:lnTo>
                  <a:pt x="2951480" y="0"/>
                </a:lnTo>
                <a:cubicBezTo>
                  <a:pt x="2948305" y="3810"/>
                  <a:pt x="2944496" y="8255"/>
                  <a:pt x="2940685" y="12700"/>
                </a:cubicBezTo>
                <a:cubicBezTo>
                  <a:pt x="2723515" y="294005"/>
                  <a:pt x="2573021" y="532130"/>
                  <a:pt x="2193925" y="864870"/>
                </a:cubicBezTo>
                <a:cubicBezTo>
                  <a:pt x="1718946" y="1234440"/>
                  <a:pt x="1551940" y="1527810"/>
                  <a:pt x="1270635" y="1947545"/>
                </a:cubicBezTo>
                <a:lnTo>
                  <a:pt x="1273810" y="1947545"/>
                </a:lnTo>
                <a:cubicBezTo>
                  <a:pt x="1274446" y="1946910"/>
                  <a:pt x="1274446" y="1946275"/>
                  <a:pt x="1275080" y="1945640"/>
                </a:cubicBezTo>
                <a:cubicBezTo>
                  <a:pt x="1303021" y="1905635"/>
                  <a:pt x="1332865" y="1859280"/>
                  <a:pt x="1367155" y="1807210"/>
                </a:cubicBezTo>
                <a:cubicBezTo>
                  <a:pt x="1623696" y="1408430"/>
                  <a:pt x="1842135" y="1140460"/>
                  <a:pt x="2179955" y="880745"/>
                </a:cubicBezTo>
                <a:close/>
                <a:moveTo>
                  <a:pt x="2309496" y="835660"/>
                </a:moveTo>
                <a:cubicBezTo>
                  <a:pt x="2542540" y="599440"/>
                  <a:pt x="2703830" y="398145"/>
                  <a:pt x="2859405" y="206375"/>
                </a:cubicBezTo>
                <a:cubicBezTo>
                  <a:pt x="2934335" y="113665"/>
                  <a:pt x="2993390" y="42545"/>
                  <a:pt x="3035300" y="635"/>
                </a:cubicBezTo>
                <a:cubicBezTo>
                  <a:pt x="3035300" y="635"/>
                  <a:pt x="3035300" y="635"/>
                  <a:pt x="3035935" y="0"/>
                </a:cubicBezTo>
                <a:lnTo>
                  <a:pt x="3031490" y="0"/>
                </a:lnTo>
                <a:cubicBezTo>
                  <a:pt x="3029585" y="1905"/>
                  <a:pt x="3027680" y="3810"/>
                  <a:pt x="3026410" y="5080"/>
                </a:cubicBezTo>
                <a:cubicBezTo>
                  <a:pt x="2827021" y="226695"/>
                  <a:pt x="2674621" y="441960"/>
                  <a:pt x="2461260" y="671195"/>
                </a:cubicBezTo>
                <a:cubicBezTo>
                  <a:pt x="2364105" y="779780"/>
                  <a:pt x="2242185" y="897890"/>
                  <a:pt x="2135505" y="1002030"/>
                </a:cubicBezTo>
                <a:cubicBezTo>
                  <a:pt x="1800860" y="1341755"/>
                  <a:pt x="1630680" y="1646555"/>
                  <a:pt x="1395096" y="1948180"/>
                </a:cubicBezTo>
                <a:lnTo>
                  <a:pt x="1398905" y="1948180"/>
                </a:lnTo>
                <a:cubicBezTo>
                  <a:pt x="1400175" y="1946275"/>
                  <a:pt x="1401446" y="1945005"/>
                  <a:pt x="1402715" y="1943735"/>
                </a:cubicBezTo>
                <a:cubicBezTo>
                  <a:pt x="1454150" y="1879600"/>
                  <a:pt x="1512571" y="1797050"/>
                  <a:pt x="1579880" y="1701800"/>
                </a:cubicBezTo>
                <a:cubicBezTo>
                  <a:pt x="1831340" y="1341120"/>
                  <a:pt x="1998980" y="1128395"/>
                  <a:pt x="2309496" y="835660"/>
                </a:cubicBezTo>
                <a:close/>
                <a:moveTo>
                  <a:pt x="2512060" y="1176020"/>
                </a:moveTo>
                <a:cubicBezTo>
                  <a:pt x="2602230" y="1015365"/>
                  <a:pt x="2646046" y="855980"/>
                  <a:pt x="2721610" y="708025"/>
                </a:cubicBezTo>
                <a:cubicBezTo>
                  <a:pt x="2852421" y="443230"/>
                  <a:pt x="3121025" y="122555"/>
                  <a:pt x="3356610" y="635"/>
                </a:cubicBezTo>
                <a:lnTo>
                  <a:pt x="3349625" y="635"/>
                </a:lnTo>
                <a:cubicBezTo>
                  <a:pt x="3348355" y="1270"/>
                  <a:pt x="3347721" y="1905"/>
                  <a:pt x="3346450" y="1905"/>
                </a:cubicBezTo>
                <a:cubicBezTo>
                  <a:pt x="3253105" y="53975"/>
                  <a:pt x="3183255" y="112395"/>
                  <a:pt x="3094990" y="196215"/>
                </a:cubicBezTo>
                <a:cubicBezTo>
                  <a:pt x="2870200" y="415290"/>
                  <a:pt x="2714625" y="671195"/>
                  <a:pt x="2616200" y="946785"/>
                </a:cubicBezTo>
                <a:cubicBezTo>
                  <a:pt x="2475865" y="1302385"/>
                  <a:pt x="2155190" y="1760220"/>
                  <a:pt x="1850390" y="1948180"/>
                </a:cubicBezTo>
                <a:lnTo>
                  <a:pt x="1856740" y="1948180"/>
                </a:lnTo>
                <a:cubicBezTo>
                  <a:pt x="1878965" y="1936115"/>
                  <a:pt x="1900555" y="1917065"/>
                  <a:pt x="1924050" y="1901825"/>
                </a:cubicBezTo>
                <a:cubicBezTo>
                  <a:pt x="2155190" y="1724660"/>
                  <a:pt x="2364740" y="1448435"/>
                  <a:pt x="2512060" y="1176020"/>
                </a:cubicBezTo>
                <a:close/>
                <a:moveTo>
                  <a:pt x="2035175" y="1661160"/>
                </a:moveTo>
                <a:cubicBezTo>
                  <a:pt x="2426971" y="1179830"/>
                  <a:pt x="2525396" y="866775"/>
                  <a:pt x="2708275" y="607060"/>
                </a:cubicBezTo>
                <a:cubicBezTo>
                  <a:pt x="2860675" y="381635"/>
                  <a:pt x="3098165" y="108585"/>
                  <a:pt x="3277235" y="0"/>
                </a:cubicBezTo>
                <a:lnTo>
                  <a:pt x="3270250" y="0"/>
                </a:lnTo>
                <a:cubicBezTo>
                  <a:pt x="3259455" y="6985"/>
                  <a:pt x="3248660" y="15875"/>
                  <a:pt x="3235960" y="23495"/>
                </a:cubicBezTo>
                <a:cubicBezTo>
                  <a:pt x="3007360" y="191135"/>
                  <a:pt x="2766060" y="492125"/>
                  <a:pt x="2600325" y="772160"/>
                </a:cubicBezTo>
                <a:cubicBezTo>
                  <a:pt x="2499996" y="949325"/>
                  <a:pt x="2446021" y="1062990"/>
                  <a:pt x="2360296" y="1196975"/>
                </a:cubicBezTo>
                <a:cubicBezTo>
                  <a:pt x="2197735" y="1460500"/>
                  <a:pt x="1956435" y="1789430"/>
                  <a:pt x="1744346" y="1947545"/>
                </a:cubicBezTo>
                <a:lnTo>
                  <a:pt x="1747521" y="1947545"/>
                </a:lnTo>
                <a:cubicBezTo>
                  <a:pt x="1825625" y="1898650"/>
                  <a:pt x="1947546" y="1766570"/>
                  <a:pt x="2035175" y="1661160"/>
                </a:cubicBezTo>
                <a:close/>
                <a:moveTo>
                  <a:pt x="3199130" y="0"/>
                </a:moveTo>
                <a:lnTo>
                  <a:pt x="3189605" y="0"/>
                </a:lnTo>
                <a:cubicBezTo>
                  <a:pt x="3129915" y="40640"/>
                  <a:pt x="3012440" y="161925"/>
                  <a:pt x="2988946" y="186690"/>
                </a:cubicBezTo>
                <a:cubicBezTo>
                  <a:pt x="2603500" y="600075"/>
                  <a:pt x="2347596" y="1030605"/>
                  <a:pt x="2075180" y="1408430"/>
                </a:cubicBezTo>
                <a:cubicBezTo>
                  <a:pt x="1957071" y="1574800"/>
                  <a:pt x="1767205" y="1826260"/>
                  <a:pt x="1631315" y="1947545"/>
                </a:cubicBezTo>
                <a:lnTo>
                  <a:pt x="1639571" y="1947545"/>
                </a:lnTo>
                <a:cubicBezTo>
                  <a:pt x="1645285" y="1941830"/>
                  <a:pt x="1651000" y="1934845"/>
                  <a:pt x="1657350" y="1930400"/>
                </a:cubicBezTo>
                <a:cubicBezTo>
                  <a:pt x="2075180" y="1511300"/>
                  <a:pt x="2419985" y="848360"/>
                  <a:pt x="2837180" y="366395"/>
                </a:cubicBezTo>
                <a:cubicBezTo>
                  <a:pt x="2921000" y="264160"/>
                  <a:pt x="3103880" y="66040"/>
                  <a:pt x="3199130" y="0"/>
                </a:cubicBezTo>
                <a:close/>
                <a:moveTo>
                  <a:pt x="2517775" y="683895"/>
                </a:moveTo>
                <a:cubicBezTo>
                  <a:pt x="2735580" y="422275"/>
                  <a:pt x="2994660" y="103505"/>
                  <a:pt x="3115946" y="0"/>
                </a:cubicBezTo>
                <a:lnTo>
                  <a:pt x="3111500" y="0"/>
                </a:lnTo>
                <a:cubicBezTo>
                  <a:pt x="3103246" y="6985"/>
                  <a:pt x="3096260" y="15240"/>
                  <a:pt x="3086100" y="22860"/>
                </a:cubicBezTo>
                <a:cubicBezTo>
                  <a:pt x="2989580" y="107950"/>
                  <a:pt x="2732405" y="420370"/>
                  <a:pt x="2573655" y="612140"/>
                </a:cubicBezTo>
                <a:cubicBezTo>
                  <a:pt x="2506346" y="692785"/>
                  <a:pt x="2435225" y="777875"/>
                  <a:pt x="2361565" y="864870"/>
                </a:cubicBezTo>
                <a:cubicBezTo>
                  <a:pt x="1990725" y="1289685"/>
                  <a:pt x="1770380" y="1664335"/>
                  <a:pt x="1517015" y="1947545"/>
                </a:cubicBezTo>
                <a:lnTo>
                  <a:pt x="1518285" y="1947545"/>
                </a:lnTo>
                <a:cubicBezTo>
                  <a:pt x="1614805" y="1852295"/>
                  <a:pt x="1725296" y="1693545"/>
                  <a:pt x="1857375" y="1515110"/>
                </a:cubicBezTo>
                <a:cubicBezTo>
                  <a:pt x="2149475" y="1110615"/>
                  <a:pt x="2273300" y="975360"/>
                  <a:pt x="2517775" y="683895"/>
                </a:cubicBezTo>
                <a:close/>
              </a:path>
            </a:pathLst>
          </a:custGeom>
          <a:gradFill>
            <a:gsLst>
              <a:gs pos="0">
                <a:srgbClr val="08303F">
                  <a:alpha val="12549"/>
                </a:srgbClr>
              </a:gs>
              <a:gs pos="100000">
                <a:srgbClr val="000000">
                  <a:alpha val="30980"/>
                </a:srgbClr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6;p3"/>
          <p:cNvSpPr/>
          <p:nvPr/>
        </p:nvSpPr>
        <p:spPr>
          <a:xfrm>
            <a:off x="-593651" y="3635535"/>
            <a:ext cx="4361569" cy="4289199"/>
          </a:xfrm>
          <a:custGeom>
            <a:avLst/>
            <a:gdLst/>
            <a:ahLst/>
            <a:cxnLst/>
            <a:rect l="l" t="t" r="r" b="b"/>
            <a:pathLst>
              <a:path w="3947121" h="3881628" extrusionOk="0">
                <a:moveTo>
                  <a:pt x="1064704" y="2536431"/>
                </a:moveTo>
                <a:lnTo>
                  <a:pt x="1064704" y="2505227"/>
                </a:lnTo>
                <a:lnTo>
                  <a:pt x="1095908" y="2505227"/>
                </a:lnTo>
                <a:lnTo>
                  <a:pt x="1095908" y="2473681"/>
                </a:lnTo>
                <a:lnTo>
                  <a:pt x="1064704" y="2473681"/>
                </a:lnTo>
                <a:lnTo>
                  <a:pt x="1064704" y="2442477"/>
                </a:lnTo>
                <a:lnTo>
                  <a:pt x="1033158" y="2442477"/>
                </a:lnTo>
                <a:lnTo>
                  <a:pt x="1033158" y="2473681"/>
                </a:lnTo>
                <a:lnTo>
                  <a:pt x="1001954" y="2473681"/>
                </a:lnTo>
                <a:lnTo>
                  <a:pt x="1001954" y="2505227"/>
                </a:lnTo>
                <a:lnTo>
                  <a:pt x="1033158" y="2505227"/>
                </a:lnTo>
                <a:lnTo>
                  <a:pt x="1033158" y="2536431"/>
                </a:lnTo>
                <a:lnTo>
                  <a:pt x="1064704" y="2536431"/>
                </a:lnTo>
                <a:close/>
                <a:moveTo>
                  <a:pt x="1202207" y="2537803"/>
                </a:moveTo>
                <a:lnTo>
                  <a:pt x="1202207" y="2505570"/>
                </a:lnTo>
                <a:lnTo>
                  <a:pt x="1234440" y="2505570"/>
                </a:lnTo>
                <a:lnTo>
                  <a:pt x="1234440" y="2473338"/>
                </a:lnTo>
                <a:lnTo>
                  <a:pt x="1202207" y="2473338"/>
                </a:lnTo>
                <a:lnTo>
                  <a:pt x="1202207" y="2441105"/>
                </a:lnTo>
                <a:lnTo>
                  <a:pt x="1169975" y="2441105"/>
                </a:lnTo>
                <a:lnTo>
                  <a:pt x="1169975" y="2473338"/>
                </a:lnTo>
                <a:lnTo>
                  <a:pt x="1137742" y="2473338"/>
                </a:lnTo>
                <a:lnTo>
                  <a:pt x="1137742" y="2505570"/>
                </a:lnTo>
                <a:lnTo>
                  <a:pt x="1169975" y="2505570"/>
                </a:lnTo>
                <a:lnTo>
                  <a:pt x="1169975" y="2537803"/>
                </a:lnTo>
                <a:lnTo>
                  <a:pt x="1202207" y="2537803"/>
                </a:lnTo>
                <a:close/>
                <a:moveTo>
                  <a:pt x="1270787" y="2674963"/>
                </a:moveTo>
                <a:lnTo>
                  <a:pt x="1270787" y="2642730"/>
                </a:lnTo>
                <a:lnTo>
                  <a:pt x="1303020" y="2642730"/>
                </a:lnTo>
                <a:lnTo>
                  <a:pt x="1303020" y="2610498"/>
                </a:lnTo>
                <a:lnTo>
                  <a:pt x="1270787" y="2610498"/>
                </a:lnTo>
                <a:lnTo>
                  <a:pt x="1270787" y="2578265"/>
                </a:lnTo>
                <a:lnTo>
                  <a:pt x="1238555" y="2578265"/>
                </a:lnTo>
                <a:lnTo>
                  <a:pt x="1238555" y="2610498"/>
                </a:lnTo>
                <a:lnTo>
                  <a:pt x="1206322" y="2610498"/>
                </a:lnTo>
                <a:lnTo>
                  <a:pt x="1206322" y="2642730"/>
                </a:lnTo>
                <a:lnTo>
                  <a:pt x="1238555" y="2642730"/>
                </a:lnTo>
                <a:lnTo>
                  <a:pt x="1238555" y="2674963"/>
                </a:lnTo>
                <a:lnTo>
                  <a:pt x="1270787" y="2674963"/>
                </a:lnTo>
                <a:close/>
                <a:moveTo>
                  <a:pt x="1133627" y="2400643"/>
                </a:moveTo>
                <a:lnTo>
                  <a:pt x="1133627" y="2368410"/>
                </a:lnTo>
                <a:lnTo>
                  <a:pt x="1165860" y="2368410"/>
                </a:lnTo>
                <a:lnTo>
                  <a:pt x="1165860" y="2336178"/>
                </a:lnTo>
                <a:lnTo>
                  <a:pt x="1133627" y="2336178"/>
                </a:lnTo>
                <a:lnTo>
                  <a:pt x="1133627" y="2303945"/>
                </a:lnTo>
                <a:lnTo>
                  <a:pt x="1101395" y="2303945"/>
                </a:lnTo>
                <a:lnTo>
                  <a:pt x="1101395" y="2336178"/>
                </a:lnTo>
                <a:lnTo>
                  <a:pt x="1069162" y="2336178"/>
                </a:lnTo>
                <a:lnTo>
                  <a:pt x="1069162" y="2368410"/>
                </a:lnTo>
                <a:lnTo>
                  <a:pt x="1101395" y="2368410"/>
                </a:lnTo>
                <a:lnTo>
                  <a:pt x="1101395" y="2400643"/>
                </a:lnTo>
                <a:lnTo>
                  <a:pt x="1133627" y="2400643"/>
                </a:lnTo>
                <a:close/>
                <a:moveTo>
                  <a:pt x="996124" y="2399271"/>
                </a:moveTo>
                <a:lnTo>
                  <a:pt x="996124" y="2368067"/>
                </a:lnTo>
                <a:lnTo>
                  <a:pt x="1027328" y="2368067"/>
                </a:lnTo>
                <a:lnTo>
                  <a:pt x="1027328" y="2336521"/>
                </a:lnTo>
                <a:lnTo>
                  <a:pt x="996124" y="2336521"/>
                </a:lnTo>
                <a:lnTo>
                  <a:pt x="996124" y="2305317"/>
                </a:lnTo>
                <a:lnTo>
                  <a:pt x="964578" y="2305317"/>
                </a:lnTo>
                <a:lnTo>
                  <a:pt x="964578" y="2336521"/>
                </a:lnTo>
                <a:lnTo>
                  <a:pt x="933374" y="2336521"/>
                </a:lnTo>
                <a:lnTo>
                  <a:pt x="933374" y="2368067"/>
                </a:lnTo>
                <a:lnTo>
                  <a:pt x="964578" y="2368067"/>
                </a:lnTo>
                <a:lnTo>
                  <a:pt x="964578" y="2399271"/>
                </a:lnTo>
                <a:lnTo>
                  <a:pt x="996124" y="2399271"/>
                </a:lnTo>
                <a:close/>
                <a:moveTo>
                  <a:pt x="651167" y="1981962"/>
                </a:moveTo>
                <a:lnTo>
                  <a:pt x="651167" y="1954530"/>
                </a:lnTo>
                <a:lnTo>
                  <a:pt x="678599" y="1954530"/>
                </a:lnTo>
                <a:lnTo>
                  <a:pt x="678599" y="1927098"/>
                </a:lnTo>
                <a:lnTo>
                  <a:pt x="651167" y="1927098"/>
                </a:lnTo>
                <a:lnTo>
                  <a:pt x="651167" y="1899666"/>
                </a:lnTo>
                <a:lnTo>
                  <a:pt x="623735" y="1899666"/>
                </a:lnTo>
                <a:lnTo>
                  <a:pt x="623735" y="1927098"/>
                </a:lnTo>
                <a:lnTo>
                  <a:pt x="596303" y="1927098"/>
                </a:lnTo>
                <a:lnTo>
                  <a:pt x="596303" y="1954530"/>
                </a:lnTo>
                <a:lnTo>
                  <a:pt x="623735" y="1954530"/>
                </a:lnTo>
                <a:lnTo>
                  <a:pt x="623735" y="1981962"/>
                </a:lnTo>
                <a:lnTo>
                  <a:pt x="651167" y="1981962"/>
                </a:lnTo>
                <a:close/>
                <a:moveTo>
                  <a:pt x="720090" y="2120494"/>
                </a:moveTo>
                <a:lnTo>
                  <a:pt x="720090" y="2092033"/>
                </a:lnTo>
                <a:lnTo>
                  <a:pt x="748551" y="2092033"/>
                </a:lnTo>
                <a:lnTo>
                  <a:pt x="748551" y="2063915"/>
                </a:lnTo>
                <a:lnTo>
                  <a:pt x="720090" y="2063915"/>
                </a:lnTo>
                <a:lnTo>
                  <a:pt x="720090" y="2035454"/>
                </a:lnTo>
                <a:lnTo>
                  <a:pt x="691972" y="2035454"/>
                </a:lnTo>
                <a:lnTo>
                  <a:pt x="691972" y="2063915"/>
                </a:lnTo>
                <a:lnTo>
                  <a:pt x="663511" y="2063915"/>
                </a:lnTo>
                <a:lnTo>
                  <a:pt x="663511" y="2092033"/>
                </a:lnTo>
                <a:lnTo>
                  <a:pt x="691972" y="2092033"/>
                </a:lnTo>
                <a:lnTo>
                  <a:pt x="691972" y="2120494"/>
                </a:lnTo>
                <a:lnTo>
                  <a:pt x="720090" y="2120494"/>
                </a:lnTo>
                <a:close/>
                <a:moveTo>
                  <a:pt x="858279" y="2123580"/>
                </a:moveTo>
                <a:lnTo>
                  <a:pt x="858279" y="2093062"/>
                </a:lnTo>
                <a:lnTo>
                  <a:pt x="888797" y="2093062"/>
                </a:lnTo>
                <a:lnTo>
                  <a:pt x="888797" y="2062886"/>
                </a:lnTo>
                <a:lnTo>
                  <a:pt x="858279" y="2062886"/>
                </a:lnTo>
                <a:lnTo>
                  <a:pt x="858279" y="2032368"/>
                </a:lnTo>
                <a:lnTo>
                  <a:pt x="828103" y="2032368"/>
                </a:lnTo>
                <a:lnTo>
                  <a:pt x="828103" y="2062886"/>
                </a:lnTo>
                <a:lnTo>
                  <a:pt x="797585" y="2062886"/>
                </a:lnTo>
                <a:lnTo>
                  <a:pt x="797585" y="2093062"/>
                </a:lnTo>
                <a:lnTo>
                  <a:pt x="828103" y="2093062"/>
                </a:lnTo>
                <a:lnTo>
                  <a:pt x="828103" y="2123580"/>
                </a:lnTo>
                <a:lnTo>
                  <a:pt x="858279" y="2123580"/>
                </a:lnTo>
                <a:close/>
                <a:moveTo>
                  <a:pt x="927202" y="2261768"/>
                </a:moveTo>
                <a:lnTo>
                  <a:pt x="927202" y="2230565"/>
                </a:lnTo>
                <a:lnTo>
                  <a:pt x="958405" y="2230565"/>
                </a:lnTo>
                <a:lnTo>
                  <a:pt x="958405" y="2199704"/>
                </a:lnTo>
                <a:lnTo>
                  <a:pt x="927202" y="2199704"/>
                </a:lnTo>
                <a:lnTo>
                  <a:pt x="927202" y="2168500"/>
                </a:lnTo>
                <a:lnTo>
                  <a:pt x="896341" y="2168500"/>
                </a:lnTo>
                <a:lnTo>
                  <a:pt x="896341" y="2199704"/>
                </a:lnTo>
                <a:lnTo>
                  <a:pt x="865137" y="2199704"/>
                </a:lnTo>
                <a:lnTo>
                  <a:pt x="865137" y="2230565"/>
                </a:lnTo>
                <a:lnTo>
                  <a:pt x="896341" y="2230565"/>
                </a:lnTo>
                <a:lnTo>
                  <a:pt x="896341" y="2261768"/>
                </a:lnTo>
                <a:lnTo>
                  <a:pt x="927202" y="2261768"/>
                </a:lnTo>
                <a:close/>
                <a:moveTo>
                  <a:pt x="789356" y="2259025"/>
                </a:moveTo>
                <a:lnTo>
                  <a:pt x="789356" y="2229879"/>
                </a:lnTo>
                <a:lnTo>
                  <a:pt x="818502" y="2229879"/>
                </a:lnTo>
                <a:lnTo>
                  <a:pt x="818502" y="2200389"/>
                </a:lnTo>
                <a:lnTo>
                  <a:pt x="789356" y="2200389"/>
                </a:lnTo>
                <a:lnTo>
                  <a:pt x="789356" y="2171243"/>
                </a:lnTo>
                <a:lnTo>
                  <a:pt x="759866" y="2171243"/>
                </a:lnTo>
                <a:lnTo>
                  <a:pt x="759866" y="2200389"/>
                </a:lnTo>
                <a:lnTo>
                  <a:pt x="730720" y="2200389"/>
                </a:lnTo>
                <a:lnTo>
                  <a:pt x="730720" y="2229879"/>
                </a:lnTo>
                <a:lnTo>
                  <a:pt x="759866" y="2229879"/>
                </a:lnTo>
                <a:lnTo>
                  <a:pt x="759866" y="2259025"/>
                </a:lnTo>
                <a:lnTo>
                  <a:pt x="789356" y="2259025"/>
                </a:lnTo>
                <a:close/>
                <a:moveTo>
                  <a:pt x="1888007" y="2812123"/>
                </a:moveTo>
                <a:lnTo>
                  <a:pt x="1888007" y="2779890"/>
                </a:lnTo>
                <a:lnTo>
                  <a:pt x="1920240" y="2779890"/>
                </a:lnTo>
                <a:lnTo>
                  <a:pt x="1920240" y="2747658"/>
                </a:lnTo>
                <a:lnTo>
                  <a:pt x="1888007" y="2747658"/>
                </a:lnTo>
                <a:lnTo>
                  <a:pt x="1888007" y="2715425"/>
                </a:lnTo>
                <a:lnTo>
                  <a:pt x="1855775" y="2715425"/>
                </a:lnTo>
                <a:lnTo>
                  <a:pt x="1855775" y="2747658"/>
                </a:lnTo>
                <a:lnTo>
                  <a:pt x="1823542" y="2747658"/>
                </a:lnTo>
                <a:lnTo>
                  <a:pt x="1823542" y="2779890"/>
                </a:lnTo>
                <a:lnTo>
                  <a:pt x="1855775" y="2779890"/>
                </a:lnTo>
                <a:lnTo>
                  <a:pt x="1855775" y="2812123"/>
                </a:lnTo>
                <a:lnTo>
                  <a:pt x="1888007" y="2812123"/>
                </a:lnTo>
                <a:close/>
                <a:moveTo>
                  <a:pt x="1750847" y="2812123"/>
                </a:moveTo>
                <a:lnTo>
                  <a:pt x="1750847" y="2779890"/>
                </a:lnTo>
                <a:lnTo>
                  <a:pt x="1783080" y="2779890"/>
                </a:lnTo>
                <a:lnTo>
                  <a:pt x="1783080" y="2747658"/>
                </a:lnTo>
                <a:lnTo>
                  <a:pt x="1750847" y="2747658"/>
                </a:lnTo>
                <a:lnTo>
                  <a:pt x="1750847" y="2715425"/>
                </a:lnTo>
                <a:lnTo>
                  <a:pt x="1718615" y="2715425"/>
                </a:lnTo>
                <a:lnTo>
                  <a:pt x="1718615" y="2747658"/>
                </a:lnTo>
                <a:lnTo>
                  <a:pt x="1686382" y="2747658"/>
                </a:lnTo>
                <a:lnTo>
                  <a:pt x="1686382" y="2779890"/>
                </a:lnTo>
                <a:lnTo>
                  <a:pt x="1718615" y="2779890"/>
                </a:lnTo>
                <a:lnTo>
                  <a:pt x="1718615" y="2812123"/>
                </a:lnTo>
                <a:lnTo>
                  <a:pt x="1750847" y="2812123"/>
                </a:lnTo>
                <a:close/>
                <a:moveTo>
                  <a:pt x="1819427" y="2674963"/>
                </a:moveTo>
                <a:lnTo>
                  <a:pt x="1819427" y="2642730"/>
                </a:lnTo>
                <a:lnTo>
                  <a:pt x="1851660" y="2642730"/>
                </a:lnTo>
                <a:lnTo>
                  <a:pt x="1851660" y="2610498"/>
                </a:lnTo>
                <a:lnTo>
                  <a:pt x="1819427" y="2610498"/>
                </a:lnTo>
                <a:lnTo>
                  <a:pt x="1819427" y="2578265"/>
                </a:lnTo>
                <a:lnTo>
                  <a:pt x="1787195" y="2578265"/>
                </a:lnTo>
                <a:lnTo>
                  <a:pt x="1787195" y="2610498"/>
                </a:lnTo>
                <a:lnTo>
                  <a:pt x="1754962" y="2610498"/>
                </a:lnTo>
                <a:lnTo>
                  <a:pt x="1754962" y="2642730"/>
                </a:lnTo>
                <a:lnTo>
                  <a:pt x="1787195" y="2642730"/>
                </a:lnTo>
                <a:lnTo>
                  <a:pt x="1787195" y="2674963"/>
                </a:lnTo>
                <a:lnTo>
                  <a:pt x="1819427" y="2674963"/>
                </a:lnTo>
                <a:close/>
                <a:moveTo>
                  <a:pt x="691972" y="1761134"/>
                </a:moveTo>
                <a:lnTo>
                  <a:pt x="691972" y="1789595"/>
                </a:lnTo>
                <a:lnTo>
                  <a:pt x="663511" y="1789595"/>
                </a:lnTo>
                <a:lnTo>
                  <a:pt x="663511" y="1817713"/>
                </a:lnTo>
                <a:lnTo>
                  <a:pt x="691972" y="1817713"/>
                </a:lnTo>
                <a:lnTo>
                  <a:pt x="691972" y="1846174"/>
                </a:lnTo>
                <a:lnTo>
                  <a:pt x="720090" y="1846174"/>
                </a:lnTo>
                <a:lnTo>
                  <a:pt x="720090" y="1817713"/>
                </a:lnTo>
                <a:lnTo>
                  <a:pt x="748551" y="1817713"/>
                </a:lnTo>
                <a:lnTo>
                  <a:pt x="748551" y="1789595"/>
                </a:lnTo>
                <a:lnTo>
                  <a:pt x="720090" y="1789595"/>
                </a:lnTo>
                <a:lnTo>
                  <a:pt x="720090" y="1761134"/>
                </a:lnTo>
                <a:lnTo>
                  <a:pt x="691972" y="1761134"/>
                </a:lnTo>
                <a:close/>
                <a:moveTo>
                  <a:pt x="1682267" y="2674963"/>
                </a:moveTo>
                <a:lnTo>
                  <a:pt x="1682267" y="2642730"/>
                </a:lnTo>
                <a:lnTo>
                  <a:pt x="1714500" y="2642730"/>
                </a:lnTo>
                <a:lnTo>
                  <a:pt x="1714500" y="2610498"/>
                </a:lnTo>
                <a:lnTo>
                  <a:pt x="1682267" y="2610498"/>
                </a:lnTo>
                <a:lnTo>
                  <a:pt x="1682267" y="2578265"/>
                </a:lnTo>
                <a:lnTo>
                  <a:pt x="1650035" y="2578265"/>
                </a:lnTo>
                <a:lnTo>
                  <a:pt x="1650035" y="2610498"/>
                </a:lnTo>
                <a:lnTo>
                  <a:pt x="1617802" y="2610498"/>
                </a:lnTo>
                <a:lnTo>
                  <a:pt x="1617802" y="2642730"/>
                </a:lnTo>
                <a:lnTo>
                  <a:pt x="1650035" y="2642730"/>
                </a:lnTo>
                <a:lnTo>
                  <a:pt x="1650035" y="2674963"/>
                </a:lnTo>
                <a:lnTo>
                  <a:pt x="1682267" y="2674963"/>
                </a:lnTo>
                <a:close/>
                <a:moveTo>
                  <a:pt x="1476527" y="2537803"/>
                </a:moveTo>
                <a:lnTo>
                  <a:pt x="1476527" y="2505570"/>
                </a:lnTo>
                <a:lnTo>
                  <a:pt x="1508760" y="2505570"/>
                </a:lnTo>
                <a:lnTo>
                  <a:pt x="1508760" y="2473338"/>
                </a:lnTo>
                <a:lnTo>
                  <a:pt x="1476527" y="2473338"/>
                </a:lnTo>
                <a:lnTo>
                  <a:pt x="1476527" y="2441105"/>
                </a:lnTo>
                <a:lnTo>
                  <a:pt x="1444295" y="2441105"/>
                </a:lnTo>
                <a:lnTo>
                  <a:pt x="1444295" y="2473338"/>
                </a:lnTo>
                <a:lnTo>
                  <a:pt x="1412062" y="2473338"/>
                </a:lnTo>
                <a:lnTo>
                  <a:pt x="1412062" y="2505570"/>
                </a:lnTo>
                <a:lnTo>
                  <a:pt x="1444295" y="2505570"/>
                </a:lnTo>
                <a:lnTo>
                  <a:pt x="1444295" y="2537803"/>
                </a:lnTo>
                <a:lnTo>
                  <a:pt x="1476527" y="2537803"/>
                </a:lnTo>
                <a:close/>
                <a:moveTo>
                  <a:pt x="1407947" y="2674963"/>
                </a:moveTo>
                <a:lnTo>
                  <a:pt x="1407947" y="2642730"/>
                </a:lnTo>
                <a:lnTo>
                  <a:pt x="1440180" y="2642730"/>
                </a:lnTo>
                <a:lnTo>
                  <a:pt x="1440180" y="2610498"/>
                </a:lnTo>
                <a:lnTo>
                  <a:pt x="1407947" y="2610498"/>
                </a:lnTo>
                <a:lnTo>
                  <a:pt x="1407947" y="2578265"/>
                </a:lnTo>
                <a:lnTo>
                  <a:pt x="1375715" y="2578265"/>
                </a:lnTo>
                <a:lnTo>
                  <a:pt x="1375715" y="2610498"/>
                </a:lnTo>
                <a:lnTo>
                  <a:pt x="1343482" y="2610498"/>
                </a:lnTo>
                <a:lnTo>
                  <a:pt x="1343482" y="2642730"/>
                </a:lnTo>
                <a:lnTo>
                  <a:pt x="1375715" y="2642730"/>
                </a:lnTo>
                <a:lnTo>
                  <a:pt x="1375715" y="2674963"/>
                </a:lnTo>
                <a:lnTo>
                  <a:pt x="1407947" y="2674963"/>
                </a:lnTo>
                <a:close/>
                <a:moveTo>
                  <a:pt x="1339367" y="2537803"/>
                </a:moveTo>
                <a:lnTo>
                  <a:pt x="1339367" y="2505570"/>
                </a:lnTo>
                <a:lnTo>
                  <a:pt x="1371600" y="2505570"/>
                </a:lnTo>
                <a:lnTo>
                  <a:pt x="1371600" y="2473338"/>
                </a:lnTo>
                <a:lnTo>
                  <a:pt x="1339367" y="2473338"/>
                </a:lnTo>
                <a:lnTo>
                  <a:pt x="1339367" y="2441105"/>
                </a:lnTo>
                <a:lnTo>
                  <a:pt x="1307135" y="2441105"/>
                </a:lnTo>
                <a:lnTo>
                  <a:pt x="1307135" y="2473338"/>
                </a:lnTo>
                <a:lnTo>
                  <a:pt x="1274902" y="2473338"/>
                </a:lnTo>
                <a:lnTo>
                  <a:pt x="1274902" y="2505570"/>
                </a:lnTo>
                <a:lnTo>
                  <a:pt x="1307135" y="2505570"/>
                </a:lnTo>
                <a:lnTo>
                  <a:pt x="1307135" y="2537803"/>
                </a:lnTo>
                <a:lnTo>
                  <a:pt x="1339367" y="2537803"/>
                </a:lnTo>
                <a:close/>
                <a:moveTo>
                  <a:pt x="1613687" y="2812123"/>
                </a:moveTo>
                <a:lnTo>
                  <a:pt x="1613687" y="2779890"/>
                </a:lnTo>
                <a:lnTo>
                  <a:pt x="1645920" y="2779890"/>
                </a:lnTo>
                <a:lnTo>
                  <a:pt x="1645920" y="2747658"/>
                </a:lnTo>
                <a:lnTo>
                  <a:pt x="1613687" y="2747658"/>
                </a:lnTo>
                <a:lnTo>
                  <a:pt x="1613687" y="2715425"/>
                </a:lnTo>
                <a:lnTo>
                  <a:pt x="1581455" y="2715425"/>
                </a:lnTo>
                <a:lnTo>
                  <a:pt x="1581455" y="2747658"/>
                </a:lnTo>
                <a:lnTo>
                  <a:pt x="1549222" y="2747658"/>
                </a:lnTo>
                <a:lnTo>
                  <a:pt x="1549222" y="2779890"/>
                </a:lnTo>
                <a:lnTo>
                  <a:pt x="1581455" y="2779890"/>
                </a:lnTo>
                <a:lnTo>
                  <a:pt x="1581455" y="2812123"/>
                </a:lnTo>
                <a:lnTo>
                  <a:pt x="1613687" y="2812123"/>
                </a:lnTo>
                <a:close/>
                <a:moveTo>
                  <a:pt x="1956587" y="2674963"/>
                </a:moveTo>
                <a:lnTo>
                  <a:pt x="1956587" y="2642730"/>
                </a:lnTo>
                <a:lnTo>
                  <a:pt x="1988820" y="2642730"/>
                </a:lnTo>
                <a:lnTo>
                  <a:pt x="1988820" y="2610498"/>
                </a:lnTo>
                <a:lnTo>
                  <a:pt x="1956587" y="2610498"/>
                </a:lnTo>
                <a:lnTo>
                  <a:pt x="1956587" y="2578265"/>
                </a:lnTo>
                <a:lnTo>
                  <a:pt x="1924355" y="2578265"/>
                </a:lnTo>
                <a:lnTo>
                  <a:pt x="1924355" y="2610498"/>
                </a:lnTo>
                <a:lnTo>
                  <a:pt x="1892122" y="2610498"/>
                </a:lnTo>
                <a:lnTo>
                  <a:pt x="1892122" y="2642730"/>
                </a:lnTo>
                <a:lnTo>
                  <a:pt x="1924355" y="2642730"/>
                </a:lnTo>
                <a:lnTo>
                  <a:pt x="1924355" y="2674963"/>
                </a:lnTo>
                <a:lnTo>
                  <a:pt x="1956587" y="2674963"/>
                </a:lnTo>
                <a:close/>
                <a:moveTo>
                  <a:pt x="2130095" y="1069505"/>
                </a:moveTo>
                <a:lnTo>
                  <a:pt x="2130095" y="1101738"/>
                </a:lnTo>
                <a:lnTo>
                  <a:pt x="2097862" y="1101738"/>
                </a:lnTo>
                <a:lnTo>
                  <a:pt x="2097862" y="1133970"/>
                </a:lnTo>
                <a:lnTo>
                  <a:pt x="2130095" y="1133970"/>
                </a:lnTo>
                <a:lnTo>
                  <a:pt x="2130095" y="1166203"/>
                </a:lnTo>
                <a:lnTo>
                  <a:pt x="2162327" y="1166203"/>
                </a:lnTo>
                <a:lnTo>
                  <a:pt x="2162327" y="1133970"/>
                </a:lnTo>
                <a:lnTo>
                  <a:pt x="2194560" y="1133970"/>
                </a:lnTo>
                <a:lnTo>
                  <a:pt x="2194560" y="1101738"/>
                </a:lnTo>
                <a:lnTo>
                  <a:pt x="2162327" y="1101738"/>
                </a:lnTo>
                <a:lnTo>
                  <a:pt x="2162327" y="1069505"/>
                </a:lnTo>
                <a:lnTo>
                  <a:pt x="2130095" y="1069505"/>
                </a:lnTo>
                <a:close/>
                <a:moveTo>
                  <a:pt x="1444295" y="1069505"/>
                </a:moveTo>
                <a:lnTo>
                  <a:pt x="1444295" y="1101738"/>
                </a:lnTo>
                <a:lnTo>
                  <a:pt x="1412062" y="1101738"/>
                </a:lnTo>
                <a:lnTo>
                  <a:pt x="1412062" y="1133970"/>
                </a:lnTo>
                <a:lnTo>
                  <a:pt x="1444295" y="1133970"/>
                </a:lnTo>
                <a:lnTo>
                  <a:pt x="1444295" y="1166203"/>
                </a:lnTo>
                <a:lnTo>
                  <a:pt x="1476527" y="1166203"/>
                </a:lnTo>
                <a:lnTo>
                  <a:pt x="1476527" y="1133970"/>
                </a:lnTo>
                <a:lnTo>
                  <a:pt x="1508760" y="1133970"/>
                </a:lnTo>
                <a:lnTo>
                  <a:pt x="1508760" y="1101738"/>
                </a:lnTo>
                <a:lnTo>
                  <a:pt x="1476527" y="1101738"/>
                </a:lnTo>
                <a:lnTo>
                  <a:pt x="1476527" y="1069505"/>
                </a:lnTo>
                <a:lnTo>
                  <a:pt x="1444295" y="1069505"/>
                </a:lnTo>
                <a:close/>
                <a:moveTo>
                  <a:pt x="1718615" y="1069505"/>
                </a:moveTo>
                <a:lnTo>
                  <a:pt x="1718615" y="1101738"/>
                </a:lnTo>
                <a:lnTo>
                  <a:pt x="1686382" y="1101738"/>
                </a:lnTo>
                <a:lnTo>
                  <a:pt x="1686382" y="1133970"/>
                </a:lnTo>
                <a:lnTo>
                  <a:pt x="1718615" y="1133970"/>
                </a:lnTo>
                <a:lnTo>
                  <a:pt x="1718615" y="1166203"/>
                </a:lnTo>
                <a:lnTo>
                  <a:pt x="1750847" y="1166203"/>
                </a:lnTo>
                <a:lnTo>
                  <a:pt x="1750847" y="1133970"/>
                </a:lnTo>
                <a:lnTo>
                  <a:pt x="1783080" y="1133970"/>
                </a:lnTo>
                <a:lnTo>
                  <a:pt x="1783080" y="1101738"/>
                </a:lnTo>
                <a:lnTo>
                  <a:pt x="1750847" y="1101738"/>
                </a:lnTo>
                <a:lnTo>
                  <a:pt x="1750847" y="1069505"/>
                </a:lnTo>
                <a:lnTo>
                  <a:pt x="1718615" y="1069505"/>
                </a:lnTo>
                <a:close/>
                <a:moveTo>
                  <a:pt x="1787195" y="1206665"/>
                </a:moveTo>
                <a:lnTo>
                  <a:pt x="1787195" y="1238898"/>
                </a:lnTo>
                <a:lnTo>
                  <a:pt x="1754962" y="1238898"/>
                </a:lnTo>
                <a:lnTo>
                  <a:pt x="1754962" y="1271130"/>
                </a:lnTo>
                <a:lnTo>
                  <a:pt x="1787195" y="1271130"/>
                </a:lnTo>
                <a:lnTo>
                  <a:pt x="1787195" y="1303363"/>
                </a:lnTo>
                <a:lnTo>
                  <a:pt x="1819427" y="1303363"/>
                </a:lnTo>
                <a:lnTo>
                  <a:pt x="1819427" y="1271130"/>
                </a:lnTo>
                <a:lnTo>
                  <a:pt x="1851660" y="1271130"/>
                </a:lnTo>
                <a:lnTo>
                  <a:pt x="1851660" y="1238898"/>
                </a:lnTo>
                <a:lnTo>
                  <a:pt x="1819427" y="1238898"/>
                </a:lnTo>
                <a:lnTo>
                  <a:pt x="1819427" y="1206665"/>
                </a:lnTo>
                <a:lnTo>
                  <a:pt x="1787195" y="1206665"/>
                </a:lnTo>
                <a:close/>
                <a:moveTo>
                  <a:pt x="1512875" y="1206665"/>
                </a:moveTo>
                <a:lnTo>
                  <a:pt x="1512875" y="1238898"/>
                </a:lnTo>
                <a:lnTo>
                  <a:pt x="1480642" y="1238898"/>
                </a:lnTo>
                <a:lnTo>
                  <a:pt x="1480642" y="1271130"/>
                </a:lnTo>
                <a:lnTo>
                  <a:pt x="1512875" y="1271130"/>
                </a:lnTo>
                <a:lnTo>
                  <a:pt x="1512875" y="1303363"/>
                </a:lnTo>
                <a:lnTo>
                  <a:pt x="1545107" y="1303363"/>
                </a:lnTo>
                <a:lnTo>
                  <a:pt x="1545107" y="1271130"/>
                </a:lnTo>
                <a:lnTo>
                  <a:pt x="1577340" y="1271130"/>
                </a:lnTo>
                <a:lnTo>
                  <a:pt x="1577340" y="1238898"/>
                </a:lnTo>
                <a:lnTo>
                  <a:pt x="1545107" y="1238898"/>
                </a:lnTo>
                <a:lnTo>
                  <a:pt x="1545107" y="1206665"/>
                </a:lnTo>
                <a:lnTo>
                  <a:pt x="1512875" y="1206665"/>
                </a:lnTo>
                <a:close/>
                <a:moveTo>
                  <a:pt x="1650035" y="1206665"/>
                </a:moveTo>
                <a:lnTo>
                  <a:pt x="1650035" y="1238898"/>
                </a:lnTo>
                <a:lnTo>
                  <a:pt x="1617802" y="1238898"/>
                </a:lnTo>
                <a:lnTo>
                  <a:pt x="1617802" y="1271130"/>
                </a:lnTo>
                <a:lnTo>
                  <a:pt x="1650035" y="1271130"/>
                </a:lnTo>
                <a:lnTo>
                  <a:pt x="1650035" y="1303363"/>
                </a:lnTo>
                <a:lnTo>
                  <a:pt x="1682267" y="1303363"/>
                </a:lnTo>
                <a:lnTo>
                  <a:pt x="1682267" y="1271130"/>
                </a:lnTo>
                <a:lnTo>
                  <a:pt x="1714500" y="1271130"/>
                </a:lnTo>
                <a:lnTo>
                  <a:pt x="1714500" y="1238898"/>
                </a:lnTo>
                <a:lnTo>
                  <a:pt x="1682267" y="1238898"/>
                </a:lnTo>
                <a:lnTo>
                  <a:pt x="1682267" y="1206665"/>
                </a:lnTo>
                <a:lnTo>
                  <a:pt x="1650035" y="1206665"/>
                </a:lnTo>
                <a:close/>
                <a:moveTo>
                  <a:pt x="2061515" y="1206665"/>
                </a:moveTo>
                <a:lnTo>
                  <a:pt x="2061515" y="1238898"/>
                </a:lnTo>
                <a:lnTo>
                  <a:pt x="2029282" y="1238898"/>
                </a:lnTo>
                <a:lnTo>
                  <a:pt x="2029282" y="1271130"/>
                </a:lnTo>
                <a:lnTo>
                  <a:pt x="2061515" y="1271130"/>
                </a:lnTo>
                <a:lnTo>
                  <a:pt x="2061515" y="1303363"/>
                </a:lnTo>
                <a:lnTo>
                  <a:pt x="2093747" y="1303363"/>
                </a:lnTo>
                <a:lnTo>
                  <a:pt x="2093747" y="1271130"/>
                </a:lnTo>
                <a:lnTo>
                  <a:pt x="2125980" y="1271130"/>
                </a:lnTo>
                <a:lnTo>
                  <a:pt x="2125980" y="1238898"/>
                </a:lnTo>
                <a:lnTo>
                  <a:pt x="2093747" y="1238898"/>
                </a:lnTo>
                <a:lnTo>
                  <a:pt x="2093747" y="1206665"/>
                </a:lnTo>
                <a:lnTo>
                  <a:pt x="2061515" y="1206665"/>
                </a:lnTo>
                <a:close/>
                <a:moveTo>
                  <a:pt x="1855775" y="1069505"/>
                </a:moveTo>
                <a:lnTo>
                  <a:pt x="1855775" y="1101738"/>
                </a:lnTo>
                <a:lnTo>
                  <a:pt x="1823542" y="1101738"/>
                </a:lnTo>
                <a:lnTo>
                  <a:pt x="1823542" y="1133970"/>
                </a:lnTo>
                <a:lnTo>
                  <a:pt x="1855775" y="1133970"/>
                </a:lnTo>
                <a:lnTo>
                  <a:pt x="1855775" y="1166203"/>
                </a:lnTo>
                <a:lnTo>
                  <a:pt x="1888007" y="1166203"/>
                </a:lnTo>
                <a:lnTo>
                  <a:pt x="1888007" y="1133970"/>
                </a:lnTo>
                <a:lnTo>
                  <a:pt x="1920240" y="1133970"/>
                </a:lnTo>
                <a:lnTo>
                  <a:pt x="1920240" y="1101738"/>
                </a:lnTo>
                <a:lnTo>
                  <a:pt x="1888007" y="1101738"/>
                </a:lnTo>
                <a:lnTo>
                  <a:pt x="1888007" y="1069505"/>
                </a:lnTo>
                <a:lnTo>
                  <a:pt x="1855775" y="1069505"/>
                </a:lnTo>
                <a:close/>
                <a:moveTo>
                  <a:pt x="1992935" y="1069505"/>
                </a:moveTo>
                <a:lnTo>
                  <a:pt x="1992935" y="1101738"/>
                </a:lnTo>
                <a:lnTo>
                  <a:pt x="1960702" y="1101738"/>
                </a:lnTo>
                <a:lnTo>
                  <a:pt x="1960702" y="1133970"/>
                </a:lnTo>
                <a:lnTo>
                  <a:pt x="1992935" y="1133970"/>
                </a:lnTo>
                <a:lnTo>
                  <a:pt x="1992935" y="1166203"/>
                </a:lnTo>
                <a:lnTo>
                  <a:pt x="2025167" y="1166203"/>
                </a:lnTo>
                <a:lnTo>
                  <a:pt x="2025167" y="1133970"/>
                </a:lnTo>
                <a:lnTo>
                  <a:pt x="2057400" y="1133970"/>
                </a:lnTo>
                <a:lnTo>
                  <a:pt x="2057400" y="1101738"/>
                </a:lnTo>
                <a:lnTo>
                  <a:pt x="2025167" y="1101738"/>
                </a:lnTo>
                <a:lnTo>
                  <a:pt x="2025167" y="1069505"/>
                </a:lnTo>
                <a:lnTo>
                  <a:pt x="1992935" y="1069505"/>
                </a:lnTo>
                <a:close/>
                <a:moveTo>
                  <a:pt x="1924355" y="1206665"/>
                </a:moveTo>
                <a:lnTo>
                  <a:pt x="1924355" y="1238898"/>
                </a:lnTo>
                <a:lnTo>
                  <a:pt x="1892122" y="1238898"/>
                </a:lnTo>
                <a:lnTo>
                  <a:pt x="1892122" y="1271130"/>
                </a:lnTo>
                <a:lnTo>
                  <a:pt x="1924355" y="1271130"/>
                </a:lnTo>
                <a:lnTo>
                  <a:pt x="1924355" y="1303363"/>
                </a:lnTo>
                <a:lnTo>
                  <a:pt x="1956587" y="1303363"/>
                </a:lnTo>
                <a:lnTo>
                  <a:pt x="1956587" y="1271130"/>
                </a:lnTo>
                <a:lnTo>
                  <a:pt x="1988820" y="1271130"/>
                </a:lnTo>
                <a:lnTo>
                  <a:pt x="1988820" y="1238898"/>
                </a:lnTo>
                <a:lnTo>
                  <a:pt x="1956587" y="1238898"/>
                </a:lnTo>
                <a:lnTo>
                  <a:pt x="1956587" y="1206665"/>
                </a:lnTo>
                <a:lnTo>
                  <a:pt x="1924355" y="1206665"/>
                </a:lnTo>
                <a:close/>
                <a:moveTo>
                  <a:pt x="1169975" y="1343825"/>
                </a:moveTo>
                <a:lnTo>
                  <a:pt x="1169975" y="1376058"/>
                </a:lnTo>
                <a:lnTo>
                  <a:pt x="1137742" y="1376058"/>
                </a:lnTo>
                <a:lnTo>
                  <a:pt x="1137742" y="1408290"/>
                </a:lnTo>
                <a:lnTo>
                  <a:pt x="1169975" y="1408290"/>
                </a:lnTo>
                <a:lnTo>
                  <a:pt x="1169975" y="1440523"/>
                </a:lnTo>
                <a:lnTo>
                  <a:pt x="1202207" y="1440523"/>
                </a:lnTo>
                <a:lnTo>
                  <a:pt x="1202207" y="1408290"/>
                </a:lnTo>
                <a:lnTo>
                  <a:pt x="1234440" y="1408290"/>
                </a:lnTo>
                <a:lnTo>
                  <a:pt x="1234440" y="1376058"/>
                </a:lnTo>
                <a:lnTo>
                  <a:pt x="1202207" y="1376058"/>
                </a:lnTo>
                <a:lnTo>
                  <a:pt x="1202207" y="1343825"/>
                </a:lnTo>
                <a:lnTo>
                  <a:pt x="1169975" y="1343825"/>
                </a:lnTo>
                <a:close/>
                <a:moveTo>
                  <a:pt x="964578" y="1482357"/>
                </a:moveTo>
                <a:lnTo>
                  <a:pt x="964578" y="1513561"/>
                </a:lnTo>
                <a:lnTo>
                  <a:pt x="933374" y="1513561"/>
                </a:lnTo>
                <a:lnTo>
                  <a:pt x="933374" y="1545107"/>
                </a:lnTo>
                <a:lnTo>
                  <a:pt x="964578" y="1545107"/>
                </a:lnTo>
                <a:lnTo>
                  <a:pt x="964578" y="1576311"/>
                </a:lnTo>
                <a:lnTo>
                  <a:pt x="996124" y="1576311"/>
                </a:lnTo>
                <a:lnTo>
                  <a:pt x="996124" y="1545107"/>
                </a:lnTo>
                <a:lnTo>
                  <a:pt x="1027328" y="1545107"/>
                </a:lnTo>
                <a:lnTo>
                  <a:pt x="1027328" y="1513561"/>
                </a:lnTo>
                <a:lnTo>
                  <a:pt x="996124" y="1513561"/>
                </a:lnTo>
                <a:lnTo>
                  <a:pt x="996124" y="1482357"/>
                </a:lnTo>
                <a:lnTo>
                  <a:pt x="964578" y="1482357"/>
                </a:lnTo>
                <a:close/>
                <a:moveTo>
                  <a:pt x="896341" y="1619860"/>
                </a:moveTo>
                <a:lnTo>
                  <a:pt x="896341" y="1651064"/>
                </a:lnTo>
                <a:lnTo>
                  <a:pt x="865137" y="1651064"/>
                </a:lnTo>
                <a:lnTo>
                  <a:pt x="865137" y="1681925"/>
                </a:lnTo>
                <a:lnTo>
                  <a:pt x="896341" y="1681925"/>
                </a:lnTo>
                <a:lnTo>
                  <a:pt x="896341" y="1713128"/>
                </a:lnTo>
                <a:lnTo>
                  <a:pt x="927202" y="1713128"/>
                </a:lnTo>
                <a:lnTo>
                  <a:pt x="927202" y="1681925"/>
                </a:lnTo>
                <a:lnTo>
                  <a:pt x="958405" y="1681925"/>
                </a:lnTo>
                <a:lnTo>
                  <a:pt x="958405" y="1651064"/>
                </a:lnTo>
                <a:lnTo>
                  <a:pt x="927202" y="1651064"/>
                </a:lnTo>
                <a:lnTo>
                  <a:pt x="927202" y="1619860"/>
                </a:lnTo>
                <a:lnTo>
                  <a:pt x="896341" y="1619860"/>
                </a:lnTo>
                <a:close/>
                <a:moveTo>
                  <a:pt x="1033158" y="1345197"/>
                </a:moveTo>
                <a:lnTo>
                  <a:pt x="1033158" y="1376401"/>
                </a:lnTo>
                <a:lnTo>
                  <a:pt x="1001954" y="1376401"/>
                </a:lnTo>
                <a:lnTo>
                  <a:pt x="1001954" y="1407947"/>
                </a:lnTo>
                <a:lnTo>
                  <a:pt x="1033158" y="1407947"/>
                </a:lnTo>
                <a:lnTo>
                  <a:pt x="1033158" y="1439151"/>
                </a:lnTo>
                <a:lnTo>
                  <a:pt x="1064704" y="1439151"/>
                </a:lnTo>
                <a:lnTo>
                  <a:pt x="1064704" y="1407947"/>
                </a:lnTo>
                <a:lnTo>
                  <a:pt x="1095908" y="1407947"/>
                </a:lnTo>
                <a:lnTo>
                  <a:pt x="1095908" y="1376401"/>
                </a:lnTo>
                <a:lnTo>
                  <a:pt x="1064704" y="1376401"/>
                </a:lnTo>
                <a:lnTo>
                  <a:pt x="1064704" y="1345197"/>
                </a:lnTo>
                <a:lnTo>
                  <a:pt x="1033158" y="1345197"/>
                </a:lnTo>
                <a:close/>
                <a:moveTo>
                  <a:pt x="1375715" y="1206665"/>
                </a:moveTo>
                <a:lnTo>
                  <a:pt x="1375715" y="1238898"/>
                </a:lnTo>
                <a:lnTo>
                  <a:pt x="1343482" y="1238898"/>
                </a:lnTo>
                <a:lnTo>
                  <a:pt x="1343482" y="1271130"/>
                </a:lnTo>
                <a:lnTo>
                  <a:pt x="1375715" y="1271130"/>
                </a:lnTo>
                <a:lnTo>
                  <a:pt x="1375715" y="1303363"/>
                </a:lnTo>
                <a:lnTo>
                  <a:pt x="1407947" y="1303363"/>
                </a:lnTo>
                <a:lnTo>
                  <a:pt x="1407947" y="1271130"/>
                </a:lnTo>
                <a:lnTo>
                  <a:pt x="1440180" y="1271130"/>
                </a:lnTo>
                <a:lnTo>
                  <a:pt x="1440180" y="1238898"/>
                </a:lnTo>
                <a:lnTo>
                  <a:pt x="1407947" y="1238898"/>
                </a:lnTo>
                <a:lnTo>
                  <a:pt x="1407947" y="1206665"/>
                </a:lnTo>
                <a:lnTo>
                  <a:pt x="1375715" y="1206665"/>
                </a:lnTo>
                <a:close/>
                <a:moveTo>
                  <a:pt x="828446" y="1485100"/>
                </a:moveTo>
                <a:lnTo>
                  <a:pt x="828446" y="1514589"/>
                </a:lnTo>
                <a:lnTo>
                  <a:pt x="798957" y="1514589"/>
                </a:lnTo>
                <a:lnTo>
                  <a:pt x="798957" y="1544079"/>
                </a:lnTo>
                <a:lnTo>
                  <a:pt x="828446" y="1544079"/>
                </a:lnTo>
                <a:lnTo>
                  <a:pt x="828446" y="1573568"/>
                </a:lnTo>
                <a:lnTo>
                  <a:pt x="857936" y="1573568"/>
                </a:lnTo>
                <a:lnTo>
                  <a:pt x="857936" y="1544079"/>
                </a:lnTo>
                <a:lnTo>
                  <a:pt x="887425" y="1544079"/>
                </a:lnTo>
                <a:lnTo>
                  <a:pt x="887425" y="1514589"/>
                </a:lnTo>
                <a:lnTo>
                  <a:pt x="857936" y="1514589"/>
                </a:lnTo>
                <a:lnTo>
                  <a:pt x="857936" y="1485100"/>
                </a:lnTo>
                <a:lnTo>
                  <a:pt x="828446" y="1485100"/>
                </a:lnTo>
                <a:close/>
                <a:moveTo>
                  <a:pt x="1238555" y="1206665"/>
                </a:moveTo>
                <a:lnTo>
                  <a:pt x="1238555" y="1238898"/>
                </a:lnTo>
                <a:lnTo>
                  <a:pt x="1206322" y="1238898"/>
                </a:lnTo>
                <a:lnTo>
                  <a:pt x="1206322" y="1271130"/>
                </a:lnTo>
                <a:lnTo>
                  <a:pt x="1238555" y="1271130"/>
                </a:lnTo>
                <a:lnTo>
                  <a:pt x="1238555" y="1303363"/>
                </a:lnTo>
                <a:lnTo>
                  <a:pt x="1270787" y="1303363"/>
                </a:lnTo>
                <a:lnTo>
                  <a:pt x="1270787" y="1271130"/>
                </a:lnTo>
                <a:lnTo>
                  <a:pt x="1303020" y="1271130"/>
                </a:lnTo>
                <a:lnTo>
                  <a:pt x="1303020" y="1238898"/>
                </a:lnTo>
                <a:lnTo>
                  <a:pt x="1270787" y="1238898"/>
                </a:lnTo>
                <a:lnTo>
                  <a:pt x="1270787" y="1206665"/>
                </a:lnTo>
                <a:lnTo>
                  <a:pt x="1238555" y="1206665"/>
                </a:lnTo>
                <a:close/>
                <a:moveTo>
                  <a:pt x="1307135" y="1343825"/>
                </a:moveTo>
                <a:lnTo>
                  <a:pt x="1307135" y="1376058"/>
                </a:lnTo>
                <a:lnTo>
                  <a:pt x="1274902" y="1376058"/>
                </a:lnTo>
                <a:lnTo>
                  <a:pt x="1274902" y="1408290"/>
                </a:lnTo>
                <a:lnTo>
                  <a:pt x="1307135" y="1408290"/>
                </a:lnTo>
                <a:lnTo>
                  <a:pt x="1307135" y="1440523"/>
                </a:lnTo>
                <a:lnTo>
                  <a:pt x="1339367" y="1440523"/>
                </a:lnTo>
                <a:lnTo>
                  <a:pt x="1339367" y="1408290"/>
                </a:lnTo>
                <a:lnTo>
                  <a:pt x="1371600" y="1408290"/>
                </a:lnTo>
                <a:lnTo>
                  <a:pt x="1371600" y="1376058"/>
                </a:lnTo>
                <a:lnTo>
                  <a:pt x="1339367" y="1376058"/>
                </a:lnTo>
                <a:lnTo>
                  <a:pt x="1339367" y="1343825"/>
                </a:lnTo>
                <a:lnTo>
                  <a:pt x="1307135" y="1343825"/>
                </a:lnTo>
                <a:close/>
                <a:moveTo>
                  <a:pt x="1101395" y="1480985"/>
                </a:moveTo>
                <a:lnTo>
                  <a:pt x="1101395" y="1513218"/>
                </a:lnTo>
                <a:lnTo>
                  <a:pt x="1069162" y="1513218"/>
                </a:lnTo>
                <a:lnTo>
                  <a:pt x="1069162" y="1545450"/>
                </a:lnTo>
                <a:lnTo>
                  <a:pt x="1101395" y="1545450"/>
                </a:lnTo>
                <a:lnTo>
                  <a:pt x="1101395" y="1577683"/>
                </a:lnTo>
                <a:lnTo>
                  <a:pt x="1133627" y="1577683"/>
                </a:lnTo>
                <a:lnTo>
                  <a:pt x="1133627" y="1545450"/>
                </a:lnTo>
                <a:lnTo>
                  <a:pt x="1165860" y="1545450"/>
                </a:lnTo>
                <a:lnTo>
                  <a:pt x="1165860" y="1513218"/>
                </a:lnTo>
                <a:lnTo>
                  <a:pt x="1133627" y="1513218"/>
                </a:lnTo>
                <a:lnTo>
                  <a:pt x="1133627" y="1480985"/>
                </a:lnTo>
                <a:lnTo>
                  <a:pt x="1101395" y="1480985"/>
                </a:lnTo>
                <a:close/>
                <a:moveTo>
                  <a:pt x="759866" y="1622603"/>
                </a:moveTo>
                <a:lnTo>
                  <a:pt x="759866" y="1651749"/>
                </a:lnTo>
                <a:lnTo>
                  <a:pt x="730720" y="1651749"/>
                </a:lnTo>
                <a:lnTo>
                  <a:pt x="730720" y="1681239"/>
                </a:lnTo>
                <a:lnTo>
                  <a:pt x="759866" y="1681239"/>
                </a:lnTo>
                <a:lnTo>
                  <a:pt x="759866" y="1710385"/>
                </a:lnTo>
                <a:lnTo>
                  <a:pt x="789356" y="1710385"/>
                </a:lnTo>
                <a:lnTo>
                  <a:pt x="789356" y="1681239"/>
                </a:lnTo>
                <a:lnTo>
                  <a:pt x="818502" y="1681239"/>
                </a:lnTo>
                <a:lnTo>
                  <a:pt x="818502" y="1651749"/>
                </a:lnTo>
                <a:lnTo>
                  <a:pt x="789356" y="1651749"/>
                </a:lnTo>
                <a:lnTo>
                  <a:pt x="789356" y="1622603"/>
                </a:lnTo>
                <a:lnTo>
                  <a:pt x="759866" y="1622603"/>
                </a:lnTo>
                <a:close/>
                <a:moveTo>
                  <a:pt x="1545107" y="2674963"/>
                </a:moveTo>
                <a:lnTo>
                  <a:pt x="1545107" y="2642730"/>
                </a:lnTo>
                <a:lnTo>
                  <a:pt x="1577340" y="2642730"/>
                </a:lnTo>
                <a:lnTo>
                  <a:pt x="1577340" y="2610498"/>
                </a:lnTo>
                <a:lnTo>
                  <a:pt x="1545107" y="2610498"/>
                </a:lnTo>
                <a:lnTo>
                  <a:pt x="1545107" y="2578265"/>
                </a:lnTo>
                <a:lnTo>
                  <a:pt x="1512875" y="2578265"/>
                </a:lnTo>
                <a:lnTo>
                  <a:pt x="1512875" y="2610498"/>
                </a:lnTo>
                <a:lnTo>
                  <a:pt x="1480642" y="2610498"/>
                </a:lnTo>
                <a:lnTo>
                  <a:pt x="1480642" y="2642730"/>
                </a:lnTo>
                <a:lnTo>
                  <a:pt x="1512875" y="2642730"/>
                </a:lnTo>
                <a:lnTo>
                  <a:pt x="1512875" y="2674963"/>
                </a:lnTo>
                <a:lnTo>
                  <a:pt x="1545107" y="2674963"/>
                </a:lnTo>
                <a:close/>
                <a:moveTo>
                  <a:pt x="2679764" y="1072248"/>
                </a:moveTo>
                <a:lnTo>
                  <a:pt x="2679764" y="1102766"/>
                </a:lnTo>
                <a:lnTo>
                  <a:pt x="2649245" y="1102766"/>
                </a:lnTo>
                <a:lnTo>
                  <a:pt x="2649245" y="1132942"/>
                </a:lnTo>
                <a:lnTo>
                  <a:pt x="2679764" y="1132942"/>
                </a:lnTo>
                <a:lnTo>
                  <a:pt x="2679764" y="1163460"/>
                </a:lnTo>
                <a:lnTo>
                  <a:pt x="2709939" y="1163460"/>
                </a:lnTo>
                <a:lnTo>
                  <a:pt x="2709939" y="1132942"/>
                </a:lnTo>
                <a:lnTo>
                  <a:pt x="2740457" y="1132942"/>
                </a:lnTo>
                <a:lnTo>
                  <a:pt x="2740457" y="1102766"/>
                </a:lnTo>
                <a:lnTo>
                  <a:pt x="2709939" y="1102766"/>
                </a:lnTo>
                <a:lnTo>
                  <a:pt x="2709939" y="1072248"/>
                </a:lnTo>
                <a:lnTo>
                  <a:pt x="2679764" y="1072248"/>
                </a:lnTo>
                <a:close/>
                <a:moveTo>
                  <a:pt x="2748001" y="1208380"/>
                </a:moveTo>
                <a:lnTo>
                  <a:pt x="2748001" y="1239584"/>
                </a:lnTo>
                <a:lnTo>
                  <a:pt x="2716797" y="1239584"/>
                </a:lnTo>
                <a:lnTo>
                  <a:pt x="2716797" y="1270445"/>
                </a:lnTo>
                <a:lnTo>
                  <a:pt x="2748001" y="1270445"/>
                </a:lnTo>
                <a:lnTo>
                  <a:pt x="2748001" y="1301648"/>
                </a:lnTo>
                <a:lnTo>
                  <a:pt x="2778862" y="1301648"/>
                </a:lnTo>
                <a:lnTo>
                  <a:pt x="2778862" y="1270445"/>
                </a:lnTo>
                <a:lnTo>
                  <a:pt x="2810066" y="1270445"/>
                </a:lnTo>
                <a:lnTo>
                  <a:pt x="2810066" y="1239584"/>
                </a:lnTo>
                <a:lnTo>
                  <a:pt x="2778862" y="1239584"/>
                </a:lnTo>
                <a:lnTo>
                  <a:pt x="2778862" y="1208380"/>
                </a:lnTo>
                <a:lnTo>
                  <a:pt x="2748001" y="1208380"/>
                </a:lnTo>
                <a:close/>
                <a:moveTo>
                  <a:pt x="2611526" y="936803"/>
                </a:moveTo>
                <a:lnTo>
                  <a:pt x="2611526" y="965949"/>
                </a:lnTo>
                <a:lnTo>
                  <a:pt x="2582380" y="965949"/>
                </a:lnTo>
                <a:lnTo>
                  <a:pt x="2582380" y="995439"/>
                </a:lnTo>
                <a:lnTo>
                  <a:pt x="2611526" y="995439"/>
                </a:lnTo>
                <a:lnTo>
                  <a:pt x="2611526" y="1024585"/>
                </a:lnTo>
                <a:lnTo>
                  <a:pt x="2641016" y="1024585"/>
                </a:lnTo>
                <a:lnTo>
                  <a:pt x="2641016" y="995439"/>
                </a:lnTo>
                <a:lnTo>
                  <a:pt x="2670163" y="995439"/>
                </a:lnTo>
                <a:lnTo>
                  <a:pt x="2670163" y="965949"/>
                </a:lnTo>
                <a:lnTo>
                  <a:pt x="2641016" y="965949"/>
                </a:lnTo>
                <a:lnTo>
                  <a:pt x="2641016" y="936803"/>
                </a:lnTo>
                <a:lnTo>
                  <a:pt x="2611526" y="936803"/>
                </a:lnTo>
                <a:close/>
                <a:moveTo>
                  <a:pt x="2473681" y="934745"/>
                </a:moveTo>
                <a:lnTo>
                  <a:pt x="2473681" y="965264"/>
                </a:lnTo>
                <a:lnTo>
                  <a:pt x="2443163" y="965264"/>
                </a:lnTo>
                <a:lnTo>
                  <a:pt x="2443163" y="996125"/>
                </a:lnTo>
                <a:lnTo>
                  <a:pt x="2473681" y="996125"/>
                </a:lnTo>
                <a:lnTo>
                  <a:pt x="2473681" y="1026643"/>
                </a:lnTo>
                <a:lnTo>
                  <a:pt x="2504542" y="1026643"/>
                </a:lnTo>
                <a:lnTo>
                  <a:pt x="2504542" y="996125"/>
                </a:lnTo>
                <a:lnTo>
                  <a:pt x="2535060" y="996125"/>
                </a:lnTo>
                <a:lnTo>
                  <a:pt x="2535060" y="965264"/>
                </a:lnTo>
                <a:lnTo>
                  <a:pt x="2504542" y="965264"/>
                </a:lnTo>
                <a:lnTo>
                  <a:pt x="2504542" y="934745"/>
                </a:lnTo>
                <a:lnTo>
                  <a:pt x="2473681" y="934745"/>
                </a:lnTo>
                <a:close/>
                <a:moveTo>
                  <a:pt x="2404415" y="1069505"/>
                </a:moveTo>
                <a:lnTo>
                  <a:pt x="2404415" y="1101738"/>
                </a:lnTo>
                <a:lnTo>
                  <a:pt x="2372182" y="1101738"/>
                </a:lnTo>
                <a:lnTo>
                  <a:pt x="2372182" y="1133970"/>
                </a:lnTo>
                <a:lnTo>
                  <a:pt x="2404415" y="1133970"/>
                </a:lnTo>
                <a:lnTo>
                  <a:pt x="2404415" y="1166203"/>
                </a:lnTo>
                <a:lnTo>
                  <a:pt x="2436647" y="1166203"/>
                </a:lnTo>
                <a:lnTo>
                  <a:pt x="2436647" y="1133970"/>
                </a:lnTo>
                <a:lnTo>
                  <a:pt x="2468880" y="1133970"/>
                </a:lnTo>
                <a:lnTo>
                  <a:pt x="2468880" y="1101738"/>
                </a:lnTo>
                <a:lnTo>
                  <a:pt x="2436647" y="1101738"/>
                </a:lnTo>
                <a:lnTo>
                  <a:pt x="2436647" y="1069505"/>
                </a:lnTo>
                <a:lnTo>
                  <a:pt x="2404415" y="1069505"/>
                </a:lnTo>
                <a:close/>
                <a:moveTo>
                  <a:pt x="2541918" y="1070534"/>
                </a:moveTo>
                <a:lnTo>
                  <a:pt x="2541918" y="1102081"/>
                </a:lnTo>
                <a:lnTo>
                  <a:pt x="2510371" y="1102081"/>
                </a:lnTo>
                <a:lnTo>
                  <a:pt x="2510371" y="1133627"/>
                </a:lnTo>
                <a:lnTo>
                  <a:pt x="2541918" y="1133627"/>
                </a:lnTo>
                <a:lnTo>
                  <a:pt x="2541918" y="1165174"/>
                </a:lnTo>
                <a:lnTo>
                  <a:pt x="2573465" y="1165174"/>
                </a:lnTo>
                <a:lnTo>
                  <a:pt x="2573465" y="1133627"/>
                </a:lnTo>
                <a:lnTo>
                  <a:pt x="2605012" y="1133627"/>
                </a:lnTo>
                <a:lnTo>
                  <a:pt x="2605012" y="1102081"/>
                </a:lnTo>
                <a:lnTo>
                  <a:pt x="2573465" y="1102081"/>
                </a:lnTo>
                <a:lnTo>
                  <a:pt x="2573465" y="1070534"/>
                </a:lnTo>
                <a:lnTo>
                  <a:pt x="2541918" y="1070534"/>
                </a:lnTo>
                <a:close/>
                <a:moveTo>
                  <a:pt x="2954426" y="1347597"/>
                </a:moveTo>
                <a:lnTo>
                  <a:pt x="2954426" y="1377429"/>
                </a:lnTo>
                <a:lnTo>
                  <a:pt x="2924594" y="1377429"/>
                </a:lnTo>
                <a:lnTo>
                  <a:pt x="2924594" y="1406919"/>
                </a:lnTo>
                <a:lnTo>
                  <a:pt x="2954426" y="1406919"/>
                </a:lnTo>
                <a:lnTo>
                  <a:pt x="2954426" y="1436751"/>
                </a:lnTo>
                <a:lnTo>
                  <a:pt x="2983916" y="1436751"/>
                </a:lnTo>
                <a:lnTo>
                  <a:pt x="2983916" y="1406919"/>
                </a:lnTo>
                <a:lnTo>
                  <a:pt x="3013748" y="1406919"/>
                </a:lnTo>
                <a:lnTo>
                  <a:pt x="3013748" y="1377429"/>
                </a:lnTo>
                <a:lnTo>
                  <a:pt x="2983916" y="1377429"/>
                </a:lnTo>
                <a:lnTo>
                  <a:pt x="2983916" y="1347597"/>
                </a:lnTo>
                <a:lnTo>
                  <a:pt x="2954426" y="1347597"/>
                </a:lnTo>
                <a:close/>
                <a:moveTo>
                  <a:pt x="3023006" y="1485100"/>
                </a:moveTo>
                <a:lnTo>
                  <a:pt x="3023006" y="1514589"/>
                </a:lnTo>
                <a:lnTo>
                  <a:pt x="2993517" y="1514589"/>
                </a:lnTo>
                <a:lnTo>
                  <a:pt x="2993517" y="1544079"/>
                </a:lnTo>
                <a:lnTo>
                  <a:pt x="3023006" y="1544079"/>
                </a:lnTo>
                <a:lnTo>
                  <a:pt x="3023006" y="1573568"/>
                </a:lnTo>
                <a:lnTo>
                  <a:pt x="3052496" y="1573568"/>
                </a:lnTo>
                <a:lnTo>
                  <a:pt x="3052496" y="1544079"/>
                </a:lnTo>
                <a:lnTo>
                  <a:pt x="3081985" y="1544079"/>
                </a:lnTo>
                <a:lnTo>
                  <a:pt x="3081985" y="1514589"/>
                </a:lnTo>
                <a:lnTo>
                  <a:pt x="3052496" y="1514589"/>
                </a:lnTo>
                <a:lnTo>
                  <a:pt x="3052496" y="1485100"/>
                </a:lnTo>
                <a:lnTo>
                  <a:pt x="3023006" y="1485100"/>
                </a:lnTo>
                <a:close/>
                <a:moveTo>
                  <a:pt x="2817610" y="1074649"/>
                </a:moveTo>
                <a:lnTo>
                  <a:pt x="2817610" y="1103452"/>
                </a:lnTo>
                <a:lnTo>
                  <a:pt x="2788806" y="1103452"/>
                </a:lnTo>
                <a:lnTo>
                  <a:pt x="2788806" y="1132256"/>
                </a:lnTo>
                <a:lnTo>
                  <a:pt x="2817610" y="1132256"/>
                </a:lnTo>
                <a:lnTo>
                  <a:pt x="2817610" y="1161059"/>
                </a:lnTo>
                <a:lnTo>
                  <a:pt x="2846413" y="1161059"/>
                </a:lnTo>
                <a:lnTo>
                  <a:pt x="2846413" y="1132256"/>
                </a:lnTo>
                <a:lnTo>
                  <a:pt x="2875217" y="1132256"/>
                </a:lnTo>
                <a:lnTo>
                  <a:pt x="2875217" y="1103452"/>
                </a:lnTo>
                <a:lnTo>
                  <a:pt x="2846413" y="1103452"/>
                </a:lnTo>
                <a:lnTo>
                  <a:pt x="2846413" y="1074649"/>
                </a:lnTo>
                <a:lnTo>
                  <a:pt x="2817610" y="1074649"/>
                </a:lnTo>
                <a:close/>
                <a:moveTo>
                  <a:pt x="2885846" y="1211123"/>
                </a:moveTo>
                <a:lnTo>
                  <a:pt x="2885846" y="1240269"/>
                </a:lnTo>
                <a:lnTo>
                  <a:pt x="2856700" y="1240269"/>
                </a:lnTo>
                <a:lnTo>
                  <a:pt x="2856700" y="1269759"/>
                </a:lnTo>
                <a:lnTo>
                  <a:pt x="2885846" y="1269759"/>
                </a:lnTo>
                <a:lnTo>
                  <a:pt x="2885846" y="1298905"/>
                </a:lnTo>
                <a:lnTo>
                  <a:pt x="2915336" y="1298905"/>
                </a:lnTo>
                <a:lnTo>
                  <a:pt x="2915336" y="1269759"/>
                </a:lnTo>
                <a:lnTo>
                  <a:pt x="2944483" y="1269759"/>
                </a:lnTo>
                <a:lnTo>
                  <a:pt x="2944483" y="1240269"/>
                </a:lnTo>
                <a:lnTo>
                  <a:pt x="2915336" y="1240269"/>
                </a:lnTo>
                <a:lnTo>
                  <a:pt x="2915336" y="1211123"/>
                </a:lnTo>
                <a:lnTo>
                  <a:pt x="2885846" y="1211123"/>
                </a:lnTo>
                <a:close/>
                <a:moveTo>
                  <a:pt x="1856461" y="797585"/>
                </a:moveTo>
                <a:lnTo>
                  <a:pt x="1856461" y="828104"/>
                </a:lnTo>
                <a:lnTo>
                  <a:pt x="1825942" y="828104"/>
                </a:lnTo>
                <a:lnTo>
                  <a:pt x="1825942" y="858965"/>
                </a:lnTo>
                <a:lnTo>
                  <a:pt x="1856461" y="858965"/>
                </a:lnTo>
                <a:lnTo>
                  <a:pt x="1856461" y="889483"/>
                </a:lnTo>
                <a:lnTo>
                  <a:pt x="1887322" y="889483"/>
                </a:lnTo>
                <a:lnTo>
                  <a:pt x="1887322" y="858965"/>
                </a:lnTo>
                <a:lnTo>
                  <a:pt x="1917840" y="858965"/>
                </a:lnTo>
                <a:lnTo>
                  <a:pt x="1917840" y="828104"/>
                </a:lnTo>
                <a:lnTo>
                  <a:pt x="1887322" y="828104"/>
                </a:lnTo>
                <a:lnTo>
                  <a:pt x="1887322" y="797585"/>
                </a:lnTo>
                <a:lnTo>
                  <a:pt x="1856461" y="797585"/>
                </a:lnTo>
                <a:close/>
                <a:moveTo>
                  <a:pt x="1993621" y="797585"/>
                </a:moveTo>
                <a:lnTo>
                  <a:pt x="1993621" y="828104"/>
                </a:lnTo>
                <a:lnTo>
                  <a:pt x="1963102" y="828104"/>
                </a:lnTo>
                <a:lnTo>
                  <a:pt x="1963102" y="858965"/>
                </a:lnTo>
                <a:lnTo>
                  <a:pt x="1993621" y="858965"/>
                </a:lnTo>
                <a:lnTo>
                  <a:pt x="1993621" y="889483"/>
                </a:lnTo>
                <a:lnTo>
                  <a:pt x="2024482" y="889483"/>
                </a:lnTo>
                <a:lnTo>
                  <a:pt x="2024482" y="858965"/>
                </a:lnTo>
                <a:lnTo>
                  <a:pt x="2055000" y="858965"/>
                </a:lnTo>
                <a:lnTo>
                  <a:pt x="2055000" y="828104"/>
                </a:lnTo>
                <a:lnTo>
                  <a:pt x="2024482" y="828104"/>
                </a:lnTo>
                <a:lnTo>
                  <a:pt x="2024482" y="797585"/>
                </a:lnTo>
                <a:lnTo>
                  <a:pt x="1993621" y="797585"/>
                </a:lnTo>
                <a:close/>
                <a:moveTo>
                  <a:pt x="1924355" y="932345"/>
                </a:moveTo>
                <a:lnTo>
                  <a:pt x="1924355" y="964578"/>
                </a:lnTo>
                <a:lnTo>
                  <a:pt x="1892122" y="964578"/>
                </a:lnTo>
                <a:lnTo>
                  <a:pt x="1892122" y="996810"/>
                </a:lnTo>
                <a:lnTo>
                  <a:pt x="1924355" y="996810"/>
                </a:lnTo>
                <a:lnTo>
                  <a:pt x="1924355" y="1029043"/>
                </a:lnTo>
                <a:lnTo>
                  <a:pt x="1956587" y="1029043"/>
                </a:lnTo>
                <a:lnTo>
                  <a:pt x="1956587" y="996810"/>
                </a:lnTo>
                <a:lnTo>
                  <a:pt x="1988820" y="996810"/>
                </a:lnTo>
                <a:lnTo>
                  <a:pt x="1988820" y="964578"/>
                </a:lnTo>
                <a:lnTo>
                  <a:pt x="1956587" y="964578"/>
                </a:lnTo>
                <a:lnTo>
                  <a:pt x="1956587" y="932345"/>
                </a:lnTo>
                <a:lnTo>
                  <a:pt x="1924355" y="932345"/>
                </a:lnTo>
                <a:close/>
                <a:moveTo>
                  <a:pt x="2336178" y="933717"/>
                </a:moveTo>
                <a:lnTo>
                  <a:pt x="2336178" y="964921"/>
                </a:lnTo>
                <a:lnTo>
                  <a:pt x="2304974" y="964921"/>
                </a:lnTo>
                <a:lnTo>
                  <a:pt x="2304974" y="996467"/>
                </a:lnTo>
                <a:lnTo>
                  <a:pt x="2336178" y="996467"/>
                </a:lnTo>
                <a:lnTo>
                  <a:pt x="2336178" y="1027671"/>
                </a:lnTo>
                <a:lnTo>
                  <a:pt x="2367725" y="1027671"/>
                </a:lnTo>
                <a:lnTo>
                  <a:pt x="2367725" y="996467"/>
                </a:lnTo>
                <a:lnTo>
                  <a:pt x="2398928" y="996467"/>
                </a:lnTo>
                <a:lnTo>
                  <a:pt x="2398928" y="964921"/>
                </a:lnTo>
                <a:lnTo>
                  <a:pt x="2367725" y="964921"/>
                </a:lnTo>
                <a:lnTo>
                  <a:pt x="2367725" y="933717"/>
                </a:lnTo>
                <a:lnTo>
                  <a:pt x="2336178" y="933717"/>
                </a:lnTo>
                <a:close/>
                <a:moveTo>
                  <a:pt x="1787195" y="932345"/>
                </a:moveTo>
                <a:lnTo>
                  <a:pt x="1787195" y="964578"/>
                </a:lnTo>
                <a:lnTo>
                  <a:pt x="1754962" y="964578"/>
                </a:lnTo>
                <a:lnTo>
                  <a:pt x="1754962" y="996810"/>
                </a:lnTo>
                <a:lnTo>
                  <a:pt x="1787195" y="996810"/>
                </a:lnTo>
                <a:lnTo>
                  <a:pt x="1787195" y="1029043"/>
                </a:lnTo>
                <a:lnTo>
                  <a:pt x="1819427" y="1029043"/>
                </a:lnTo>
                <a:lnTo>
                  <a:pt x="1819427" y="996810"/>
                </a:lnTo>
                <a:lnTo>
                  <a:pt x="1851660" y="996810"/>
                </a:lnTo>
                <a:lnTo>
                  <a:pt x="1851660" y="964578"/>
                </a:lnTo>
                <a:lnTo>
                  <a:pt x="1819427" y="964578"/>
                </a:lnTo>
                <a:lnTo>
                  <a:pt x="1819427" y="932345"/>
                </a:lnTo>
                <a:lnTo>
                  <a:pt x="1787195" y="932345"/>
                </a:lnTo>
                <a:close/>
                <a:moveTo>
                  <a:pt x="3092615" y="1350683"/>
                </a:moveTo>
                <a:lnTo>
                  <a:pt x="3092615" y="1378458"/>
                </a:lnTo>
                <a:lnTo>
                  <a:pt x="3064840" y="1378458"/>
                </a:lnTo>
                <a:lnTo>
                  <a:pt x="3064840" y="1405890"/>
                </a:lnTo>
                <a:lnTo>
                  <a:pt x="3092615" y="1405890"/>
                </a:lnTo>
                <a:lnTo>
                  <a:pt x="3092615" y="1433665"/>
                </a:lnTo>
                <a:lnTo>
                  <a:pt x="3120047" y="1433665"/>
                </a:lnTo>
                <a:lnTo>
                  <a:pt x="3120047" y="1405890"/>
                </a:lnTo>
                <a:lnTo>
                  <a:pt x="3147822" y="1405890"/>
                </a:lnTo>
                <a:lnTo>
                  <a:pt x="3147822" y="1378458"/>
                </a:lnTo>
                <a:lnTo>
                  <a:pt x="3120047" y="1378458"/>
                </a:lnTo>
                <a:lnTo>
                  <a:pt x="3120047" y="1350683"/>
                </a:lnTo>
                <a:lnTo>
                  <a:pt x="3092615" y="1350683"/>
                </a:lnTo>
                <a:close/>
                <a:moveTo>
                  <a:pt x="2061515" y="932345"/>
                </a:moveTo>
                <a:lnTo>
                  <a:pt x="2061515" y="964578"/>
                </a:lnTo>
                <a:lnTo>
                  <a:pt x="2029282" y="964578"/>
                </a:lnTo>
                <a:lnTo>
                  <a:pt x="2029282" y="996810"/>
                </a:lnTo>
                <a:lnTo>
                  <a:pt x="2061515" y="996810"/>
                </a:lnTo>
                <a:lnTo>
                  <a:pt x="2061515" y="1029043"/>
                </a:lnTo>
                <a:lnTo>
                  <a:pt x="2093747" y="1029043"/>
                </a:lnTo>
                <a:lnTo>
                  <a:pt x="2093747" y="996810"/>
                </a:lnTo>
                <a:lnTo>
                  <a:pt x="2125980" y="996810"/>
                </a:lnTo>
                <a:lnTo>
                  <a:pt x="2125980" y="964578"/>
                </a:lnTo>
                <a:lnTo>
                  <a:pt x="2093747" y="964578"/>
                </a:lnTo>
                <a:lnTo>
                  <a:pt x="2093747" y="932345"/>
                </a:lnTo>
                <a:lnTo>
                  <a:pt x="2061515" y="932345"/>
                </a:lnTo>
                <a:close/>
                <a:moveTo>
                  <a:pt x="2268284" y="798614"/>
                </a:moveTo>
                <a:lnTo>
                  <a:pt x="2268284" y="828446"/>
                </a:lnTo>
                <a:lnTo>
                  <a:pt x="2238451" y="828446"/>
                </a:lnTo>
                <a:lnTo>
                  <a:pt x="2238451" y="858622"/>
                </a:lnTo>
                <a:lnTo>
                  <a:pt x="2268284" y="858622"/>
                </a:lnTo>
                <a:lnTo>
                  <a:pt x="2268284" y="888454"/>
                </a:lnTo>
                <a:lnTo>
                  <a:pt x="2298459" y="888454"/>
                </a:lnTo>
                <a:lnTo>
                  <a:pt x="2298459" y="858622"/>
                </a:lnTo>
                <a:lnTo>
                  <a:pt x="2328291" y="858622"/>
                </a:lnTo>
                <a:lnTo>
                  <a:pt x="2328291" y="828446"/>
                </a:lnTo>
                <a:lnTo>
                  <a:pt x="2298459" y="828446"/>
                </a:lnTo>
                <a:lnTo>
                  <a:pt x="2298459" y="798614"/>
                </a:lnTo>
                <a:lnTo>
                  <a:pt x="2268284" y="798614"/>
                </a:lnTo>
                <a:close/>
                <a:moveTo>
                  <a:pt x="2198675" y="932688"/>
                </a:moveTo>
                <a:lnTo>
                  <a:pt x="2198675" y="964578"/>
                </a:lnTo>
                <a:lnTo>
                  <a:pt x="2166785" y="964578"/>
                </a:lnTo>
                <a:lnTo>
                  <a:pt x="2166785" y="996810"/>
                </a:lnTo>
                <a:lnTo>
                  <a:pt x="2198675" y="996810"/>
                </a:lnTo>
                <a:lnTo>
                  <a:pt x="2198675" y="1028700"/>
                </a:lnTo>
                <a:lnTo>
                  <a:pt x="2230907" y="1028700"/>
                </a:lnTo>
                <a:lnTo>
                  <a:pt x="2230907" y="996810"/>
                </a:lnTo>
                <a:lnTo>
                  <a:pt x="2262797" y="996810"/>
                </a:lnTo>
                <a:lnTo>
                  <a:pt x="2262797" y="964578"/>
                </a:lnTo>
                <a:lnTo>
                  <a:pt x="2230907" y="964578"/>
                </a:lnTo>
                <a:lnTo>
                  <a:pt x="2230907" y="932688"/>
                </a:lnTo>
                <a:lnTo>
                  <a:pt x="2198675" y="932688"/>
                </a:lnTo>
                <a:close/>
                <a:moveTo>
                  <a:pt x="2131124" y="797928"/>
                </a:moveTo>
                <a:lnTo>
                  <a:pt x="2131124" y="828446"/>
                </a:lnTo>
                <a:lnTo>
                  <a:pt x="2100605" y="828446"/>
                </a:lnTo>
                <a:lnTo>
                  <a:pt x="2100605" y="858622"/>
                </a:lnTo>
                <a:lnTo>
                  <a:pt x="2131124" y="858622"/>
                </a:lnTo>
                <a:lnTo>
                  <a:pt x="2131124" y="889140"/>
                </a:lnTo>
                <a:lnTo>
                  <a:pt x="2161299" y="889140"/>
                </a:lnTo>
                <a:lnTo>
                  <a:pt x="2161299" y="858622"/>
                </a:lnTo>
                <a:lnTo>
                  <a:pt x="2191817" y="858622"/>
                </a:lnTo>
                <a:lnTo>
                  <a:pt x="2191817" y="828446"/>
                </a:lnTo>
                <a:lnTo>
                  <a:pt x="2161299" y="828446"/>
                </a:lnTo>
                <a:lnTo>
                  <a:pt x="2161299" y="797928"/>
                </a:lnTo>
                <a:lnTo>
                  <a:pt x="2131124" y="797928"/>
                </a:lnTo>
                <a:close/>
                <a:moveTo>
                  <a:pt x="2847785" y="2536431"/>
                </a:moveTo>
                <a:lnTo>
                  <a:pt x="2847785" y="2505227"/>
                </a:lnTo>
                <a:lnTo>
                  <a:pt x="2878988" y="2505227"/>
                </a:lnTo>
                <a:lnTo>
                  <a:pt x="2878988" y="2473681"/>
                </a:lnTo>
                <a:lnTo>
                  <a:pt x="2847785" y="2473681"/>
                </a:lnTo>
                <a:lnTo>
                  <a:pt x="2847785" y="2442477"/>
                </a:lnTo>
                <a:lnTo>
                  <a:pt x="2816238" y="2442477"/>
                </a:lnTo>
                <a:lnTo>
                  <a:pt x="2816238" y="2473681"/>
                </a:lnTo>
                <a:lnTo>
                  <a:pt x="2785034" y="2473681"/>
                </a:lnTo>
                <a:lnTo>
                  <a:pt x="2785034" y="2505227"/>
                </a:lnTo>
                <a:lnTo>
                  <a:pt x="2816238" y="2505227"/>
                </a:lnTo>
                <a:lnTo>
                  <a:pt x="2816238" y="2536431"/>
                </a:lnTo>
                <a:lnTo>
                  <a:pt x="2847785" y="2536431"/>
                </a:lnTo>
                <a:close/>
                <a:moveTo>
                  <a:pt x="2710967" y="2537803"/>
                </a:moveTo>
                <a:lnTo>
                  <a:pt x="2710967" y="2505570"/>
                </a:lnTo>
                <a:lnTo>
                  <a:pt x="2743200" y="2505570"/>
                </a:lnTo>
                <a:lnTo>
                  <a:pt x="2743200" y="2473338"/>
                </a:lnTo>
                <a:lnTo>
                  <a:pt x="2710967" y="2473338"/>
                </a:lnTo>
                <a:lnTo>
                  <a:pt x="2710967" y="2441105"/>
                </a:lnTo>
                <a:lnTo>
                  <a:pt x="2678735" y="2441105"/>
                </a:lnTo>
                <a:lnTo>
                  <a:pt x="2678735" y="2473338"/>
                </a:lnTo>
                <a:lnTo>
                  <a:pt x="2646502" y="2473338"/>
                </a:lnTo>
                <a:lnTo>
                  <a:pt x="2646502" y="2505570"/>
                </a:lnTo>
                <a:lnTo>
                  <a:pt x="2678735" y="2505570"/>
                </a:lnTo>
                <a:lnTo>
                  <a:pt x="2678735" y="2537803"/>
                </a:lnTo>
                <a:lnTo>
                  <a:pt x="2710967" y="2537803"/>
                </a:lnTo>
                <a:close/>
                <a:moveTo>
                  <a:pt x="2368067" y="2674963"/>
                </a:moveTo>
                <a:lnTo>
                  <a:pt x="2368067" y="2642730"/>
                </a:lnTo>
                <a:lnTo>
                  <a:pt x="2400300" y="2642730"/>
                </a:lnTo>
                <a:lnTo>
                  <a:pt x="2400300" y="2610498"/>
                </a:lnTo>
                <a:lnTo>
                  <a:pt x="2368067" y="2610498"/>
                </a:lnTo>
                <a:lnTo>
                  <a:pt x="2368067" y="2578265"/>
                </a:lnTo>
                <a:lnTo>
                  <a:pt x="2335835" y="2578265"/>
                </a:lnTo>
                <a:lnTo>
                  <a:pt x="2335835" y="2610498"/>
                </a:lnTo>
                <a:lnTo>
                  <a:pt x="2303602" y="2610498"/>
                </a:lnTo>
                <a:lnTo>
                  <a:pt x="2303602" y="2642730"/>
                </a:lnTo>
                <a:lnTo>
                  <a:pt x="2335835" y="2642730"/>
                </a:lnTo>
                <a:lnTo>
                  <a:pt x="2335835" y="2674963"/>
                </a:lnTo>
                <a:lnTo>
                  <a:pt x="2368067" y="2674963"/>
                </a:lnTo>
                <a:close/>
                <a:moveTo>
                  <a:pt x="2505227" y="2674963"/>
                </a:moveTo>
                <a:lnTo>
                  <a:pt x="2505227" y="2642730"/>
                </a:lnTo>
                <a:lnTo>
                  <a:pt x="2537460" y="2642730"/>
                </a:lnTo>
                <a:lnTo>
                  <a:pt x="2537460" y="2610498"/>
                </a:lnTo>
                <a:lnTo>
                  <a:pt x="2505227" y="2610498"/>
                </a:lnTo>
                <a:lnTo>
                  <a:pt x="2505227" y="2578265"/>
                </a:lnTo>
                <a:lnTo>
                  <a:pt x="2472995" y="2578265"/>
                </a:lnTo>
                <a:lnTo>
                  <a:pt x="2472995" y="2610498"/>
                </a:lnTo>
                <a:lnTo>
                  <a:pt x="2440762" y="2610498"/>
                </a:lnTo>
                <a:lnTo>
                  <a:pt x="2440762" y="2642730"/>
                </a:lnTo>
                <a:lnTo>
                  <a:pt x="2472995" y="2642730"/>
                </a:lnTo>
                <a:lnTo>
                  <a:pt x="2472995" y="2674963"/>
                </a:lnTo>
                <a:lnTo>
                  <a:pt x="2505227" y="2674963"/>
                </a:lnTo>
                <a:close/>
                <a:moveTo>
                  <a:pt x="2642387" y="2674963"/>
                </a:moveTo>
                <a:lnTo>
                  <a:pt x="2642387" y="2642730"/>
                </a:lnTo>
                <a:lnTo>
                  <a:pt x="2674620" y="2642730"/>
                </a:lnTo>
                <a:lnTo>
                  <a:pt x="2674620" y="2610498"/>
                </a:lnTo>
                <a:lnTo>
                  <a:pt x="2642387" y="2610498"/>
                </a:lnTo>
                <a:lnTo>
                  <a:pt x="2642387" y="2578265"/>
                </a:lnTo>
                <a:lnTo>
                  <a:pt x="2610155" y="2578265"/>
                </a:lnTo>
                <a:lnTo>
                  <a:pt x="2610155" y="2610498"/>
                </a:lnTo>
                <a:lnTo>
                  <a:pt x="2577922" y="2610498"/>
                </a:lnTo>
                <a:lnTo>
                  <a:pt x="2577922" y="2642730"/>
                </a:lnTo>
                <a:lnTo>
                  <a:pt x="2610155" y="2642730"/>
                </a:lnTo>
                <a:lnTo>
                  <a:pt x="2610155" y="2674963"/>
                </a:lnTo>
                <a:lnTo>
                  <a:pt x="2642387" y="2674963"/>
                </a:lnTo>
                <a:close/>
                <a:moveTo>
                  <a:pt x="2573807" y="2537803"/>
                </a:moveTo>
                <a:lnTo>
                  <a:pt x="2573807" y="2505570"/>
                </a:lnTo>
                <a:lnTo>
                  <a:pt x="2606040" y="2505570"/>
                </a:lnTo>
                <a:lnTo>
                  <a:pt x="2606040" y="2473338"/>
                </a:lnTo>
                <a:lnTo>
                  <a:pt x="2573807" y="2473338"/>
                </a:lnTo>
                <a:lnTo>
                  <a:pt x="2573807" y="2441105"/>
                </a:lnTo>
                <a:lnTo>
                  <a:pt x="2541575" y="2441105"/>
                </a:lnTo>
                <a:lnTo>
                  <a:pt x="2541575" y="2473338"/>
                </a:lnTo>
                <a:lnTo>
                  <a:pt x="2509342" y="2473338"/>
                </a:lnTo>
                <a:lnTo>
                  <a:pt x="2509342" y="2505570"/>
                </a:lnTo>
                <a:lnTo>
                  <a:pt x="2541575" y="2505570"/>
                </a:lnTo>
                <a:lnTo>
                  <a:pt x="2541575" y="2537803"/>
                </a:lnTo>
                <a:lnTo>
                  <a:pt x="2573807" y="2537803"/>
                </a:lnTo>
                <a:close/>
                <a:moveTo>
                  <a:pt x="2436647" y="2812123"/>
                </a:moveTo>
                <a:lnTo>
                  <a:pt x="2436647" y="2779890"/>
                </a:lnTo>
                <a:lnTo>
                  <a:pt x="2468880" y="2779890"/>
                </a:lnTo>
                <a:lnTo>
                  <a:pt x="2468880" y="2747658"/>
                </a:lnTo>
                <a:lnTo>
                  <a:pt x="2436647" y="2747658"/>
                </a:lnTo>
                <a:lnTo>
                  <a:pt x="2436647" y="2715425"/>
                </a:lnTo>
                <a:lnTo>
                  <a:pt x="2404415" y="2715425"/>
                </a:lnTo>
                <a:lnTo>
                  <a:pt x="2404415" y="2747658"/>
                </a:lnTo>
                <a:lnTo>
                  <a:pt x="2372182" y="2747658"/>
                </a:lnTo>
                <a:lnTo>
                  <a:pt x="2372182" y="2779890"/>
                </a:lnTo>
                <a:lnTo>
                  <a:pt x="2404415" y="2779890"/>
                </a:lnTo>
                <a:lnTo>
                  <a:pt x="2404415" y="2812123"/>
                </a:lnTo>
                <a:lnTo>
                  <a:pt x="2436647" y="2812123"/>
                </a:lnTo>
                <a:close/>
                <a:moveTo>
                  <a:pt x="2162327" y="2812123"/>
                </a:moveTo>
                <a:lnTo>
                  <a:pt x="2162327" y="2779890"/>
                </a:lnTo>
                <a:lnTo>
                  <a:pt x="2194560" y="2779890"/>
                </a:lnTo>
                <a:lnTo>
                  <a:pt x="2194560" y="2747658"/>
                </a:lnTo>
                <a:lnTo>
                  <a:pt x="2162327" y="2747658"/>
                </a:lnTo>
                <a:lnTo>
                  <a:pt x="2162327" y="2715425"/>
                </a:lnTo>
                <a:lnTo>
                  <a:pt x="2130095" y="2715425"/>
                </a:lnTo>
                <a:lnTo>
                  <a:pt x="2130095" y="2747658"/>
                </a:lnTo>
                <a:lnTo>
                  <a:pt x="2097862" y="2747658"/>
                </a:lnTo>
                <a:lnTo>
                  <a:pt x="2097862" y="2779890"/>
                </a:lnTo>
                <a:lnTo>
                  <a:pt x="2130095" y="2779890"/>
                </a:lnTo>
                <a:lnTo>
                  <a:pt x="2130095" y="2812123"/>
                </a:lnTo>
                <a:lnTo>
                  <a:pt x="2162327" y="2812123"/>
                </a:lnTo>
                <a:close/>
                <a:moveTo>
                  <a:pt x="3161195" y="1488186"/>
                </a:moveTo>
                <a:lnTo>
                  <a:pt x="3161195" y="1515618"/>
                </a:lnTo>
                <a:lnTo>
                  <a:pt x="3133763" y="1515618"/>
                </a:lnTo>
                <a:lnTo>
                  <a:pt x="3133763" y="1543050"/>
                </a:lnTo>
                <a:lnTo>
                  <a:pt x="3161195" y="1543050"/>
                </a:lnTo>
                <a:lnTo>
                  <a:pt x="3161195" y="1570482"/>
                </a:lnTo>
                <a:lnTo>
                  <a:pt x="3188627" y="1570482"/>
                </a:lnTo>
                <a:lnTo>
                  <a:pt x="3188627" y="1543050"/>
                </a:lnTo>
                <a:lnTo>
                  <a:pt x="3216059" y="1543050"/>
                </a:lnTo>
                <a:lnTo>
                  <a:pt x="3216059" y="1515618"/>
                </a:lnTo>
                <a:lnTo>
                  <a:pt x="3188627" y="1515618"/>
                </a:lnTo>
                <a:lnTo>
                  <a:pt x="3188627" y="1488186"/>
                </a:lnTo>
                <a:lnTo>
                  <a:pt x="3161195" y="1488186"/>
                </a:lnTo>
                <a:close/>
                <a:moveTo>
                  <a:pt x="2093747" y="2674963"/>
                </a:moveTo>
                <a:lnTo>
                  <a:pt x="2093747" y="2642730"/>
                </a:lnTo>
                <a:lnTo>
                  <a:pt x="2125980" y="2642730"/>
                </a:lnTo>
                <a:lnTo>
                  <a:pt x="2125980" y="2610498"/>
                </a:lnTo>
                <a:lnTo>
                  <a:pt x="2093747" y="2610498"/>
                </a:lnTo>
                <a:lnTo>
                  <a:pt x="2093747" y="2578265"/>
                </a:lnTo>
                <a:lnTo>
                  <a:pt x="2061515" y="2578265"/>
                </a:lnTo>
                <a:lnTo>
                  <a:pt x="2061515" y="2610498"/>
                </a:lnTo>
                <a:lnTo>
                  <a:pt x="2029282" y="2610498"/>
                </a:lnTo>
                <a:lnTo>
                  <a:pt x="2029282" y="2642730"/>
                </a:lnTo>
                <a:lnTo>
                  <a:pt x="2061515" y="2642730"/>
                </a:lnTo>
                <a:lnTo>
                  <a:pt x="2061515" y="2674963"/>
                </a:lnTo>
                <a:lnTo>
                  <a:pt x="2093747" y="2674963"/>
                </a:lnTo>
                <a:close/>
                <a:moveTo>
                  <a:pt x="2230907" y="2674963"/>
                </a:moveTo>
                <a:lnTo>
                  <a:pt x="2230907" y="2642730"/>
                </a:lnTo>
                <a:lnTo>
                  <a:pt x="2263140" y="2642730"/>
                </a:lnTo>
                <a:lnTo>
                  <a:pt x="2263140" y="2610498"/>
                </a:lnTo>
                <a:lnTo>
                  <a:pt x="2230907" y="2610498"/>
                </a:lnTo>
                <a:lnTo>
                  <a:pt x="2230907" y="2578265"/>
                </a:lnTo>
                <a:lnTo>
                  <a:pt x="2198675" y="2578265"/>
                </a:lnTo>
                <a:lnTo>
                  <a:pt x="2198675" y="2610498"/>
                </a:lnTo>
                <a:lnTo>
                  <a:pt x="2166442" y="2610498"/>
                </a:lnTo>
                <a:lnTo>
                  <a:pt x="2166442" y="2642730"/>
                </a:lnTo>
                <a:lnTo>
                  <a:pt x="2198675" y="2642730"/>
                </a:lnTo>
                <a:lnTo>
                  <a:pt x="2198675" y="2674963"/>
                </a:lnTo>
                <a:lnTo>
                  <a:pt x="2230907" y="2674963"/>
                </a:lnTo>
                <a:close/>
                <a:moveTo>
                  <a:pt x="2299487" y="2812123"/>
                </a:moveTo>
                <a:lnTo>
                  <a:pt x="2299487" y="2779890"/>
                </a:lnTo>
                <a:lnTo>
                  <a:pt x="2331720" y="2779890"/>
                </a:lnTo>
                <a:lnTo>
                  <a:pt x="2331720" y="2747658"/>
                </a:lnTo>
                <a:lnTo>
                  <a:pt x="2299487" y="2747658"/>
                </a:lnTo>
                <a:lnTo>
                  <a:pt x="2299487" y="2715425"/>
                </a:lnTo>
                <a:lnTo>
                  <a:pt x="2267255" y="2715425"/>
                </a:lnTo>
                <a:lnTo>
                  <a:pt x="2267255" y="2747658"/>
                </a:lnTo>
                <a:lnTo>
                  <a:pt x="2235022" y="2747658"/>
                </a:lnTo>
                <a:lnTo>
                  <a:pt x="2235022" y="2779890"/>
                </a:lnTo>
                <a:lnTo>
                  <a:pt x="2267255" y="2779890"/>
                </a:lnTo>
                <a:lnTo>
                  <a:pt x="2267255" y="2812123"/>
                </a:lnTo>
                <a:lnTo>
                  <a:pt x="2299487" y="2812123"/>
                </a:lnTo>
                <a:close/>
                <a:moveTo>
                  <a:pt x="3189313" y="2120837"/>
                </a:moveTo>
                <a:lnTo>
                  <a:pt x="3189313" y="2092376"/>
                </a:lnTo>
                <a:lnTo>
                  <a:pt x="3217774" y="2092376"/>
                </a:lnTo>
                <a:lnTo>
                  <a:pt x="3217774" y="2063572"/>
                </a:lnTo>
                <a:lnTo>
                  <a:pt x="3189313" y="2063572"/>
                </a:lnTo>
                <a:lnTo>
                  <a:pt x="3189313" y="2035112"/>
                </a:lnTo>
                <a:lnTo>
                  <a:pt x="3160510" y="2035112"/>
                </a:lnTo>
                <a:lnTo>
                  <a:pt x="3160510" y="2063572"/>
                </a:lnTo>
                <a:lnTo>
                  <a:pt x="3132049" y="2063572"/>
                </a:lnTo>
                <a:lnTo>
                  <a:pt x="3132049" y="2092376"/>
                </a:lnTo>
                <a:lnTo>
                  <a:pt x="3160510" y="2092376"/>
                </a:lnTo>
                <a:lnTo>
                  <a:pt x="3160510" y="2120837"/>
                </a:lnTo>
                <a:lnTo>
                  <a:pt x="3189313" y="2120837"/>
                </a:lnTo>
                <a:close/>
                <a:moveTo>
                  <a:pt x="3229775" y="1899666"/>
                </a:moveTo>
                <a:lnTo>
                  <a:pt x="3229775" y="1927098"/>
                </a:lnTo>
                <a:lnTo>
                  <a:pt x="3202343" y="1927098"/>
                </a:lnTo>
                <a:lnTo>
                  <a:pt x="3202343" y="1954530"/>
                </a:lnTo>
                <a:lnTo>
                  <a:pt x="3229775" y="1954530"/>
                </a:lnTo>
                <a:lnTo>
                  <a:pt x="3229775" y="1981962"/>
                </a:lnTo>
                <a:lnTo>
                  <a:pt x="3257207" y="1981962"/>
                </a:lnTo>
                <a:lnTo>
                  <a:pt x="3257207" y="1954530"/>
                </a:lnTo>
                <a:lnTo>
                  <a:pt x="3284639" y="1954530"/>
                </a:lnTo>
                <a:lnTo>
                  <a:pt x="3284639" y="1927098"/>
                </a:lnTo>
                <a:lnTo>
                  <a:pt x="3257207" y="1927098"/>
                </a:lnTo>
                <a:lnTo>
                  <a:pt x="3257207" y="1899666"/>
                </a:lnTo>
                <a:lnTo>
                  <a:pt x="3229775" y="1899666"/>
                </a:lnTo>
                <a:close/>
                <a:moveTo>
                  <a:pt x="3120733" y="2258682"/>
                </a:moveTo>
                <a:lnTo>
                  <a:pt x="3120733" y="2229536"/>
                </a:lnTo>
                <a:lnTo>
                  <a:pt x="3149879" y="2229536"/>
                </a:lnTo>
                <a:lnTo>
                  <a:pt x="3149879" y="2200732"/>
                </a:lnTo>
                <a:lnTo>
                  <a:pt x="3120733" y="2200732"/>
                </a:lnTo>
                <a:lnTo>
                  <a:pt x="3120733" y="2171586"/>
                </a:lnTo>
                <a:lnTo>
                  <a:pt x="3091930" y="2171586"/>
                </a:lnTo>
                <a:lnTo>
                  <a:pt x="3091930" y="2200732"/>
                </a:lnTo>
                <a:lnTo>
                  <a:pt x="3062783" y="2200732"/>
                </a:lnTo>
                <a:lnTo>
                  <a:pt x="3062783" y="2229536"/>
                </a:lnTo>
                <a:lnTo>
                  <a:pt x="3091930" y="2229536"/>
                </a:lnTo>
                <a:lnTo>
                  <a:pt x="3091930" y="2258682"/>
                </a:lnTo>
                <a:lnTo>
                  <a:pt x="3120733" y="2258682"/>
                </a:lnTo>
                <a:close/>
                <a:moveTo>
                  <a:pt x="3230118" y="1626375"/>
                </a:moveTo>
                <a:lnTo>
                  <a:pt x="3230118" y="1653121"/>
                </a:lnTo>
                <a:lnTo>
                  <a:pt x="3203372" y="1653121"/>
                </a:lnTo>
                <a:lnTo>
                  <a:pt x="3203372" y="1679867"/>
                </a:lnTo>
                <a:lnTo>
                  <a:pt x="3230118" y="1679867"/>
                </a:lnTo>
                <a:lnTo>
                  <a:pt x="3230118" y="1706613"/>
                </a:lnTo>
                <a:lnTo>
                  <a:pt x="3256864" y="1706613"/>
                </a:lnTo>
                <a:lnTo>
                  <a:pt x="3256864" y="1679867"/>
                </a:lnTo>
                <a:lnTo>
                  <a:pt x="3283610" y="1679867"/>
                </a:lnTo>
                <a:lnTo>
                  <a:pt x="3283610" y="1653121"/>
                </a:lnTo>
                <a:lnTo>
                  <a:pt x="3256864" y="1653121"/>
                </a:lnTo>
                <a:lnTo>
                  <a:pt x="3256864" y="1626375"/>
                </a:lnTo>
                <a:lnTo>
                  <a:pt x="3230118" y="1626375"/>
                </a:lnTo>
                <a:close/>
                <a:moveTo>
                  <a:pt x="2025167" y="2812123"/>
                </a:moveTo>
                <a:lnTo>
                  <a:pt x="2025167" y="2779890"/>
                </a:lnTo>
                <a:lnTo>
                  <a:pt x="2057400" y="2779890"/>
                </a:lnTo>
                <a:lnTo>
                  <a:pt x="2057400" y="2747658"/>
                </a:lnTo>
                <a:lnTo>
                  <a:pt x="2025167" y="2747658"/>
                </a:lnTo>
                <a:lnTo>
                  <a:pt x="2025167" y="2715425"/>
                </a:lnTo>
                <a:lnTo>
                  <a:pt x="1992935" y="2715425"/>
                </a:lnTo>
                <a:lnTo>
                  <a:pt x="1992935" y="2747658"/>
                </a:lnTo>
                <a:lnTo>
                  <a:pt x="1960702" y="2747658"/>
                </a:lnTo>
                <a:lnTo>
                  <a:pt x="1960702" y="2779890"/>
                </a:lnTo>
                <a:lnTo>
                  <a:pt x="1992935" y="2779890"/>
                </a:lnTo>
                <a:lnTo>
                  <a:pt x="1992935" y="2812123"/>
                </a:lnTo>
                <a:lnTo>
                  <a:pt x="2025167" y="2812123"/>
                </a:lnTo>
                <a:close/>
                <a:moveTo>
                  <a:pt x="2779547" y="2400643"/>
                </a:moveTo>
                <a:lnTo>
                  <a:pt x="2779547" y="2368410"/>
                </a:lnTo>
                <a:lnTo>
                  <a:pt x="2811780" y="2368410"/>
                </a:lnTo>
                <a:lnTo>
                  <a:pt x="2811780" y="2336178"/>
                </a:lnTo>
                <a:lnTo>
                  <a:pt x="2779547" y="2336178"/>
                </a:lnTo>
                <a:lnTo>
                  <a:pt x="2779547" y="2303945"/>
                </a:lnTo>
                <a:lnTo>
                  <a:pt x="2747315" y="2303945"/>
                </a:lnTo>
                <a:lnTo>
                  <a:pt x="2747315" y="2336178"/>
                </a:lnTo>
                <a:lnTo>
                  <a:pt x="2715082" y="2336178"/>
                </a:lnTo>
                <a:lnTo>
                  <a:pt x="2715082" y="2368410"/>
                </a:lnTo>
                <a:lnTo>
                  <a:pt x="2747315" y="2368410"/>
                </a:lnTo>
                <a:lnTo>
                  <a:pt x="2747315" y="2400643"/>
                </a:lnTo>
                <a:lnTo>
                  <a:pt x="2779547" y="2400643"/>
                </a:lnTo>
                <a:close/>
                <a:moveTo>
                  <a:pt x="2916365" y="2399271"/>
                </a:moveTo>
                <a:lnTo>
                  <a:pt x="2916365" y="2368067"/>
                </a:lnTo>
                <a:lnTo>
                  <a:pt x="2947568" y="2368067"/>
                </a:lnTo>
                <a:lnTo>
                  <a:pt x="2947568" y="2336521"/>
                </a:lnTo>
                <a:lnTo>
                  <a:pt x="2916365" y="2336521"/>
                </a:lnTo>
                <a:lnTo>
                  <a:pt x="2916365" y="2305317"/>
                </a:lnTo>
                <a:lnTo>
                  <a:pt x="2884818" y="2305317"/>
                </a:lnTo>
                <a:lnTo>
                  <a:pt x="2884818" y="2336521"/>
                </a:lnTo>
                <a:lnTo>
                  <a:pt x="2853614" y="2336521"/>
                </a:lnTo>
                <a:lnTo>
                  <a:pt x="2853614" y="2368067"/>
                </a:lnTo>
                <a:lnTo>
                  <a:pt x="2884818" y="2368067"/>
                </a:lnTo>
                <a:lnTo>
                  <a:pt x="2884818" y="2399271"/>
                </a:lnTo>
                <a:lnTo>
                  <a:pt x="2916365" y="2399271"/>
                </a:lnTo>
                <a:close/>
                <a:moveTo>
                  <a:pt x="2984602" y="2261768"/>
                </a:moveTo>
                <a:lnTo>
                  <a:pt x="2984602" y="2230565"/>
                </a:lnTo>
                <a:lnTo>
                  <a:pt x="3015806" y="2230565"/>
                </a:lnTo>
                <a:lnTo>
                  <a:pt x="3015806" y="2199704"/>
                </a:lnTo>
                <a:lnTo>
                  <a:pt x="2984602" y="2199704"/>
                </a:lnTo>
                <a:lnTo>
                  <a:pt x="2984602" y="2168500"/>
                </a:lnTo>
                <a:lnTo>
                  <a:pt x="2953741" y="2168500"/>
                </a:lnTo>
                <a:lnTo>
                  <a:pt x="2953741" y="2199704"/>
                </a:lnTo>
                <a:lnTo>
                  <a:pt x="2922537" y="2199704"/>
                </a:lnTo>
                <a:lnTo>
                  <a:pt x="2922537" y="2230565"/>
                </a:lnTo>
                <a:lnTo>
                  <a:pt x="2953741" y="2230565"/>
                </a:lnTo>
                <a:lnTo>
                  <a:pt x="2953741" y="2261768"/>
                </a:lnTo>
                <a:lnTo>
                  <a:pt x="2984602" y="2261768"/>
                </a:lnTo>
                <a:close/>
                <a:moveTo>
                  <a:pt x="3052496" y="2396871"/>
                </a:moveTo>
                <a:lnTo>
                  <a:pt x="3052496" y="2367039"/>
                </a:lnTo>
                <a:lnTo>
                  <a:pt x="3082328" y="2367039"/>
                </a:lnTo>
                <a:lnTo>
                  <a:pt x="3082328" y="2337549"/>
                </a:lnTo>
                <a:lnTo>
                  <a:pt x="3052496" y="2337549"/>
                </a:lnTo>
                <a:lnTo>
                  <a:pt x="3052496" y="2307717"/>
                </a:lnTo>
                <a:lnTo>
                  <a:pt x="3023006" y="2307717"/>
                </a:lnTo>
                <a:lnTo>
                  <a:pt x="3023006" y="2337549"/>
                </a:lnTo>
                <a:lnTo>
                  <a:pt x="2993174" y="2337549"/>
                </a:lnTo>
                <a:lnTo>
                  <a:pt x="2993174" y="2367039"/>
                </a:lnTo>
                <a:lnTo>
                  <a:pt x="3023006" y="2367039"/>
                </a:lnTo>
                <a:lnTo>
                  <a:pt x="3023006" y="2396871"/>
                </a:lnTo>
                <a:lnTo>
                  <a:pt x="3052496" y="2396871"/>
                </a:lnTo>
                <a:close/>
                <a:moveTo>
                  <a:pt x="1855775" y="1343825"/>
                </a:moveTo>
                <a:lnTo>
                  <a:pt x="1855775" y="1376058"/>
                </a:lnTo>
                <a:lnTo>
                  <a:pt x="1823542" y="1376058"/>
                </a:lnTo>
                <a:lnTo>
                  <a:pt x="1823542" y="1408290"/>
                </a:lnTo>
                <a:lnTo>
                  <a:pt x="1855775" y="1408290"/>
                </a:lnTo>
                <a:lnTo>
                  <a:pt x="1855775" y="1440523"/>
                </a:lnTo>
                <a:lnTo>
                  <a:pt x="1888007" y="1440523"/>
                </a:lnTo>
                <a:lnTo>
                  <a:pt x="1888007" y="1408290"/>
                </a:lnTo>
                <a:lnTo>
                  <a:pt x="1920240" y="1408290"/>
                </a:lnTo>
                <a:lnTo>
                  <a:pt x="1920240" y="1376058"/>
                </a:lnTo>
                <a:lnTo>
                  <a:pt x="1888007" y="1376058"/>
                </a:lnTo>
                <a:lnTo>
                  <a:pt x="1888007" y="1343825"/>
                </a:lnTo>
                <a:lnTo>
                  <a:pt x="1855775" y="1343825"/>
                </a:lnTo>
                <a:close/>
                <a:moveTo>
                  <a:pt x="1238555" y="1480985"/>
                </a:moveTo>
                <a:lnTo>
                  <a:pt x="1238555" y="1513218"/>
                </a:lnTo>
                <a:lnTo>
                  <a:pt x="1206322" y="1513218"/>
                </a:lnTo>
                <a:lnTo>
                  <a:pt x="1206322" y="1545450"/>
                </a:lnTo>
                <a:lnTo>
                  <a:pt x="1238555" y="1545450"/>
                </a:lnTo>
                <a:lnTo>
                  <a:pt x="1238555" y="1577683"/>
                </a:lnTo>
                <a:lnTo>
                  <a:pt x="1270787" y="1577683"/>
                </a:lnTo>
                <a:lnTo>
                  <a:pt x="1270787" y="1545450"/>
                </a:lnTo>
                <a:lnTo>
                  <a:pt x="1303020" y="1545450"/>
                </a:lnTo>
                <a:lnTo>
                  <a:pt x="1303020" y="1513218"/>
                </a:lnTo>
                <a:lnTo>
                  <a:pt x="1270787" y="1513218"/>
                </a:lnTo>
                <a:lnTo>
                  <a:pt x="1270787" y="1480985"/>
                </a:lnTo>
                <a:lnTo>
                  <a:pt x="1238555" y="1480985"/>
                </a:lnTo>
                <a:close/>
                <a:moveTo>
                  <a:pt x="1307135" y="1618145"/>
                </a:moveTo>
                <a:lnTo>
                  <a:pt x="1307135" y="1650378"/>
                </a:lnTo>
                <a:lnTo>
                  <a:pt x="1274902" y="1650378"/>
                </a:lnTo>
                <a:lnTo>
                  <a:pt x="1274902" y="1682610"/>
                </a:lnTo>
                <a:lnTo>
                  <a:pt x="1307135" y="1682610"/>
                </a:lnTo>
                <a:lnTo>
                  <a:pt x="1307135" y="1714843"/>
                </a:lnTo>
                <a:lnTo>
                  <a:pt x="1339367" y="1714843"/>
                </a:lnTo>
                <a:lnTo>
                  <a:pt x="1339367" y="1682610"/>
                </a:lnTo>
                <a:lnTo>
                  <a:pt x="1371600" y="1682610"/>
                </a:lnTo>
                <a:lnTo>
                  <a:pt x="1371600" y="1650378"/>
                </a:lnTo>
                <a:lnTo>
                  <a:pt x="1339367" y="1650378"/>
                </a:lnTo>
                <a:lnTo>
                  <a:pt x="1339367" y="1618145"/>
                </a:lnTo>
                <a:lnTo>
                  <a:pt x="1307135" y="1618145"/>
                </a:lnTo>
                <a:close/>
                <a:moveTo>
                  <a:pt x="1032815" y="1618145"/>
                </a:moveTo>
                <a:lnTo>
                  <a:pt x="1032815" y="1650378"/>
                </a:lnTo>
                <a:lnTo>
                  <a:pt x="1000582" y="1650378"/>
                </a:lnTo>
                <a:lnTo>
                  <a:pt x="1000582" y="1682610"/>
                </a:lnTo>
                <a:lnTo>
                  <a:pt x="1032815" y="1682610"/>
                </a:lnTo>
                <a:lnTo>
                  <a:pt x="1032815" y="1714843"/>
                </a:lnTo>
                <a:lnTo>
                  <a:pt x="1065047" y="1714843"/>
                </a:lnTo>
                <a:lnTo>
                  <a:pt x="1065047" y="1682610"/>
                </a:lnTo>
                <a:lnTo>
                  <a:pt x="1097280" y="1682610"/>
                </a:lnTo>
                <a:lnTo>
                  <a:pt x="1097280" y="1650378"/>
                </a:lnTo>
                <a:lnTo>
                  <a:pt x="1065047" y="1650378"/>
                </a:lnTo>
                <a:lnTo>
                  <a:pt x="1065047" y="1618145"/>
                </a:lnTo>
                <a:lnTo>
                  <a:pt x="1032815" y="1618145"/>
                </a:lnTo>
                <a:close/>
                <a:moveTo>
                  <a:pt x="1169975" y="1618145"/>
                </a:moveTo>
                <a:lnTo>
                  <a:pt x="1169975" y="1650378"/>
                </a:lnTo>
                <a:lnTo>
                  <a:pt x="1137742" y="1650378"/>
                </a:lnTo>
                <a:lnTo>
                  <a:pt x="1137742" y="1682610"/>
                </a:lnTo>
                <a:lnTo>
                  <a:pt x="1169975" y="1682610"/>
                </a:lnTo>
                <a:lnTo>
                  <a:pt x="1169975" y="1714843"/>
                </a:lnTo>
                <a:lnTo>
                  <a:pt x="1202207" y="1714843"/>
                </a:lnTo>
                <a:lnTo>
                  <a:pt x="1202207" y="1682610"/>
                </a:lnTo>
                <a:lnTo>
                  <a:pt x="1234440" y="1682610"/>
                </a:lnTo>
                <a:lnTo>
                  <a:pt x="1234440" y="1650378"/>
                </a:lnTo>
                <a:lnTo>
                  <a:pt x="1202207" y="1650378"/>
                </a:lnTo>
                <a:lnTo>
                  <a:pt x="1202207" y="1618145"/>
                </a:lnTo>
                <a:lnTo>
                  <a:pt x="1169975" y="1618145"/>
                </a:lnTo>
                <a:close/>
                <a:moveTo>
                  <a:pt x="1375715" y="1480985"/>
                </a:moveTo>
                <a:lnTo>
                  <a:pt x="1375715" y="1513218"/>
                </a:lnTo>
                <a:lnTo>
                  <a:pt x="1343482" y="1513218"/>
                </a:lnTo>
                <a:lnTo>
                  <a:pt x="1343482" y="1545450"/>
                </a:lnTo>
                <a:lnTo>
                  <a:pt x="1375715" y="1545450"/>
                </a:lnTo>
                <a:lnTo>
                  <a:pt x="1375715" y="1577683"/>
                </a:lnTo>
                <a:lnTo>
                  <a:pt x="1407947" y="1577683"/>
                </a:lnTo>
                <a:lnTo>
                  <a:pt x="1407947" y="1545450"/>
                </a:lnTo>
                <a:lnTo>
                  <a:pt x="1440180" y="1545450"/>
                </a:lnTo>
                <a:lnTo>
                  <a:pt x="1440180" y="1513218"/>
                </a:lnTo>
                <a:lnTo>
                  <a:pt x="1407947" y="1513218"/>
                </a:lnTo>
                <a:lnTo>
                  <a:pt x="1407947" y="1480985"/>
                </a:lnTo>
                <a:lnTo>
                  <a:pt x="1375715" y="1480985"/>
                </a:lnTo>
                <a:close/>
                <a:moveTo>
                  <a:pt x="1101395" y="1755305"/>
                </a:moveTo>
                <a:lnTo>
                  <a:pt x="1101395" y="1787538"/>
                </a:lnTo>
                <a:lnTo>
                  <a:pt x="1069162" y="1787538"/>
                </a:lnTo>
                <a:lnTo>
                  <a:pt x="1069162" y="1819770"/>
                </a:lnTo>
                <a:lnTo>
                  <a:pt x="1101395" y="1819770"/>
                </a:lnTo>
                <a:lnTo>
                  <a:pt x="1101395" y="1852003"/>
                </a:lnTo>
                <a:lnTo>
                  <a:pt x="1133627" y="1852003"/>
                </a:lnTo>
                <a:lnTo>
                  <a:pt x="1133627" y="1819770"/>
                </a:lnTo>
                <a:lnTo>
                  <a:pt x="1165860" y="1819770"/>
                </a:lnTo>
                <a:lnTo>
                  <a:pt x="1165860" y="1787538"/>
                </a:lnTo>
                <a:lnTo>
                  <a:pt x="1133627" y="1787538"/>
                </a:lnTo>
                <a:lnTo>
                  <a:pt x="1133627" y="1755305"/>
                </a:lnTo>
                <a:lnTo>
                  <a:pt x="1101395" y="1755305"/>
                </a:lnTo>
                <a:close/>
                <a:moveTo>
                  <a:pt x="1444295" y="1343825"/>
                </a:moveTo>
                <a:lnTo>
                  <a:pt x="1444295" y="1376058"/>
                </a:lnTo>
                <a:lnTo>
                  <a:pt x="1412062" y="1376058"/>
                </a:lnTo>
                <a:lnTo>
                  <a:pt x="1412062" y="1408290"/>
                </a:lnTo>
                <a:lnTo>
                  <a:pt x="1444295" y="1408290"/>
                </a:lnTo>
                <a:lnTo>
                  <a:pt x="1444295" y="1440523"/>
                </a:lnTo>
                <a:lnTo>
                  <a:pt x="1476527" y="1440523"/>
                </a:lnTo>
                <a:lnTo>
                  <a:pt x="1476527" y="1408290"/>
                </a:lnTo>
                <a:lnTo>
                  <a:pt x="1508760" y="1408290"/>
                </a:lnTo>
                <a:lnTo>
                  <a:pt x="1508760" y="1376058"/>
                </a:lnTo>
                <a:lnTo>
                  <a:pt x="1476527" y="1376058"/>
                </a:lnTo>
                <a:lnTo>
                  <a:pt x="1476527" y="1343825"/>
                </a:lnTo>
                <a:lnTo>
                  <a:pt x="1444295" y="1343825"/>
                </a:lnTo>
                <a:close/>
                <a:moveTo>
                  <a:pt x="1650035" y="1480985"/>
                </a:moveTo>
                <a:lnTo>
                  <a:pt x="1650035" y="1513218"/>
                </a:lnTo>
                <a:lnTo>
                  <a:pt x="1617802" y="1513218"/>
                </a:lnTo>
                <a:lnTo>
                  <a:pt x="1617802" y="1545450"/>
                </a:lnTo>
                <a:lnTo>
                  <a:pt x="1650035" y="1545450"/>
                </a:lnTo>
                <a:lnTo>
                  <a:pt x="1650035" y="1577683"/>
                </a:lnTo>
                <a:lnTo>
                  <a:pt x="1682267" y="1577683"/>
                </a:lnTo>
                <a:lnTo>
                  <a:pt x="1682267" y="1545450"/>
                </a:lnTo>
                <a:lnTo>
                  <a:pt x="1714500" y="1545450"/>
                </a:lnTo>
                <a:lnTo>
                  <a:pt x="1714500" y="1513218"/>
                </a:lnTo>
                <a:lnTo>
                  <a:pt x="1682267" y="1513218"/>
                </a:lnTo>
                <a:lnTo>
                  <a:pt x="1682267" y="1480985"/>
                </a:lnTo>
                <a:lnTo>
                  <a:pt x="1650035" y="1480985"/>
                </a:lnTo>
                <a:close/>
                <a:moveTo>
                  <a:pt x="1581455" y="1343825"/>
                </a:moveTo>
                <a:lnTo>
                  <a:pt x="1581455" y="1376058"/>
                </a:lnTo>
                <a:lnTo>
                  <a:pt x="1549222" y="1376058"/>
                </a:lnTo>
                <a:lnTo>
                  <a:pt x="1549222" y="1408290"/>
                </a:lnTo>
                <a:lnTo>
                  <a:pt x="1581455" y="1408290"/>
                </a:lnTo>
                <a:lnTo>
                  <a:pt x="1581455" y="1440523"/>
                </a:lnTo>
                <a:lnTo>
                  <a:pt x="1613687" y="1440523"/>
                </a:lnTo>
                <a:lnTo>
                  <a:pt x="1613687" y="1408290"/>
                </a:lnTo>
                <a:lnTo>
                  <a:pt x="1645920" y="1408290"/>
                </a:lnTo>
                <a:lnTo>
                  <a:pt x="1645920" y="1376058"/>
                </a:lnTo>
                <a:lnTo>
                  <a:pt x="1613687" y="1376058"/>
                </a:lnTo>
                <a:lnTo>
                  <a:pt x="1613687" y="1343825"/>
                </a:lnTo>
                <a:lnTo>
                  <a:pt x="1581455" y="1343825"/>
                </a:lnTo>
                <a:close/>
                <a:moveTo>
                  <a:pt x="1512875" y="1480985"/>
                </a:moveTo>
                <a:lnTo>
                  <a:pt x="1512875" y="1513218"/>
                </a:lnTo>
                <a:lnTo>
                  <a:pt x="1480642" y="1513218"/>
                </a:lnTo>
                <a:lnTo>
                  <a:pt x="1480642" y="1545450"/>
                </a:lnTo>
                <a:lnTo>
                  <a:pt x="1512875" y="1545450"/>
                </a:lnTo>
                <a:lnTo>
                  <a:pt x="1512875" y="1577683"/>
                </a:lnTo>
                <a:lnTo>
                  <a:pt x="1545107" y="1577683"/>
                </a:lnTo>
                <a:lnTo>
                  <a:pt x="1545107" y="1545450"/>
                </a:lnTo>
                <a:lnTo>
                  <a:pt x="1577340" y="1545450"/>
                </a:lnTo>
                <a:lnTo>
                  <a:pt x="1577340" y="1513218"/>
                </a:lnTo>
                <a:lnTo>
                  <a:pt x="1545107" y="1513218"/>
                </a:lnTo>
                <a:lnTo>
                  <a:pt x="1545107" y="1480985"/>
                </a:lnTo>
                <a:lnTo>
                  <a:pt x="1512875" y="1480985"/>
                </a:lnTo>
                <a:close/>
                <a:moveTo>
                  <a:pt x="1133627" y="2126323"/>
                </a:moveTo>
                <a:lnTo>
                  <a:pt x="1133627" y="2094090"/>
                </a:lnTo>
                <a:lnTo>
                  <a:pt x="1165860" y="2094090"/>
                </a:lnTo>
                <a:lnTo>
                  <a:pt x="1165860" y="2061858"/>
                </a:lnTo>
                <a:lnTo>
                  <a:pt x="1133627" y="2061858"/>
                </a:lnTo>
                <a:lnTo>
                  <a:pt x="1133627" y="2029625"/>
                </a:lnTo>
                <a:lnTo>
                  <a:pt x="1101395" y="2029625"/>
                </a:lnTo>
                <a:lnTo>
                  <a:pt x="1101395" y="2061858"/>
                </a:lnTo>
                <a:lnTo>
                  <a:pt x="1069162" y="2061858"/>
                </a:lnTo>
                <a:lnTo>
                  <a:pt x="1069162" y="2094090"/>
                </a:lnTo>
                <a:lnTo>
                  <a:pt x="1101395" y="2094090"/>
                </a:lnTo>
                <a:lnTo>
                  <a:pt x="1101395" y="2126323"/>
                </a:lnTo>
                <a:lnTo>
                  <a:pt x="1133627" y="2126323"/>
                </a:lnTo>
                <a:close/>
                <a:moveTo>
                  <a:pt x="1202207" y="2263483"/>
                </a:moveTo>
                <a:lnTo>
                  <a:pt x="1202207" y="2231250"/>
                </a:lnTo>
                <a:lnTo>
                  <a:pt x="1234440" y="2231250"/>
                </a:lnTo>
                <a:lnTo>
                  <a:pt x="1234440" y="2199018"/>
                </a:lnTo>
                <a:lnTo>
                  <a:pt x="1202207" y="2199018"/>
                </a:lnTo>
                <a:lnTo>
                  <a:pt x="1202207" y="2166785"/>
                </a:lnTo>
                <a:lnTo>
                  <a:pt x="1169975" y="2166785"/>
                </a:lnTo>
                <a:lnTo>
                  <a:pt x="1169975" y="2199018"/>
                </a:lnTo>
                <a:lnTo>
                  <a:pt x="1137742" y="2199018"/>
                </a:lnTo>
                <a:lnTo>
                  <a:pt x="1137742" y="2231250"/>
                </a:lnTo>
                <a:lnTo>
                  <a:pt x="1169975" y="2231250"/>
                </a:lnTo>
                <a:lnTo>
                  <a:pt x="1169975" y="2263483"/>
                </a:lnTo>
                <a:lnTo>
                  <a:pt x="1202207" y="2263483"/>
                </a:lnTo>
                <a:close/>
                <a:moveTo>
                  <a:pt x="1718615" y="1343825"/>
                </a:moveTo>
                <a:lnTo>
                  <a:pt x="1718615" y="1376058"/>
                </a:lnTo>
                <a:lnTo>
                  <a:pt x="1686382" y="1376058"/>
                </a:lnTo>
                <a:lnTo>
                  <a:pt x="1686382" y="1408290"/>
                </a:lnTo>
                <a:lnTo>
                  <a:pt x="1718615" y="1408290"/>
                </a:lnTo>
                <a:lnTo>
                  <a:pt x="1718615" y="1440523"/>
                </a:lnTo>
                <a:lnTo>
                  <a:pt x="1750847" y="1440523"/>
                </a:lnTo>
                <a:lnTo>
                  <a:pt x="1750847" y="1408290"/>
                </a:lnTo>
                <a:lnTo>
                  <a:pt x="1783080" y="1408290"/>
                </a:lnTo>
                <a:lnTo>
                  <a:pt x="1783080" y="1376058"/>
                </a:lnTo>
                <a:lnTo>
                  <a:pt x="1750847" y="1376058"/>
                </a:lnTo>
                <a:lnTo>
                  <a:pt x="1750847" y="1343825"/>
                </a:lnTo>
                <a:lnTo>
                  <a:pt x="1718615" y="1343825"/>
                </a:lnTo>
                <a:close/>
                <a:moveTo>
                  <a:pt x="1270787" y="2400643"/>
                </a:moveTo>
                <a:lnTo>
                  <a:pt x="1270787" y="2368410"/>
                </a:lnTo>
                <a:lnTo>
                  <a:pt x="1303020" y="2368410"/>
                </a:lnTo>
                <a:lnTo>
                  <a:pt x="1303020" y="2336178"/>
                </a:lnTo>
                <a:lnTo>
                  <a:pt x="1270787" y="2336178"/>
                </a:lnTo>
                <a:lnTo>
                  <a:pt x="1270787" y="2303945"/>
                </a:lnTo>
                <a:lnTo>
                  <a:pt x="1238555" y="2303945"/>
                </a:lnTo>
                <a:lnTo>
                  <a:pt x="1238555" y="2336178"/>
                </a:lnTo>
                <a:lnTo>
                  <a:pt x="1206322" y="2336178"/>
                </a:lnTo>
                <a:lnTo>
                  <a:pt x="1206322" y="2368410"/>
                </a:lnTo>
                <a:lnTo>
                  <a:pt x="1238555" y="2368410"/>
                </a:lnTo>
                <a:lnTo>
                  <a:pt x="1238555" y="2400643"/>
                </a:lnTo>
                <a:lnTo>
                  <a:pt x="1270787" y="2400643"/>
                </a:lnTo>
                <a:close/>
                <a:moveTo>
                  <a:pt x="1065047" y="2263483"/>
                </a:moveTo>
                <a:lnTo>
                  <a:pt x="1065047" y="2231250"/>
                </a:lnTo>
                <a:lnTo>
                  <a:pt x="1097280" y="2231250"/>
                </a:lnTo>
                <a:lnTo>
                  <a:pt x="1097280" y="2199018"/>
                </a:lnTo>
                <a:lnTo>
                  <a:pt x="1065047" y="2199018"/>
                </a:lnTo>
                <a:lnTo>
                  <a:pt x="1065047" y="2166785"/>
                </a:lnTo>
                <a:lnTo>
                  <a:pt x="1032815" y="2166785"/>
                </a:lnTo>
                <a:lnTo>
                  <a:pt x="1032815" y="2199018"/>
                </a:lnTo>
                <a:lnTo>
                  <a:pt x="1000582" y="2199018"/>
                </a:lnTo>
                <a:lnTo>
                  <a:pt x="1000582" y="2231250"/>
                </a:lnTo>
                <a:lnTo>
                  <a:pt x="1032815" y="2231250"/>
                </a:lnTo>
                <a:lnTo>
                  <a:pt x="1032815" y="2263483"/>
                </a:lnTo>
                <a:lnTo>
                  <a:pt x="1065047" y="2263483"/>
                </a:lnTo>
                <a:close/>
                <a:moveTo>
                  <a:pt x="1339367" y="2263483"/>
                </a:moveTo>
                <a:lnTo>
                  <a:pt x="1339367" y="2231250"/>
                </a:lnTo>
                <a:lnTo>
                  <a:pt x="1371600" y="2231250"/>
                </a:lnTo>
                <a:lnTo>
                  <a:pt x="1371600" y="2199018"/>
                </a:lnTo>
                <a:lnTo>
                  <a:pt x="1339367" y="2199018"/>
                </a:lnTo>
                <a:lnTo>
                  <a:pt x="1339367" y="2166785"/>
                </a:lnTo>
                <a:lnTo>
                  <a:pt x="1307135" y="2166785"/>
                </a:lnTo>
                <a:lnTo>
                  <a:pt x="1307135" y="2199018"/>
                </a:lnTo>
                <a:lnTo>
                  <a:pt x="1274902" y="2199018"/>
                </a:lnTo>
                <a:lnTo>
                  <a:pt x="1274902" y="2231250"/>
                </a:lnTo>
                <a:lnTo>
                  <a:pt x="1307135" y="2231250"/>
                </a:lnTo>
                <a:lnTo>
                  <a:pt x="1307135" y="2263483"/>
                </a:lnTo>
                <a:lnTo>
                  <a:pt x="1339367" y="2263483"/>
                </a:lnTo>
                <a:close/>
                <a:moveTo>
                  <a:pt x="858622" y="1849603"/>
                </a:moveTo>
                <a:lnTo>
                  <a:pt x="858622" y="1819085"/>
                </a:lnTo>
                <a:lnTo>
                  <a:pt x="889140" y="1819085"/>
                </a:lnTo>
                <a:lnTo>
                  <a:pt x="889140" y="1788224"/>
                </a:lnTo>
                <a:lnTo>
                  <a:pt x="858622" y="1788224"/>
                </a:lnTo>
                <a:lnTo>
                  <a:pt x="858622" y="1757705"/>
                </a:lnTo>
                <a:lnTo>
                  <a:pt x="827761" y="1757705"/>
                </a:lnTo>
                <a:lnTo>
                  <a:pt x="827761" y="1788224"/>
                </a:lnTo>
                <a:lnTo>
                  <a:pt x="797242" y="1788224"/>
                </a:lnTo>
                <a:lnTo>
                  <a:pt x="797242" y="1819085"/>
                </a:lnTo>
                <a:lnTo>
                  <a:pt x="827761" y="1819085"/>
                </a:lnTo>
                <a:lnTo>
                  <a:pt x="827761" y="1849603"/>
                </a:lnTo>
                <a:lnTo>
                  <a:pt x="858622" y="1849603"/>
                </a:lnTo>
                <a:close/>
                <a:moveTo>
                  <a:pt x="996467" y="2126323"/>
                </a:moveTo>
                <a:lnTo>
                  <a:pt x="996467" y="2094090"/>
                </a:lnTo>
                <a:lnTo>
                  <a:pt x="1028700" y="2094090"/>
                </a:lnTo>
                <a:lnTo>
                  <a:pt x="1028700" y="2061858"/>
                </a:lnTo>
                <a:lnTo>
                  <a:pt x="996467" y="2061858"/>
                </a:lnTo>
                <a:lnTo>
                  <a:pt x="996467" y="2029625"/>
                </a:lnTo>
                <a:lnTo>
                  <a:pt x="964235" y="2029625"/>
                </a:lnTo>
                <a:lnTo>
                  <a:pt x="964235" y="2061858"/>
                </a:lnTo>
                <a:lnTo>
                  <a:pt x="932002" y="2061858"/>
                </a:lnTo>
                <a:lnTo>
                  <a:pt x="932002" y="2094090"/>
                </a:lnTo>
                <a:lnTo>
                  <a:pt x="964235" y="2094090"/>
                </a:lnTo>
                <a:lnTo>
                  <a:pt x="964235" y="2126323"/>
                </a:lnTo>
                <a:lnTo>
                  <a:pt x="996467" y="2126323"/>
                </a:lnTo>
                <a:close/>
                <a:moveTo>
                  <a:pt x="964235" y="1755648"/>
                </a:moveTo>
                <a:lnTo>
                  <a:pt x="964235" y="1787538"/>
                </a:lnTo>
                <a:lnTo>
                  <a:pt x="932345" y="1787538"/>
                </a:lnTo>
                <a:lnTo>
                  <a:pt x="932345" y="1819770"/>
                </a:lnTo>
                <a:lnTo>
                  <a:pt x="964235" y="1819770"/>
                </a:lnTo>
                <a:lnTo>
                  <a:pt x="964235" y="1851660"/>
                </a:lnTo>
                <a:lnTo>
                  <a:pt x="996467" y="1851660"/>
                </a:lnTo>
                <a:lnTo>
                  <a:pt x="996467" y="1819770"/>
                </a:lnTo>
                <a:lnTo>
                  <a:pt x="1028357" y="1819770"/>
                </a:lnTo>
                <a:lnTo>
                  <a:pt x="1028357" y="1787538"/>
                </a:lnTo>
                <a:lnTo>
                  <a:pt x="996467" y="1787538"/>
                </a:lnTo>
                <a:lnTo>
                  <a:pt x="996467" y="1755648"/>
                </a:lnTo>
                <a:lnTo>
                  <a:pt x="964235" y="1755648"/>
                </a:lnTo>
                <a:close/>
                <a:moveTo>
                  <a:pt x="927544" y="1988134"/>
                </a:moveTo>
                <a:lnTo>
                  <a:pt x="927544" y="1956587"/>
                </a:lnTo>
                <a:lnTo>
                  <a:pt x="959091" y="1956587"/>
                </a:lnTo>
                <a:lnTo>
                  <a:pt x="959091" y="1925041"/>
                </a:lnTo>
                <a:lnTo>
                  <a:pt x="927544" y="1925041"/>
                </a:lnTo>
                <a:lnTo>
                  <a:pt x="927544" y="1893494"/>
                </a:lnTo>
                <a:lnTo>
                  <a:pt x="895998" y="1893494"/>
                </a:lnTo>
                <a:lnTo>
                  <a:pt x="895998" y="1925041"/>
                </a:lnTo>
                <a:lnTo>
                  <a:pt x="864451" y="1925041"/>
                </a:lnTo>
                <a:lnTo>
                  <a:pt x="864451" y="1956587"/>
                </a:lnTo>
                <a:lnTo>
                  <a:pt x="895998" y="1956587"/>
                </a:lnTo>
                <a:lnTo>
                  <a:pt x="895998" y="1988134"/>
                </a:lnTo>
                <a:lnTo>
                  <a:pt x="927544" y="1988134"/>
                </a:lnTo>
                <a:close/>
                <a:moveTo>
                  <a:pt x="789356" y="1985391"/>
                </a:moveTo>
                <a:lnTo>
                  <a:pt x="789356" y="1955559"/>
                </a:lnTo>
                <a:lnTo>
                  <a:pt x="819188" y="1955559"/>
                </a:lnTo>
                <a:lnTo>
                  <a:pt x="819188" y="1926069"/>
                </a:lnTo>
                <a:lnTo>
                  <a:pt x="789356" y="1926069"/>
                </a:lnTo>
                <a:lnTo>
                  <a:pt x="789356" y="1896237"/>
                </a:lnTo>
                <a:lnTo>
                  <a:pt x="759866" y="1896237"/>
                </a:lnTo>
                <a:lnTo>
                  <a:pt x="759866" y="1926069"/>
                </a:lnTo>
                <a:lnTo>
                  <a:pt x="730034" y="1926069"/>
                </a:lnTo>
                <a:lnTo>
                  <a:pt x="730034" y="1955559"/>
                </a:lnTo>
                <a:lnTo>
                  <a:pt x="759866" y="1955559"/>
                </a:lnTo>
                <a:lnTo>
                  <a:pt x="759866" y="1985391"/>
                </a:lnTo>
                <a:lnTo>
                  <a:pt x="789356" y="1985391"/>
                </a:lnTo>
                <a:close/>
                <a:moveTo>
                  <a:pt x="2747315" y="1755305"/>
                </a:moveTo>
                <a:lnTo>
                  <a:pt x="2747315" y="1787538"/>
                </a:lnTo>
                <a:lnTo>
                  <a:pt x="2715082" y="1787538"/>
                </a:lnTo>
                <a:lnTo>
                  <a:pt x="2715082" y="1819770"/>
                </a:lnTo>
                <a:lnTo>
                  <a:pt x="2747315" y="1819770"/>
                </a:lnTo>
                <a:lnTo>
                  <a:pt x="2747315" y="1852003"/>
                </a:lnTo>
                <a:lnTo>
                  <a:pt x="2779547" y="1852003"/>
                </a:lnTo>
                <a:lnTo>
                  <a:pt x="2779547" y="1819770"/>
                </a:lnTo>
                <a:lnTo>
                  <a:pt x="2811780" y="1819770"/>
                </a:lnTo>
                <a:lnTo>
                  <a:pt x="2811780" y="1787538"/>
                </a:lnTo>
                <a:lnTo>
                  <a:pt x="2779547" y="1787538"/>
                </a:lnTo>
                <a:lnTo>
                  <a:pt x="2779547" y="1755305"/>
                </a:lnTo>
                <a:lnTo>
                  <a:pt x="2747315" y="1755305"/>
                </a:lnTo>
                <a:close/>
                <a:moveTo>
                  <a:pt x="2815895" y="1618145"/>
                </a:moveTo>
                <a:lnTo>
                  <a:pt x="2815895" y="1650378"/>
                </a:lnTo>
                <a:lnTo>
                  <a:pt x="2783662" y="1650378"/>
                </a:lnTo>
                <a:lnTo>
                  <a:pt x="2783662" y="1682610"/>
                </a:lnTo>
                <a:lnTo>
                  <a:pt x="2815895" y="1682610"/>
                </a:lnTo>
                <a:lnTo>
                  <a:pt x="2815895" y="1714843"/>
                </a:lnTo>
                <a:lnTo>
                  <a:pt x="2848127" y="1714843"/>
                </a:lnTo>
                <a:lnTo>
                  <a:pt x="2848127" y="1682610"/>
                </a:lnTo>
                <a:lnTo>
                  <a:pt x="2880360" y="1682610"/>
                </a:lnTo>
                <a:lnTo>
                  <a:pt x="2880360" y="1650378"/>
                </a:lnTo>
                <a:lnTo>
                  <a:pt x="2848127" y="1650378"/>
                </a:lnTo>
                <a:lnTo>
                  <a:pt x="2848127" y="1618145"/>
                </a:lnTo>
                <a:lnTo>
                  <a:pt x="2815895" y="1618145"/>
                </a:lnTo>
                <a:close/>
                <a:moveTo>
                  <a:pt x="2472995" y="1480985"/>
                </a:moveTo>
                <a:lnTo>
                  <a:pt x="2472995" y="1513218"/>
                </a:lnTo>
                <a:lnTo>
                  <a:pt x="2440762" y="1513218"/>
                </a:lnTo>
                <a:lnTo>
                  <a:pt x="2440762" y="1545450"/>
                </a:lnTo>
                <a:lnTo>
                  <a:pt x="2472995" y="1545450"/>
                </a:lnTo>
                <a:lnTo>
                  <a:pt x="2472995" y="1577683"/>
                </a:lnTo>
                <a:lnTo>
                  <a:pt x="2505227" y="1577683"/>
                </a:lnTo>
                <a:lnTo>
                  <a:pt x="2505227" y="1545450"/>
                </a:lnTo>
                <a:lnTo>
                  <a:pt x="2537460" y="1545450"/>
                </a:lnTo>
                <a:lnTo>
                  <a:pt x="2537460" y="1513218"/>
                </a:lnTo>
                <a:lnTo>
                  <a:pt x="2505227" y="1513218"/>
                </a:lnTo>
                <a:lnTo>
                  <a:pt x="2505227" y="1480985"/>
                </a:lnTo>
                <a:lnTo>
                  <a:pt x="2472995" y="1480985"/>
                </a:lnTo>
                <a:close/>
                <a:moveTo>
                  <a:pt x="2610155" y="1480985"/>
                </a:moveTo>
                <a:lnTo>
                  <a:pt x="2610155" y="1513218"/>
                </a:lnTo>
                <a:lnTo>
                  <a:pt x="2577922" y="1513218"/>
                </a:lnTo>
                <a:lnTo>
                  <a:pt x="2577922" y="1545450"/>
                </a:lnTo>
                <a:lnTo>
                  <a:pt x="2610155" y="1545450"/>
                </a:lnTo>
                <a:lnTo>
                  <a:pt x="2610155" y="1577683"/>
                </a:lnTo>
                <a:lnTo>
                  <a:pt x="2642387" y="1577683"/>
                </a:lnTo>
                <a:lnTo>
                  <a:pt x="2642387" y="1545450"/>
                </a:lnTo>
                <a:lnTo>
                  <a:pt x="2674620" y="1545450"/>
                </a:lnTo>
                <a:lnTo>
                  <a:pt x="2674620" y="1513218"/>
                </a:lnTo>
                <a:lnTo>
                  <a:pt x="2642387" y="1513218"/>
                </a:lnTo>
                <a:lnTo>
                  <a:pt x="2642387" y="1480985"/>
                </a:lnTo>
                <a:lnTo>
                  <a:pt x="2610155" y="1480985"/>
                </a:lnTo>
                <a:close/>
                <a:moveTo>
                  <a:pt x="1787195" y="1480985"/>
                </a:moveTo>
                <a:lnTo>
                  <a:pt x="1787195" y="1513218"/>
                </a:lnTo>
                <a:lnTo>
                  <a:pt x="1754962" y="1513218"/>
                </a:lnTo>
                <a:lnTo>
                  <a:pt x="1754962" y="1545450"/>
                </a:lnTo>
                <a:lnTo>
                  <a:pt x="1787195" y="1545450"/>
                </a:lnTo>
                <a:lnTo>
                  <a:pt x="1787195" y="1577683"/>
                </a:lnTo>
                <a:lnTo>
                  <a:pt x="1819427" y="1577683"/>
                </a:lnTo>
                <a:lnTo>
                  <a:pt x="1819427" y="1545450"/>
                </a:lnTo>
                <a:lnTo>
                  <a:pt x="1851660" y="1545450"/>
                </a:lnTo>
                <a:lnTo>
                  <a:pt x="1851660" y="1513218"/>
                </a:lnTo>
                <a:lnTo>
                  <a:pt x="1819427" y="1513218"/>
                </a:lnTo>
                <a:lnTo>
                  <a:pt x="1819427" y="1480985"/>
                </a:lnTo>
                <a:lnTo>
                  <a:pt x="1787195" y="1480985"/>
                </a:lnTo>
                <a:close/>
                <a:moveTo>
                  <a:pt x="2198675" y="1206665"/>
                </a:moveTo>
                <a:lnTo>
                  <a:pt x="2198675" y="1238898"/>
                </a:lnTo>
                <a:lnTo>
                  <a:pt x="2166442" y="1238898"/>
                </a:lnTo>
                <a:lnTo>
                  <a:pt x="2166442" y="1271130"/>
                </a:lnTo>
                <a:lnTo>
                  <a:pt x="2198675" y="1271130"/>
                </a:lnTo>
                <a:lnTo>
                  <a:pt x="2198675" y="1303363"/>
                </a:lnTo>
                <a:lnTo>
                  <a:pt x="2230907" y="1303363"/>
                </a:lnTo>
                <a:lnTo>
                  <a:pt x="2230907" y="1271130"/>
                </a:lnTo>
                <a:lnTo>
                  <a:pt x="2263140" y="1271130"/>
                </a:lnTo>
                <a:lnTo>
                  <a:pt x="2263140" y="1238898"/>
                </a:lnTo>
                <a:lnTo>
                  <a:pt x="2230907" y="1238898"/>
                </a:lnTo>
                <a:lnTo>
                  <a:pt x="2230907" y="1206665"/>
                </a:lnTo>
                <a:lnTo>
                  <a:pt x="2198675" y="1206665"/>
                </a:lnTo>
                <a:close/>
                <a:moveTo>
                  <a:pt x="2884475" y="1755305"/>
                </a:moveTo>
                <a:lnTo>
                  <a:pt x="2884475" y="1787538"/>
                </a:lnTo>
                <a:lnTo>
                  <a:pt x="2852242" y="1787538"/>
                </a:lnTo>
                <a:lnTo>
                  <a:pt x="2852242" y="1819770"/>
                </a:lnTo>
                <a:lnTo>
                  <a:pt x="2884475" y="1819770"/>
                </a:lnTo>
                <a:lnTo>
                  <a:pt x="2884475" y="1852003"/>
                </a:lnTo>
                <a:lnTo>
                  <a:pt x="2916707" y="1852003"/>
                </a:lnTo>
                <a:lnTo>
                  <a:pt x="2916707" y="1819770"/>
                </a:lnTo>
                <a:lnTo>
                  <a:pt x="2948940" y="1819770"/>
                </a:lnTo>
                <a:lnTo>
                  <a:pt x="2948940" y="1787538"/>
                </a:lnTo>
                <a:lnTo>
                  <a:pt x="2916707" y="1787538"/>
                </a:lnTo>
                <a:lnTo>
                  <a:pt x="2916707" y="1755305"/>
                </a:lnTo>
                <a:lnTo>
                  <a:pt x="2884475" y="1755305"/>
                </a:lnTo>
                <a:close/>
                <a:moveTo>
                  <a:pt x="2642387" y="2126323"/>
                </a:moveTo>
                <a:lnTo>
                  <a:pt x="2642387" y="2094090"/>
                </a:lnTo>
                <a:lnTo>
                  <a:pt x="2674620" y="2094090"/>
                </a:lnTo>
                <a:lnTo>
                  <a:pt x="2674620" y="2061858"/>
                </a:lnTo>
                <a:lnTo>
                  <a:pt x="2642387" y="2061858"/>
                </a:lnTo>
                <a:lnTo>
                  <a:pt x="2642387" y="2029625"/>
                </a:lnTo>
                <a:lnTo>
                  <a:pt x="2610155" y="2029625"/>
                </a:lnTo>
                <a:lnTo>
                  <a:pt x="2610155" y="2061858"/>
                </a:lnTo>
                <a:lnTo>
                  <a:pt x="2577922" y="2061858"/>
                </a:lnTo>
                <a:lnTo>
                  <a:pt x="2577922" y="2094090"/>
                </a:lnTo>
                <a:lnTo>
                  <a:pt x="2610155" y="2094090"/>
                </a:lnTo>
                <a:lnTo>
                  <a:pt x="2610155" y="2126323"/>
                </a:lnTo>
                <a:lnTo>
                  <a:pt x="2642387" y="2126323"/>
                </a:lnTo>
                <a:close/>
                <a:moveTo>
                  <a:pt x="2710967" y="1989163"/>
                </a:moveTo>
                <a:lnTo>
                  <a:pt x="2710967" y="1956930"/>
                </a:lnTo>
                <a:lnTo>
                  <a:pt x="2743200" y="1956930"/>
                </a:lnTo>
                <a:lnTo>
                  <a:pt x="2743200" y="1924698"/>
                </a:lnTo>
                <a:lnTo>
                  <a:pt x="2710967" y="1924698"/>
                </a:lnTo>
                <a:lnTo>
                  <a:pt x="2710967" y="1892465"/>
                </a:lnTo>
                <a:lnTo>
                  <a:pt x="2678735" y="1892465"/>
                </a:lnTo>
                <a:lnTo>
                  <a:pt x="2678735" y="1924698"/>
                </a:lnTo>
                <a:lnTo>
                  <a:pt x="2646502" y="1924698"/>
                </a:lnTo>
                <a:lnTo>
                  <a:pt x="2646502" y="1956930"/>
                </a:lnTo>
                <a:lnTo>
                  <a:pt x="2678735" y="1956930"/>
                </a:lnTo>
                <a:lnTo>
                  <a:pt x="2678735" y="1989163"/>
                </a:lnTo>
                <a:lnTo>
                  <a:pt x="2710967" y="1989163"/>
                </a:lnTo>
                <a:close/>
                <a:moveTo>
                  <a:pt x="2848127" y="1989163"/>
                </a:moveTo>
                <a:lnTo>
                  <a:pt x="2848127" y="1956930"/>
                </a:lnTo>
                <a:lnTo>
                  <a:pt x="2880360" y="1956930"/>
                </a:lnTo>
                <a:lnTo>
                  <a:pt x="2880360" y="1924698"/>
                </a:lnTo>
                <a:lnTo>
                  <a:pt x="2848127" y="1924698"/>
                </a:lnTo>
                <a:lnTo>
                  <a:pt x="2848127" y="1892465"/>
                </a:lnTo>
                <a:lnTo>
                  <a:pt x="2815895" y="1892465"/>
                </a:lnTo>
                <a:lnTo>
                  <a:pt x="2815895" y="1924698"/>
                </a:lnTo>
                <a:lnTo>
                  <a:pt x="2783662" y="1924698"/>
                </a:lnTo>
                <a:lnTo>
                  <a:pt x="2783662" y="1956930"/>
                </a:lnTo>
                <a:lnTo>
                  <a:pt x="2815895" y="1956930"/>
                </a:lnTo>
                <a:lnTo>
                  <a:pt x="2815895" y="1989163"/>
                </a:lnTo>
                <a:lnTo>
                  <a:pt x="2848127" y="1989163"/>
                </a:lnTo>
                <a:close/>
                <a:moveTo>
                  <a:pt x="2541575" y="1618145"/>
                </a:moveTo>
                <a:lnTo>
                  <a:pt x="2541575" y="1650378"/>
                </a:lnTo>
                <a:lnTo>
                  <a:pt x="2509342" y="1650378"/>
                </a:lnTo>
                <a:lnTo>
                  <a:pt x="2509342" y="1682610"/>
                </a:lnTo>
                <a:lnTo>
                  <a:pt x="2541575" y="1682610"/>
                </a:lnTo>
                <a:lnTo>
                  <a:pt x="2541575" y="1714843"/>
                </a:lnTo>
                <a:lnTo>
                  <a:pt x="2573807" y="1714843"/>
                </a:lnTo>
                <a:lnTo>
                  <a:pt x="2573807" y="1682610"/>
                </a:lnTo>
                <a:lnTo>
                  <a:pt x="2606040" y="1682610"/>
                </a:lnTo>
                <a:lnTo>
                  <a:pt x="2606040" y="1650378"/>
                </a:lnTo>
                <a:lnTo>
                  <a:pt x="2573807" y="1650378"/>
                </a:lnTo>
                <a:lnTo>
                  <a:pt x="2573807" y="1618145"/>
                </a:lnTo>
                <a:lnTo>
                  <a:pt x="2541575" y="1618145"/>
                </a:lnTo>
                <a:close/>
                <a:moveTo>
                  <a:pt x="1924355" y="1480985"/>
                </a:moveTo>
                <a:lnTo>
                  <a:pt x="1924355" y="1513218"/>
                </a:lnTo>
                <a:lnTo>
                  <a:pt x="1892122" y="1513218"/>
                </a:lnTo>
                <a:lnTo>
                  <a:pt x="1892122" y="1545450"/>
                </a:lnTo>
                <a:lnTo>
                  <a:pt x="1924355" y="1545450"/>
                </a:lnTo>
                <a:lnTo>
                  <a:pt x="1924355" y="1577683"/>
                </a:lnTo>
                <a:lnTo>
                  <a:pt x="1956587" y="1577683"/>
                </a:lnTo>
                <a:lnTo>
                  <a:pt x="1956587" y="1545450"/>
                </a:lnTo>
                <a:lnTo>
                  <a:pt x="1988820" y="1545450"/>
                </a:lnTo>
                <a:lnTo>
                  <a:pt x="1988820" y="1513218"/>
                </a:lnTo>
                <a:lnTo>
                  <a:pt x="1956587" y="1513218"/>
                </a:lnTo>
                <a:lnTo>
                  <a:pt x="1956587" y="1480985"/>
                </a:lnTo>
                <a:lnTo>
                  <a:pt x="1924355" y="1480985"/>
                </a:lnTo>
                <a:close/>
                <a:moveTo>
                  <a:pt x="1992935" y="1343825"/>
                </a:moveTo>
                <a:lnTo>
                  <a:pt x="1992935" y="1376058"/>
                </a:lnTo>
                <a:lnTo>
                  <a:pt x="1960702" y="1376058"/>
                </a:lnTo>
                <a:lnTo>
                  <a:pt x="1960702" y="1408290"/>
                </a:lnTo>
                <a:lnTo>
                  <a:pt x="1992935" y="1408290"/>
                </a:lnTo>
                <a:lnTo>
                  <a:pt x="1992935" y="1440523"/>
                </a:lnTo>
                <a:lnTo>
                  <a:pt x="2025167" y="1440523"/>
                </a:lnTo>
                <a:lnTo>
                  <a:pt x="2025167" y="1408290"/>
                </a:lnTo>
                <a:lnTo>
                  <a:pt x="2057400" y="1408290"/>
                </a:lnTo>
                <a:lnTo>
                  <a:pt x="2057400" y="1376058"/>
                </a:lnTo>
                <a:lnTo>
                  <a:pt x="2025167" y="1376058"/>
                </a:lnTo>
                <a:lnTo>
                  <a:pt x="2025167" y="1343825"/>
                </a:lnTo>
                <a:lnTo>
                  <a:pt x="1992935" y="1343825"/>
                </a:lnTo>
                <a:close/>
                <a:moveTo>
                  <a:pt x="2061515" y="1480985"/>
                </a:moveTo>
                <a:lnTo>
                  <a:pt x="2061515" y="1513218"/>
                </a:lnTo>
                <a:lnTo>
                  <a:pt x="2029282" y="1513218"/>
                </a:lnTo>
                <a:lnTo>
                  <a:pt x="2029282" y="1545450"/>
                </a:lnTo>
                <a:lnTo>
                  <a:pt x="2061515" y="1545450"/>
                </a:lnTo>
                <a:lnTo>
                  <a:pt x="2061515" y="1577683"/>
                </a:lnTo>
                <a:lnTo>
                  <a:pt x="2093747" y="1577683"/>
                </a:lnTo>
                <a:lnTo>
                  <a:pt x="2093747" y="1545450"/>
                </a:lnTo>
                <a:lnTo>
                  <a:pt x="2125980" y="1545450"/>
                </a:lnTo>
                <a:lnTo>
                  <a:pt x="2125980" y="1513218"/>
                </a:lnTo>
                <a:lnTo>
                  <a:pt x="2093747" y="1513218"/>
                </a:lnTo>
                <a:lnTo>
                  <a:pt x="2093747" y="1480985"/>
                </a:lnTo>
                <a:lnTo>
                  <a:pt x="2061515" y="1480985"/>
                </a:lnTo>
                <a:close/>
                <a:moveTo>
                  <a:pt x="1719643" y="797928"/>
                </a:moveTo>
                <a:lnTo>
                  <a:pt x="1719643" y="828446"/>
                </a:lnTo>
                <a:lnTo>
                  <a:pt x="1689125" y="828446"/>
                </a:lnTo>
                <a:lnTo>
                  <a:pt x="1689125" y="858622"/>
                </a:lnTo>
                <a:lnTo>
                  <a:pt x="1719643" y="858622"/>
                </a:lnTo>
                <a:lnTo>
                  <a:pt x="1719643" y="889140"/>
                </a:lnTo>
                <a:lnTo>
                  <a:pt x="1749819" y="889140"/>
                </a:lnTo>
                <a:lnTo>
                  <a:pt x="1749819" y="858622"/>
                </a:lnTo>
                <a:lnTo>
                  <a:pt x="1780337" y="858622"/>
                </a:lnTo>
                <a:lnTo>
                  <a:pt x="1780337" y="828446"/>
                </a:lnTo>
                <a:lnTo>
                  <a:pt x="1749819" y="828446"/>
                </a:lnTo>
                <a:lnTo>
                  <a:pt x="1749819" y="797928"/>
                </a:lnTo>
                <a:lnTo>
                  <a:pt x="1719643" y="797928"/>
                </a:lnTo>
                <a:close/>
                <a:moveTo>
                  <a:pt x="2404415" y="1618145"/>
                </a:moveTo>
                <a:lnTo>
                  <a:pt x="2404415" y="1650378"/>
                </a:lnTo>
                <a:lnTo>
                  <a:pt x="2372182" y="1650378"/>
                </a:lnTo>
                <a:lnTo>
                  <a:pt x="2372182" y="1682610"/>
                </a:lnTo>
                <a:lnTo>
                  <a:pt x="2404415" y="1682610"/>
                </a:lnTo>
                <a:lnTo>
                  <a:pt x="2404415" y="1714843"/>
                </a:lnTo>
                <a:lnTo>
                  <a:pt x="2436647" y="1714843"/>
                </a:lnTo>
                <a:lnTo>
                  <a:pt x="2436647" y="1682610"/>
                </a:lnTo>
                <a:lnTo>
                  <a:pt x="2468880" y="1682610"/>
                </a:lnTo>
                <a:lnTo>
                  <a:pt x="2468880" y="1650378"/>
                </a:lnTo>
                <a:lnTo>
                  <a:pt x="2436647" y="1650378"/>
                </a:lnTo>
                <a:lnTo>
                  <a:pt x="2436647" y="1618145"/>
                </a:lnTo>
                <a:lnTo>
                  <a:pt x="2404415" y="1618145"/>
                </a:lnTo>
                <a:close/>
                <a:moveTo>
                  <a:pt x="2130095" y="1343825"/>
                </a:moveTo>
                <a:lnTo>
                  <a:pt x="2130095" y="1376058"/>
                </a:lnTo>
                <a:lnTo>
                  <a:pt x="2097862" y="1376058"/>
                </a:lnTo>
                <a:lnTo>
                  <a:pt x="2097862" y="1408290"/>
                </a:lnTo>
                <a:lnTo>
                  <a:pt x="2130095" y="1408290"/>
                </a:lnTo>
                <a:lnTo>
                  <a:pt x="2130095" y="1440523"/>
                </a:lnTo>
                <a:lnTo>
                  <a:pt x="2162327" y="1440523"/>
                </a:lnTo>
                <a:lnTo>
                  <a:pt x="2162327" y="1408290"/>
                </a:lnTo>
                <a:lnTo>
                  <a:pt x="2194560" y="1408290"/>
                </a:lnTo>
                <a:lnTo>
                  <a:pt x="2194560" y="1376058"/>
                </a:lnTo>
                <a:lnTo>
                  <a:pt x="2162327" y="1376058"/>
                </a:lnTo>
                <a:lnTo>
                  <a:pt x="2162327" y="1343825"/>
                </a:lnTo>
                <a:lnTo>
                  <a:pt x="2130095" y="1343825"/>
                </a:lnTo>
                <a:close/>
                <a:moveTo>
                  <a:pt x="2335835" y="1480985"/>
                </a:moveTo>
                <a:lnTo>
                  <a:pt x="2335835" y="1513218"/>
                </a:lnTo>
                <a:lnTo>
                  <a:pt x="2303602" y="1513218"/>
                </a:lnTo>
                <a:lnTo>
                  <a:pt x="2303602" y="1545450"/>
                </a:lnTo>
                <a:lnTo>
                  <a:pt x="2335835" y="1545450"/>
                </a:lnTo>
                <a:lnTo>
                  <a:pt x="2335835" y="1577683"/>
                </a:lnTo>
                <a:lnTo>
                  <a:pt x="2368067" y="1577683"/>
                </a:lnTo>
                <a:lnTo>
                  <a:pt x="2368067" y="1545450"/>
                </a:lnTo>
                <a:lnTo>
                  <a:pt x="2400300" y="1545450"/>
                </a:lnTo>
                <a:lnTo>
                  <a:pt x="2400300" y="1513218"/>
                </a:lnTo>
                <a:lnTo>
                  <a:pt x="2368067" y="1513218"/>
                </a:lnTo>
                <a:lnTo>
                  <a:pt x="2368067" y="1480985"/>
                </a:lnTo>
                <a:lnTo>
                  <a:pt x="2335835" y="1480985"/>
                </a:lnTo>
                <a:close/>
                <a:moveTo>
                  <a:pt x="2267255" y="1343825"/>
                </a:moveTo>
                <a:lnTo>
                  <a:pt x="2267255" y="1376058"/>
                </a:lnTo>
                <a:lnTo>
                  <a:pt x="2235022" y="1376058"/>
                </a:lnTo>
                <a:lnTo>
                  <a:pt x="2235022" y="1408290"/>
                </a:lnTo>
                <a:lnTo>
                  <a:pt x="2267255" y="1408290"/>
                </a:lnTo>
                <a:lnTo>
                  <a:pt x="2267255" y="1440523"/>
                </a:lnTo>
                <a:lnTo>
                  <a:pt x="2299487" y="1440523"/>
                </a:lnTo>
                <a:lnTo>
                  <a:pt x="2299487" y="1408290"/>
                </a:lnTo>
                <a:lnTo>
                  <a:pt x="2331720" y="1408290"/>
                </a:lnTo>
                <a:lnTo>
                  <a:pt x="2331720" y="1376058"/>
                </a:lnTo>
                <a:lnTo>
                  <a:pt x="2299487" y="1376058"/>
                </a:lnTo>
                <a:lnTo>
                  <a:pt x="2299487" y="1343825"/>
                </a:lnTo>
                <a:lnTo>
                  <a:pt x="2267255" y="1343825"/>
                </a:lnTo>
                <a:close/>
                <a:moveTo>
                  <a:pt x="2198675" y="1480985"/>
                </a:moveTo>
                <a:lnTo>
                  <a:pt x="2198675" y="1513218"/>
                </a:lnTo>
                <a:lnTo>
                  <a:pt x="2166442" y="1513218"/>
                </a:lnTo>
                <a:lnTo>
                  <a:pt x="2166442" y="1545450"/>
                </a:lnTo>
                <a:lnTo>
                  <a:pt x="2198675" y="1545450"/>
                </a:lnTo>
                <a:lnTo>
                  <a:pt x="2198675" y="1577683"/>
                </a:lnTo>
                <a:lnTo>
                  <a:pt x="2230907" y="1577683"/>
                </a:lnTo>
                <a:lnTo>
                  <a:pt x="2230907" y="1545450"/>
                </a:lnTo>
                <a:lnTo>
                  <a:pt x="2263140" y="1545450"/>
                </a:lnTo>
                <a:lnTo>
                  <a:pt x="2263140" y="1513218"/>
                </a:lnTo>
                <a:lnTo>
                  <a:pt x="2230907" y="1513218"/>
                </a:lnTo>
                <a:lnTo>
                  <a:pt x="2230907" y="1480985"/>
                </a:lnTo>
                <a:lnTo>
                  <a:pt x="2198675" y="1480985"/>
                </a:lnTo>
                <a:close/>
                <a:moveTo>
                  <a:pt x="2678735" y="1618145"/>
                </a:moveTo>
                <a:lnTo>
                  <a:pt x="2678735" y="1650378"/>
                </a:lnTo>
                <a:lnTo>
                  <a:pt x="2646502" y="1650378"/>
                </a:lnTo>
                <a:lnTo>
                  <a:pt x="2646502" y="1682610"/>
                </a:lnTo>
                <a:lnTo>
                  <a:pt x="2678735" y="1682610"/>
                </a:lnTo>
                <a:lnTo>
                  <a:pt x="2678735" y="1714843"/>
                </a:lnTo>
                <a:lnTo>
                  <a:pt x="2710967" y="1714843"/>
                </a:lnTo>
                <a:lnTo>
                  <a:pt x="2710967" y="1682610"/>
                </a:lnTo>
                <a:lnTo>
                  <a:pt x="2743200" y="1682610"/>
                </a:lnTo>
                <a:lnTo>
                  <a:pt x="2743200" y="1650378"/>
                </a:lnTo>
                <a:lnTo>
                  <a:pt x="2710967" y="1650378"/>
                </a:lnTo>
                <a:lnTo>
                  <a:pt x="2710967" y="1618145"/>
                </a:lnTo>
                <a:lnTo>
                  <a:pt x="2678735" y="1618145"/>
                </a:lnTo>
                <a:close/>
                <a:moveTo>
                  <a:pt x="3121076" y="1985391"/>
                </a:moveTo>
                <a:lnTo>
                  <a:pt x="3121076" y="1955559"/>
                </a:lnTo>
                <a:lnTo>
                  <a:pt x="3150908" y="1955559"/>
                </a:lnTo>
                <a:lnTo>
                  <a:pt x="3150908" y="1926069"/>
                </a:lnTo>
                <a:lnTo>
                  <a:pt x="3121076" y="1926069"/>
                </a:lnTo>
                <a:lnTo>
                  <a:pt x="3121076" y="1896237"/>
                </a:lnTo>
                <a:lnTo>
                  <a:pt x="3091586" y="1896237"/>
                </a:lnTo>
                <a:lnTo>
                  <a:pt x="3091586" y="1926069"/>
                </a:lnTo>
                <a:lnTo>
                  <a:pt x="3061754" y="1926069"/>
                </a:lnTo>
                <a:lnTo>
                  <a:pt x="3061754" y="1955559"/>
                </a:lnTo>
                <a:lnTo>
                  <a:pt x="3091586" y="1955559"/>
                </a:lnTo>
                <a:lnTo>
                  <a:pt x="3091586" y="1985391"/>
                </a:lnTo>
                <a:lnTo>
                  <a:pt x="3121076" y="1985391"/>
                </a:lnTo>
                <a:close/>
                <a:moveTo>
                  <a:pt x="3160852" y="1761134"/>
                </a:moveTo>
                <a:lnTo>
                  <a:pt x="3160852" y="1789595"/>
                </a:lnTo>
                <a:lnTo>
                  <a:pt x="3132392" y="1789595"/>
                </a:lnTo>
                <a:lnTo>
                  <a:pt x="3132392" y="1817713"/>
                </a:lnTo>
                <a:lnTo>
                  <a:pt x="3160852" y="1817713"/>
                </a:lnTo>
                <a:lnTo>
                  <a:pt x="3160852" y="1846174"/>
                </a:lnTo>
                <a:lnTo>
                  <a:pt x="3188970" y="1846174"/>
                </a:lnTo>
                <a:lnTo>
                  <a:pt x="3188970" y="1817713"/>
                </a:lnTo>
                <a:lnTo>
                  <a:pt x="3217431" y="1817713"/>
                </a:lnTo>
                <a:lnTo>
                  <a:pt x="3217431" y="1789595"/>
                </a:lnTo>
                <a:lnTo>
                  <a:pt x="3188970" y="1789595"/>
                </a:lnTo>
                <a:lnTo>
                  <a:pt x="3188970" y="1761134"/>
                </a:lnTo>
                <a:lnTo>
                  <a:pt x="3160852" y="1761134"/>
                </a:lnTo>
                <a:close/>
                <a:moveTo>
                  <a:pt x="3091586" y="1622603"/>
                </a:moveTo>
                <a:lnTo>
                  <a:pt x="3091586" y="1651749"/>
                </a:lnTo>
                <a:lnTo>
                  <a:pt x="3062440" y="1651749"/>
                </a:lnTo>
                <a:lnTo>
                  <a:pt x="3062440" y="1681239"/>
                </a:lnTo>
                <a:lnTo>
                  <a:pt x="3091586" y="1681239"/>
                </a:lnTo>
                <a:lnTo>
                  <a:pt x="3091586" y="1710385"/>
                </a:lnTo>
                <a:lnTo>
                  <a:pt x="3121076" y="1710385"/>
                </a:lnTo>
                <a:lnTo>
                  <a:pt x="3121076" y="1681239"/>
                </a:lnTo>
                <a:lnTo>
                  <a:pt x="3150223" y="1681239"/>
                </a:lnTo>
                <a:lnTo>
                  <a:pt x="3150223" y="1651749"/>
                </a:lnTo>
                <a:lnTo>
                  <a:pt x="3121076" y="1651749"/>
                </a:lnTo>
                <a:lnTo>
                  <a:pt x="3121076" y="1622603"/>
                </a:lnTo>
                <a:lnTo>
                  <a:pt x="3091586" y="1622603"/>
                </a:lnTo>
                <a:close/>
                <a:moveTo>
                  <a:pt x="3022321" y="1757705"/>
                </a:moveTo>
                <a:lnTo>
                  <a:pt x="3022321" y="1788224"/>
                </a:lnTo>
                <a:lnTo>
                  <a:pt x="2991803" y="1788224"/>
                </a:lnTo>
                <a:lnTo>
                  <a:pt x="2991803" y="1819085"/>
                </a:lnTo>
                <a:lnTo>
                  <a:pt x="3022321" y="1819085"/>
                </a:lnTo>
                <a:lnTo>
                  <a:pt x="3022321" y="1849603"/>
                </a:lnTo>
                <a:lnTo>
                  <a:pt x="3053182" y="1849603"/>
                </a:lnTo>
                <a:lnTo>
                  <a:pt x="3053182" y="1819085"/>
                </a:lnTo>
                <a:lnTo>
                  <a:pt x="3083700" y="1819085"/>
                </a:lnTo>
                <a:lnTo>
                  <a:pt x="3083700" y="1788224"/>
                </a:lnTo>
                <a:lnTo>
                  <a:pt x="3053182" y="1788224"/>
                </a:lnTo>
                <a:lnTo>
                  <a:pt x="3053182" y="1757705"/>
                </a:lnTo>
                <a:lnTo>
                  <a:pt x="3022321" y="1757705"/>
                </a:lnTo>
                <a:close/>
                <a:moveTo>
                  <a:pt x="2953741" y="1619860"/>
                </a:moveTo>
                <a:lnTo>
                  <a:pt x="2953741" y="1651064"/>
                </a:lnTo>
                <a:lnTo>
                  <a:pt x="2922537" y="1651064"/>
                </a:lnTo>
                <a:lnTo>
                  <a:pt x="2922537" y="1681925"/>
                </a:lnTo>
                <a:lnTo>
                  <a:pt x="2953741" y="1681925"/>
                </a:lnTo>
                <a:lnTo>
                  <a:pt x="2953741" y="1713128"/>
                </a:lnTo>
                <a:lnTo>
                  <a:pt x="2984602" y="1713128"/>
                </a:lnTo>
                <a:lnTo>
                  <a:pt x="2984602" y="1681925"/>
                </a:lnTo>
                <a:lnTo>
                  <a:pt x="3015806" y="1681925"/>
                </a:lnTo>
                <a:lnTo>
                  <a:pt x="3015806" y="1651064"/>
                </a:lnTo>
                <a:lnTo>
                  <a:pt x="2984602" y="1651064"/>
                </a:lnTo>
                <a:lnTo>
                  <a:pt x="2984602" y="1619860"/>
                </a:lnTo>
                <a:lnTo>
                  <a:pt x="2953741" y="1619860"/>
                </a:lnTo>
                <a:close/>
                <a:moveTo>
                  <a:pt x="2884818" y="1482357"/>
                </a:moveTo>
                <a:lnTo>
                  <a:pt x="2884818" y="1513561"/>
                </a:lnTo>
                <a:lnTo>
                  <a:pt x="2853614" y="1513561"/>
                </a:lnTo>
                <a:lnTo>
                  <a:pt x="2853614" y="1545107"/>
                </a:lnTo>
                <a:lnTo>
                  <a:pt x="2884818" y="1545107"/>
                </a:lnTo>
                <a:lnTo>
                  <a:pt x="2884818" y="1576311"/>
                </a:lnTo>
                <a:lnTo>
                  <a:pt x="2916365" y="1576311"/>
                </a:lnTo>
                <a:lnTo>
                  <a:pt x="2916365" y="1545107"/>
                </a:lnTo>
                <a:lnTo>
                  <a:pt x="2947568" y="1545107"/>
                </a:lnTo>
                <a:lnTo>
                  <a:pt x="2947568" y="1513561"/>
                </a:lnTo>
                <a:lnTo>
                  <a:pt x="2916365" y="1513561"/>
                </a:lnTo>
                <a:lnTo>
                  <a:pt x="2916365" y="1482357"/>
                </a:lnTo>
                <a:lnTo>
                  <a:pt x="2884818" y="1482357"/>
                </a:lnTo>
                <a:close/>
                <a:moveTo>
                  <a:pt x="2848127" y="2263483"/>
                </a:moveTo>
                <a:lnTo>
                  <a:pt x="2848127" y="2231250"/>
                </a:lnTo>
                <a:lnTo>
                  <a:pt x="2880360" y="2231250"/>
                </a:lnTo>
                <a:lnTo>
                  <a:pt x="2880360" y="2199018"/>
                </a:lnTo>
                <a:lnTo>
                  <a:pt x="2848127" y="2199018"/>
                </a:lnTo>
                <a:lnTo>
                  <a:pt x="2848127" y="2166785"/>
                </a:lnTo>
                <a:lnTo>
                  <a:pt x="2815895" y="2166785"/>
                </a:lnTo>
                <a:lnTo>
                  <a:pt x="2815895" y="2199018"/>
                </a:lnTo>
                <a:lnTo>
                  <a:pt x="2783662" y="2199018"/>
                </a:lnTo>
                <a:lnTo>
                  <a:pt x="2783662" y="2231250"/>
                </a:lnTo>
                <a:lnTo>
                  <a:pt x="2815895" y="2231250"/>
                </a:lnTo>
                <a:lnTo>
                  <a:pt x="2815895" y="2263483"/>
                </a:lnTo>
                <a:lnTo>
                  <a:pt x="2848127" y="2263483"/>
                </a:lnTo>
                <a:close/>
                <a:moveTo>
                  <a:pt x="2779547" y="2126323"/>
                </a:moveTo>
                <a:lnTo>
                  <a:pt x="2779547" y="2094090"/>
                </a:lnTo>
                <a:lnTo>
                  <a:pt x="2811780" y="2094090"/>
                </a:lnTo>
                <a:lnTo>
                  <a:pt x="2811780" y="2061858"/>
                </a:lnTo>
                <a:lnTo>
                  <a:pt x="2779547" y="2061858"/>
                </a:lnTo>
                <a:lnTo>
                  <a:pt x="2779547" y="2029625"/>
                </a:lnTo>
                <a:lnTo>
                  <a:pt x="2747315" y="2029625"/>
                </a:lnTo>
                <a:lnTo>
                  <a:pt x="2747315" y="2061858"/>
                </a:lnTo>
                <a:lnTo>
                  <a:pt x="2715082" y="2061858"/>
                </a:lnTo>
                <a:lnTo>
                  <a:pt x="2715082" y="2094090"/>
                </a:lnTo>
                <a:lnTo>
                  <a:pt x="2747315" y="2094090"/>
                </a:lnTo>
                <a:lnTo>
                  <a:pt x="2747315" y="2126323"/>
                </a:lnTo>
                <a:lnTo>
                  <a:pt x="2779547" y="2126323"/>
                </a:lnTo>
                <a:close/>
                <a:moveTo>
                  <a:pt x="2984945" y="1988134"/>
                </a:moveTo>
                <a:lnTo>
                  <a:pt x="2984945" y="1956587"/>
                </a:lnTo>
                <a:lnTo>
                  <a:pt x="3016492" y="1956587"/>
                </a:lnTo>
                <a:lnTo>
                  <a:pt x="3016492" y="1925041"/>
                </a:lnTo>
                <a:lnTo>
                  <a:pt x="2984945" y="1925041"/>
                </a:lnTo>
                <a:lnTo>
                  <a:pt x="2984945" y="1893494"/>
                </a:lnTo>
                <a:lnTo>
                  <a:pt x="2953398" y="1893494"/>
                </a:lnTo>
                <a:lnTo>
                  <a:pt x="2953398" y="1925041"/>
                </a:lnTo>
                <a:lnTo>
                  <a:pt x="2921851" y="1925041"/>
                </a:lnTo>
                <a:lnTo>
                  <a:pt x="2921851" y="1956587"/>
                </a:lnTo>
                <a:lnTo>
                  <a:pt x="2953398" y="1956587"/>
                </a:lnTo>
                <a:lnTo>
                  <a:pt x="2953398" y="1988134"/>
                </a:lnTo>
                <a:lnTo>
                  <a:pt x="2984945" y="1988134"/>
                </a:lnTo>
                <a:close/>
                <a:moveTo>
                  <a:pt x="3053182" y="2123923"/>
                </a:moveTo>
                <a:lnTo>
                  <a:pt x="3053182" y="2093405"/>
                </a:lnTo>
                <a:lnTo>
                  <a:pt x="3083700" y="2093405"/>
                </a:lnTo>
                <a:lnTo>
                  <a:pt x="3083700" y="2062544"/>
                </a:lnTo>
                <a:lnTo>
                  <a:pt x="3053182" y="2062544"/>
                </a:lnTo>
                <a:lnTo>
                  <a:pt x="3053182" y="2032025"/>
                </a:lnTo>
                <a:lnTo>
                  <a:pt x="3022321" y="2032025"/>
                </a:lnTo>
                <a:lnTo>
                  <a:pt x="3022321" y="2062544"/>
                </a:lnTo>
                <a:lnTo>
                  <a:pt x="2991803" y="2062544"/>
                </a:lnTo>
                <a:lnTo>
                  <a:pt x="2991803" y="2093405"/>
                </a:lnTo>
                <a:lnTo>
                  <a:pt x="3022321" y="2093405"/>
                </a:lnTo>
                <a:lnTo>
                  <a:pt x="3022321" y="2123923"/>
                </a:lnTo>
                <a:lnTo>
                  <a:pt x="3053182" y="2123923"/>
                </a:lnTo>
                <a:close/>
                <a:moveTo>
                  <a:pt x="2916707" y="2126323"/>
                </a:moveTo>
                <a:lnTo>
                  <a:pt x="2916707" y="2094090"/>
                </a:lnTo>
                <a:lnTo>
                  <a:pt x="2948940" y="2094090"/>
                </a:lnTo>
                <a:lnTo>
                  <a:pt x="2948940" y="2061858"/>
                </a:lnTo>
                <a:lnTo>
                  <a:pt x="2916707" y="2061858"/>
                </a:lnTo>
                <a:lnTo>
                  <a:pt x="2916707" y="2029625"/>
                </a:lnTo>
                <a:lnTo>
                  <a:pt x="2884475" y="2029625"/>
                </a:lnTo>
                <a:lnTo>
                  <a:pt x="2884475" y="2061858"/>
                </a:lnTo>
                <a:lnTo>
                  <a:pt x="2852242" y="2061858"/>
                </a:lnTo>
                <a:lnTo>
                  <a:pt x="2852242" y="2094090"/>
                </a:lnTo>
                <a:lnTo>
                  <a:pt x="2884475" y="2094090"/>
                </a:lnTo>
                <a:lnTo>
                  <a:pt x="2884475" y="2126323"/>
                </a:lnTo>
                <a:lnTo>
                  <a:pt x="2916707" y="2126323"/>
                </a:lnTo>
                <a:close/>
                <a:moveTo>
                  <a:pt x="2404415" y="1343825"/>
                </a:moveTo>
                <a:lnTo>
                  <a:pt x="2404415" y="1376058"/>
                </a:lnTo>
                <a:lnTo>
                  <a:pt x="2372182" y="1376058"/>
                </a:lnTo>
                <a:lnTo>
                  <a:pt x="2372182" y="1408290"/>
                </a:lnTo>
                <a:lnTo>
                  <a:pt x="2404415" y="1408290"/>
                </a:lnTo>
                <a:lnTo>
                  <a:pt x="2404415" y="1440523"/>
                </a:lnTo>
                <a:lnTo>
                  <a:pt x="2436647" y="1440523"/>
                </a:lnTo>
                <a:lnTo>
                  <a:pt x="2436647" y="1408290"/>
                </a:lnTo>
                <a:lnTo>
                  <a:pt x="2468880" y="1408290"/>
                </a:lnTo>
                <a:lnTo>
                  <a:pt x="2468880" y="1376058"/>
                </a:lnTo>
                <a:lnTo>
                  <a:pt x="2436647" y="1376058"/>
                </a:lnTo>
                <a:lnTo>
                  <a:pt x="2436647" y="1343825"/>
                </a:lnTo>
                <a:lnTo>
                  <a:pt x="2404415" y="1343825"/>
                </a:lnTo>
                <a:close/>
                <a:moveTo>
                  <a:pt x="2335835" y="1206665"/>
                </a:moveTo>
                <a:lnTo>
                  <a:pt x="2335835" y="1238898"/>
                </a:lnTo>
                <a:lnTo>
                  <a:pt x="2303602" y="1238898"/>
                </a:lnTo>
                <a:lnTo>
                  <a:pt x="2303602" y="1271130"/>
                </a:lnTo>
                <a:lnTo>
                  <a:pt x="2335835" y="1271130"/>
                </a:lnTo>
                <a:lnTo>
                  <a:pt x="2335835" y="1303363"/>
                </a:lnTo>
                <a:lnTo>
                  <a:pt x="2368067" y="1303363"/>
                </a:lnTo>
                <a:lnTo>
                  <a:pt x="2368067" y="1271130"/>
                </a:lnTo>
                <a:lnTo>
                  <a:pt x="2400300" y="1271130"/>
                </a:lnTo>
                <a:lnTo>
                  <a:pt x="2400300" y="1238898"/>
                </a:lnTo>
                <a:lnTo>
                  <a:pt x="2368067" y="1238898"/>
                </a:lnTo>
                <a:lnTo>
                  <a:pt x="2368067" y="1206665"/>
                </a:lnTo>
                <a:lnTo>
                  <a:pt x="2335835" y="1206665"/>
                </a:lnTo>
                <a:close/>
                <a:moveTo>
                  <a:pt x="2472995" y="1206665"/>
                </a:moveTo>
                <a:lnTo>
                  <a:pt x="2472995" y="1238898"/>
                </a:lnTo>
                <a:lnTo>
                  <a:pt x="2440762" y="1238898"/>
                </a:lnTo>
                <a:lnTo>
                  <a:pt x="2440762" y="1271130"/>
                </a:lnTo>
                <a:lnTo>
                  <a:pt x="2472995" y="1271130"/>
                </a:lnTo>
                <a:lnTo>
                  <a:pt x="2472995" y="1303363"/>
                </a:lnTo>
                <a:lnTo>
                  <a:pt x="2505227" y="1303363"/>
                </a:lnTo>
                <a:lnTo>
                  <a:pt x="2505227" y="1271130"/>
                </a:lnTo>
                <a:lnTo>
                  <a:pt x="2537460" y="1271130"/>
                </a:lnTo>
                <a:lnTo>
                  <a:pt x="2537460" y="1238898"/>
                </a:lnTo>
                <a:lnTo>
                  <a:pt x="2505227" y="1238898"/>
                </a:lnTo>
                <a:lnTo>
                  <a:pt x="2505227" y="1206665"/>
                </a:lnTo>
                <a:lnTo>
                  <a:pt x="2472995" y="1206665"/>
                </a:lnTo>
                <a:close/>
                <a:moveTo>
                  <a:pt x="2816238" y="1345197"/>
                </a:moveTo>
                <a:lnTo>
                  <a:pt x="2816238" y="1376401"/>
                </a:lnTo>
                <a:lnTo>
                  <a:pt x="2785034" y="1376401"/>
                </a:lnTo>
                <a:lnTo>
                  <a:pt x="2785034" y="1407947"/>
                </a:lnTo>
                <a:lnTo>
                  <a:pt x="2816238" y="1407947"/>
                </a:lnTo>
                <a:lnTo>
                  <a:pt x="2816238" y="1439151"/>
                </a:lnTo>
                <a:lnTo>
                  <a:pt x="2847785" y="1439151"/>
                </a:lnTo>
                <a:lnTo>
                  <a:pt x="2847785" y="1407947"/>
                </a:lnTo>
                <a:lnTo>
                  <a:pt x="2878988" y="1407947"/>
                </a:lnTo>
                <a:lnTo>
                  <a:pt x="2878988" y="1376401"/>
                </a:lnTo>
                <a:lnTo>
                  <a:pt x="2847785" y="1376401"/>
                </a:lnTo>
                <a:lnTo>
                  <a:pt x="2847785" y="1345197"/>
                </a:lnTo>
                <a:lnTo>
                  <a:pt x="2816238" y="1345197"/>
                </a:lnTo>
                <a:close/>
                <a:moveTo>
                  <a:pt x="2267255" y="1069505"/>
                </a:moveTo>
                <a:lnTo>
                  <a:pt x="2267255" y="1101738"/>
                </a:lnTo>
                <a:lnTo>
                  <a:pt x="2235022" y="1101738"/>
                </a:lnTo>
                <a:lnTo>
                  <a:pt x="2235022" y="1133970"/>
                </a:lnTo>
                <a:lnTo>
                  <a:pt x="2267255" y="1133970"/>
                </a:lnTo>
                <a:lnTo>
                  <a:pt x="2267255" y="1166203"/>
                </a:lnTo>
                <a:lnTo>
                  <a:pt x="2299487" y="1166203"/>
                </a:lnTo>
                <a:lnTo>
                  <a:pt x="2299487" y="1133970"/>
                </a:lnTo>
                <a:lnTo>
                  <a:pt x="2331720" y="1133970"/>
                </a:lnTo>
                <a:lnTo>
                  <a:pt x="2331720" y="1101738"/>
                </a:lnTo>
                <a:lnTo>
                  <a:pt x="2299487" y="1101738"/>
                </a:lnTo>
                <a:lnTo>
                  <a:pt x="2299487" y="1069505"/>
                </a:lnTo>
                <a:lnTo>
                  <a:pt x="2267255" y="1069505"/>
                </a:lnTo>
                <a:close/>
                <a:moveTo>
                  <a:pt x="2541575" y="1343825"/>
                </a:moveTo>
                <a:lnTo>
                  <a:pt x="2541575" y="1376058"/>
                </a:lnTo>
                <a:lnTo>
                  <a:pt x="2509342" y="1376058"/>
                </a:lnTo>
                <a:lnTo>
                  <a:pt x="2509342" y="1408290"/>
                </a:lnTo>
                <a:lnTo>
                  <a:pt x="2541575" y="1408290"/>
                </a:lnTo>
                <a:lnTo>
                  <a:pt x="2541575" y="1440523"/>
                </a:lnTo>
                <a:lnTo>
                  <a:pt x="2573807" y="1440523"/>
                </a:lnTo>
                <a:lnTo>
                  <a:pt x="2573807" y="1408290"/>
                </a:lnTo>
                <a:lnTo>
                  <a:pt x="2606040" y="1408290"/>
                </a:lnTo>
                <a:lnTo>
                  <a:pt x="2606040" y="1376058"/>
                </a:lnTo>
                <a:lnTo>
                  <a:pt x="2573807" y="1376058"/>
                </a:lnTo>
                <a:lnTo>
                  <a:pt x="2573807" y="1343825"/>
                </a:lnTo>
                <a:lnTo>
                  <a:pt x="2541575" y="1343825"/>
                </a:lnTo>
                <a:close/>
                <a:moveTo>
                  <a:pt x="2678735" y="1343825"/>
                </a:moveTo>
                <a:lnTo>
                  <a:pt x="2678735" y="1376058"/>
                </a:lnTo>
                <a:lnTo>
                  <a:pt x="2646502" y="1376058"/>
                </a:lnTo>
                <a:lnTo>
                  <a:pt x="2646502" y="1408290"/>
                </a:lnTo>
                <a:lnTo>
                  <a:pt x="2678735" y="1408290"/>
                </a:lnTo>
                <a:lnTo>
                  <a:pt x="2678735" y="1440523"/>
                </a:lnTo>
                <a:lnTo>
                  <a:pt x="2710967" y="1440523"/>
                </a:lnTo>
                <a:lnTo>
                  <a:pt x="2710967" y="1408290"/>
                </a:lnTo>
                <a:lnTo>
                  <a:pt x="2743200" y="1408290"/>
                </a:lnTo>
                <a:lnTo>
                  <a:pt x="2743200" y="1376058"/>
                </a:lnTo>
                <a:lnTo>
                  <a:pt x="2710967" y="1376058"/>
                </a:lnTo>
                <a:lnTo>
                  <a:pt x="2710967" y="1343825"/>
                </a:lnTo>
                <a:lnTo>
                  <a:pt x="2678735" y="1343825"/>
                </a:lnTo>
                <a:close/>
                <a:moveTo>
                  <a:pt x="2747315" y="1480985"/>
                </a:moveTo>
                <a:lnTo>
                  <a:pt x="2747315" y="1513218"/>
                </a:lnTo>
                <a:lnTo>
                  <a:pt x="2715082" y="1513218"/>
                </a:lnTo>
                <a:lnTo>
                  <a:pt x="2715082" y="1545450"/>
                </a:lnTo>
                <a:lnTo>
                  <a:pt x="2747315" y="1545450"/>
                </a:lnTo>
                <a:lnTo>
                  <a:pt x="2747315" y="1577683"/>
                </a:lnTo>
                <a:lnTo>
                  <a:pt x="2779547" y="1577683"/>
                </a:lnTo>
                <a:lnTo>
                  <a:pt x="2779547" y="1545450"/>
                </a:lnTo>
                <a:lnTo>
                  <a:pt x="2811780" y="1545450"/>
                </a:lnTo>
                <a:lnTo>
                  <a:pt x="2811780" y="1513218"/>
                </a:lnTo>
                <a:lnTo>
                  <a:pt x="2779547" y="1513218"/>
                </a:lnTo>
                <a:lnTo>
                  <a:pt x="2779547" y="1480985"/>
                </a:lnTo>
                <a:lnTo>
                  <a:pt x="2747315" y="1480985"/>
                </a:lnTo>
                <a:close/>
                <a:moveTo>
                  <a:pt x="2610155" y="1206665"/>
                </a:moveTo>
                <a:lnTo>
                  <a:pt x="2610155" y="1238898"/>
                </a:lnTo>
                <a:lnTo>
                  <a:pt x="2577922" y="1238898"/>
                </a:lnTo>
                <a:lnTo>
                  <a:pt x="2577922" y="1271130"/>
                </a:lnTo>
                <a:lnTo>
                  <a:pt x="2610155" y="1271130"/>
                </a:lnTo>
                <a:lnTo>
                  <a:pt x="2610155" y="1303363"/>
                </a:lnTo>
                <a:lnTo>
                  <a:pt x="2642387" y="1303363"/>
                </a:lnTo>
                <a:lnTo>
                  <a:pt x="2642387" y="1271130"/>
                </a:lnTo>
                <a:lnTo>
                  <a:pt x="2674620" y="1271130"/>
                </a:lnTo>
                <a:lnTo>
                  <a:pt x="2674620" y="1238898"/>
                </a:lnTo>
                <a:lnTo>
                  <a:pt x="2642387" y="1238898"/>
                </a:lnTo>
                <a:lnTo>
                  <a:pt x="2642387" y="1206665"/>
                </a:lnTo>
                <a:lnTo>
                  <a:pt x="2610155" y="1206665"/>
                </a:lnTo>
                <a:close/>
                <a:moveTo>
                  <a:pt x="2025167" y="2537803"/>
                </a:moveTo>
                <a:lnTo>
                  <a:pt x="2025167" y="2505570"/>
                </a:lnTo>
                <a:lnTo>
                  <a:pt x="2057400" y="2505570"/>
                </a:lnTo>
                <a:lnTo>
                  <a:pt x="2057400" y="2473338"/>
                </a:lnTo>
                <a:lnTo>
                  <a:pt x="2025167" y="2473338"/>
                </a:lnTo>
                <a:lnTo>
                  <a:pt x="2025167" y="2441105"/>
                </a:lnTo>
                <a:lnTo>
                  <a:pt x="1992935" y="2441105"/>
                </a:lnTo>
                <a:lnTo>
                  <a:pt x="1992935" y="2473338"/>
                </a:lnTo>
                <a:lnTo>
                  <a:pt x="1960702" y="2473338"/>
                </a:lnTo>
                <a:lnTo>
                  <a:pt x="1960702" y="2505570"/>
                </a:lnTo>
                <a:lnTo>
                  <a:pt x="1992935" y="2505570"/>
                </a:lnTo>
                <a:lnTo>
                  <a:pt x="1992935" y="2537803"/>
                </a:lnTo>
                <a:lnTo>
                  <a:pt x="2025167" y="2537803"/>
                </a:lnTo>
                <a:close/>
                <a:moveTo>
                  <a:pt x="1819427" y="2400643"/>
                </a:moveTo>
                <a:lnTo>
                  <a:pt x="1819427" y="2368410"/>
                </a:lnTo>
                <a:lnTo>
                  <a:pt x="1851660" y="2368410"/>
                </a:lnTo>
                <a:lnTo>
                  <a:pt x="1851660" y="2336178"/>
                </a:lnTo>
                <a:lnTo>
                  <a:pt x="1819427" y="2336178"/>
                </a:lnTo>
                <a:lnTo>
                  <a:pt x="1819427" y="2303945"/>
                </a:lnTo>
                <a:lnTo>
                  <a:pt x="1787195" y="2303945"/>
                </a:lnTo>
                <a:lnTo>
                  <a:pt x="1787195" y="2336178"/>
                </a:lnTo>
                <a:lnTo>
                  <a:pt x="1754962" y="2336178"/>
                </a:lnTo>
                <a:lnTo>
                  <a:pt x="1754962" y="2368410"/>
                </a:lnTo>
                <a:lnTo>
                  <a:pt x="1787195" y="2368410"/>
                </a:lnTo>
                <a:lnTo>
                  <a:pt x="1787195" y="2400643"/>
                </a:lnTo>
                <a:lnTo>
                  <a:pt x="1819427" y="2400643"/>
                </a:lnTo>
                <a:close/>
                <a:moveTo>
                  <a:pt x="2710967" y="2263483"/>
                </a:moveTo>
                <a:lnTo>
                  <a:pt x="2710967" y="2231250"/>
                </a:lnTo>
                <a:lnTo>
                  <a:pt x="2743200" y="2231250"/>
                </a:lnTo>
                <a:lnTo>
                  <a:pt x="2743200" y="2199018"/>
                </a:lnTo>
                <a:lnTo>
                  <a:pt x="2710967" y="2199018"/>
                </a:lnTo>
                <a:lnTo>
                  <a:pt x="2710967" y="2166785"/>
                </a:lnTo>
                <a:lnTo>
                  <a:pt x="2678735" y="2166785"/>
                </a:lnTo>
                <a:lnTo>
                  <a:pt x="2678735" y="2199018"/>
                </a:lnTo>
                <a:lnTo>
                  <a:pt x="2646502" y="2199018"/>
                </a:lnTo>
                <a:lnTo>
                  <a:pt x="2646502" y="2231250"/>
                </a:lnTo>
                <a:lnTo>
                  <a:pt x="2678735" y="2231250"/>
                </a:lnTo>
                <a:lnTo>
                  <a:pt x="2678735" y="2263483"/>
                </a:lnTo>
                <a:lnTo>
                  <a:pt x="2710967" y="2263483"/>
                </a:lnTo>
                <a:close/>
                <a:moveTo>
                  <a:pt x="1956587" y="2400643"/>
                </a:moveTo>
                <a:lnTo>
                  <a:pt x="1956587" y="2368410"/>
                </a:lnTo>
                <a:lnTo>
                  <a:pt x="1988820" y="2368410"/>
                </a:lnTo>
                <a:lnTo>
                  <a:pt x="1988820" y="2336178"/>
                </a:lnTo>
                <a:lnTo>
                  <a:pt x="1956587" y="2336178"/>
                </a:lnTo>
                <a:lnTo>
                  <a:pt x="1956587" y="2303945"/>
                </a:lnTo>
                <a:lnTo>
                  <a:pt x="1924355" y="2303945"/>
                </a:lnTo>
                <a:lnTo>
                  <a:pt x="1924355" y="2336178"/>
                </a:lnTo>
                <a:lnTo>
                  <a:pt x="1892122" y="2336178"/>
                </a:lnTo>
                <a:lnTo>
                  <a:pt x="1892122" y="2368410"/>
                </a:lnTo>
                <a:lnTo>
                  <a:pt x="1924355" y="2368410"/>
                </a:lnTo>
                <a:lnTo>
                  <a:pt x="1924355" y="2400643"/>
                </a:lnTo>
                <a:lnTo>
                  <a:pt x="1956587" y="2400643"/>
                </a:lnTo>
                <a:close/>
                <a:moveTo>
                  <a:pt x="1750847" y="2537803"/>
                </a:moveTo>
                <a:lnTo>
                  <a:pt x="1750847" y="2505570"/>
                </a:lnTo>
                <a:lnTo>
                  <a:pt x="1783080" y="2505570"/>
                </a:lnTo>
                <a:lnTo>
                  <a:pt x="1783080" y="2473338"/>
                </a:lnTo>
                <a:lnTo>
                  <a:pt x="1750847" y="2473338"/>
                </a:lnTo>
                <a:lnTo>
                  <a:pt x="1750847" y="2441105"/>
                </a:lnTo>
                <a:lnTo>
                  <a:pt x="1718615" y="2441105"/>
                </a:lnTo>
                <a:lnTo>
                  <a:pt x="1718615" y="2473338"/>
                </a:lnTo>
                <a:lnTo>
                  <a:pt x="1686382" y="2473338"/>
                </a:lnTo>
                <a:lnTo>
                  <a:pt x="1686382" y="2505570"/>
                </a:lnTo>
                <a:lnTo>
                  <a:pt x="1718615" y="2505570"/>
                </a:lnTo>
                <a:lnTo>
                  <a:pt x="1718615" y="2537803"/>
                </a:lnTo>
                <a:lnTo>
                  <a:pt x="1750847" y="2537803"/>
                </a:lnTo>
                <a:close/>
                <a:moveTo>
                  <a:pt x="1476527" y="2263483"/>
                </a:moveTo>
                <a:lnTo>
                  <a:pt x="1476527" y="2231250"/>
                </a:lnTo>
                <a:lnTo>
                  <a:pt x="1508760" y="2231250"/>
                </a:lnTo>
                <a:lnTo>
                  <a:pt x="1508760" y="2199018"/>
                </a:lnTo>
                <a:lnTo>
                  <a:pt x="1476527" y="2199018"/>
                </a:lnTo>
                <a:lnTo>
                  <a:pt x="1476527" y="2166785"/>
                </a:lnTo>
                <a:lnTo>
                  <a:pt x="1444295" y="2166785"/>
                </a:lnTo>
                <a:lnTo>
                  <a:pt x="1444295" y="2199018"/>
                </a:lnTo>
                <a:lnTo>
                  <a:pt x="1412062" y="2199018"/>
                </a:lnTo>
                <a:lnTo>
                  <a:pt x="1412062" y="2231250"/>
                </a:lnTo>
                <a:lnTo>
                  <a:pt x="1444295" y="2231250"/>
                </a:lnTo>
                <a:lnTo>
                  <a:pt x="1444295" y="2263483"/>
                </a:lnTo>
                <a:lnTo>
                  <a:pt x="1476527" y="2263483"/>
                </a:lnTo>
                <a:close/>
                <a:moveTo>
                  <a:pt x="1545107" y="2400643"/>
                </a:moveTo>
                <a:lnTo>
                  <a:pt x="1545107" y="2368410"/>
                </a:lnTo>
                <a:lnTo>
                  <a:pt x="1577340" y="2368410"/>
                </a:lnTo>
                <a:lnTo>
                  <a:pt x="1577340" y="2336178"/>
                </a:lnTo>
                <a:lnTo>
                  <a:pt x="1545107" y="2336178"/>
                </a:lnTo>
                <a:lnTo>
                  <a:pt x="1545107" y="2303945"/>
                </a:lnTo>
                <a:lnTo>
                  <a:pt x="1512875" y="2303945"/>
                </a:lnTo>
                <a:lnTo>
                  <a:pt x="1512875" y="2336178"/>
                </a:lnTo>
                <a:lnTo>
                  <a:pt x="1480642" y="2336178"/>
                </a:lnTo>
                <a:lnTo>
                  <a:pt x="1480642" y="2368410"/>
                </a:lnTo>
                <a:lnTo>
                  <a:pt x="1512875" y="2368410"/>
                </a:lnTo>
                <a:lnTo>
                  <a:pt x="1512875" y="2400643"/>
                </a:lnTo>
                <a:lnTo>
                  <a:pt x="1545107" y="2400643"/>
                </a:lnTo>
                <a:close/>
                <a:moveTo>
                  <a:pt x="1407947" y="2400643"/>
                </a:moveTo>
                <a:lnTo>
                  <a:pt x="1407947" y="2368410"/>
                </a:lnTo>
                <a:lnTo>
                  <a:pt x="1440180" y="2368410"/>
                </a:lnTo>
                <a:lnTo>
                  <a:pt x="1440180" y="2336178"/>
                </a:lnTo>
                <a:lnTo>
                  <a:pt x="1407947" y="2336178"/>
                </a:lnTo>
                <a:lnTo>
                  <a:pt x="1407947" y="2303945"/>
                </a:lnTo>
                <a:lnTo>
                  <a:pt x="1375715" y="2303945"/>
                </a:lnTo>
                <a:lnTo>
                  <a:pt x="1375715" y="2336178"/>
                </a:lnTo>
                <a:lnTo>
                  <a:pt x="1343482" y="2336178"/>
                </a:lnTo>
                <a:lnTo>
                  <a:pt x="1343482" y="2368410"/>
                </a:lnTo>
                <a:lnTo>
                  <a:pt x="1375715" y="2368410"/>
                </a:lnTo>
                <a:lnTo>
                  <a:pt x="1375715" y="2400643"/>
                </a:lnTo>
                <a:lnTo>
                  <a:pt x="1407947" y="2400643"/>
                </a:lnTo>
                <a:close/>
                <a:moveTo>
                  <a:pt x="1613687" y="2537803"/>
                </a:moveTo>
                <a:lnTo>
                  <a:pt x="1613687" y="2505570"/>
                </a:lnTo>
                <a:lnTo>
                  <a:pt x="1645920" y="2505570"/>
                </a:lnTo>
                <a:lnTo>
                  <a:pt x="1645920" y="2473338"/>
                </a:lnTo>
                <a:lnTo>
                  <a:pt x="1613687" y="2473338"/>
                </a:lnTo>
                <a:lnTo>
                  <a:pt x="1613687" y="2441105"/>
                </a:lnTo>
                <a:lnTo>
                  <a:pt x="1581455" y="2441105"/>
                </a:lnTo>
                <a:lnTo>
                  <a:pt x="1581455" y="2473338"/>
                </a:lnTo>
                <a:lnTo>
                  <a:pt x="1549222" y="2473338"/>
                </a:lnTo>
                <a:lnTo>
                  <a:pt x="1549222" y="2505570"/>
                </a:lnTo>
                <a:lnTo>
                  <a:pt x="1581455" y="2505570"/>
                </a:lnTo>
                <a:lnTo>
                  <a:pt x="1581455" y="2537803"/>
                </a:lnTo>
                <a:lnTo>
                  <a:pt x="1613687" y="2537803"/>
                </a:lnTo>
                <a:close/>
                <a:moveTo>
                  <a:pt x="1682267" y="2400643"/>
                </a:moveTo>
                <a:lnTo>
                  <a:pt x="1682267" y="2368410"/>
                </a:lnTo>
                <a:lnTo>
                  <a:pt x="1714500" y="2368410"/>
                </a:lnTo>
                <a:lnTo>
                  <a:pt x="1714500" y="2336178"/>
                </a:lnTo>
                <a:lnTo>
                  <a:pt x="1682267" y="2336178"/>
                </a:lnTo>
                <a:lnTo>
                  <a:pt x="1682267" y="2303945"/>
                </a:lnTo>
                <a:lnTo>
                  <a:pt x="1650035" y="2303945"/>
                </a:lnTo>
                <a:lnTo>
                  <a:pt x="1650035" y="2336178"/>
                </a:lnTo>
                <a:lnTo>
                  <a:pt x="1617802" y="2336178"/>
                </a:lnTo>
                <a:lnTo>
                  <a:pt x="1617802" y="2368410"/>
                </a:lnTo>
                <a:lnTo>
                  <a:pt x="1650035" y="2368410"/>
                </a:lnTo>
                <a:lnTo>
                  <a:pt x="1650035" y="2400643"/>
                </a:lnTo>
                <a:lnTo>
                  <a:pt x="1682267" y="2400643"/>
                </a:lnTo>
                <a:close/>
                <a:moveTo>
                  <a:pt x="1888007" y="2537803"/>
                </a:moveTo>
                <a:lnTo>
                  <a:pt x="1888007" y="2505570"/>
                </a:lnTo>
                <a:lnTo>
                  <a:pt x="1920240" y="2505570"/>
                </a:lnTo>
                <a:lnTo>
                  <a:pt x="1920240" y="2473338"/>
                </a:lnTo>
                <a:lnTo>
                  <a:pt x="1888007" y="2473338"/>
                </a:lnTo>
                <a:lnTo>
                  <a:pt x="1888007" y="2441105"/>
                </a:lnTo>
                <a:lnTo>
                  <a:pt x="1855775" y="2441105"/>
                </a:lnTo>
                <a:lnTo>
                  <a:pt x="1855775" y="2473338"/>
                </a:lnTo>
                <a:lnTo>
                  <a:pt x="1823542" y="2473338"/>
                </a:lnTo>
                <a:lnTo>
                  <a:pt x="1823542" y="2505570"/>
                </a:lnTo>
                <a:lnTo>
                  <a:pt x="1855775" y="2505570"/>
                </a:lnTo>
                <a:lnTo>
                  <a:pt x="1855775" y="2537803"/>
                </a:lnTo>
                <a:lnTo>
                  <a:pt x="1888007" y="2537803"/>
                </a:lnTo>
                <a:close/>
                <a:moveTo>
                  <a:pt x="2505227" y="2400643"/>
                </a:moveTo>
                <a:lnTo>
                  <a:pt x="2505227" y="2368410"/>
                </a:lnTo>
                <a:lnTo>
                  <a:pt x="2537460" y="2368410"/>
                </a:lnTo>
                <a:lnTo>
                  <a:pt x="2537460" y="2336178"/>
                </a:lnTo>
                <a:lnTo>
                  <a:pt x="2505227" y="2336178"/>
                </a:lnTo>
                <a:lnTo>
                  <a:pt x="2505227" y="2303945"/>
                </a:lnTo>
                <a:lnTo>
                  <a:pt x="2472995" y="2303945"/>
                </a:lnTo>
                <a:lnTo>
                  <a:pt x="2472995" y="2336178"/>
                </a:lnTo>
                <a:lnTo>
                  <a:pt x="2440762" y="2336178"/>
                </a:lnTo>
                <a:lnTo>
                  <a:pt x="2440762" y="2368410"/>
                </a:lnTo>
                <a:lnTo>
                  <a:pt x="2472995" y="2368410"/>
                </a:lnTo>
                <a:lnTo>
                  <a:pt x="2472995" y="2400643"/>
                </a:lnTo>
                <a:lnTo>
                  <a:pt x="2505227" y="2400643"/>
                </a:lnTo>
                <a:close/>
                <a:moveTo>
                  <a:pt x="2573807" y="2263483"/>
                </a:moveTo>
                <a:lnTo>
                  <a:pt x="2573807" y="2231250"/>
                </a:lnTo>
                <a:lnTo>
                  <a:pt x="2606040" y="2231250"/>
                </a:lnTo>
                <a:lnTo>
                  <a:pt x="2606040" y="2199018"/>
                </a:lnTo>
                <a:lnTo>
                  <a:pt x="2573807" y="2199018"/>
                </a:lnTo>
                <a:lnTo>
                  <a:pt x="2573807" y="2166785"/>
                </a:lnTo>
                <a:lnTo>
                  <a:pt x="2541575" y="2166785"/>
                </a:lnTo>
                <a:lnTo>
                  <a:pt x="2541575" y="2199018"/>
                </a:lnTo>
                <a:lnTo>
                  <a:pt x="2509342" y="2199018"/>
                </a:lnTo>
                <a:lnTo>
                  <a:pt x="2509342" y="2231250"/>
                </a:lnTo>
                <a:lnTo>
                  <a:pt x="2541575" y="2231250"/>
                </a:lnTo>
                <a:lnTo>
                  <a:pt x="2541575" y="2263483"/>
                </a:lnTo>
                <a:lnTo>
                  <a:pt x="2573807" y="2263483"/>
                </a:lnTo>
                <a:close/>
                <a:moveTo>
                  <a:pt x="2642387" y="2400643"/>
                </a:moveTo>
                <a:lnTo>
                  <a:pt x="2642387" y="2368410"/>
                </a:lnTo>
                <a:lnTo>
                  <a:pt x="2674620" y="2368410"/>
                </a:lnTo>
                <a:lnTo>
                  <a:pt x="2674620" y="2336178"/>
                </a:lnTo>
                <a:lnTo>
                  <a:pt x="2642387" y="2336178"/>
                </a:lnTo>
                <a:lnTo>
                  <a:pt x="2642387" y="2303945"/>
                </a:lnTo>
                <a:lnTo>
                  <a:pt x="2610155" y="2303945"/>
                </a:lnTo>
                <a:lnTo>
                  <a:pt x="2610155" y="2336178"/>
                </a:lnTo>
                <a:lnTo>
                  <a:pt x="2577922" y="2336178"/>
                </a:lnTo>
                <a:lnTo>
                  <a:pt x="2577922" y="2368410"/>
                </a:lnTo>
                <a:lnTo>
                  <a:pt x="2610155" y="2368410"/>
                </a:lnTo>
                <a:lnTo>
                  <a:pt x="2610155" y="2400643"/>
                </a:lnTo>
                <a:lnTo>
                  <a:pt x="2642387" y="2400643"/>
                </a:lnTo>
                <a:close/>
                <a:moveTo>
                  <a:pt x="2436647" y="2537803"/>
                </a:moveTo>
                <a:lnTo>
                  <a:pt x="2436647" y="2505570"/>
                </a:lnTo>
                <a:lnTo>
                  <a:pt x="2468880" y="2505570"/>
                </a:lnTo>
                <a:lnTo>
                  <a:pt x="2468880" y="2473338"/>
                </a:lnTo>
                <a:lnTo>
                  <a:pt x="2436647" y="2473338"/>
                </a:lnTo>
                <a:lnTo>
                  <a:pt x="2436647" y="2441105"/>
                </a:lnTo>
                <a:lnTo>
                  <a:pt x="2404415" y="2441105"/>
                </a:lnTo>
                <a:lnTo>
                  <a:pt x="2404415" y="2473338"/>
                </a:lnTo>
                <a:lnTo>
                  <a:pt x="2372182" y="2473338"/>
                </a:lnTo>
                <a:lnTo>
                  <a:pt x="2372182" y="2505570"/>
                </a:lnTo>
                <a:lnTo>
                  <a:pt x="2404415" y="2505570"/>
                </a:lnTo>
                <a:lnTo>
                  <a:pt x="2404415" y="2537803"/>
                </a:lnTo>
                <a:lnTo>
                  <a:pt x="2436647" y="2537803"/>
                </a:lnTo>
                <a:close/>
                <a:moveTo>
                  <a:pt x="2299487" y="2537803"/>
                </a:moveTo>
                <a:lnTo>
                  <a:pt x="2299487" y="2505570"/>
                </a:lnTo>
                <a:lnTo>
                  <a:pt x="2331720" y="2505570"/>
                </a:lnTo>
                <a:lnTo>
                  <a:pt x="2331720" y="2473338"/>
                </a:lnTo>
                <a:lnTo>
                  <a:pt x="2299487" y="2473338"/>
                </a:lnTo>
                <a:lnTo>
                  <a:pt x="2299487" y="2441105"/>
                </a:lnTo>
                <a:lnTo>
                  <a:pt x="2267255" y="2441105"/>
                </a:lnTo>
                <a:lnTo>
                  <a:pt x="2267255" y="2473338"/>
                </a:lnTo>
                <a:lnTo>
                  <a:pt x="2235022" y="2473338"/>
                </a:lnTo>
                <a:lnTo>
                  <a:pt x="2235022" y="2505570"/>
                </a:lnTo>
                <a:lnTo>
                  <a:pt x="2267255" y="2505570"/>
                </a:lnTo>
                <a:lnTo>
                  <a:pt x="2267255" y="2537803"/>
                </a:lnTo>
                <a:lnTo>
                  <a:pt x="2299487" y="2537803"/>
                </a:lnTo>
                <a:close/>
                <a:moveTo>
                  <a:pt x="2230907" y="2400643"/>
                </a:moveTo>
                <a:lnTo>
                  <a:pt x="2230907" y="2368410"/>
                </a:lnTo>
                <a:lnTo>
                  <a:pt x="2263140" y="2368410"/>
                </a:lnTo>
                <a:lnTo>
                  <a:pt x="2263140" y="2336178"/>
                </a:lnTo>
                <a:lnTo>
                  <a:pt x="2230907" y="2336178"/>
                </a:lnTo>
                <a:lnTo>
                  <a:pt x="2230907" y="2303945"/>
                </a:lnTo>
                <a:lnTo>
                  <a:pt x="2198675" y="2303945"/>
                </a:lnTo>
                <a:lnTo>
                  <a:pt x="2198675" y="2336178"/>
                </a:lnTo>
                <a:lnTo>
                  <a:pt x="2166442" y="2336178"/>
                </a:lnTo>
                <a:lnTo>
                  <a:pt x="2166442" y="2368410"/>
                </a:lnTo>
                <a:lnTo>
                  <a:pt x="2198675" y="2368410"/>
                </a:lnTo>
                <a:lnTo>
                  <a:pt x="2198675" y="2400643"/>
                </a:lnTo>
                <a:lnTo>
                  <a:pt x="2230907" y="2400643"/>
                </a:lnTo>
                <a:close/>
                <a:moveTo>
                  <a:pt x="2162327" y="2537803"/>
                </a:moveTo>
                <a:lnTo>
                  <a:pt x="2162327" y="2505570"/>
                </a:lnTo>
                <a:lnTo>
                  <a:pt x="2194560" y="2505570"/>
                </a:lnTo>
                <a:lnTo>
                  <a:pt x="2194560" y="2473338"/>
                </a:lnTo>
                <a:lnTo>
                  <a:pt x="2162327" y="2473338"/>
                </a:lnTo>
                <a:lnTo>
                  <a:pt x="2162327" y="2441105"/>
                </a:lnTo>
                <a:lnTo>
                  <a:pt x="2130095" y="2441105"/>
                </a:lnTo>
                <a:lnTo>
                  <a:pt x="2130095" y="2473338"/>
                </a:lnTo>
                <a:lnTo>
                  <a:pt x="2097862" y="2473338"/>
                </a:lnTo>
                <a:lnTo>
                  <a:pt x="2097862" y="2505570"/>
                </a:lnTo>
                <a:lnTo>
                  <a:pt x="2130095" y="2505570"/>
                </a:lnTo>
                <a:lnTo>
                  <a:pt x="2130095" y="2537803"/>
                </a:lnTo>
                <a:lnTo>
                  <a:pt x="2162327" y="2537803"/>
                </a:lnTo>
                <a:close/>
                <a:moveTo>
                  <a:pt x="2368067" y="2400643"/>
                </a:moveTo>
                <a:lnTo>
                  <a:pt x="2368067" y="2368410"/>
                </a:lnTo>
                <a:lnTo>
                  <a:pt x="2400300" y="2368410"/>
                </a:lnTo>
                <a:lnTo>
                  <a:pt x="2400300" y="2336178"/>
                </a:lnTo>
                <a:lnTo>
                  <a:pt x="2368067" y="2336178"/>
                </a:lnTo>
                <a:lnTo>
                  <a:pt x="2368067" y="2303945"/>
                </a:lnTo>
                <a:lnTo>
                  <a:pt x="2335835" y="2303945"/>
                </a:lnTo>
                <a:lnTo>
                  <a:pt x="2335835" y="2336178"/>
                </a:lnTo>
                <a:lnTo>
                  <a:pt x="2303602" y="2336178"/>
                </a:lnTo>
                <a:lnTo>
                  <a:pt x="2303602" y="2368410"/>
                </a:lnTo>
                <a:lnTo>
                  <a:pt x="2335835" y="2368410"/>
                </a:lnTo>
                <a:lnTo>
                  <a:pt x="2335835" y="2400643"/>
                </a:lnTo>
                <a:lnTo>
                  <a:pt x="2368067" y="2400643"/>
                </a:lnTo>
                <a:close/>
                <a:moveTo>
                  <a:pt x="2093747" y="2400643"/>
                </a:moveTo>
                <a:lnTo>
                  <a:pt x="2093747" y="2368410"/>
                </a:lnTo>
                <a:lnTo>
                  <a:pt x="2125980" y="2368410"/>
                </a:lnTo>
                <a:lnTo>
                  <a:pt x="2125980" y="2336178"/>
                </a:lnTo>
                <a:lnTo>
                  <a:pt x="2093747" y="2336178"/>
                </a:lnTo>
                <a:lnTo>
                  <a:pt x="2093747" y="2303945"/>
                </a:lnTo>
                <a:lnTo>
                  <a:pt x="2061515" y="2303945"/>
                </a:lnTo>
                <a:lnTo>
                  <a:pt x="2061515" y="2336178"/>
                </a:lnTo>
                <a:lnTo>
                  <a:pt x="2029282" y="2336178"/>
                </a:lnTo>
                <a:lnTo>
                  <a:pt x="2029282" y="2368410"/>
                </a:lnTo>
                <a:lnTo>
                  <a:pt x="2061515" y="2368410"/>
                </a:lnTo>
                <a:lnTo>
                  <a:pt x="2061515" y="2400643"/>
                </a:lnTo>
                <a:lnTo>
                  <a:pt x="2093747" y="2400643"/>
                </a:lnTo>
                <a:close/>
                <a:moveTo>
                  <a:pt x="897026" y="1347597"/>
                </a:moveTo>
                <a:lnTo>
                  <a:pt x="897026" y="1377429"/>
                </a:lnTo>
                <a:lnTo>
                  <a:pt x="867194" y="1377429"/>
                </a:lnTo>
                <a:lnTo>
                  <a:pt x="867194" y="1406919"/>
                </a:lnTo>
                <a:lnTo>
                  <a:pt x="897026" y="1406919"/>
                </a:lnTo>
                <a:lnTo>
                  <a:pt x="897026" y="1436751"/>
                </a:lnTo>
                <a:lnTo>
                  <a:pt x="926516" y="1436751"/>
                </a:lnTo>
                <a:lnTo>
                  <a:pt x="926516" y="1406919"/>
                </a:lnTo>
                <a:lnTo>
                  <a:pt x="956348" y="1406919"/>
                </a:lnTo>
                <a:lnTo>
                  <a:pt x="956348" y="1377429"/>
                </a:lnTo>
                <a:lnTo>
                  <a:pt x="926516" y="1377429"/>
                </a:lnTo>
                <a:lnTo>
                  <a:pt x="926516" y="1347597"/>
                </a:lnTo>
                <a:lnTo>
                  <a:pt x="897026" y="1347597"/>
                </a:lnTo>
                <a:close/>
                <a:moveTo>
                  <a:pt x="1131570" y="2943111"/>
                </a:moveTo>
                <a:lnTo>
                  <a:pt x="1131570" y="2914993"/>
                </a:lnTo>
                <a:lnTo>
                  <a:pt x="1159688" y="2914993"/>
                </a:lnTo>
                <a:lnTo>
                  <a:pt x="1159688" y="2886875"/>
                </a:lnTo>
                <a:lnTo>
                  <a:pt x="1131570" y="2886875"/>
                </a:lnTo>
                <a:lnTo>
                  <a:pt x="1131570" y="2858757"/>
                </a:lnTo>
                <a:lnTo>
                  <a:pt x="1103452" y="2858757"/>
                </a:lnTo>
                <a:lnTo>
                  <a:pt x="1103452" y="2886875"/>
                </a:lnTo>
                <a:lnTo>
                  <a:pt x="1075334" y="2886875"/>
                </a:lnTo>
                <a:lnTo>
                  <a:pt x="1075334" y="2914993"/>
                </a:lnTo>
                <a:lnTo>
                  <a:pt x="1103452" y="2914993"/>
                </a:lnTo>
                <a:lnTo>
                  <a:pt x="1103452" y="2943111"/>
                </a:lnTo>
                <a:lnTo>
                  <a:pt x="1131570" y="2943111"/>
                </a:lnTo>
                <a:close/>
                <a:moveTo>
                  <a:pt x="1061618" y="3076156"/>
                </a:moveTo>
                <a:lnTo>
                  <a:pt x="1061618" y="3050781"/>
                </a:lnTo>
                <a:lnTo>
                  <a:pt x="1086993" y="3050781"/>
                </a:lnTo>
                <a:lnTo>
                  <a:pt x="1086993" y="3025407"/>
                </a:lnTo>
                <a:lnTo>
                  <a:pt x="1061618" y="3025407"/>
                </a:lnTo>
                <a:lnTo>
                  <a:pt x="1061618" y="3000032"/>
                </a:lnTo>
                <a:lnTo>
                  <a:pt x="1036244" y="3000032"/>
                </a:lnTo>
                <a:lnTo>
                  <a:pt x="1036244" y="3025407"/>
                </a:lnTo>
                <a:lnTo>
                  <a:pt x="1010869" y="3025407"/>
                </a:lnTo>
                <a:lnTo>
                  <a:pt x="1010869" y="3050781"/>
                </a:lnTo>
                <a:lnTo>
                  <a:pt x="1036244" y="3050781"/>
                </a:lnTo>
                <a:lnTo>
                  <a:pt x="1036244" y="3076156"/>
                </a:lnTo>
                <a:lnTo>
                  <a:pt x="1061618" y="3076156"/>
                </a:lnTo>
                <a:close/>
                <a:moveTo>
                  <a:pt x="650138" y="2527516"/>
                </a:moveTo>
                <a:lnTo>
                  <a:pt x="650138" y="2502141"/>
                </a:lnTo>
                <a:lnTo>
                  <a:pt x="675513" y="2502141"/>
                </a:lnTo>
                <a:lnTo>
                  <a:pt x="675513" y="2476767"/>
                </a:lnTo>
                <a:lnTo>
                  <a:pt x="650138" y="2476767"/>
                </a:lnTo>
                <a:lnTo>
                  <a:pt x="650138" y="2451392"/>
                </a:lnTo>
                <a:lnTo>
                  <a:pt x="624764" y="2451392"/>
                </a:lnTo>
                <a:lnTo>
                  <a:pt x="624764" y="2476767"/>
                </a:lnTo>
                <a:lnTo>
                  <a:pt x="599389" y="2476767"/>
                </a:lnTo>
                <a:lnTo>
                  <a:pt x="599389" y="2502141"/>
                </a:lnTo>
                <a:lnTo>
                  <a:pt x="624764" y="2502141"/>
                </a:lnTo>
                <a:lnTo>
                  <a:pt x="624764" y="2527516"/>
                </a:lnTo>
                <a:lnTo>
                  <a:pt x="650138" y="2527516"/>
                </a:lnTo>
                <a:close/>
                <a:moveTo>
                  <a:pt x="1267358" y="3213316"/>
                </a:moveTo>
                <a:lnTo>
                  <a:pt x="1267358" y="3187941"/>
                </a:lnTo>
                <a:lnTo>
                  <a:pt x="1292733" y="3187941"/>
                </a:lnTo>
                <a:lnTo>
                  <a:pt x="1292733" y="3162567"/>
                </a:lnTo>
                <a:lnTo>
                  <a:pt x="1267358" y="3162567"/>
                </a:lnTo>
                <a:lnTo>
                  <a:pt x="1267358" y="3137192"/>
                </a:lnTo>
                <a:lnTo>
                  <a:pt x="1241984" y="3137192"/>
                </a:lnTo>
                <a:lnTo>
                  <a:pt x="1241984" y="3162567"/>
                </a:lnTo>
                <a:lnTo>
                  <a:pt x="1216609" y="3162567"/>
                </a:lnTo>
                <a:lnTo>
                  <a:pt x="1216609" y="3187941"/>
                </a:lnTo>
                <a:lnTo>
                  <a:pt x="1241984" y="3187941"/>
                </a:lnTo>
                <a:lnTo>
                  <a:pt x="1241984" y="3213316"/>
                </a:lnTo>
                <a:lnTo>
                  <a:pt x="1267358" y="3213316"/>
                </a:lnTo>
                <a:close/>
                <a:moveTo>
                  <a:pt x="1337310" y="3080271"/>
                </a:moveTo>
                <a:lnTo>
                  <a:pt x="1337310" y="3052153"/>
                </a:lnTo>
                <a:lnTo>
                  <a:pt x="1365428" y="3052153"/>
                </a:lnTo>
                <a:lnTo>
                  <a:pt x="1365428" y="3024035"/>
                </a:lnTo>
                <a:lnTo>
                  <a:pt x="1337310" y="3024035"/>
                </a:lnTo>
                <a:lnTo>
                  <a:pt x="1337310" y="2995917"/>
                </a:lnTo>
                <a:lnTo>
                  <a:pt x="1309192" y="2995917"/>
                </a:lnTo>
                <a:lnTo>
                  <a:pt x="1309192" y="3024035"/>
                </a:lnTo>
                <a:lnTo>
                  <a:pt x="1281074" y="3024035"/>
                </a:lnTo>
                <a:lnTo>
                  <a:pt x="1281074" y="3052153"/>
                </a:lnTo>
                <a:lnTo>
                  <a:pt x="1309192" y="3052153"/>
                </a:lnTo>
                <a:lnTo>
                  <a:pt x="1309192" y="3080271"/>
                </a:lnTo>
                <a:lnTo>
                  <a:pt x="1337310" y="3080271"/>
                </a:lnTo>
                <a:close/>
                <a:moveTo>
                  <a:pt x="993381" y="2940368"/>
                </a:moveTo>
                <a:lnTo>
                  <a:pt x="993381" y="2913964"/>
                </a:lnTo>
                <a:lnTo>
                  <a:pt x="1019785" y="2913964"/>
                </a:lnTo>
                <a:lnTo>
                  <a:pt x="1019785" y="2887904"/>
                </a:lnTo>
                <a:lnTo>
                  <a:pt x="993381" y="2887904"/>
                </a:lnTo>
                <a:lnTo>
                  <a:pt x="993381" y="2861501"/>
                </a:lnTo>
                <a:lnTo>
                  <a:pt x="967321" y="2861501"/>
                </a:lnTo>
                <a:lnTo>
                  <a:pt x="967321" y="2887904"/>
                </a:lnTo>
                <a:lnTo>
                  <a:pt x="940918" y="2887904"/>
                </a:lnTo>
                <a:lnTo>
                  <a:pt x="940918" y="2913964"/>
                </a:lnTo>
                <a:lnTo>
                  <a:pt x="967321" y="2913964"/>
                </a:lnTo>
                <a:lnTo>
                  <a:pt x="967321" y="2940368"/>
                </a:lnTo>
                <a:lnTo>
                  <a:pt x="993381" y="2940368"/>
                </a:lnTo>
                <a:close/>
                <a:moveTo>
                  <a:pt x="786955" y="2801150"/>
                </a:moveTo>
                <a:lnTo>
                  <a:pt x="786955" y="2776118"/>
                </a:lnTo>
                <a:lnTo>
                  <a:pt x="811987" y="2776118"/>
                </a:lnTo>
                <a:lnTo>
                  <a:pt x="811987" y="2751430"/>
                </a:lnTo>
                <a:lnTo>
                  <a:pt x="786955" y="2751430"/>
                </a:lnTo>
                <a:lnTo>
                  <a:pt x="786955" y="2726398"/>
                </a:lnTo>
                <a:lnTo>
                  <a:pt x="762267" y="2726398"/>
                </a:lnTo>
                <a:lnTo>
                  <a:pt x="762267" y="2751430"/>
                </a:lnTo>
                <a:lnTo>
                  <a:pt x="737235" y="2751430"/>
                </a:lnTo>
                <a:lnTo>
                  <a:pt x="737235" y="2776118"/>
                </a:lnTo>
                <a:lnTo>
                  <a:pt x="762267" y="2776118"/>
                </a:lnTo>
                <a:lnTo>
                  <a:pt x="762267" y="2801150"/>
                </a:lnTo>
                <a:lnTo>
                  <a:pt x="786955" y="2801150"/>
                </a:lnTo>
                <a:close/>
                <a:moveTo>
                  <a:pt x="925487" y="2804579"/>
                </a:moveTo>
                <a:lnTo>
                  <a:pt x="925487" y="2777490"/>
                </a:lnTo>
                <a:lnTo>
                  <a:pt x="952576" y="2777490"/>
                </a:lnTo>
                <a:lnTo>
                  <a:pt x="952576" y="2750058"/>
                </a:lnTo>
                <a:lnTo>
                  <a:pt x="925487" y="2750058"/>
                </a:lnTo>
                <a:lnTo>
                  <a:pt x="925487" y="2722969"/>
                </a:lnTo>
                <a:lnTo>
                  <a:pt x="898055" y="2722969"/>
                </a:lnTo>
                <a:lnTo>
                  <a:pt x="898055" y="2750058"/>
                </a:lnTo>
                <a:lnTo>
                  <a:pt x="870966" y="2750058"/>
                </a:lnTo>
                <a:lnTo>
                  <a:pt x="870966" y="2777490"/>
                </a:lnTo>
                <a:lnTo>
                  <a:pt x="898055" y="2777490"/>
                </a:lnTo>
                <a:lnTo>
                  <a:pt x="898055" y="2804579"/>
                </a:lnTo>
                <a:lnTo>
                  <a:pt x="925487" y="2804579"/>
                </a:lnTo>
                <a:close/>
                <a:moveTo>
                  <a:pt x="718718" y="2664676"/>
                </a:moveTo>
                <a:lnTo>
                  <a:pt x="718718" y="2639301"/>
                </a:lnTo>
                <a:lnTo>
                  <a:pt x="744093" y="2639301"/>
                </a:lnTo>
                <a:lnTo>
                  <a:pt x="744093" y="2613927"/>
                </a:lnTo>
                <a:lnTo>
                  <a:pt x="718718" y="2613927"/>
                </a:lnTo>
                <a:lnTo>
                  <a:pt x="718718" y="2588552"/>
                </a:lnTo>
                <a:lnTo>
                  <a:pt x="693344" y="2588552"/>
                </a:lnTo>
                <a:lnTo>
                  <a:pt x="693344" y="2613927"/>
                </a:lnTo>
                <a:lnTo>
                  <a:pt x="667969" y="2613927"/>
                </a:lnTo>
                <a:lnTo>
                  <a:pt x="667969" y="2639301"/>
                </a:lnTo>
                <a:lnTo>
                  <a:pt x="693344" y="2639301"/>
                </a:lnTo>
                <a:lnTo>
                  <a:pt x="693344" y="2664676"/>
                </a:lnTo>
                <a:lnTo>
                  <a:pt x="718718" y="2664676"/>
                </a:lnTo>
                <a:close/>
                <a:moveTo>
                  <a:pt x="856907" y="2668105"/>
                </a:moveTo>
                <a:lnTo>
                  <a:pt x="856907" y="2640330"/>
                </a:lnTo>
                <a:lnTo>
                  <a:pt x="884682" y="2640330"/>
                </a:lnTo>
                <a:lnTo>
                  <a:pt x="884682" y="2612898"/>
                </a:lnTo>
                <a:lnTo>
                  <a:pt x="856907" y="2612898"/>
                </a:lnTo>
                <a:lnTo>
                  <a:pt x="856907" y="2585123"/>
                </a:lnTo>
                <a:lnTo>
                  <a:pt x="829475" y="2585123"/>
                </a:lnTo>
                <a:lnTo>
                  <a:pt x="829475" y="2612898"/>
                </a:lnTo>
                <a:lnTo>
                  <a:pt x="801700" y="2612898"/>
                </a:lnTo>
                <a:lnTo>
                  <a:pt x="801700" y="2640330"/>
                </a:lnTo>
                <a:lnTo>
                  <a:pt x="829475" y="2640330"/>
                </a:lnTo>
                <a:lnTo>
                  <a:pt x="829475" y="2668105"/>
                </a:lnTo>
                <a:lnTo>
                  <a:pt x="856907" y="2668105"/>
                </a:lnTo>
                <a:close/>
                <a:moveTo>
                  <a:pt x="1199464" y="3078213"/>
                </a:moveTo>
                <a:lnTo>
                  <a:pt x="1199464" y="3051467"/>
                </a:lnTo>
                <a:lnTo>
                  <a:pt x="1226210" y="3051467"/>
                </a:lnTo>
                <a:lnTo>
                  <a:pt x="1226210" y="3024721"/>
                </a:lnTo>
                <a:lnTo>
                  <a:pt x="1199464" y="3024721"/>
                </a:lnTo>
                <a:lnTo>
                  <a:pt x="1199464" y="2997975"/>
                </a:lnTo>
                <a:lnTo>
                  <a:pt x="1172718" y="2997975"/>
                </a:lnTo>
                <a:lnTo>
                  <a:pt x="1172718" y="3024721"/>
                </a:lnTo>
                <a:lnTo>
                  <a:pt x="1145972" y="3024721"/>
                </a:lnTo>
                <a:lnTo>
                  <a:pt x="1145972" y="3051467"/>
                </a:lnTo>
                <a:lnTo>
                  <a:pt x="1172718" y="3051467"/>
                </a:lnTo>
                <a:lnTo>
                  <a:pt x="1172718" y="3078213"/>
                </a:lnTo>
                <a:lnTo>
                  <a:pt x="1199464" y="3078213"/>
                </a:lnTo>
                <a:close/>
                <a:moveTo>
                  <a:pt x="1884921" y="3351505"/>
                </a:moveTo>
                <a:lnTo>
                  <a:pt x="1884921" y="3325444"/>
                </a:lnTo>
                <a:lnTo>
                  <a:pt x="1910982" y="3325444"/>
                </a:lnTo>
                <a:lnTo>
                  <a:pt x="1910982" y="3299384"/>
                </a:lnTo>
                <a:lnTo>
                  <a:pt x="1884921" y="3299384"/>
                </a:lnTo>
                <a:lnTo>
                  <a:pt x="1884921" y="3273323"/>
                </a:lnTo>
                <a:lnTo>
                  <a:pt x="1858861" y="3273323"/>
                </a:lnTo>
                <a:lnTo>
                  <a:pt x="1858861" y="3299384"/>
                </a:lnTo>
                <a:lnTo>
                  <a:pt x="1832800" y="3299384"/>
                </a:lnTo>
                <a:lnTo>
                  <a:pt x="1832800" y="3325444"/>
                </a:lnTo>
                <a:lnTo>
                  <a:pt x="1858861" y="3325444"/>
                </a:lnTo>
                <a:lnTo>
                  <a:pt x="1858861" y="3351505"/>
                </a:lnTo>
                <a:lnTo>
                  <a:pt x="1884921" y="3351505"/>
                </a:lnTo>
                <a:close/>
                <a:moveTo>
                  <a:pt x="2022081" y="3351505"/>
                </a:moveTo>
                <a:lnTo>
                  <a:pt x="2022081" y="3325444"/>
                </a:lnTo>
                <a:lnTo>
                  <a:pt x="2048142" y="3325444"/>
                </a:lnTo>
                <a:lnTo>
                  <a:pt x="2048142" y="3299384"/>
                </a:lnTo>
                <a:lnTo>
                  <a:pt x="2022081" y="3299384"/>
                </a:lnTo>
                <a:lnTo>
                  <a:pt x="2022081" y="3273323"/>
                </a:lnTo>
                <a:lnTo>
                  <a:pt x="1996021" y="3273323"/>
                </a:lnTo>
                <a:lnTo>
                  <a:pt x="1996021" y="3299384"/>
                </a:lnTo>
                <a:lnTo>
                  <a:pt x="1969960" y="3299384"/>
                </a:lnTo>
                <a:lnTo>
                  <a:pt x="1969960" y="3325444"/>
                </a:lnTo>
                <a:lnTo>
                  <a:pt x="1996021" y="3325444"/>
                </a:lnTo>
                <a:lnTo>
                  <a:pt x="1996021" y="3351505"/>
                </a:lnTo>
                <a:lnTo>
                  <a:pt x="2022081" y="3351505"/>
                </a:lnTo>
                <a:close/>
                <a:moveTo>
                  <a:pt x="1954873" y="3218117"/>
                </a:moveTo>
                <a:lnTo>
                  <a:pt x="1954873" y="3189656"/>
                </a:lnTo>
                <a:lnTo>
                  <a:pt x="1983334" y="3189656"/>
                </a:lnTo>
                <a:lnTo>
                  <a:pt x="1983334" y="3160852"/>
                </a:lnTo>
                <a:lnTo>
                  <a:pt x="1954873" y="3160852"/>
                </a:lnTo>
                <a:lnTo>
                  <a:pt x="1954873" y="3132392"/>
                </a:lnTo>
                <a:lnTo>
                  <a:pt x="1926069" y="3132392"/>
                </a:lnTo>
                <a:lnTo>
                  <a:pt x="1926069" y="3160852"/>
                </a:lnTo>
                <a:lnTo>
                  <a:pt x="1897609" y="3160852"/>
                </a:lnTo>
                <a:lnTo>
                  <a:pt x="1897609" y="3189656"/>
                </a:lnTo>
                <a:lnTo>
                  <a:pt x="1926069" y="3189656"/>
                </a:lnTo>
                <a:lnTo>
                  <a:pt x="1926069" y="3218117"/>
                </a:lnTo>
                <a:lnTo>
                  <a:pt x="1954873" y="3218117"/>
                </a:lnTo>
                <a:close/>
                <a:moveTo>
                  <a:pt x="1747761" y="3351162"/>
                </a:moveTo>
                <a:lnTo>
                  <a:pt x="1747761" y="3325444"/>
                </a:lnTo>
                <a:lnTo>
                  <a:pt x="1773479" y="3325444"/>
                </a:lnTo>
                <a:lnTo>
                  <a:pt x="1773479" y="3299384"/>
                </a:lnTo>
                <a:lnTo>
                  <a:pt x="1747761" y="3299384"/>
                </a:lnTo>
                <a:lnTo>
                  <a:pt x="1747761" y="3273666"/>
                </a:lnTo>
                <a:lnTo>
                  <a:pt x="1721701" y="3273666"/>
                </a:lnTo>
                <a:lnTo>
                  <a:pt x="1721701" y="3299384"/>
                </a:lnTo>
                <a:lnTo>
                  <a:pt x="1695983" y="3299384"/>
                </a:lnTo>
                <a:lnTo>
                  <a:pt x="1695983" y="3325444"/>
                </a:lnTo>
                <a:lnTo>
                  <a:pt x="1721701" y="3325444"/>
                </a:lnTo>
                <a:lnTo>
                  <a:pt x="1721701" y="3351162"/>
                </a:lnTo>
                <a:lnTo>
                  <a:pt x="1747761" y="3351162"/>
                </a:lnTo>
                <a:close/>
                <a:moveTo>
                  <a:pt x="1817370" y="3217774"/>
                </a:moveTo>
                <a:lnTo>
                  <a:pt x="1817370" y="3189313"/>
                </a:lnTo>
                <a:lnTo>
                  <a:pt x="1845831" y="3189313"/>
                </a:lnTo>
                <a:lnTo>
                  <a:pt x="1845831" y="3161195"/>
                </a:lnTo>
                <a:lnTo>
                  <a:pt x="1817370" y="3161195"/>
                </a:lnTo>
                <a:lnTo>
                  <a:pt x="1817370" y="3132734"/>
                </a:lnTo>
                <a:lnTo>
                  <a:pt x="1789252" y="3132734"/>
                </a:lnTo>
                <a:lnTo>
                  <a:pt x="1789252" y="3161195"/>
                </a:lnTo>
                <a:lnTo>
                  <a:pt x="1760791" y="3161195"/>
                </a:lnTo>
                <a:lnTo>
                  <a:pt x="1760791" y="3189313"/>
                </a:lnTo>
                <a:lnTo>
                  <a:pt x="1789252" y="3189313"/>
                </a:lnTo>
                <a:lnTo>
                  <a:pt x="1789252" y="3217774"/>
                </a:lnTo>
                <a:lnTo>
                  <a:pt x="1817370" y="3217774"/>
                </a:lnTo>
                <a:close/>
                <a:moveTo>
                  <a:pt x="1475156" y="3081985"/>
                </a:moveTo>
                <a:lnTo>
                  <a:pt x="1475156" y="3052839"/>
                </a:lnTo>
                <a:lnTo>
                  <a:pt x="1504302" y="3052839"/>
                </a:lnTo>
                <a:lnTo>
                  <a:pt x="1504302" y="3023349"/>
                </a:lnTo>
                <a:lnTo>
                  <a:pt x="1475156" y="3023349"/>
                </a:lnTo>
                <a:lnTo>
                  <a:pt x="1475156" y="2994203"/>
                </a:lnTo>
                <a:lnTo>
                  <a:pt x="1445666" y="2994203"/>
                </a:lnTo>
                <a:lnTo>
                  <a:pt x="1445666" y="3023349"/>
                </a:lnTo>
                <a:lnTo>
                  <a:pt x="1416520" y="3023349"/>
                </a:lnTo>
                <a:lnTo>
                  <a:pt x="1416520" y="3052839"/>
                </a:lnTo>
                <a:lnTo>
                  <a:pt x="1445666" y="3052839"/>
                </a:lnTo>
                <a:lnTo>
                  <a:pt x="1445666" y="3081985"/>
                </a:lnTo>
                <a:lnTo>
                  <a:pt x="1475156" y="3081985"/>
                </a:lnTo>
                <a:close/>
                <a:moveTo>
                  <a:pt x="1680210" y="3217431"/>
                </a:moveTo>
                <a:lnTo>
                  <a:pt x="1680210" y="3189313"/>
                </a:lnTo>
                <a:lnTo>
                  <a:pt x="1708328" y="3189313"/>
                </a:lnTo>
                <a:lnTo>
                  <a:pt x="1708328" y="3161195"/>
                </a:lnTo>
                <a:lnTo>
                  <a:pt x="1680210" y="3161195"/>
                </a:lnTo>
                <a:lnTo>
                  <a:pt x="1680210" y="3133077"/>
                </a:lnTo>
                <a:lnTo>
                  <a:pt x="1652092" y="3133077"/>
                </a:lnTo>
                <a:lnTo>
                  <a:pt x="1652092" y="3161195"/>
                </a:lnTo>
                <a:lnTo>
                  <a:pt x="1623974" y="3161195"/>
                </a:lnTo>
                <a:lnTo>
                  <a:pt x="1623974" y="3189313"/>
                </a:lnTo>
                <a:lnTo>
                  <a:pt x="1652092" y="3189313"/>
                </a:lnTo>
                <a:lnTo>
                  <a:pt x="1652092" y="3217431"/>
                </a:lnTo>
                <a:lnTo>
                  <a:pt x="1680210" y="3217431"/>
                </a:lnTo>
                <a:close/>
                <a:moveTo>
                  <a:pt x="1542707" y="3216402"/>
                </a:moveTo>
                <a:lnTo>
                  <a:pt x="1542707" y="3188970"/>
                </a:lnTo>
                <a:lnTo>
                  <a:pt x="1570139" y="3188970"/>
                </a:lnTo>
                <a:lnTo>
                  <a:pt x="1570139" y="3161538"/>
                </a:lnTo>
                <a:lnTo>
                  <a:pt x="1542707" y="3161538"/>
                </a:lnTo>
                <a:lnTo>
                  <a:pt x="1542707" y="3134106"/>
                </a:lnTo>
                <a:lnTo>
                  <a:pt x="1515275" y="3134106"/>
                </a:lnTo>
                <a:lnTo>
                  <a:pt x="1515275" y="3161538"/>
                </a:lnTo>
                <a:lnTo>
                  <a:pt x="1487843" y="3161538"/>
                </a:lnTo>
                <a:lnTo>
                  <a:pt x="1487843" y="3188970"/>
                </a:lnTo>
                <a:lnTo>
                  <a:pt x="1515275" y="3188970"/>
                </a:lnTo>
                <a:lnTo>
                  <a:pt x="1515275" y="3216402"/>
                </a:lnTo>
                <a:lnTo>
                  <a:pt x="1542707" y="3216402"/>
                </a:lnTo>
                <a:close/>
                <a:moveTo>
                  <a:pt x="1610258" y="3350476"/>
                </a:moveTo>
                <a:lnTo>
                  <a:pt x="1610258" y="3325101"/>
                </a:lnTo>
                <a:lnTo>
                  <a:pt x="1635633" y="3325101"/>
                </a:lnTo>
                <a:lnTo>
                  <a:pt x="1635633" y="3299727"/>
                </a:lnTo>
                <a:lnTo>
                  <a:pt x="1610258" y="3299727"/>
                </a:lnTo>
                <a:lnTo>
                  <a:pt x="1610258" y="3274352"/>
                </a:lnTo>
                <a:lnTo>
                  <a:pt x="1584884" y="3274352"/>
                </a:lnTo>
                <a:lnTo>
                  <a:pt x="1584884" y="3299727"/>
                </a:lnTo>
                <a:lnTo>
                  <a:pt x="1559509" y="3299727"/>
                </a:lnTo>
                <a:lnTo>
                  <a:pt x="1559509" y="3325101"/>
                </a:lnTo>
                <a:lnTo>
                  <a:pt x="1584884" y="3325101"/>
                </a:lnTo>
                <a:lnTo>
                  <a:pt x="1584884" y="3350476"/>
                </a:lnTo>
                <a:lnTo>
                  <a:pt x="1610258" y="3350476"/>
                </a:lnTo>
                <a:close/>
                <a:moveTo>
                  <a:pt x="1405204" y="3215030"/>
                </a:moveTo>
                <a:lnTo>
                  <a:pt x="1405204" y="3188627"/>
                </a:lnTo>
                <a:lnTo>
                  <a:pt x="1431607" y="3188627"/>
                </a:lnTo>
                <a:lnTo>
                  <a:pt x="1431607" y="3161881"/>
                </a:lnTo>
                <a:lnTo>
                  <a:pt x="1405204" y="3161881"/>
                </a:lnTo>
                <a:lnTo>
                  <a:pt x="1405204" y="3135478"/>
                </a:lnTo>
                <a:lnTo>
                  <a:pt x="1378458" y="3135478"/>
                </a:lnTo>
                <a:lnTo>
                  <a:pt x="1378458" y="3161881"/>
                </a:lnTo>
                <a:lnTo>
                  <a:pt x="1352055" y="3161881"/>
                </a:lnTo>
                <a:lnTo>
                  <a:pt x="1352055" y="3188627"/>
                </a:lnTo>
                <a:lnTo>
                  <a:pt x="1378458" y="3188627"/>
                </a:lnTo>
                <a:lnTo>
                  <a:pt x="1378458" y="3215030"/>
                </a:lnTo>
                <a:lnTo>
                  <a:pt x="1405204" y="3215030"/>
                </a:lnTo>
                <a:close/>
                <a:moveTo>
                  <a:pt x="1172718" y="803415"/>
                </a:moveTo>
                <a:lnTo>
                  <a:pt x="1172718" y="830161"/>
                </a:lnTo>
                <a:lnTo>
                  <a:pt x="1145972" y="830161"/>
                </a:lnTo>
                <a:lnTo>
                  <a:pt x="1145972" y="856907"/>
                </a:lnTo>
                <a:lnTo>
                  <a:pt x="1172718" y="856907"/>
                </a:lnTo>
                <a:lnTo>
                  <a:pt x="1172718" y="883653"/>
                </a:lnTo>
                <a:lnTo>
                  <a:pt x="1199464" y="883653"/>
                </a:lnTo>
                <a:lnTo>
                  <a:pt x="1199464" y="856907"/>
                </a:lnTo>
                <a:lnTo>
                  <a:pt x="1226210" y="856907"/>
                </a:lnTo>
                <a:lnTo>
                  <a:pt x="1226210" y="830161"/>
                </a:lnTo>
                <a:lnTo>
                  <a:pt x="1199464" y="830161"/>
                </a:lnTo>
                <a:lnTo>
                  <a:pt x="1199464" y="803415"/>
                </a:lnTo>
                <a:lnTo>
                  <a:pt x="1172718" y="803415"/>
                </a:lnTo>
                <a:close/>
                <a:moveTo>
                  <a:pt x="1241984" y="668312"/>
                </a:moveTo>
                <a:lnTo>
                  <a:pt x="1241984" y="693687"/>
                </a:lnTo>
                <a:lnTo>
                  <a:pt x="1216609" y="693687"/>
                </a:lnTo>
                <a:lnTo>
                  <a:pt x="1216609" y="719061"/>
                </a:lnTo>
                <a:lnTo>
                  <a:pt x="1241984" y="719061"/>
                </a:lnTo>
                <a:lnTo>
                  <a:pt x="1241984" y="744436"/>
                </a:lnTo>
                <a:lnTo>
                  <a:pt x="1267358" y="744436"/>
                </a:lnTo>
                <a:lnTo>
                  <a:pt x="1267358" y="719061"/>
                </a:lnTo>
                <a:lnTo>
                  <a:pt x="1292733" y="719061"/>
                </a:lnTo>
                <a:lnTo>
                  <a:pt x="1292733" y="693687"/>
                </a:lnTo>
                <a:lnTo>
                  <a:pt x="1267358" y="693687"/>
                </a:lnTo>
                <a:lnTo>
                  <a:pt x="1267358" y="668312"/>
                </a:lnTo>
                <a:lnTo>
                  <a:pt x="1241984" y="668312"/>
                </a:lnTo>
                <a:close/>
                <a:moveTo>
                  <a:pt x="1309192" y="801357"/>
                </a:moveTo>
                <a:lnTo>
                  <a:pt x="1309192" y="829475"/>
                </a:lnTo>
                <a:lnTo>
                  <a:pt x="1281074" y="829475"/>
                </a:lnTo>
                <a:lnTo>
                  <a:pt x="1281074" y="857593"/>
                </a:lnTo>
                <a:lnTo>
                  <a:pt x="1309192" y="857593"/>
                </a:lnTo>
                <a:lnTo>
                  <a:pt x="1309192" y="885711"/>
                </a:lnTo>
                <a:lnTo>
                  <a:pt x="1337310" y="885711"/>
                </a:lnTo>
                <a:lnTo>
                  <a:pt x="1337310" y="857593"/>
                </a:lnTo>
                <a:lnTo>
                  <a:pt x="1365428" y="857593"/>
                </a:lnTo>
                <a:lnTo>
                  <a:pt x="1365428" y="829475"/>
                </a:lnTo>
                <a:lnTo>
                  <a:pt x="1337310" y="829475"/>
                </a:lnTo>
                <a:lnTo>
                  <a:pt x="1337310" y="801357"/>
                </a:lnTo>
                <a:lnTo>
                  <a:pt x="1309192" y="801357"/>
                </a:lnTo>
                <a:close/>
                <a:moveTo>
                  <a:pt x="1103452" y="938517"/>
                </a:moveTo>
                <a:lnTo>
                  <a:pt x="1103452" y="966635"/>
                </a:lnTo>
                <a:lnTo>
                  <a:pt x="1075334" y="966635"/>
                </a:lnTo>
                <a:lnTo>
                  <a:pt x="1075334" y="994753"/>
                </a:lnTo>
                <a:lnTo>
                  <a:pt x="1103452" y="994753"/>
                </a:lnTo>
                <a:lnTo>
                  <a:pt x="1103452" y="1022871"/>
                </a:lnTo>
                <a:lnTo>
                  <a:pt x="1131570" y="1022871"/>
                </a:lnTo>
                <a:lnTo>
                  <a:pt x="1131570" y="994753"/>
                </a:lnTo>
                <a:lnTo>
                  <a:pt x="1159688" y="994753"/>
                </a:lnTo>
                <a:lnTo>
                  <a:pt x="1159688" y="966635"/>
                </a:lnTo>
                <a:lnTo>
                  <a:pt x="1131570" y="966635"/>
                </a:lnTo>
                <a:lnTo>
                  <a:pt x="1131570" y="938517"/>
                </a:lnTo>
                <a:lnTo>
                  <a:pt x="1103452" y="938517"/>
                </a:lnTo>
                <a:close/>
                <a:moveTo>
                  <a:pt x="581215" y="2389670"/>
                </a:moveTo>
                <a:lnTo>
                  <a:pt x="581215" y="2364638"/>
                </a:lnTo>
                <a:lnTo>
                  <a:pt x="606247" y="2364638"/>
                </a:lnTo>
                <a:lnTo>
                  <a:pt x="606247" y="2339950"/>
                </a:lnTo>
                <a:lnTo>
                  <a:pt x="581215" y="2339950"/>
                </a:lnTo>
                <a:lnTo>
                  <a:pt x="581215" y="2314918"/>
                </a:lnTo>
                <a:lnTo>
                  <a:pt x="556527" y="2314918"/>
                </a:lnTo>
                <a:lnTo>
                  <a:pt x="556527" y="2339950"/>
                </a:lnTo>
                <a:lnTo>
                  <a:pt x="531495" y="2339950"/>
                </a:lnTo>
                <a:lnTo>
                  <a:pt x="531495" y="2364638"/>
                </a:lnTo>
                <a:lnTo>
                  <a:pt x="556527" y="2364638"/>
                </a:lnTo>
                <a:lnTo>
                  <a:pt x="556527" y="2389670"/>
                </a:lnTo>
                <a:lnTo>
                  <a:pt x="581215" y="2389670"/>
                </a:lnTo>
                <a:close/>
                <a:moveTo>
                  <a:pt x="1036244" y="805472"/>
                </a:moveTo>
                <a:lnTo>
                  <a:pt x="1036244" y="830847"/>
                </a:lnTo>
                <a:lnTo>
                  <a:pt x="1010869" y="830847"/>
                </a:lnTo>
                <a:lnTo>
                  <a:pt x="1010869" y="856221"/>
                </a:lnTo>
                <a:lnTo>
                  <a:pt x="1036244" y="856221"/>
                </a:lnTo>
                <a:lnTo>
                  <a:pt x="1036244" y="881596"/>
                </a:lnTo>
                <a:lnTo>
                  <a:pt x="1061618" y="881596"/>
                </a:lnTo>
                <a:lnTo>
                  <a:pt x="1061618" y="856221"/>
                </a:lnTo>
                <a:lnTo>
                  <a:pt x="1086993" y="856221"/>
                </a:lnTo>
                <a:lnTo>
                  <a:pt x="1086993" y="830847"/>
                </a:lnTo>
                <a:lnTo>
                  <a:pt x="1061618" y="830847"/>
                </a:lnTo>
                <a:lnTo>
                  <a:pt x="1061618" y="805472"/>
                </a:lnTo>
                <a:lnTo>
                  <a:pt x="1036244" y="805472"/>
                </a:lnTo>
                <a:close/>
                <a:moveTo>
                  <a:pt x="1515275" y="665226"/>
                </a:moveTo>
                <a:lnTo>
                  <a:pt x="1515275" y="692658"/>
                </a:lnTo>
                <a:lnTo>
                  <a:pt x="1487843" y="692658"/>
                </a:lnTo>
                <a:lnTo>
                  <a:pt x="1487843" y="720090"/>
                </a:lnTo>
                <a:lnTo>
                  <a:pt x="1515275" y="720090"/>
                </a:lnTo>
                <a:lnTo>
                  <a:pt x="1515275" y="747522"/>
                </a:lnTo>
                <a:lnTo>
                  <a:pt x="1542707" y="747522"/>
                </a:lnTo>
                <a:lnTo>
                  <a:pt x="1542707" y="720090"/>
                </a:lnTo>
                <a:lnTo>
                  <a:pt x="1570139" y="720090"/>
                </a:lnTo>
                <a:lnTo>
                  <a:pt x="1570139" y="692658"/>
                </a:lnTo>
                <a:lnTo>
                  <a:pt x="1542707" y="692658"/>
                </a:lnTo>
                <a:lnTo>
                  <a:pt x="1542707" y="665226"/>
                </a:lnTo>
                <a:lnTo>
                  <a:pt x="1515275" y="665226"/>
                </a:lnTo>
                <a:close/>
                <a:moveTo>
                  <a:pt x="1650035" y="932688"/>
                </a:moveTo>
                <a:lnTo>
                  <a:pt x="1650035" y="964578"/>
                </a:lnTo>
                <a:lnTo>
                  <a:pt x="1618145" y="964578"/>
                </a:lnTo>
                <a:lnTo>
                  <a:pt x="1618145" y="996810"/>
                </a:lnTo>
                <a:lnTo>
                  <a:pt x="1650035" y="996810"/>
                </a:lnTo>
                <a:lnTo>
                  <a:pt x="1650035" y="1028700"/>
                </a:lnTo>
                <a:lnTo>
                  <a:pt x="1682267" y="1028700"/>
                </a:lnTo>
                <a:lnTo>
                  <a:pt x="1682267" y="996810"/>
                </a:lnTo>
                <a:lnTo>
                  <a:pt x="1714157" y="996810"/>
                </a:lnTo>
                <a:lnTo>
                  <a:pt x="1714157" y="964578"/>
                </a:lnTo>
                <a:lnTo>
                  <a:pt x="1682267" y="964578"/>
                </a:lnTo>
                <a:lnTo>
                  <a:pt x="1682267" y="932688"/>
                </a:lnTo>
                <a:lnTo>
                  <a:pt x="1650035" y="932688"/>
                </a:lnTo>
                <a:close/>
                <a:moveTo>
                  <a:pt x="1448067" y="532524"/>
                </a:moveTo>
                <a:lnTo>
                  <a:pt x="1448067" y="556870"/>
                </a:lnTo>
                <a:lnTo>
                  <a:pt x="1423721" y="556870"/>
                </a:lnTo>
                <a:lnTo>
                  <a:pt x="1423721" y="581558"/>
                </a:lnTo>
                <a:lnTo>
                  <a:pt x="1448067" y="581558"/>
                </a:lnTo>
                <a:lnTo>
                  <a:pt x="1448067" y="605904"/>
                </a:lnTo>
                <a:lnTo>
                  <a:pt x="1472755" y="605904"/>
                </a:lnTo>
                <a:lnTo>
                  <a:pt x="1472755" y="581558"/>
                </a:lnTo>
                <a:lnTo>
                  <a:pt x="1497101" y="581558"/>
                </a:lnTo>
                <a:lnTo>
                  <a:pt x="1497101" y="556870"/>
                </a:lnTo>
                <a:lnTo>
                  <a:pt x="1472755" y="556870"/>
                </a:lnTo>
                <a:lnTo>
                  <a:pt x="1472755" y="532524"/>
                </a:lnTo>
                <a:lnTo>
                  <a:pt x="1448067" y="532524"/>
                </a:lnTo>
                <a:close/>
                <a:moveTo>
                  <a:pt x="1378458" y="666598"/>
                </a:moveTo>
                <a:lnTo>
                  <a:pt x="1378458" y="693001"/>
                </a:lnTo>
                <a:lnTo>
                  <a:pt x="1352055" y="693001"/>
                </a:lnTo>
                <a:lnTo>
                  <a:pt x="1352055" y="719747"/>
                </a:lnTo>
                <a:lnTo>
                  <a:pt x="1378458" y="719747"/>
                </a:lnTo>
                <a:lnTo>
                  <a:pt x="1378458" y="746150"/>
                </a:lnTo>
                <a:lnTo>
                  <a:pt x="1405204" y="746150"/>
                </a:lnTo>
                <a:lnTo>
                  <a:pt x="1405204" y="719747"/>
                </a:lnTo>
                <a:lnTo>
                  <a:pt x="1431607" y="719747"/>
                </a:lnTo>
                <a:lnTo>
                  <a:pt x="1431607" y="693001"/>
                </a:lnTo>
                <a:lnTo>
                  <a:pt x="1405204" y="693001"/>
                </a:lnTo>
                <a:lnTo>
                  <a:pt x="1405204" y="666598"/>
                </a:lnTo>
                <a:lnTo>
                  <a:pt x="1378458" y="666598"/>
                </a:lnTo>
                <a:close/>
                <a:moveTo>
                  <a:pt x="967321" y="941261"/>
                </a:moveTo>
                <a:lnTo>
                  <a:pt x="967321" y="967664"/>
                </a:lnTo>
                <a:lnTo>
                  <a:pt x="940918" y="967664"/>
                </a:lnTo>
                <a:lnTo>
                  <a:pt x="940918" y="993724"/>
                </a:lnTo>
                <a:lnTo>
                  <a:pt x="967321" y="993724"/>
                </a:lnTo>
                <a:lnTo>
                  <a:pt x="967321" y="1020128"/>
                </a:lnTo>
                <a:lnTo>
                  <a:pt x="993381" y="1020128"/>
                </a:lnTo>
                <a:lnTo>
                  <a:pt x="993381" y="993724"/>
                </a:lnTo>
                <a:lnTo>
                  <a:pt x="1019785" y="993724"/>
                </a:lnTo>
                <a:lnTo>
                  <a:pt x="1019785" y="967664"/>
                </a:lnTo>
                <a:lnTo>
                  <a:pt x="993381" y="967664"/>
                </a:lnTo>
                <a:lnTo>
                  <a:pt x="993381" y="941261"/>
                </a:lnTo>
                <a:lnTo>
                  <a:pt x="967321" y="941261"/>
                </a:lnTo>
                <a:close/>
                <a:moveTo>
                  <a:pt x="556527" y="1491958"/>
                </a:moveTo>
                <a:lnTo>
                  <a:pt x="556527" y="1516990"/>
                </a:lnTo>
                <a:lnTo>
                  <a:pt x="531495" y="1516990"/>
                </a:lnTo>
                <a:lnTo>
                  <a:pt x="531495" y="1541678"/>
                </a:lnTo>
                <a:lnTo>
                  <a:pt x="556527" y="1541678"/>
                </a:lnTo>
                <a:lnTo>
                  <a:pt x="556527" y="1566710"/>
                </a:lnTo>
                <a:lnTo>
                  <a:pt x="581215" y="1566710"/>
                </a:lnTo>
                <a:lnTo>
                  <a:pt x="581215" y="1541678"/>
                </a:lnTo>
                <a:lnTo>
                  <a:pt x="606247" y="1541678"/>
                </a:lnTo>
                <a:lnTo>
                  <a:pt x="606247" y="1516990"/>
                </a:lnTo>
                <a:lnTo>
                  <a:pt x="581215" y="1516990"/>
                </a:lnTo>
                <a:lnTo>
                  <a:pt x="581215" y="1491958"/>
                </a:lnTo>
                <a:lnTo>
                  <a:pt x="556527" y="1491958"/>
                </a:lnTo>
                <a:close/>
                <a:moveTo>
                  <a:pt x="512635" y="1977847"/>
                </a:moveTo>
                <a:lnTo>
                  <a:pt x="512635" y="1953158"/>
                </a:lnTo>
                <a:lnTo>
                  <a:pt x="537324" y="1953158"/>
                </a:lnTo>
                <a:lnTo>
                  <a:pt x="537324" y="1928470"/>
                </a:lnTo>
                <a:lnTo>
                  <a:pt x="512635" y="1928470"/>
                </a:lnTo>
                <a:lnTo>
                  <a:pt x="512635" y="1903781"/>
                </a:lnTo>
                <a:lnTo>
                  <a:pt x="487947" y="1903781"/>
                </a:lnTo>
                <a:lnTo>
                  <a:pt x="487947" y="1928470"/>
                </a:lnTo>
                <a:lnTo>
                  <a:pt x="463258" y="1928470"/>
                </a:lnTo>
                <a:lnTo>
                  <a:pt x="463258" y="1953158"/>
                </a:lnTo>
                <a:lnTo>
                  <a:pt x="487947" y="1953158"/>
                </a:lnTo>
                <a:lnTo>
                  <a:pt x="487947" y="1977847"/>
                </a:lnTo>
                <a:lnTo>
                  <a:pt x="512635" y="1977847"/>
                </a:lnTo>
                <a:close/>
                <a:moveTo>
                  <a:pt x="898055" y="1077049"/>
                </a:moveTo>
                <a:lnTo>
                  <a:pt x="898055" y="1104138"/>
                </a:lnTo>
                <a:lnTo>
                  <a:pt x="870966" y="1104138"/>
                </a:lnTo>
                <a:lnTo>
                  <a:pt x="870966" y="1131570"/>
                </a:lnTo>
                <a:lnTo>
                  <a:pt x="898055" y="1131570"/>
                </a:lnTo>
                <a:lnTo>
                  <a:pt x="898055" y="1158659"/>
                </a:lnTo>
                <a:lnTo>
                  <a:pt x="925487" y="1158659"/>
                </a:lnTo>
                <a:lnTo>
                  <a:pt x="925487" y="1131570"/>
                </a:lnTo>
                <a:lnTo>
                  <a:pt x="952576" y="1131570"/>
                </a:lnTo>
                <a:lnTo>
                  <a:pt x="952576" y="1104138"/>
                </a:lnTo>
                <a:lnTo>
                  <a:pt x="925487" y="1104138"/>
                </a:lnTo>
                <a:lnTo>
                  <a:pt x="925487" y="1077049"/>
                </a:lnTo>
                <a:lnTo>
                  <a:pt x="898055" y="1077049"/>
                </a:lnTo>
                <a:close/>
                <a:moveTo>
                  <a:pt x="512293" y="2251481"/>
                </a:moveTo>
                <a:lnTo>
                  <a:pt x="512293" y="2227136"/>
                </a:lnTo>
                <a:lnTo>
                  <a:pt x="536638" y="2227136"/>
                </a:lnTo>
                <a:lnTo>
                  <a:pt x="536638" y="2203133"/>
                </a:lnTo>
                <a:lnTo>
                  <a:pt x="512293" y="2203133"/>
                </a:lnTo>
                <a:lnTo>
                  <a:pt x="512293" y="2178787"/>
                </a:lnTo>
                <a:lnTo>
                  <a:pt x="488290" y="2178787"/>
                </a:lnTo>
                <a:lnTo>
                  <a:pt x="488290" y="2203133"/>
                </a:lnTo>
                <a:lnTo>
                  <a:pt x="463944" y="2203133"/>
                </a:lnTo>
                <a:lnTo>
                  <a:pt x="463944" y="2227136"/>
                </a:lnTo>
                <a:lnTo>
                  <a:pt x="488290" y="2227136"/>
                </a:lnTo>
                <a:lnTo>
                  <a:pt x="488290" y="2251481"/>
                </a:lnTo>
                <a:lnTo>
                  <a:pt x="512293" y="2251481"/>
                </a:lnTo>
                <a:close/>
                <a:moveTo>
                  <a:pt x="488290" y="1630147"/>
                </a:moveTo>
                <a:lnTo>
                  <a:pt x="488290" y="1654493"/>
                </a:lnTo>
                <a:lnTo>
                  <a:pt x="463944" y="1654493"/>
                </a:lnTo>
                <a:lnTo>
                  <a:pt x="463944" y="1678496"/>
                </a:lnTo>
                <a:lnTo>
                  <a:pt x="488290" y="1678496"/>
                </a:lnTo>
                <a:lnTo>
                  <a:pt x="488290" y="1702841"/>
                </a:lnTo>
                <a:lnTo>
                  <a:pt x="512293" y="1702841"/>
                </a:lnTo>
                <a:lnTo>
                  <a:pt x="512293" y="1678496"/>
                </a:lnTo>
                <a:lnTo>
                  <a:pt x="536638" y="1678496"/>
                </a:lnTo>
                <a:lnTo>
                  <a:pt x="536638" y="1654493"/>
                </a:lnTo>
                <a:lnTo>
                  <a:pt x="512293" y="1654493"/>
                </a:lnTo>
                <a:lnTo>
                  <a:pt x="512293" y="1630147"/>
                </a:lnTo>
                <a:lnTo>
                  <a:pt x="488290" y="1630147"/>
                </a:lnTo>
                <a:close/>
                <a:moveTo>
                  <a:pt x="830847" y="944004"/>
                </a:moveTo>
                <a:lnTo>
                  <a:pt x="830847" y="968350"/>
                </a:lnTo>
                <a:lnTo>
                  <a:pt x="806501" y="968350"/>
                </a:lnTo>
                <a:lnTo>
                  <a:pt x="806501" y="993038"/>
                </a:lnTo>
                <a:lnTo>
                  <a:pt x="830847" y="993038"/>
                </a:lnTo>
                <a:lnTo>
                  <a:pt x="830847" y="1017384"/>
                </a:lnTo>
                <a:lnTo>
                  <a:pt x="855535" y="1017384"/>
                </a:lnTo>
                <a:lnTo>
                  <a:pt x="855535" y="993038"/>
                </a:lnTo>
                <a:lnTo>
                  <a:pt x="879881" y="993038"/>
                </a:lnTo>
                <a:lnTo>
                  <a:pt x="879881" y="968350"/>
                </a:lnTo>
                <a:lnTo>
                  <a:pt x="855535" y="968350"/>
                </a:lnTo>
                <a:lnTo>
                  <a:pt x="855535" y="944004"/>
                </a:lnTo>
                <a:lnTo>
                  <a:pt x="830847" y="944004"/>
                </a:lnTo>
                <a:close/>
                <a:moveTo>
                  <a:pt x="761924" y="1080135"/>
                </a:moveTo>
                <a:lnTo>
                  <a:pt x="761924" y="1105167"/>
                </a:lnTo>
                <a:lnTo>
                  <a:pt x="736892" y="1105167"/>
                </a:lnTo>
                <a:lnTo>
                  <a:pt x="736892" y="1130541"/>
                </a:lnTo>
                <a:lnTo>
                  <a:pt x="761924" y="1130541"/>
                </a:lnTo>
                <a:lnTo>
                  <a:pt x="761924" y="1155573"/>
                </a:lnTo>
                <a:lnTo>
                  <a:pt x="787298" y="1155573"/>
                </a:lnTo>
                <a:lnTo>
                  <a:pt x="787298" y="1130541"/>
                </a:lnTo>
                <a:lnTo>
                  <a:pt x="812330" y="1130541"/>
                </a:lnTo>
                <a:lnTo>
                  <a:pt x="812330" y="1105167"/>
                </a:lnTo>
                <a:lnTo>
                  <a:pt x="787298" y="1105167"/>
                </a:lnTo>
                <a:lnTo>
                  <a:pt x="787298" y="1080135"/>
                </a:lnTo>
                <a:lnTo>
                  <a:pt x="761924" y="1080135"/>
                </a:lnTo>
                <a:close/>
                <a:moveTo>
                  <a:pt x="624764" y="1354112"/>
                </a:moveTo>
                <a:lnTo>
                  <a:pt x="624764" y="1379487"/>
                </a:lnTo>
                <a:lnTo>
                  <a:pt x="599389" y="1379487"/>
                </a:lnTo>
                <a:lnTo>
                  <a:pt x="599389" y="1404861"/>
                </a:lnTo>
                <a:lnTo>
                  <a:pt x="624764" y="1404861"/>
                </a:lnTo>
                <a:lnTo>
                  <a:pt x="624764" y="1430236"/>
                </a:lnTo>
                <a:lnTo>
                  <a:pt x="650138" y="1430236"/>
                </a:lnTo>
                <a:lnTo>
                  <a:pt x="650138" y="1404861"/>
                </a:lnTo>
                <a:lnTo>
                  <a:pt x="675513" y="1404861"/>
                </a:lnTo>
                <a:lnTo>
                  <a:pt x="675513" y="1379487"/>
                </a:lnTo>
                <a:lnTo>
                  <a:pt x="650138" y="1379487"/>
                </a:lnTo>
                <a:lnTo>
                  <a:pt x="650138" y="1354112"/>
                </a:lnTo>
                <a:lnTo>
                  <a:pt x="624764" y="1354112"/>
                </a:lnTo>
                <a:close/>
                <a:moveTo>
                  <a:pt x="693344" y="1216952"/>
                </a:moveTo>
                <a:lnTo>
                  <a:pt x="693344" y="1242327"/>
                </a:lnTo>
                <a:lnTo>
                  <a:pt x="667969" y="1242327"/>
                </a:lnTo>
                <a:lnTo>
                  <a:pt x="667969" y="1267701"/>
                </a:lnTo>
                <a:lnTo>
                  <a:pt x="693344" y="1267701"/>
                </a:lnTo>
                <a:lnTo>
                  <a:pt x="693344" y="1293076"/>
                </a:lnTo>
                <a:lnTo>
                  <a:pt x="718718" y="1293076"/>
                </a:lnTo>
                <a:lnTo>
                  <a:pt x="718718" y="1267701"/>
                </a:lnTo>
                <a:lnTo>
                  <a:pt x="744093" y="1267701"/>
                </a:lnTo>
                <a:lnTo>
                  <a:pt x="744093" y="1242327"/>
                </a:lnTo>
                <a:lnTo>
                  <a:pt x="718718" y="1242327"/>
                </a:lnTo>
                <a:lnTo>
                  <a:pt x="718718" y="1216952"/>
                </a:lnTo>
                <a:lnTo>
                  <a:pt x="693344" y="1216952"/>
                </a:lnTo>
                <a:close/>
                <a:moveTo>
                  <a:pt x="3577819" y="1280732"/>
                </a:moveTo>
                <a:lnTo>
                  <a:pt x="3594964" y="1280732"/>
                </a:lnTo>
                <a:lnTo>
                  <a:pt x="3594964" y="1263587"/>
                </a:lnTo>
                <a:lnTo>
                  <a:pt x="3612109" y="1263587"/>
                </a:lnTo>
                <a:lnTo>
                  <a:pt x="3612109" y="1246442"/>
                </a:lnTo>
                <a:lnTo>
                  <a:pt x="3594964" y="1246442"/>
                </a:lnTo>
                <a:lnTo>
                  <a:pt x="3594964" y="1229297"/>
                </a:lnTo>
                <a:lnTo>
                  <a:pt x="3577819" y="1229297"/>
                </a:lnTo>
                <a:lnTo>
                  <a:pt x="3577819" y="1246442"/>
                </a:lnTo>
                <a:lnTo>
                  <a:pt x="3560674" y="1246442"/>
                </a:lnTo>
                <a:lnTo>
                  <a:pt x="3560674" y="1263587"/>
                </a:lnTo>
                <a:lnTo>
                  <a:pt x="3577819" y="1263587"/>
                </a:lnTo>
                <a:lnTo>
                  <a:pt x="3577819" y="1280732"/>
                </a:lnTo>
                <a:close/>
                <a:moveTo>
                  <a:pt x="3507867" y="1421663"/>
                </a:moveTo>
                <a:lnTo>
                  <a:pt x="3527755" y="1421663"/>
                </a:lnTo>
                <a:lnTo>
                  <a:pt x="3527755" y="1402118"/>
                </a:lnTo>
                <a:lnTo>
                  <a:pt x="3547301" y="1402118"/>
                </a:lnTo>
                <a:lnTo>
                  <a:pt x="3547301" y="1382230"/>
                </a:lnTo>
                <a:lnTo>
                  <a:pt x="3527755" y="1382230"/>
                </a:lnTo>
                <a:lnTo>
                  <a:pt x="3527755" y="1362685"/>
                </a:lnTo>
                <a:lnTo>
                  <a:pt x="3507867" y="1362685"/>
                </a:lnTo>
                <a:lnTo>
                  <a:pt x="3507867" y="1382230"/>
                </a:lnTo>
                <a:lnTo>
                  <a:pt x="3488322" y="1382230"/>
                </a:lnTo>
                <a:lnTo>
                  <a:pt x="3488322" y="1402118"/>
                </a:lnTo>
                <a:lnTo>
                  <a:pt x="3507867" y="1402118"/>
                </a:lnTo>
                <a:lnTo>
                  <a:pt x="3507867" y="1421663"/>
                </a:lnTo>
                <a:close/>
                <a:moveTo>
                  <a:pt x="3509239" y="1143572"/>
                </a:moveTo>
                <a:lnTo>
                  <a:pt x="3526384" y="1143572"/>
                </a:lnTo>
                <a:lnTo>
                  <a:pt x="3526384" y="1126427"/>
                </a:lnTo>
                <a:lnTo>
                  <a:pt x="3543529" y="1126427"/>
                </a:lnTo>
                <a:lnTo>
                  <a:pt x="3543529" y="1109282"/>
                </a:lnTo>
                <a:lnTo>
                  <a:pt x="3526384" y="1109282"/>
                </a:lnTo>
                <a:lnTo>
                  <a:pt x="3526384" y="1092137"/>
                </a:lnTo>
                <a:lnTo>
                  <a:pt x="3509239" y="1092137"/>
                </a:lnTo>
                <a:lnTo>
                  <a:pt x="3509239" y="1109282"/>
                </a:lnTo>
                <a:lnTo>
                  <a:pt x="3492094" y="1109282"/>
                </a:lnTo>
                <a:lnTo>
                  <a:pt x="3492094" y="1126427"/>
                </a:lnTo>
                <a:lnTo>
                  <a:pt x="3509239" y="1126427"/>
                </a:lnTo>
                <a:lnTo>
                  <a:pt x="3509239" y="1143572"/>
                </a:lnTo>
                <a:close/>
                <a:moveTo>
                  <a:pt x="3510953" y="864108"/>
                </a:moveTo>
                <a:lnTo>
                  <a:pt x="3524669" y="864108"/>
                </a:lnTo>
                <a:lnTo>
                  <a:pt x="3524669" y="850392"/>
                </a:lnTo>
                <a:lnTo>
                  <a:pt x="3538385" y="850392"/>
                </a:lnTo>
                <a:lnTo>
                  <a:pt x="3538385" y="836676"/>
                </a:lnTo>
                <a:lnTo>
                  <a:pt x="3524669" y="836676"/>
                </a:lnTo>
                <a:lnTo>
                  <a:pt x="3524669" y="822960"/>
                </a:lnTo>
                <a:lnTo>
                  <a:pt x="3510953" y="822960"/>
                </a:lnTo>
                <a:lnTo>
                  <a:pt x="3510953" y="836676"/>
                </a:lnTo>
                <a:lnTo>
                  <a:pt x="3497237" y="836676"/>
                </a:lnTo>
                <a:lnTo>
                  <a:pt x="3497237" y="850392"/>
                </a:lnTo>
                <a:lnTo>
                  <a:pt x="3510953" y="850392"/>
                </a:lnTo>
                <a:lnTo>
                  <a:pt x="3510953" y="864108"/>
                </a:lnTo>
                <a:close/>
                <a:moveTo>
                  <a:pt x="3507181" y="1698384"/>
                </a:moveTo>
                <a:lnTo>
                  <a:pt x="3528441" y="1698384"/>
                </a:lnTo>
                <a:lnTo>
                  <a:pt x="3528441" y="1677124"/>
                </a:lnTo>
                <a:lnTo>
                  <a:pt x="3549701" y="1677124"/>
                </a:lnTo>
                <a:lnTo>
                  <a:pt x="3549701" y="1655864"/>
                </a:lnTo>
                <a:lnTo>
                  <a:pt x="3528441" y="1655864"/>
                </a:lnTo>
                <a:lnTo>
                  <a:pt x="3528441" y="1634604"/>
                </a:lnTo>
                <a:lnTo>
                  <a:pt x="3507181" y="1634604"/>
                </a:lnTo>
                <a:lnTo>
                  <a:pt x="3507181" y="1655864"/>
                </a:lnTo>
                <a:lnTo>
                  <a:pt x="3485921" y="1655864"/>
                </a:lnTo>
                <a:lnTo>
                  <a:pt x="3485921" y="1677124"/>
                </a:lnTo>
                <a:lnTo>
                  <a:pt x="3507181" y="1677124"/>
                </a:lnTo>
                <a:lnTo>
                  <a:pt x="3507181" y="1698384"/>
                </a:lnTo>
                <a:close/>
                <a:moveTo>
                  <a:pt x="1652092" y="664540"/>
                </a:moveTo>
                <a:lnTo>
                  <a:pt x="1652092" y="692315"/>
                </a:lnTo>
                <a:lnTo>
                  <a:pt x="1624317" y="692315"/>
                </a:lnTo>
                <a:lnTo>
                  <a:pt x="1624317" y="720433"/>
                </a:lnTo>
                <a:lnTo>
                  <a:pt x="1652092" y="720433"/>
                </a:lnTo>
                <a:lnTo>
                  <a:pt x="1652092" y="748208"/>
                </a:lnTo>
                <a:lnTo>
                  <a:pt x="1680210" y="748208"/>
                </a:lnTo>
                <a:lnTo>
                  <a:pt x="1680210" y="720433"/>
                </a:lnTo>
                <a:lnTo>
                  <a:pt x="1707985" y="720433"/>
                </a:lnTo>
                <a:lnTo>
                  <a:pt x="1707985" y="692315"/>
                </a:lnTo>
                <a:lnTo>
                  <a:pt x="1680210" y="692315"/>
                </a:lnTo>
                <a:lnTo>
                  <a:pt x="1680210" y="664540"/>
                </a:lnTo>
                <a:lnTo>
                  <a:pt x="1652092" y="664540"/>
                </a:lnTo>
                <a:close/>
                <a:moveTo>
                  <a:pt x="3576790" y="1557795"/>
                </a:moveTo>
                <a:lnTo>
                  <a:pt x="3595993" y="1557795"/>
                </a:lnTo>
                <a:lnTo>
                  <a:pt x="3595993" y="1538935"/>
                </a:lnTo>
                <a:lnTo>
                  <a:pt x="3614852" y="1538935"/>
                </a:lnTo>
                <a:lnTo>
                  <a:pt x="3614852" y="1519733"/>
                </a:lnTo>
                <a:lnTo>
                  <a:pt x="3595993" y="1519733"/>
                </a:lnTo>
                <a:lnTo>
                  <a:pt x="3595993" y="1500873"/>
                </a:lnTo>
                <a:lnTo>
                  <a:pt x="3576790" y="1500873"/>
                </a:lnTo>
                <a:lnTo>
                  <a:pt x="3576790" y="1519733"/>
                </a:lnTo>
                <a:lnTo>
                  <a:pt x="3557930" y="1519733"/>
                </a:lnTo>
                <a:lnTo>
                  <a:pt x="3557930" y="1538935"/>
                </a:lnTo>
                <a:lnTo>
                  <a:pt x="3576790" y="1538935"/>
                </a:lnTo>
                <a:lnTo>
                  <a:pt x="3576790" y="1557795"/>
                </a:lnTo>
                <a:close/>
                <a:moveTo>
                  <a:pt x="3439287" y="1284846"/>
                </a:moveTo>
                <a:lnTo>
                  <a:pt x="3459175" y="1284846"/>
                </a:lnTo>
                <a:lnTo>
                  <a:pt x="3459175" y="1264958"/>
                </a:lnTo>
                <a:lnTo>
                  <a:pt x="3479063" y="1264958"/>
                </a:lnTo>
                <a:lnTo>
                  <a:pt x="3479063" y="1245070"/>
                </a:lnTo>
                <a:lnTo>
                  <a:pt x="3459175" y="1245070"/>
                </a:lnTo>
                <a:lnTo>
                  <a:pt x="3459175" y="1225182"/>
                </a:lnTo>
                <a:lnTo>
                  <a:pt x="3439287" y="1225182"/>
                </a:lnTo>
                <a:lnTo>
                  <a:pt x="3439287" y="1245070"/>
                </a:lnTo>
                <a:lnTo>
                  <a:pt x="3419399" y="1245070"/>
                </a:lnTo>
                <a:lnTo>
                  <a:pt x="3419399" y="1264958"/>
                </a:lnTo>
                <a:lnTo>
                  <a:pt x="3439287" y="1264958"/>
                </a:lnTo>
                <a:lnTo>
                  <a:pt x="3439287" y="1284846"/>
                </a:lnTo>
                <a:close/>
                <a:moveTo>
                  <a:pt x="3438259" y="1562595"/>
                </a:moveTo>
                <a:lnTo>
                  <a:pt x="3460204" y="1562595"/>
                </a:lnTo>
                <a:lnTo>
                  <a:pt x="3460204" y="1540307"/>
                </a:lnTo>
                <a:lnTo>
                  <a:pt x="3482492" y="1540307"/>
                </a:lnTo>
                <a:lnTo>
                  <a:pt x="3482492" y="1518361"/>
                </a:lnTo>
                <a:lnTo>
                  <a:pt x="3460204" y="1518361"/>
                </a:lnTo>
                <a:lnTo>
                  <a:pt x="3460204" y="1496073"/>
                </a:lnTo>
                <a:lnTo>
                  <a:pt x="3438259" y="1496073"/>
                </a:lnTo>
                <a:lnTo>
                  <a:pt x="3438259" y="1518361"/>
                </a:lnTo>
                <a:lnTo>
                  <a:pt x="3415970" y="1518361"/>
                </a:lnTo>
                <a:lnTo>
                  <a:pt x="3415970" y="1540307"/>
                </a:lnTo>
                <a:lnTo>
                  <a:pt x="3438259" y="1540307"/>
                </a:lnTo>
                <a:lnTo>
                  <a:pt x="3438259" y="1562595"/>
                </a:lnTo>
                <a:close/>
                <a:moveTo>
                  <a:pt x="3442716" y="725576"/>
                </a:moveTo>
                <a:lnTo>
                  <a:pt x="3455746" y="725576"/>
                </a:lnTo>
                <a:lnTo>
                  <a:pt x="3455746" y="712889"/>
                </a:lnTo>
                <a:lnTo>
                  <a:pt x="3468434" y="712889"/>
                </a:lnTo>
                <a:lnTo>
                  <a:pt x="3468434" y="699859"/>
                </a:lnTo>
                <a:lnTo>
                  <a:pt x="3455746" y="699859"/>
                </a:lnTo>
                <a:lnTo>
                  <a:pt x="3455746" y="687172"/>
                </a:lnTo>
                <a:lnTo>
                  <a:pt x="3442716" y="687172"/>
                </a:lnTo>
                <a:lnTo>
                  <a:pt x="3442716" y="699859"/>
                </a:lnTo>
                <a:lnTo>
                  <a:pt x="3430029" y="699859"/>
                </a:lnTo>
                <a:lnTo>
                  <a:pt x="3430029" y="712889"/>
                </a:lnTo>
                <a:lnTo>
                  <a:pt x="3442716" y="712889"/>
                </a:lnTo>
                <a:lnTo>
                  <a:pt x="3442716" y="725576"/>
                </a:lnTo>
                <a:close/>
                <a:moveTo>
                  <a:pt x="3440659" y="1006069"/>
                </a:moveTo>
                <a:lnTo>
                  <a:pt x="3457804" y="1006069"/>
                </a:lnTo>
                <a:lnTo>
                  <a:pt x="3457804" y="989267"/>
                </a:lnTo>
                <a:lnTo>
                  <a:pt x="3474606" y="989267"/>
                </a:lnTo>
                <a:lnTo>
                  <a:pt x="3474606" y="972122"/>
                </a:lnTo>
                <a:lnTo>
                  <a:pt x="3457804" y="972122"/>
                </a:lnTo>
                <a:lnTo>
                  <a:pt x="3457804" y="955319"/>
                </a:lnTo>
                <a:lnTo>
                  <a:pt x="3440659" y="955319"/>
                </a:lnTo>
                <a:lnTo>
                  <a:pt x="3440659" y="972122"/>
                </a:lnTo>
                <a:lnTo>
                  <a:pt x="3423857" y="972122"/>
                </a:lnTo>
                <a:lnTo>
                  <a:pt x="3423857" y="989267"/>
                </a:lnTo>
                <a:lnTo>
                  <a:pt x="3440659" y="989267"/>
                </a:lnTo>
                <a:lnTo>
                  <a:pt x="3440659" y="1006069"/>
                </a:lnTo>
                <a:close/>
                <a:moveTo>
                  <a:pt x="3579533" y="1001611"/>
                </a:moveTo>
                <a:lnTo>
                  <a:pt x="3593249" y="1001611"/>
                </a:lnTo>
                <a:lnTo>
                  <a:pt x="3593249" y="987552"/>
                </a:lnTo>
                <a:lnTo>
                  <a:pt x="3607308" y="987552"/>
                </a:lnTo>
                <a:lnTo>
                  <a:pt x="3607308" y="973836"/>
                </a:lnTo>
                <a:lnTo>
                  <a:pt x="3593249" y="973836"/>
                </a:lnTo>
                <a:lnTo>
                  <a:pt x="3593249" y="959777"/>
                </a:lnTo>
                <a:lnTo>
                  <a:pt x="3579533" y="959777"/>
                </a:lnTo>
                <a:lnTo>
                  <a:pt x="3579533" y="973836"/>
                </a:lnTo>
                <a:lnTo>
                  <a:pt x="3565474" y="973836"/>
                </a:lnTo>
                <a:lnTo>
                  <a:pt x="3565474" y="987552"/>
                </a:lnTo>
                <a:lnTo>
                  <a:pt x="3579533" y="987552"/>
                </a:lnTo>
                <a:lnTo>
                  <a:pt x="3579533" y="1001611"/>
                </a:lnTo>
                <a:close/>
                <a:moveTo>
                  <a:pt x="3368307" y="1903781"/>
                </a:moveTo>
                <a:lnTo>
                  <a:pt x="3368307" y="1928470"/>
                </a:lnTo>
                <a:lnTo>
                  <a:pt x="3343618" y="1928470"/>
                </a:lnTo>
                <a:lnTo>
                  <a:pt x="3343618" y="1953158"/>
                </a:lnTo>
                <a:lnTo>
                  <a:pt x="3368307" y="1953158"/>
                </a:lnTo>
                <a:lnTo>
                  <a:pt x="3368307" y="1977847"/>
                </a:lnTo>
                <a:lnTo>
                  <a:pt x="3392996" y="1977847"/>
                </a:lnTo>
                <a:lnTo>
                  <a:pt x="3392996" y="1953158"/>
                </a:lnTo>
                <a:lnTo>
                  <a:pt x="3417685" y="1953158"/>
                </a:lnTo>
                <a:lnTo>
                  <a:pt x="3417685" y="1928470"/>
                </a:lnTo>
                <a:lnTo>
                  <a:pt x="3392996" y="1928470"/>
                </a:lnTo>
                <a:lnTo>
                  <a:pt x="3392996" y="1903781"/>
                </a:lnTo>
                <a:lnTo>
                  <a:pt x="3368307" y="1903781"/>
                </a:lnTo>
                <a:close/>
                <a:moveTo>
                  <a:pt x="3716693" y="1275931"/>
                </a:moveTo>
                <a:lnTo>
                  <a:pt x="3730409" y="1275931"/>
                </a:lnTo>
                <a:lnTo>
                  <a:pt x="3730409" y="1261872"/>
                </a:lnTo>
                <a:lnTo>
                  <a:pt x="3744468" y="1261872"/>
                </a:lnTo>
                <a:lnTo>
                  <a:pt x="3744468" y="1248156"/>
                </a:lnTo>
                <a:lnTo>
                  <a:pt x="3730409" y="1248156"/>
                </a:lnTo>
                <a:lnTo>
                  <a:pt x="3730409" y="1234097"/>
                </a:lnTo>
                <a:lnTo>
                  <a:pt x="3716693" y="1234097"/>
                </a:lnTo>
                <a:lnTo>
                  <a:pt x="3716693" y="1248156"/>
                </a:lnTo>
                <a:lnTo>
                  <a:pt x="3702634" y="1248156"/>
                </a:lnTo>
                <a:lnTo>
                  <a:pt x="3702634" y="1261872"/>
                </a:lnTo>
                <a:lnTo>
                  <a:pt x="3716693" y="1261872"/>
                </a:lnTo>
                <a:lnTo>
                  <a:pt x="3716693" y="1275931"/>
                </a:lnTo>
                <a:close/>
                <a:moveTo>
                  <a:pt x="3784588" y="1688783"/>
                </a:moveTo>
                <a:lnTo>
                  <a:pt x="3799675" y="1688783"/>
                </a:lnTo>
                <a:lnTo>
                  <a:pt x="3799675" y="1674038"/>
                </a:lnTo>
                <a:lnTo>
                  <a:pt x="3814420" y="1674038"/>
                </a:lnTo>
                <a:lnTo>
                  <a:pt x="3814420" y="1658950"/>
                </a:lnTo>
                <a:lnTo>
                  <a:pt x="3799675" y="1658950"/>
                </a:lnTo>
                <a:lnTo>
                  <a:pt x="3799675" y="1644206"/>
                </a:lnTo>
                <a:lnTo>
                  <a:pt x="3784588" y="1644206"/>
                </a:lnTo>
                <a:lnTo>
                  <a:pt x="3784588" y="1658950"/>
                </a:lnTo>
                <a:lnTo>
                  <a:pt x="3769843" y="1658950"/>
                </a:lnTo>
                <a:lnTo>
                  <a:pt x="3769843" y="1674038"/>
                </a:lnTo>
                <a:lnTo>
                  <a:pt x="3784588" y="1674038"/>
                </a:lnTo>
                <a:lnTo>
                  <a:pt x="3784588" y="1688783"/>
                </a:lnTo>
                <a:close/>
                <a:moveTo>
                  <a:pt x="3854539" y="1548194"/>
                </a:moveTo>
                <a:lnTo>
                  <a:pt x="3866884" y="1548194"/>
                </a:lnTo>
                <a:lnTo>
                  <a:pt x="3866884" y="1535506"/>
                </a:lnTo>
                <a:lnTo>
                  <a:pt x="3879571" y="1535506"/>
                </a:lnTo>
                <a:lnTo>
                  <a:pt x="3879571" y="1523162"/>
                </a:lnTo>
                <a:lnTo>
                  <a:pt x="3866884" y="1523162"/>
                </a:lnTo>
                <a:lnTo>
                  <a:pt x="3866884" y="1510475"/>
                </a:lnTo>
                <a:lnTo>
                  <a:pt x="3854539" y="1510475"/>
                </a:lnTo>
                <a:lnTo>
                  <a:pt x="3854539" y="1523162"/>
                </a:lnTo>
                <a:lnTo>
                  <a:pt x="3841852" y="1523162"/>
                </a:lnTo>
                <a:lnTo>
                  <a:pt x="3841852" y="1535506"/>
                </a:lnTo>
                <a:lnTo>
                  <a:pt x="3854539" y="1535506"/>
                </a:lnTo>
                <a:lnTo>
                  <a:pt x="3854539" y="1548194"/>
                </a:lnTo>
                <a:close/>
                <a:moveTo>
                  <a:pt x="2091690" y="3217774"/>
                </a:moveTo>
                <a:lnTo>
                  <a:pt x="2091690" y="3189313"/>
                </a:lnTo>
                <a:lnTo>
                  <a:pt x="2120151" y="3189313"/>
                </a:lnTo>
                <a:lnTo>
                  <a:pt x="2120151" y="3161195"/>
                </a:lnTo>
                <a:lnTo>
                  <a:pt x="2091690" y="3161195"/>
                </a:lnTo>
                <a:lnTo>
                  <a:pt x="2091690" y="3132734"/>
                </a:lnTo>
                <a:lnTo>
                  <a:pt x="2063572" y="3132734"/>
                </a:lnTo>
                <a:lnTo>
                  <a:pt x="2063572" y="3161195"/>
                </a:lnTo>
                <a:lnTo>
                  <a:pt x="2035111" y="3161195"/>
                </a:lnTo>
                <a:lnTo>
                  <a:pt x="2035111" y="3189313"/>
                </a:lnTo>
                <a:lnTo>
                  <a:pt x="2063572" y="3189313"/>
                </a:lnTo>
                <a:lnTo>
                  <a:pt x="2063572" y="3217774"/>
                </a:lnTo>
                <a:lnTo>
                  <a:pt x="2091690" y="3217774"/>
                </a:lnTo>
                <a:close/>
                <a:moveTo>
                  <a:pt x="3645713" y="1693926"/>
                </a:moveTo>
                <a:lnTo>
                  <a:pt x="3664229" y="1693926"/>
                </a:lnTo>
                <a:lnTo>
                  <a:pt x="3664229" y="1675752"/>
                </a:lnTo>
                <a:lnTo>
                  <a:pt x="3682403" y="1675752"/>
                </a:lnTo>
                <a:lnTo>
                  <a:pt x="3682403" y="1657236"/>
                </a:lnTo>
                <a:lnTo>
                  <a:pt x="3664229" y="1657236"/>
                </a:lnTo>
                <a:lnTo>
                  <a:pt x="3664229" y="1639062"/>
                </a:lnTo>
                <a:lnTo>
                  <a:pt x="3645713" y="1639062"/>
                </a:lnTo>
                <a:lnTo>
                  <a:pt x="3645713" y="1657236"/>
                </a:lnTo>
                <a:lnTo>
                  <a:pt x="3627539" y="1657236"/>
                </a:lnTo>
                <a:lnTo>
                  <a:pt x="3627539" y="1675752"/>
                </a:lnTo>
                <a:lnTo>
                  <a:pt x="3645713" y="1675752"/>
                </a:lnTo>
                <a:lnTo>
                  <a:pt x="3645713" y="1693926"/>
                </a:lnTo>
                <a:close/>
                <a:moveTo>
                  <a:pt x="3646742" y="1417206"/>
                </a:moveTo>
                <a:lnTo>
                  <a:pt x="3663201" y="1417206"/>
                </a:lnTo>
                <a:lnTo>
                  <a:pt x="3663201" y="1400404"/>
                </a:lnTo>
                <a:lnTo>
                  <a:pt x="3680003" y="1400404"/>
                </a:lnTo>
                <a:lnTo>
                  <a:pt x="3680003" y="1383944"/>
                </a:lnTo>
                <a:lnTo>
                  <a:pt x="3663201" y="1383944"/>
                </a:lnTo>
                <a:lnTo>
                  <a:pt x="3663201" y="1367142"/>
                </a:lnTo>
                <a:lnTo>
                  <a:pt x="3646742" y="1367142"/>
                </a:lnTo>
                <a:lnTo>
                  <a:pt x="3646742" y="1383944"/>
                </a:lnTo>
                <a:lnTo>
                  <a:pt x="3629939" y="1383944"/>
                </a:lnTo>
                <a:lnTo>
                  <a:pt x="3629939" y="1400404"/>
                </a:lnTo>
                <a:lnTo>
                  <a:pt x="3646742" y="1400404"/>
                </a:lnTo>
                <a:lnTo>
                  <a:pt x="3646742" y="1417206"/>
                </a:lnTo>
                <a:close/>
                <a:moveTo>
                  <a:pt x="3715664" y="1552994"/>
                </a:moveTo>
                <a:lnTo>
                  <a:pt x="3731438" y="1552994"/>
                </a:lnTo>
                <a:lnTo>
                  <a:pt x="3731438" y="1537221"/>
                </a:lnTo>
                <a:lnTo>
                  <a:pt x="3747211" y="1537221"/>
                </a:lnTo>
                <a:lnTo>
                  <a:pt x="3747211" y="1521447"/>
                </a:lnTo>
                <a:lnTo>
                  <a:pt x="3731438" y="1521447"/>
                </a:lnTo>
                <a:lnTo>
                  <a:pt x="3731438" y="1505674"/>
                </a:lnTo>
                <a:lnTo>
                  <a:pt x="3715664" y="1505674"/>
                </a:lnTo>
                <a:lnTo>
                  <a:pt x="3715664" y="1521447"/>
                </a:lnTo>
                <a:lnTo>
                  <a:pt x="3699891" y="1521447"/>
                </a:lnTo>
                <a:lnTo>
                  <a:pt x="3699891" y="1537221"/>
                </a:lnTo>
                <a:lnTo>
                  <a:pt x="3715664" y="1537221"/>
                </a:lnTo>
                <a:lnTo>
                  <a:pt x="3715664" y="1552994"/>
                </a:lnTo>
                <a:close/>
                <a:moveTo>
                  <a:pt x="3647770" y="1139114"/>
                </a:moveTo>
                <a:lnTo>
                  <a:pt x="3662172" y="1139114"/>
                </a:lnTo>
                <a:lnTo>
                  <a:pt x="3662172" y="1125055"/>
                </a:lnTo>
                <a:lnTo>
                  <a:pt x="3676231" y="1125055"/>
                </a:lnTo>
                <a:lnTo>
                  <a:pt x="3676231" y="1110653"/>
                </a:lnTo>
                <a:lnTo>
                  <a:pt x="3662172" y="1110653"/>
                </a:lnTo>
                <a:lnTo>
                  <a:pt x="3662172" y="1096594"/>
                </a:lnTo>
                <a:lnTo>
                  <a:pt x="3647770" y="1096594"/>
                </a:lnTo>
                <a:lnTo>
                  <a:pt x="3647770" y="1110653"/>
                </a:lnTo>
                <a:lnTo>
                  <a:pt x="3633712" y="1110653"/>
                </a:lnTo>
                <a:lnTo>
                  <a:pt x="3633712" y="1125055"/>
                </a:lnTo>
                <a:lnTo>
                  <a:pt x="3647770" y="1125055"/>
                </a:lnTo>
                <a:lnTo>
                  <a:pt x="3647770" y="1139114"/>
                </a:lnTo>
                <a:close/>
                <a:moveTo>
                  <a:pt x="3785273" y="1412405"/>
                </a:moveTo>
                <a:lnTo>
                  <a:pt x="3798989" y="1412405"/>
                </a:lnTo>
                <a:lnTo>
                  <a:pt x="3798989" y="1399032"/>
                </a:lnTo>
                <a:lnTo>
                  <a:pt x="3812362" y="1399032"/>
                </a:lnTo>
                <a:lnTo>
                  <a:pt x="3812362" y="1385316"/>
                </a:lnTo>
                <a:lnTo>
                  <a:pt x="3798989" y="1385316"/>
                </a:lnTo>
                <a:lnTo>
                  <a:pt x="3798989" y="1371943"/>
                </a:lnTo>
                <a:lnTo>
                  <a:pt x="3785273" y="1371943"/>
                </a:lnTo>
                <a:lnTo>
                  <a:pt x="3785273" y="1385316"/>
                </a:lnTo>
                <a:lnTo>
                  <a:pt x="3771900" y="1385316"/>
                </a:lnTo>
                <a:lnTo>
                  <a:pt x="3771900" y="1399032"/>
                </a:lnTo>
                <a:lnTo>
                  <a:pt x="3785273" y="1399032"/>
                </a:lnTo>
                <a:lnTo>
                  <a:pt x="3785273" y="1412405"/>
                </a:lnTo>
                <a:close/>
                <a:moveTo>
                  <a:pt x="2571750" y="3080271"/>
                </a:moveTo>
                <a:lnTo>
                  <a:pt x="2571750" y="3052153"/>
                </a:lnTo>
                <a:lnTo>
                  <a:pt x="2599868" y="3052153"/>
                </a:lnTo>
                <a:lnTo>
                  <a:pt x="2599868" y="3024035"/>
                </a:lnTo>
                <a:lnTo>
                  <a:pt x="2571750" y="3024035"/>
                </a:lnTo>
                <a:lnTo>
                  <a:pt x="2571750" y="2995917"/>
                </a:lnTo>
                <a:lnTo>
                  <a:pt x="2543632" y="2995917"/>
                </a:lnTo>
                <a:lnTo>
                  <a:pt x="2543632" y="3024035"/>
                </a:lnTo>
                <a:lnTo>
                  <a:pt x="2515514" y="3024035"/>
                </a:lnTo>
                <a:lnTo>
                  <a:pt x="2515514" y="3052153"/>
                </a:lnTo>
                <a:lnTo>
                  <a:pt x="2543632" y="3052153"/>
                </a:lnTo>
                <a:lnTo>
                  <a:pt x="2543632" y="3080271"/>
                </a:lnTo>
                <a:lnTo>
                  <a:pt x="2571750" y="3080271"/>
                </a:lnTo>
                <a:close/>
                <a:moveTo>
                  <a:pt x="2502142" y="3214688"/>
                </a:moveTo>
                <a:lnTo>
                  <a:pt x="2502142" y="3188284"/>
                </a:lnTo>
                <a:lnTo>
                  <a:pt x="2528545" y="3188284"/>
                </a:lnTo>
                <a:lnTo>
                  <a:pt x="2528545" y="3162224"/>
                </a:lnTo>
                <a:lnTo>
                  <a:pt x="2502142" y="3162224"/>
                </a:lnTo>
                <a:lnTo>
                  <a:pt x="2502142" y="3135821"/>
                </a:lnTo>
                <a:lnTo>
                  <a:pt x="2476081" y="3135821"/>
                </a:lnTo>
                <a:lnTo>
                  <a:pt x="2476081" y="3162224"/>
                </a:lnTo>
                <a:lnTo>
                  <a:pt x="2449678" y="3162224"/>
                </a:lnTo>
                <a:lnTo>
                  <a:pt x="2449678" y="3188284"/>
                </a:lnTo>
                <a:lnTo>
                  <a:pt x="2476081" y="3188284"/>
                </a:lnTo>
                <a:lnTo>
                  <a:pt x="2476081" y="3214688"/>
                </a:lnTo>
                <a:lnTo>
                  <a:pt x="2502142" y="3214688"/>
                </a:lnTo>
                <a:close/>
                <a:moveTo>
                  <a:pt x="2638958" y="3213316"/>
                </a:moveTo>
                <a:lnTo>
                  <a:pt x="2638958" y="3187941"/>
                </a:lnTo>
                <a:lnTo>
                  <a:pt x="2664333" y="3187941"/>
                </a:lnTo>
                <a:lnTo>
                  <a:pt x="2664333" y="3162567"/>
                </a:lnTo>
                <a:lnTo>
                  <a:pt x="2638958" y="3162567"/>
                </a:lnTo>
                <a:lnTo>
                  <a:pt x="2638958" y="3137192"/>
                </a:lnTo>
                <a:lnTo>
                  <a:pt x="2613584" y="3137192"/>
                </a:lnTo>
                <a:lnTo>
                  <a:pt x="2613584" y="3162567"/>
                </a:lnTo>
                <a:lnTo>
                  <a:pt x="2588209" y="3162567"/>
                </a:lnTo>
                <a:lnTo>
                  <a:pt x="2588209" y="3187941"/>
                </a:lnTo>
                <a:lnTo>
                  <a:pt x="2613584" y="3187941"/>
                </a:lnTo>
                <a:lnTo>
                  <a:pt x="2613584" y="3213316"/>
                </a:lnTo>
                <a:lnTo>
                  <a:pt x="2638958" y="3213316"/>
                </a:lnTo>
                <a:close/>
                <a:moveTo>
                  <a:pt x="2432876" y="3349104"/>
                </a:moveTo>
                <a:lnTo>
                  <a:pt x="2432876" y="3324758"/>
                </a:lnTo>
                <a:lnTo>
                  <a:pt x="2457221" y="3324758"/>
                </a:lnTo>
                <a:lnTo>
                  <a:pt x="2457221" y="3300070"/>
                </a:lnTo>
                <a:lnTo>
                  <a:pt x="2432876" y="3300070"/>
                </a:lnTo>
                <a:lnTo>
                  <a:pt x="2432876" y="3275724"/>
                </a:lnTo>
                <a:lnTo>
                  <a:pt x="2408187" y="3275724"/>
                </a:lnTo>
                <a:lnTo>
                  <a:pt x="2408187" y="3300070"/>
                </a:lnTo>
                <a:lnTo>
                  <a:pt x="2383841" y="3300070"/>
                </a:lnTo>
                <a:lnTo>
                  <a:pt x="2383841" y="3324758"/>
                </a:lnTo>
                <a:lnTo>
                  <a:pt x="2408187" y="3324758"/>
                </a:lnTo>
                <a:lnTo>
                  <a:pt x="2408187" y="3349104"/>
                </a:lnTo>
                <a:lnTo>
                  <a:pt x="2432876" y="3349104"/>
                </a:lnTo>
                <a:close/>
                <a:moveTo>
                  <a:pt x="2708224" y="3078213"/>
                </a:moveTo>
                <a:lnTo>
                  <a:pt x="2708224" y="3051467"/>
                </a:lnTo>
                <a:lnTo>
                  <a:pt x="2734970" y="3051467"/>
                </a:lnTo>
                <a:lnTo>
                  <a:pt x="2734970" y="3024721"/>
                </a:lnTo>
                <a:lnTo>
                  <a:pt x="2708224" y="3024721"/>
                </a:lnTo>
                <a:lnTo>
                  <a:pt x="2708224" y="2997975"/>
                </a:lnTo>
                <a:lnTo>
                  <a:pt x="2681478" y="2997975"/>
                </a:lnTo>
                <a:lnTo>
                  <a:pt x="2681478" y="3024721"/>
                </a:lnTo>
                <a:lnTo>
                  <a:pt x="2654732" y="3024721"/>
                </a:lnTo>
                <a:lnTo>
                  <a:pt x="2654732" y="3051467"/>
                </a:lnTo>
                <a:lnTo>
                  <a:pt x="2681478" y="3051467"/>
                </a:lnTo>
                <a:lnTo>
                  <a:pt x="2681478" y="3078213"/>
                </a:lnTo>
                <a:lnTo>
                  <a:pt x="2708224" y="3078213"/>
                </a:lnTo>
                <a:close/>
                <a:moveTo>
                  <a:pt x="2365667" y="3216402"/>
                </a:moveTo>
                <a:lnTo>
                  <a:pt x="2365667" y="3188970"/>
                </a:lnTo>
                <a:lnTo>
                  <a:pt x="2393099" y="3188970"/>
                </a:lnTo>
                <a:lnTo>
                  <a:pt x="2393099" y="3161538"/>
                </a:lnTo>
                <a:lnTo>
                  <a:pt x="2365667" y="3161538"/>
                </a:lnTo>
                <a:lnTo>
                  <a:pt x="2365667" y="3134106"/>
                </a:lnTo>
                <a:lnTo>
                  <a:pt x="2338235" y="3134106"/>
                </a:lnTo>
                <a:lnTo>
                  <a:pt x="2338235" y="3161538"/>
                </a:lnTo>
                <a:lnTo>
                  <a:pt x="2310803" y="3161538"/>
                </a:lnTo>
                <a:lnTo>
                  <a:pt x="2310803" y="3188970"/>
                </a:lnTo>
                <a:lnTo>
                  <a:pt x="2338235" y="3188970"/>
                </a:lnTo>
                <a:lnTo>
                  <a:pt x="2338235" y="3216402"/>
                </a:lnTo>
                <a:lnTo>
                  <a:pt x="2365667" y="3216402"/>
                </a:lnTo>
                <a:close/>
                <a:moveTo>
                  <a:pt x="2159242" y="3351162"/>
                </a:moveTo>
                <a:lnTo>
                  <a:pt x="2159242" y="3325444"/>
                </a:lnTo>
                <a:lnTo>
                  <a:pt x="2184959" y="3325444"/>
                </a:lnTo>
                <a:lnTo>
                  <a:pt x="2184959" y="3299384"/>
                </a:lnTo>
                <a:lnTo>
                  <a:pt x="2159242" y="3299384"/>
                </a:lnTo>
                <a:lnTo>
                  <a:pt x="2159242" y="3273666"/>
                </a:lnTo>
                <a:lnTo>
                  <a:pt x="2133181" y="3273666"/>
                </a:lnTo>
                <a:lnTo>
                  <a:pt x="2133181" y="3299384"/>
                </a:lnTo>
                <a:lnTo>
                  <a:pt x="2107463" y="3299384"/>
                </a:lnTo>
                <a:lnTo>
                  <a:pt x="2107463" y="3325444"/>
                </a:lnTo>
                <a:lnTo>
                  <a:pt x="2133181" y="3325444"/>
                </a:lnTo>
                <a:lnTo>
                  <a:pt x="2133181" y="3351162"/>
                </a:lnTo>
                <a:lnTo>
                  <a:pt x="2159242" y="3351162"/>
                </a:lnTo>
                <a:close/>
                <a:moveTo>
                  <a:pt x="2228850" y="3217088"/>
                </a:moveTo>
                <a:lnTo>
                  <a:pt x="2228850" y="3189313"/>
                </a:lnTo>
                <a:lnTo>
                  <a:pt x="2256625" y="3189313"/>
                </a:lnTo>
                <a:lnTo>
                  <a:pt x="2256625" y="3161195"/>
                </a:lnTo>
                <a:lnTo>
                  <a:pt x="2228850" y="3161195"/>
                </a:lnTo>
                <a:lnTo>
                  <a:pt x="2228850" y="3133420"/>
                </a:lnTo>
                <a:lnTo>
                  <a:pt x="2200732" y="3133420"/>
                </a:lnTo>
                <a:lnTo>
                  <a:pt x="2200732" y="3161195"/>
                </a:lnTo>
                <a:lnTo>
                  <a:pt x="2172958" y="3161195"/>
                </a:lnTo>
                <a:lnTo>
                  <a:pt x="2172958" y="3189313"/>
                </a:lnTo>
                <a:lnTo>
                  <a:pt x="2200732" y="3189313"/>
                </a:lnTo>
                <a:lnTo>
                  <a:pt x="2200732" y="3217088"/>
                </a:lnTo>
                <a:lnTo>
                  <a:pt x="2228850" y="3217088"/>
                </a:lnTo>
                <a:close/>
                <a:moveTo>
                  <a:pt x="2296058" y="3350476"/>
                </a:moveTo>
                <a:lnTo>
                  <a:pt x="2296058" y="3325101"/>
                </a:lnTo>
                <a:lnTo>
                  <a:pt x="2321433" y="3325101"/>
                </a:lnTo>
                <a:lnTo>
                  <a:pt x="2321433" y="3299727"/>
                </a:lnTo>
                <a:lnTo>
                  <a:pt x="2296058" y="3299727"/>
                </a:lnTo>
                <a:lnTo>
                  <a:pt x="2296058" y="3274352"/>
                </a:lnTo>
                <a:lnTo>
                  <a:pt x="2270684" y="3274352"/>
                </a:lnTo>
                <a:lnTo>
                  <a:pt x="2270684" y="3299727"/>
                </a:lnTo>
                <a:lnTo>
                  <a:pt x="2245309" y="3299727"/>
                </a:lnTo>
                <a:lnTo>
                  <a:pt x="2245309" y="3325101"/>
                </a:lnTo>
                <a:lnTo>
                  <a:pt x="2270684" y="3325101"/>
                </a:lnTo>
                <a:lnTo>
                  <a:pt x="2270684" y="3350476"/>
                </a:lnTo>
                <a:lnTo>
                  <a:pt x="2296058" y="3350476"/>
                </a:lnTo>
                <a:close/>
                <a:moveTo>
                  <a:pt x="2844698" y="3076156"/>
                </a:moveTo>
                <a:lnTo>
                  <a:pt x="2844698" y="3050781"/>
                </a:lnTo>
                <a:lnTo>
                  <a:pt x="2870073" y="3050781"/>
                </a:lnTo>
                <a:lnTo>
                  <a:pt x="2870073" y="3025407"/>
                </a:lnTo>
                <a:lnTo>
                  <a:pt x="2844698" y="3025407"/>
                </a:lnTo>
                <a:lnTo>
                  <a:pt x="2844698" y="3000032"/>
                </a:lnTo>
                <a:lnTo>
                  <a:pt x="2819324" y="3000032"/>
                </a:lnTo>
                <a:lnTo>
                  <a:pt x="2819324" y="3025407"/>
                </a:lnTo>
                <a:lnTo>
                  <a:pt x="2793949" y="3025407"/>
                </a:lnTo>
                <a:lnTo>
                  <a:pt x="2793949" y="3050781"/>
                </a:lnTo>
                <a:lnTo>
                  <a:pt x="2819324" y="3050781"/>
                </a:lnTo>
                <a:lnTo>
                  <a:pt x="2819324" y="3076156"/>
                </a:lnTo>
                <a:lnTo>
                  <a:pt x="2844698" y="3076156"/>
                </a:lnTo>
                <a:close/>
                <a:moveTo>
                  <a:pt x="3256178" y="2527516"/>
                </a:moveTo>
                <a:lnTo>
                  <a:pt x="3256178" y="2502141"/>
                </a:lnTo>
                <a:lnTo>
                  <a:pt x="3281553" y="2502141"/>
                </a:lnTo>
                <a:lnTo>
                  <a:pt x="3281553" y="2476767"/>
                </a:lnTo>
                <a:lnTo>
                  <a:pt x="3256178" y="2476767"/>
                </a:lnTo>
                <a:lnTo>
                  <a:pt x="3256178" y="2451392"/>
                </a:lnTo>
                <a:lnTo>
                  <a:pt x="3230804" y="2451392"/>
                </a:lnTo>
                <a:lnTo>
                  <a:pt x="3230804" y="2476767"/>
                </a:lnTo>
                <a:lnTo>
                  <a:pt x="3205429" y="2476767"/>
                </a:lnTo>
                <a:lnTo>
                  <a:pt x="3205429" y="2502141"/>
                </a:lnTo>
                <a:lnTo>
                  <a:pt x="3230804" y="2502141"/>
                </a:lnTo>
                <a:lnTo>
                  <a:pt x="3230804" y="2527516"/>
                </a:lnTo>
                <a:lnTo>
                  <a:pt x="3256178" y="2527516"/>
                </a:lnTo>
                <a:close/>
                <a:moveTo>
                  <a:pt x="3187598" y="2664676"/>
                </a:moveTo>
                <a:lnTo>
                  <a:pt x="3187598" y="2639301"/>
                </a:lnTo>
                <a:lnTo>
                  <a:pt x="3212973" y="2639301"/>
                </a:lnTo>
                <a:lnTo>
                  <a:pt x="3212973" y="2613927"/>
                </a:lnTo>
                <a:lnTo>
                  <a:pt x="3187598" y="2613927"/>
                </a:lnTo>
                <a:lnTo>
                  <a:pt x="3187598" y="2588552"/>
                </a:lnTo>
                <a:lnTo>
                  <a:pt x="3162224" y="2588552"/>
                </a:lnTo>
                <a:lnTo>
                  <a:pt x="3162224" y="2613927"/>
                </a:lnTo>
                <a:lnTo>
                  <a:pt x="3136849" y="2613927"/>
                </a:lnTo>
                <a:lnTo>
                  <a:pt x="3136849" y="2639301"/>
                </a:lnTo>
                <a:lnTo>
                  <a:pt x="3162224" y="2639301"/>
                </a:lnTo>
                <a:lnTo>
                  <a:pt x="3162224" y="2664676"/>
                </a:lnTo>
                <a:lnTo>
                  <a:pt x="3187598" y="2664676"/>
                </a:lnTo>
                <a:close/>
                <a:moveTo>
                  <a:pt x="3324416" y="2389670"/>
                </a:moveTo>
                <a:lnTo>
                  <a:pt x="3324416" y="2364638"/>
                </a:lnTo>
                <a:lnTo>
                  <a:pt x="3349447" y="2364638"/>
                </a:lnTo>
                <a:lnTo>
                  <a:pt x="3349447" y="2339950"/>
                </a:lnTo>
                <a:lnTo>
                  <a:pt x="3324416" y="2339950"/>
                </a:lnTo>
                <a:lnTo>
                  <a:pt x="3324416" y="2314918"/>
                </a:lnTo>
                <a:lnTo>
                  <a:pt x="3299727" y="2314918"/>
                </a:lnTo>
                <a:lnTo>
                  <a:pt x="3299727" y="2339950"/>
                </a:lnTo>
                <a:lnTo>
                  <a:pt x="3274695" y="2339950"/>
                </a:lnTo>
                <a:lnTo>
                  <a:pt x="3274695" y="2364638"/>
                </a:lnTo>
                <a:lnTo>
                  <a:pt x="3299727" y="2364638"/>
                </a:lnTo>
                <a:lnTo>
                  <a:pt x="3299727" y="2389670"/>
                </a:lnTo>
                <a:lnTo>
                  <a:pt x="3324416" y="2389670"/>
                </a:lnTo>
                <a:close/>
                <a:moveTo>
                  <a:pt x="3118676" y="2801150"/>
                </a:moveTo>
                <a:lnTo>
                  <a:pt x="3118676" y="2776118"/>
                </a:lnTo>
                <a:lnTo>
                  <a:pt x="3143707" y="2776118"/>
                </a:lnTo>
                <a:lnTo>
                  <a:pt x="3143707" y="2751430"/>
                </a:lnTo>
                <a:lnTo>
                  <a:pt x="3118676" y="2751430"/>
                </a:lnTo>
                <a:lnTo>
                  <a:pt x="3118676" y="2726398"/>
                </a:lnTo>
                <a:lnTo>
                  <a:pt x="3093987" y="2726398"/>
                </a:lnTo>
                <a:lnTo>
                  <a:pt x="3093987" y="2751430"/>
                </a:lnTo>
                <a:lnTo>
                  <a:pt x="3068955" y="2751430"/>
                </a:lnTo>
                <a:lnTo>
                  <a:pt x="3068955" y="2776118"/>
                </a:lnTo>
                <a:lnTo>
                  <a:pt x="3093987" y="2776118"/>
                </a:lnTo>
                <a:lnTo>
                  <a:pt x="3093987" y="2801150"/>
                </a:lnTo>
                <a:lnTo>
                  <a:pt x="3118676" y="2801150"/>
                </a:lnTo>
                <a:close/>
                <a:moveTo>
                  <a:pt x="2913622" y="2940368"/>
                </a:moveTo>
                <a:lnTo>
                  <a:pt x="2913622" y="2913964"/>
                </a:lnTo>
                <a:lnTo>
                  <a:pt x="2940025" y="2913964"/>
                </a:lnTo>
                <a:lnTo>
                  <a:pt x="2940025" y="2887904"/>
                </a:lnTo>
                <a:lnTo>
                  <a:pt x="2913622" y="2887904"/>
                </a:lnTo>
                <a:lnTo>
                  <a:pt x="2913622" y="2861501"/>
                </a:lnTo>
                <a:lnTo>
                  <a:pt x="2887561" y="2861501"/>
                </a:lnTo>
                <a:lnTo>
                  <a:pt x="2887561" y="2887904"/>
                </a:lnTo>
                <a:lnTo>
                  <a:pt x="2861158" y="2887904"/>
                </a:lnTo>
                <a:lnTo>
                  <a:pt x="2861158" y="2913964"/>
                </a:lnTo>
                <a:lnTo>
                  <a:pt x="2887561" y="2913964"/>
                </a:lnTo>
                <a:lnTo>
                  <a:pt x="2887561" y="2940368"/>
                </a:lnTo>
                <a:lnTo>
                  <a:pt x="2913622" y="2940368"/>
                </a:lnTo>
                <a:close/>
                <a:moveTo>
                  <a:pt x="3050096" y="2937624"/>
                </a:moveTo>
                <a:lnTo>
                  <a:pt x="3050096" y="2913278"/>
                </a:lnTo>
                <a:lnTo>
                  <a:pt x="3074441" y="2913278"/>
                </a:lnTo>
                <a:lnTo>
                  <a:pt x="3074441" y="2888590"/>
                </a:lnTo>
                <a:lnTo>
                  <a:pt x="3050096" y="2888590"/>
                </a:lnTo>
                <a:lnTo>
                  <a:pt x="3050096" y="2864244"/>
                </a:lnTo>
                <a:lnTo>
                  <a:pt x="3025407" y="2864244"/>
                </a:lnTo>
                <a:lnTo>
                  <a:pt x="3025407" y="2888590"/>
                </a:lnTo>
                <a:lnTo>
                  <a:pt x="3001061" y="2888590"/>
                </a:lnTo>
                <a:lnTo>
                  <a:pt x="3001061" y="2913278"/>
                </a:lnTo>
                <a:lnTo>
                  <a:pt x="3025407" y="2913278"/>
                </a:lnTo>
                <a:lnTo>
                  <a:pt x="3025407" y="2937624"/>
                </a:lnTo>
                <a:lnTo>
                  <a:pt x="3050096" y="2937624"/>
                </a:lnTo>
                <a:close/>
                <a:moveTo>
                  <a:pt x="3392653" y="2251481"/>
                </a:moveTo>
                <a:lnTo>
                  <a:pt x="3392653" y="2227136"/>
                </a:lnTo>
                <a:lnTo>
                  <a:pt x="3416999" y="2227136"/>
                </a:lnTo>
                <a:lnTo>
                  <a:pt x="3416999" y="2203133"/>
                </a:lnTo>
                <a:lnTo>
                  <a:pt x="3392653" y="2203133"/>
                </a:lnTo>
                <a:lnTo>
                  <a:pt x="3392653" y="2178787"/>
                </a:lnTo>
                <a:lnTo>
                  <a:pt x="3368650" y="2178787"/>
                </a:lnTo>
                <a:lnTo>
                  <a:pt x="3368650" y="2203133"/>
                </a:lnTo>
                <a:lnTo>
                  <a:pt x="3344304" y="2203133"/>
                </a:lnTo>
                <a:lnTo>
                  <a:pt x="3344304" y="2227136"/>
                </a:lnTo>
                <a:lnTo>
                  <a:pt x="3368650" y="2227136"/>
                </a:lnTo>
                <a:lnTo>
                  <a:pt x="3368650" y="2251481"/>
                </a:lnTo>
                <a:lnTo>
                  <a:pt x="3392653" y="2251481"/>
                </a:lnTo>
                <a:close/>
                <a:moveTo>
                  <a:pt x="2777490" y="2943111"/>
                </a:moveTo>
                <a:lnTo>
                  <a:pt x="2777490" y="2914993"/>
                </a:lnTo>
                <a:lnTo>
                  <a:pt x="2805608" y="2914993"/>
                </a:lnTo>
                <a:lnTo>
                  <a:pt x="2805608" y="2886875"/>
                </a:lnTo>
                <a:lnTo>
                  <a:pt x="2777490" y="2886875"/>
                </a:lnTo>
                <a:lnTo>
                  <a:pt x="2777490" y="2858757"/>
                </a:lnTo>
                <a:lnTo>
                  <a:pt x="2749372" y="2858757"/>
                </a:lnTo>
                <a:lnTo>
                  <a:pt x="2749372" y="2886875"/>
                </a:lnTo>
                <a:lnTo>
                  <a:pt x="2721254" y="2886875"/>
                </a:lnTo>
                <a:lnTo>
                  <a:pt x="2721254" y="2914993"/>
                </a:lnTo>
                <a:lnTo>
                  <a:pt x="2749372" y="2914993"/>
                </a:lnTo>
                <a:lnTo>
                  <a:pt x="2749372" y="2943111"/>
                </a:lnTo>
                <a:lnTo>
                  <a:pt x="2777490" y="2943111"/>
                </a:lnTo>
                <a:close/>
                <a:moveTo>
                  <a:pt x="2982544" y="2804236"/>
                </a:moveTo>
                <a:lnTo>
                  <a:pt x="2982544" y="2777147"/>
                </a:lnTo>
                <a:lnTo>
                  <a:pt x="3009634" y="2777147"/>
                </a:lnTo>
                <a:lnTo>
                  <a:pt x="3009634" y="2750401"/>
                </a:lnTo>
                <a:lnTo>
                  <a:pt x="2982544" y="2750401"/>
                </a:lnTo>
                <a:lnTo>
                  <a:pt x="2982544" y="2723312"/>
                </a:lnTo>
                <a:lnTo>
                  <a:pt x="2955798" y="2723312"/>
                </a:lnTo>
                <a:lnTo>
                  <a:pt x="2955798" y="2750401"/>
                </a:lnTo>
                <a:lnTo>
                  <a:pt x="2928709" y="2750401"/>
                </a:lnTo>
                <a:lnTo>
                  <a:pt x="2928709" y="2777147"/>
                </a:lnTo>
                <a:lnTo>
                  <a:pt x="2955798" y="2777147"/>
                </a:lnTo>
                <a:lnTo>
                  <a:pt x="2955798" y="2804236"/>
                </a:lnTo>
                <a:lnTo>
                  <a:pt x="2982544" y="2804236"/>
                </a:lnTo>
                <a:close/>
                <a:moveTo>
                  <a:pt x="1584884" y="531152"/>
                </a:moveTo>
                <a:lnTo>
                  <a:pt x="1584884" y="556527"/>
                </a:lnTo>
                <a:lnTo>
                  <a:pt x="1559509" y="556527"/>
                </a:lnTo>
                <a:lnTo>
                  <a:pt x="1559509" y="581901"/>
                </a:lnTo>
                <a:lnTo>
                  <a:pt x="1584884" y="581901"/>
                </a:lnTo>
                <a:lnTo>
                  <a:pt x="1584884" y="607276"/>
                </a:lnTo>
                <a:lnTo>
                  <a:pt x="1610258" y="607276"/>
                </a:lnTo>
                <a:lnTo>
                  <a:pt x="1610258" y="581901"/>
                </a:lnTo>
                <a:lnTo>
                  <a:pt x="1635633" y="581901"/>
                </a:lnTo>
                <a:lnTo>
                  <a:pt x="1635633" y="556527"/>
                </a:lnTo>
                <a:lnTo>
                  <a:pt x="1610258" y="556527"/>
                </a:lnTo>
                <a:lnTo>
                  <a:pt x="1610258" y="531152"/>
                </a:lnTo>
                <a:lnTo>
                  <a:pt x="1584884" y="531152"/>
                </a:lnTo>
                <a:close/>
                <a:moveTo>
                  <a:pt x="1544764" y="2947911"/>
                </a:moveTo>
                <a:lnTo>
                  <a:pt x="1544764" y="2916707"/>
                </a:lnTo>
                <a:lnTo>
                  <a:pt x="1575968" y="2916707"/>
                </a:lnTo>
                <a:lnTo>
                  <a:pt x="1575968" y="2885161"/>
                </a:lnTo>
                <a:lnTo>
                  <a:pt x="1544764" y="2885161"/>
                </a:lnTo>
                <a:lnTo>
                  <a:pt x="1544764" y="2853957"/>
                </a:lnTo>
                <a:lnTo>
                  <a:pt x="1513218" y="2853957"/>
                </a:lnTo>
                <a:lnTo>
                  <a:pt x="1513218" y="2885161"/>
                </a:lnTo>
                <a:lnTo>
                  <a:pt x="1482014" y="2885161"/>
                </a:lnTo>
                <a:lnTo>
                  <a:pt x="1482014" y="2916707"/>
                </a:lnTo>
                <a:lnTo>
                  <a:pt x="1513218" y="2916707"/>
                </a:lnTo>
                <a:lnTo>
                  <a:pt x="1513218" y="2947911"/>
                </a:lnTo>
                <a:lnTo>
                  <a:pt x="1544764" y="2947911"/>
                </a:lnTo>
                <a:close/>
                <a:moveTo>
                  <a:pt x="1339024" y="2811094"/>
                </a:moveTo>
                <a:lnTo>
                  <a:pt x="1339024" y="2779547"/>
                </a:lnTo>
                <a:lnTo>
                  <a:pt x="1370571" y="2779547"/>
                </a:lnTo>
                <a:lnTo>
                  <a:pt x="1370571" y="2748001"/>
                </a:lnTo>
                <a:lnTo>
                  <a:pt x="1339024" y="2748001"/>
                </a:lnTo>
                <a:lnTo>
                  <a:pt x="1339024" y="2716454"/>
                </a:lnTo>
                <a:lnTo>
                  <a:pt x="1307478" y="2716454"/>
                </a:lnTo>
                <a:lnTo>
                  <a:pt x="1307478" y="2748001"/>
                </a:lnTo>
                <a:lnTo>
                  <a:pt x="1275931" y="2748001"/>
                </a:lnTo>
                <a:lnTo>
                  <a:pt x="1275931" y="2779547"/>
                </a:lnTo>
                <a:lnTo>
                  <a:pt x="1307478" y="2779547"/>
                </a:lnTo>
                <a:lnTo>
                  <a:pt x="1307478" y="2811094"/>
                </a:lnTo>
                <a:lnTo>
                  <a:pt x="1339024" y="2811094"/>
                </a:lnTo>
                <a:close/>
                <a:moveTo>
                  <a:pt x="1201179" y="2809380"/>
                </a:moveTo>
                <a:lnTo>
                  <a:pt x="1201179" y="2778862"/>
                </a:lnTo>
                <a:lnTo>
                  <a:pt x="1231697" y="2778862"/>
                </a:lnTo>
                <a:lnTo>
                  <a:pt x="1231697" y="2748686"/>
                </a:lnTo>
                <a:lnTo>
                  <a:pt x="1201179" y="2748686"/>
                </a:lnTo>
                <a:lnTo>
                  <a:pt x="1201179" y="2718168"/>
                </a:lnTo>
                <a:lnTo>
                  <a:pt x="1171003" y="2718168"/>
                </a:lnTo>
                <a:lnTo>
                  <a:pt x="1171003" y="2748686"/>
                </a:lnTo>
                <a:lnTo>
                  <a:pt x="1140485" y="2748686"/>
                </a:lnTo>
                <a:lnTo>
                  <a:pt x="1140485" y="2778862"/>
                </a:lnTo>
                <a:lnTo>
                  <a:pt x="1171003" y="2778862"/>
                </a:lnTo>
                <a:lnTo>
                  <a:pt x="1171003" y="2809380"/>
                </a:lnTo>
                <a:lnTo>
                  <a:pt x="1201179" y="2809380"/>
                </a:lnTo>
                <a:close/>
                <a:moveTo>
                  <a:pt x="1476527" y="2812123"/>
                </a:moveTo>
                <a:lnTo>
                  <a:pt x="1476527" y="2779890"/>
                </a:lnTo>
                <a:lnTo>
                  <a:pt x="1508760" y="2779890"/>
                </a:lnTo>
                <a:lnTo>
                  <a:pt x="1508760" y="2747658"/>
                </a:lnTo>
                <a:lnTo>
                  <a:pt x="1476527" y="2747658"/>
                </a:lnTo>
                <a:lnTo>
                  <a:pt x="1476527" y="2715425"/>
                </a:lnTo>
                <a:lnTo>
                  <a:pt x="1444295" y="2715425"/>
                </a:lnTo>
                <a:lnTo>
                  <a:pt x="1444295" y="2747658"/>
                </a:lnTo>
                <a:lnTo>
                  <a:pt x="1412062" y="2747658"/>
                </a:lnTo>
                <a:lnTo>
                  <a:pt x="1412062" y="2779890"/>
                </a:lnTo>
                <a:lnTo>
                  <a:pt x="1444295" y="2779890"/>
                </a:lnTo>
                <a:lnTo>
                  <a:pt x="1444295" y="2812123"/>
                </a:lnTo>
                <a:lnTo>
                  <a:pt x="1476527" y="2812123"/>
                </a:lnTo>
                <a:close/>
                <a:moveTo>
                  <a:pt x="1406919" y="2946540"/>
                </a:moveTo>
                <a:lnTo>
                  <a:pt x="1406919" y="2916022"/>
                </a:lnTo>
                <a:lnTo>
                  <a:pt x="1437437" y="2916022"/>
                </a:lnTo>
                <a:lnTo>
                  <a:pt x="1437437" y="2885846"/>
                </a:lnTo>
                <a:lnTo>
                  <a:pt x="1406919" y="2885846"/>
                </a:lnTo>
                <a:lnTo>
                  <a:pt x="1406919" y="2855328"/>
                </a:lnTo>
                <a:lnTo>
                  <a:pt x="1376743" y="2855328"/>
                </a:lnTo>
                <a:lnTo>
                  <a:pt x="1376743" y="2885846"/>
                </a:lnTo>
                <a:lnTo>
                  <a:pt x="1346225" y="2885846"/>
                </a:lnTo>
                <a:lnTo>
                  <a:pt x="1346225" y="2916022"/>
                </a:lnTo>
                <a:lnTo>
                  <a:pt x="1376743" y="2916022"/>
                </a:lnTo>
                <a:lnTo>
                  <a:pt x="1376743" y="2946540"/>
                </a:lnTo>
                <a:lnTo>
                  <a:pt x="1406919" y="2946540"/>
                </a:lnTo>
                <a:close/>
                <a:moveTo>
                  <a:pt x="1269416" y="2945168"/>
                </a:moveTo>
                <a:lnTo>
                  <a:pt x="1269416" y="2915679"/>
                </a:lnTo>
                <a:lnTo>
                  <a:pt x="1298905" y="2915679"/>
                </a:lnTo>
                <a:lnTo>
                  <a:pt x="1298905" y="2886189"/>
                </a:lnTo>
                <a:lnTo>
                  <a:pt x="1269416" y="2886189"/>
                </a:lnTo>
                <a:lnTo>
                  <a:pt x="1269416" y="2856700"/>
                </a:lnTo>
                <a:lnTo>
                  <a:pt x="1239926" y="2856700"/>
                </a:lnTo>
                <a:lnTo>
                  <a:pt x="1239926" y="2886189"/>
                </a:lnTo>
                <a:lnTo>
                  <a:pt x="1210437" y="2886189"/>
                </a:lnTo>
                <a:lnTo>
                  <a:pt x="1210437" y="2915679"/>
                </a:lnTo>
                <a:lnTo>
                  <a:pt x="1239926" y="2915679"/>
                </a:lnTo>
                <a:lnTo>
                  <a:pt x="1239926" y="2945168"/>
                </a:lnTo>
                <a:lnTo>
                  <a:pt x="1269416" y="2945168"/>
                </a:lnTo>
                <a:close/>
                <a:moveTo>
                  <a:pt x="926516" y="2534031"/>
                </a:moveTo>
                <a:lnTo>
                  <a:pt x="926516" y="2504199"/>
                </a:lnTo>
                <a:lnTo>
                  <a:pt x="956348" y="2504199"/>
                </a:lnTo>
                <a:lnTo>
                  <a:pt x="956348" y="2474709"/>
                </a:lnTo>
                <a:lnTo>
                  <a:pt x="926516" y="2474709"/>
                </a:lnTo>
                <a:lnTo>
                  <a:pt x="926516" y="2444877"/>
                </a:lnTo>
                <a:lnTo>
                  <a:pt x="897026" y="2444877"/>
                </a:lnTo>
                <a:lnTo>
                  <a:pt x="897026" y="2474709"/>
                </a:lnTo>
                <a:lnTo>
                  <a:pt x="867194" y="2474709"/>
                </a:lnTo>
                <a:lnTo>
                  <a:pt x="867194" y="2504199"/>
                </a:lnTo>
                <a:lnTo>
                  <a:pt x="897026" y="2504199"/>
                </a:lnTo>
                <a:lnTo>
                  <a:pt x="897026" y="2534031"/>
                </a:lnTo>
                <a:lnTo>
                  <a:pt x="926516" y="2534031"/>
                </a:lnTo>
                <a:close/>
                <a:moveTo>
                  <a:pt x="995096" y="2670848"/>
                </a:moveTo>
                <a:lnTo>
                  <a:pt x="995096" y="2641359"/>
                </a:lnTo>
                <a:lnTo>
                  <a:pt x="1024585" y="2641359"/>
                </a:lnTo>
                <a:lnTo>
                  <a:pt x="1024585" y="2611869"/>
                </a:lnTo>
                <a:lnTo>
                  <a:pt x="995096" y="2611869"/>
                </a:lnTo>
                <a:lnTo>
                  <a:pt x="995096" y="2582380"/>
                </a:lnTo>
                <a:lnTo>
                  <a:pt x="965606" y="2582380"/>
                </a:lnTo>
                <a:lnTo>
                  <a:pt x="965606" y="2611869"/>
                </a:lnTo>
                <a:lnTo>
                  <a:pt x="936117" y="2611869"/>
                </a:lnTo>
                <a:lnTo>
                  <a:pt x="936117" y="2641359"/>
                </a:lnTo>
                <a:lnTo>
                  <a:pt x="965606" y="2641359"/>
                </a:lnTo>
                <a:lnTo>
                  <a:pt x="965606" y="2670848"/>
                </a:lnTo>
                <a:lnTo>
                  <a:pt x="995096" y="2670848"/>
                </a:lnTo>
                <a:close/>
                <a:moveTo>
                  <a:pt x="1132942" y="2673248"/>
                </a:moveTo>
                <a:lnTo>
                  <a:pt x="1132942" y="2642045"/>
                </a:lnTo>
                <a:lnTo>
                  <a:pt x="1164145" y="2642045"/>
                </a:lnTo>
                <a:lnTo>
                  <a:pt x="1164145" y="2611184"/>
                </a:lnTo>
                <a:lnTo>
                  <a:pt x="1132942" y="2611184"/>
                </a:lnTo>
                <a:lnTo>
                  <a:pt x="1132942" y="2579980"/>
                </a:lnTo>
                <a:lnTo>
                  <a:pt x="1102081" y="2579980"/>
                </a:lnTo>
                <a:lnTo>
                  <a:pt x="1102081" y="2611184"/>
                </a:lnTo>
                <a:lnTo>
                  <a:pt x="1070877" y="2611184"/>
                </a:lnTo>
                <a:lnTo>
                  <a:pt x="1070877" y="2642045"/>
                </a:lnTo>
                <a:lnTo>
                  <a:pt x="1102081" y="2642045"/>
                </a:lnTo>
                <a:lnTo>
                  <a:pt x="1102081" y="2673248"/>
                </a:lnTo>
                <a:lnTo>
                  <a:pt x="1132942" y="2673248"/>
                </a:lnTo>
                <a:close/>
                <a:moveTo>
                  <a:pt x="1063333" y="2807322"/>
                </a:moveTo>
                <a:lnTo>
                  <a:pt x="1063333" y="2778176"/>
                </a:lnTo>
                <a:lnTo>
                  <a:pt x="1092479" y="2778176"/>
                </a:lnTo>
                <a:lnTo>
                  <a:pt x="1092479" y="2749372"/>
                </a:lnTo>
                <a:lnTo>
                  <a:pt x="1063333" y="2749372"/>
                </a:lnTo>
                <a:lnTo>
                  <a:pt x="1063333" y="2720226"/>
                </a:lnTo>
                <a:lnTo>
                  <a:pt x="1034529" y="2720226"/>
                </a:lnTo>
                <a:lnTo>
                  <a:pt x="1034529" y="2749372"/>
                </a:lnTo>
                <a:lnTo>
                  <a:pt x="1005383" y="2749372"/>
                </a:lnTo>
                <a:lnTo>
                  <a:pt x="1005383" y="2778176"/>
                </a:lnTo>
                <a:lnTo>
                  <a:pt x="1034529" y="2778176"/>
                </a:lnTo>
                <a:lnTo>
                  <a:pt x="1034529" y="2807322"/>
                </a:lnTo>
                <a:lnTo>
                  <a:pt x="1063333" y="2807322"/>
                </a:lnTo>
                <a:close/>
                <a:moveTo>
                  <a:pt x="2161299" y="3083700"/>
                </a:moveTo>
                <a:lnTo>
                  <a:pt x="2161299" y="3053182"/>
                </a:lnTo>
                <a:lnTo>
                  <a:pt x="2191817" y="3053182"/>
                </a:lnTo>
                <a:lnTo>
                  <a:pt x="2191817" y="3023006"/>
                </a:lnTo>
                <a:lnTo>
                  <a:pt x="2161299" y="3023006"/>
                </a:lnTo>
                <a:lnTo>
                  <a:pt x="2161299" y="2992488"/>
                </a:lnTo>
                <a:lnTo>
                  <a:pt x="2131124" y="2992488"/>
                </a:lnTo>
                <a:lnTo>
                  <a:pt x="2131124" y="3023006"/>
                </a:lnTo>
                <a:lnTo>
                  <a:pt x="2100605" y="3023006"/>
                </a:lnTo>
                <a:lnTo>
                  <a:pt x="2100605" y="3053182"/>
                </a:lnTo>
                <a:lnTo>
                  <a:pt x="2131124" y="3053182"/>
                </a:lnTo>
                <a:lnTo>
                  <a:pt x="2131124" y="3083700"/>
                </a:lnTo>
                <a:lnTo>
                  <a:pt x="2161299" y="3083700"/>
                </a:lnTo>
                <a:close/>
                <a:moveTo>
                  <a:pt x="2093747" y="2949283"/>
                </a:moveTo>
                <a:lnTo>
                  <a:pt x="2093747" y="2917050"/>
                </a:lnTo>
                <a:lnTo>
                  <a:pt x="2125980" y="2917050"/>
                </a:lnTo>
                <a:lnTo>
                  <a:pt x="2125980" y="2884818"/>
                </a:lnTo>
                <a:lnTo>
                  <a:pt x="2093747" y="2884818"/>
                </a:lnTo>
                <a:lnTo>
                  <a:pt x="2093747" y="2852585"/>
                </a:lnTo>
                <a:lnTo>
                  <a:pt x="2061515" y="2852585"/>
                </a:lnTo>
                <a:lnTo>
                  <a:pt x="2061515" y="2884818"/>
                </a:lnTo>
                <a:lnTo>
                  <a:pt x="2029282" y="2884818"/>
                </a:lnTo>
                <a:lnTo>
                  <a:pt x="2029282" y="2917050"/>
                </a:lnTo>
                <a:lnTo>
                  <a:pt x="2061515" y="2917050"/>
                </a:lnTo>
                <a:lnTo>
                  <a:pt x="2061515" y="2949283"/>
                </a:lnTo>
                <a:lnTo>
                  <a:pt x="2093747" y="2949283"/>
                </a:lnTo>
                <a:close/>
                <a:moveTo>
                  <a:pt x="2230565" y="2948597"/>
                </a:moveTo>
                <a:lnTo>
                  <a:pt x="2230565" y="2916707"/>
                </a:lnTo>
                <a:lnTo>
                  <a:pt x="2262454" y="2916707"/>
                </a:lnTo>
                <a:lnTo>
                  <a:pt x="2262454" y="2885161"/>
                </a:lnTo>
                <a:lnTo>
                  <a:pt x="2230565" y="2885161"/>
                </a:lnTo>
                <a:lnTo>
                  <a:pt x="2230565" y="2853271"/>
                </a:lnTo>
                <a:lnTo>
                  <a:pt x="2199018" y="2853271"/>
                </a:lnTo>
                <a:lnTo>
                  <a:pt x="2199018" y="2885161"/>
                </a:lnTo>
                <a:lnTo>
                  <a:pt x="2167128" y="2885161"/>
                </a:lnTo>
                <a:lnTo>
                  <a:pt x="2167128" y="2916707"/>
                </a:lnTo>
                <a:lnTo>
                  <a:pt x="2199018" y="2916707"/>
                </a:lnTo>
                <a:lnTo>
                  <a:pt x="2199018" y="2948597"/>
                </a:lnTo>
                <a:lnTo>
                  <a:pt x="2230565" y="2948597"/>
                </a:lnTo>
                <a:close/>
                <a:moveTo>
                  <a:pt x="857936" y="2396871"/>
                </a:moveTo>
                <a:lnTo>
                  <a:pt x="857936" y="2367039"/>
                </a:lnTo>
                <a:lnTo>
                  <a:pt x="887768" y="2367039"/>
                </a:lnTo>
                <a:lnTo>
                  <a:pt x="887768" y="2337549"/>
                </a:lnTo>
                <a:lnTo>
                  <a:pt x="857936" y="2337549"/>
                </a:lnTo>
                <a:lnTo>
                  <a:pt x="857936" y="2307717"/>
                </a:lnTo>
                <a:lnTo>
                  <a:pt x="828446" y="2307717"/>
                </a:lnTo>
                <a:lnTo>
                  <a:pt x="828446" y="2337549"/>
                </a:lnTo>
                <a:lnTo>
                  <a:pt x="798614" y="2337549"/>
                </a:lnTo>
                <a:lnTo>
                  <a:pt x="798614" y="2367039"/>
                </a:lnTo>
                <a:lnTo>
                  <a:pt x="828446" y="2367039"/>
                </a:lnTo>
                <a:lnTo>
                  <a:pt x="828446" y="2396871"/>
                </a:lnTo>
                <a:lnTo>
                  <a:pt x="857936" y="2396871"/>
                </a:lnTo>
                <a:close/>
                <a:moveTo>
                  <a:pt x="1956587" y="2949283"/>
                </a:moveTo>
                <a:lnTo>
                  <a:pt x="1956587" y="2917050"/>
                </a:lnTo>
                <a:lnTo>
                  <a:pt x="1988820" y="2917050"/>
                </a:lnTo>
                <a:lnTo>
                  <a:pt x="1988820" y="2884818"/>
                </a:lnTo>
                <a:lnTo>
                  <a:pt x="1956587" y="2884818"/>
                </a:lnTo>
                <a:lnTo>
                  <a:pt x="1956587" y="2852585"/>
                </a:lnTo>
                <a:lnTo>
                  <a:pt x="1924355" y="2852585"/>
                </a:lnTo>
                <a:lnTo>
                  <a:pt x="1924355" y="2884818"/>
                </a:lnTo>
                <a:lnTo>
                  <a:pt x="1892122" y="2884818"/>
                </a:lnTo>
                <a:lnTo>
                  <a:pt x="1892122" y="2917050"/>
                </a:lnTo>
                <a:lnTo>
                  <a:pt x="1924355" y="2917050"/>
                </a:lnTo>
                <a:lnTo>
                  <a:pt x="1924355" y="2949283"/>
                </a:lnTo>
                <a:lnTo>
                  <a:pt x="1956587" y="2949283"/>
                </a:lnTo>
                <a:close/>
                <a:moveTo>
                  <a:pt x="1681924" y="2948597"/>
                </a:moveTo>
                <a:lnTo>
                  <a:pt x="1681924" y="2916707"/>
                </a:lnTo>
                <a:lnTo>
                  <a:pt x="1713814" y="2916707"/>
                </a:lnTo>
                <a:lnTo>
                  <a:pt x="1713814" y="2885161"/>
                </a:lnTo>
                <a:lnTo>
                  <a:pt x="1681924" y="2885161"/>
                </a:lnTo>
                <a:lnTo>
                  <a:pt x="1681924" y="2853271"/>
                </a:lnTo>
                <a:lnTo>
                  <a:pt x="1650378" y="2853271"/>
                </a:lnTo>
                <a:lnTo>
                  <a:pt x="1650378" y="2885161"/>
                </a:lnTo>
                <a:lnTo>
                  <a:pt x="1618488" y="2885161"/>
                </a:lnTo>
                <a:lnTo>
                  <a:pt x="1618488" y="2916707"/>
                </a:lnTo>
                <a:lnTo>
                  <a:pt x="1650378" y="2916707"/>
                </a:lnTo>
                <a:lnTo>
                  <a:pt x="1650378" y="2948597"/>
                </a:lnTo>
                <a:lnTo>
                  <a:pt x="1681924" y="2948597"/>
                </a:lnTo>
                <a:close/>
                <a:moveTo>
                  <a:pt x="1612659" y="3083014"/>
                </a:moveTo>
                <a:lnTo>
                  <a:pt x="1612659" y="3053182"/>
                </a:lnTo>
                <a:lnTo>
                  <a:pt x="1642491" y="3053182"/>
                </a:lnTo>
                <a:lnTo>
                  <a:pt x="1642491" y="3023006"/>
                </a:lnTo>
                <a:lnTo>
                  <a:pt x="1612659" y="3023006"/>
                </a:lnTo>
                <a:lnTo>
                  <a:pt x="1612659" y="2993174"/>
                </a:lnTo>
                <a:lnTo>
                  <a:pt x="1582483" y="2993174"/>
                </a:lnTo>
                <a:lnTo>
                  <a:pt x="1582483" y="3023006"/>
                </a:lnTo>
                <a:lnTo>
                  <a:pt x="1552651" y="3023006"/>
                </a:lnTo>
                <a:lnTo>
                  <a:pt x="1552651" y="3053182"/>
                </a:lnTo>
                <a:lnTo>
                  <a:pt x="1582483" y="3053182"/>
                </a:lnTo>
                <a:lnTo>
                  <a:pt x="1582483" y="3083014"/>
                </a:lnTo>
                <a:lnTo>
                  <a:pt x="1612659" y="3083014"/>
                </a:lnTo>
                <a:close/>
                <a:moveTo>
                  <a:pt x="1887322" y="3084043"/>
                </a:moveTo>
                <a:lnTo>
                  <a:pt x="1887322" y="3053525"/>
                </a:lnTo>
                <a:lnTo>
                  <a:pt x="1917840" y="3053525"/>
                </a:lnTo>
                <a:lnTo>
                  <a:pt x="1917840" y="3022664"/>
                </a:lnTo>
                <a:lnTo>
                  <a:pt x="1887322" y="3022664"/>
                </a:lnTo>
                <a:lnTo>
                  <a:pt x="1887322" y="2992145"/>
                </a:lnTo>
                <a:lnTo>
                  <a:pt x="1856461" y="2992145"/>
                </a:lnTo>
                <a:lnTo>
                  <a:pt x="1856461" y="3022664"/>
                </a:lnTo>
                <a:lnTo>
                  <a:pt x="1825942" y="3022664"/>
                </a:lnTo>
                <a:lnTo>
                  <a:pt x="1825942" y="3053525"/>
                </a:lnTo>
                <a:lnTo>
                  <a:pt x="1856461" y="3053525"/>
                </a:lnTo>
                <a:lnTo>
                  <a:pt x="1856461" y="3084043"/>
                </a:lnTo>
                <a:lnTo>
                  <a:pt x="1887322" y="3084043"/>
                </a:lnTo>
                <a:close/>
                <a:moveTo>
                  <a:pt x="1749819" y="3083700"/>
                </a:moveTo>
                <a:lnTo>
                  <a:pt x="1749819" y="3053182"/>
                </a:lnTo>
                <a:lnTo>
                  <a:pt x="1780337" y="3053182"/>
                </a:lnTo>
                <a:lnTo>
                  <a:pt x="1780337" y="3023006"/>
                </a:lnTo>
                <a:lnTo>
                  <a:pt x="1749819" y="3023006"/>
                </a:lnTo>
                <a:lnTo>
                  <a:pt x="1749819" y="2992488"/>
                </a:lnTo>
                <a:lnTo>
                  <a:pt x="1719643" y="2992488"/>
                </a:lnTo>
                <a:lnTo>
                  <a:pt x="1719643" y="3023006"/>
                </a:lnTo>
                <a:lnTo>
                  <a:pt x="1689125" y="3023006"/>
                </a:lnTo>
                <a:lnTo>
                  <a:pt x="1689125" y="3053182"/>
                </a:lnTo>
                <a:lnTo>
                  <a:pt x="1719643" y="3053182"/>
                </a:lnTo>
                <a:lnTo>
                  <a:pt x="1719643" y="3083700"/>
                </a:lnTo>
                <a:lnTo>
                  <a:pt x="1749819" y="3083700"/>
                </a:lnTo>
                <a:close/>
                <a:moveTo>
                  <a:pt x="1819427" y="2949283"/>
                </a:moveTo>
                <a:lnTo>
                  <a:pt x="1819427" y="2917050"/>
                </a:lnTo>
                <a:lnTo>
                  <a:pt x="1851660" y="2917050"/>
                </a:lnTo>
                <a:lnTo>
                  <a:pt x="1851660" y="2884818"/>
                </a:lnTo>
                <a:lnTo>
                  <a:pt x="1819427" y="2884818"/>
                </a:lnTo>
                <a:lnTo>
                  <a:pt x="1819427" y="2852585"/>
                </a:lnTo>
                <a:lnTo>
                  <a:pt x="1787195" y="2852585"/>
                </a:lnTo>
                <a:lnTo>
                  <a:pt x="1787195" y="2884818"/>
                </a:lnTo>
                <a:lnTo>
                  <a:pt x="1754962" y="2884818"/>
                </a:lnTo>
                <a:lnTo>
                  <a:pt x="1754962" y="2917050"/>
                </a:lnTo>
                <a:lnTo>
                  <a:pt x="1787195" y="2917050"/>
                </a:lnTo>
                <a:lnTo>
                  <a:pt x="1787195" y="2949283"/>
                </a:lnTo>
                <a:lnTo>
                  <a:pt x="1819427" y="2949283"/>
                </a:lnTo>
                <a:close/>
                <a:moveTo>
                  <a:pt x="2024482" y="3084043"/>
                </a:moveTo>
                <a:lnTo>
                  <a:pt x="2024482" y="3053525"/>
                </a:lnTo>
                <a:lnTo>
                  <a:pt x="2055000" y="3053525"/>
                </a:lnTo>
                <a:lnTo>
                  <a:pt x="2055000" y="3022664"/>
                </a:lnTo>
                <a:lnTo>
                  <a:pt x="2024482" y="3022664"/>
                </a:lnTo>
                <a:lnTo>
                  <a:pt x="2024482" y="2992145"/>
                </a:lnTo>
                <a:lnTo>
                  <a:pt x="1993621" y="2992145"/>
                </a:lnTo>
                <a:lnTo>
                  <a:pt x="1993621" y="3022664"/>
                </a:lnTo>
                <a:lnTo>
                  <a:pt x="1963102" y="3022664"/>
                </a:lnTo>
                <a:lnTo>
                  <a:pt x="1963102" y="3053525"/>
                </a:lnTo>
                <a:lnTo>
                  <a:pt x="1993621" y="3053525"/>
                </a:lnTo>
                <a:lnTo>
                  <a:pt x="1993621" y="3084043"/>
                </a:lnTo>
                <a:lnTo>
                  <a:pt x="2024482" y="3084043"/>
                </a:lnTo>
                <a:close/>
                <a:moveTo>
                  <a:pt x="1171003" y="1072248"/>
                </a:moveTo>
                <a:lnTo>
                  <a:pt x="1171003" y="1102766"/>
                </a:lnTo>
                <a:lnTo>
                  <a:pt x="1140485" y="1102766"/>
                </a:lnTo>
                <a:lnTo>
                  <a:pt x="1140485" y="1132942"/>
                </a:lnTo>
                <a:lnTo>
                  <a:pt x="1171003" y="1132942"/>
                </a:lnTo>
                <a:lnTo>
                  <a:pt x="1171003" y="1163460"/>
                </a:lnTo>
                <a:lnTo>
                  <a:pt x="1201179" y="1163460"/>
                </a:lnTo>
                <a:lnTo>
                  <a:pt x="1201179" y="1132942"/>
                </a:lnTo>
                <a:lnTo>
                  <a:pt x="1231697" y="1132942"/>
                </a:lnTo>
                <a:lnTo>
                  <a:pt x="1231697" y="1102766"/>
                </a:lnTo>
                <a:lnTo>
                  <a:pt x="1201179" y="1102766"/>
                </a:lnTo>
                <a:lnTo>
                  <a:pt x="1201179" y="1072248"/>
                </a:lnTo>
                <a:lnTo>
                  <a:pt x="1171003" y="1072248"/>
                </a:lnTo>
                <a:close/>
                <a:moveTo>
                  <a:pt x="965606" y="1210780"/>
                </a:moveTo>
                <a:lnTo>
                  <a:pt x="965606" y="1240269"/>
                </a:lnTo>
                <a:lnTo>
                  <a:pt x="936117" y="1240269"/>
                </a:lnTo>
                <a:lnTo>
                  <a:pt x="936117" y="1269759"/>
                </a:lnTo>
                <a:lnTo>
                  <a:pt x="965606" y="1269759"/>
                </a:lnTo>
                <a:lnTo>
                  <a:pt x="965606" y="1299248"/>
                </a:lnTo>
                <a:lnTo>
                  <a:pt x="995096" y="1299248"/>
                </a:lnTo>
                <a:lnTo>
                  <a:pt x="995096" y="1269759"/>
                </a:lnTo>
                <a:lnTo>
                  <a:pt x="1024585" y="1269759"/>
                </a:lnTo>
                <a:lnTo>
                  <a:pt x="1024585" y="1240269"/>
                </a:lnTo>
                <a:lnTo>
                  <a:pt x="995096" y="1240269"/>
                </a:lnTo>
                <a:lnTo>
                  <a:pt x="995096" y="1210780"/>
                </a:lnTo>
                <a:lnTo>
                  <a:pt x="965606" y="1210780"/>
                </a:lnTo>
                <a:close/>
                <a:moveTo>
                  <a:pt x="1034529" y="1074306"/>
                </a:moveTo>
                <a:lnTo>
                  <a:pt x="1034529" y="1103452"/>
                </a:lnTo>
                <a:lnTo>
                  <a:pt x="1005383" y="1103452"/>
                </a:lnTo>
                <a:lnTo>
                  <a:pt x="1005383" y="1132256"/>
                </a:lnTo>
                <a:lnTo>
                  <a:pt x="1034529" y="1132256"/>
                </a:lnTo>
                <a:lnTo>
                  <a:pt x="1034529" y="1161402"/>
                </a:lnTo>
                <a:lnTo>
                  <a:pt x="1063333" y="1161402"/>
                </a:lnTo>
                <a:lnTo>
                  <a:pt x="1063333" y="1132256"/>
                </a:lnTo>
                <a:lnTo>
                  <a:pt x="1092479" y="1132256"/>
                </a:lnTo>
                <a:lnTo>
                  <a:pt x="1092479" y="1103452"/>
                </a:lnTo>
                <a:lnTo>
                  <a:pt x="1063333" y="1103452"/>
                </a:lnTo>
                <a:lnTo>
                  <a:pt x="1063333" y="1074306"/>
                </a:lnTo>
                <a:lnTo>
                  <a:pt x="1034529" y="1074306"/>
                </a:lnTo>
                <a:close/>
                <a:moveTo>
                  <a:pt x="1307478" y="1070534"/>
                </a:moveTo>
                <a:lnTo>
                  <a:pt x="1307478" y="1102081"/>
                </a:lnTo>
                <a:lnTo>
                  <a:pt x="1275931" y="1102081"/>
                </a:lnTo>
                <a:lnTo>
                  <a:pt x="1275931" y="1133627"/>
                </a:lnTo>
                <a:lnTo>
                  <a:pt x="1307478" y="1133627"/>
                </a:lnTo>
                <a:lnTo>
                  <a:pt x="1307478" y="1165174"/>
                </a:lnTo>
                <a:lnTo>
                  <a:pt x="1339024" y="1165174"/>
                </a:lnTo>
                <a:lnTo>
                  <a:pt x="1339024" y="1133627"/>
                </a:lnTo>
                <a:lnTo>
                  <a:pt x="1370571" y="1133627"/>
                </a:lnTo>
                <a:lnTo>
                  <a:pt x="1370571" y="1102081"/>
                </a:lnTo>
                <a:lnTo>
                  <a:pt x="1339024" y="1102081"/>
                </a:lnTo>
                <a:lnTo>
                  <a:pt x="1339024" y="1070534"/>
                </a:lnTo>
                <a:lnTo>
                  <a:pt x="1307478" y="1070534"/>
                </a:lnTo>
                <a:close/>
                <a:moveTo>
                  <a:pt x="1102081" y="1208380"/>
                </a:moveTo>
                <a:lnTo>
                  <a:pt x="1102081" y="1239584"/>
                </a:lnTo>
                <a:lnTo>
                  <a:pt x="1070877" y="1239584"/>
                </a:lnTo>
                <a:lnTo>
                  <a:pt x="1070877" y="1270445"/>
                </a:lnTo>
                <a:lnTo>
                  <a:pt x="1102081" y="1270445"/>
                </a:lnTo>
                <a:lnTo>
                  <a:pt x="1102081" y="1301648"/>
                </a:lnTo>
                <a:lnTo>
                  <a:pt x="1132942" y="1301648"/>
                </a:lnTo>
                <a:lnTo>
                  <a:pt x="1132942" y="1270445"/>
                </a:lnTo>
                <a:lnTo>
                  <a:pt x="1164145" y="1270445"/>
                </a:lnTo>
                <a:lnTo>
                  <a:pt x="1164145" y="1239584"/>
                </a:lnTo>
                <a:lnTo>
                  <a:pt x="1132942" y="1239584"/>
                </a:lnTo>
                <a:lnTo>
                  <a:pt x="1132942" y="1208380"/>
                </a:lnTo>
                <a:lnTo>
                  <a:pt x="1102081" y="1208380"/>
                </a:lnTo>
                <a:close/>
                <a:moveTo>
                  <a:pt x="1239926" y="936460"/>
                </a:moveTo>
                <a:lnTo>
                  <a:pt x="1239926" y="965949"/>
                </a:lnTo>
                <a:lnTo>
                  <a:pt x="1210437" y="965949"/>
                </a:lnTo>
                <a:lnTo>
                  <a:pt x="1210437" y="995439"/>
                </a:lnTo>
                <a:lnTo>
                  <a:pt x="1239926" y="995439"/>
                </a:lnTo>
                <a:lnTo>
                  <a:pt x="1239926" y="1024928"/>
                </a:lnTo>
                <a:lnTo>
                  <a:pt x="1269416" y="1024928"/>
                </a:lnTo>
                <a:lnTo>
                  <a:pt x="1269416" y="995439"/>
                </a:lnTo>
                <a:lnTo>
                  <a:pt x="1298905" y="995439"/>
                </a:lnTo>
                <a:lnTo>
                  <a:pt x="1298905" y="965949"/>
                </a:lnTo>
                <a:lnTo>
                  <a:pt x="1269416" y="965949"/>
                </a:lnTo>
                <a:lnTo>
                  <a:pt x="1269416" y="936460"/>
                </a:lnTo>
                <a:lnTo>
                  <a:pt x="1239926" y="936460"/>
                </a:lnTo>
                <a:close/>
                <a:moveTo>
                  <a:pt x="1376743" y="935088"/>
                </a:moveTo>
                <a:lnTo>
                  <a:pt x="1376743" y="965606"/>
                </a:lnTo>
                <a:lnTo>
                  <a:pt x="1346225" y="965606"/>
                </a:lnTo>
                <a:lnTo>
                  <a:pt x="1346225" y="995782"/>
                </a:lnTo>
                <a:lnTo>
                  <a:pt x="1376743" y="995782"/>
                </a:lnTo>
                <a:lnTo>
                  <a:pt x="1376743" y="1026300"/>
                </a:lnTo>
                <a:lnTo>
                  <a:pt x="1406919" y="1026300"/>
                </a:lnTo>
                <a:lnTo>
                  <a:pt x="1406919" y="995782"/>
                </a:lnTo>
                <a:lnTo>
                  <a:pt x="1437437" y="995782"/>
                </a:lnTo>
                <a:lnTo>
                  <a:pt x="1437437" y="965606"/>
                </a:lnTo>
                <a:lnTo>
                  <a:pt x="1406919" y="965606"/>
                </a:lnTo>
                <a:lnTo>
                  <a:pt x="1406919" y="935088"/>
                </a:lnTo>
                <a:lnTo>
                  <a:pt x="1376743" y="935088"/>
                </a:lnTo>
                <a:close/>
                <a:moveTo>
                  <a:pt x="1513218" y="933717"/>
                </a:moveTo>
                <a:lnTo>
                  <a:pt x="1513218" y="964921"/>
                </a:lnTo>
                <a:lnTo>
                  <a:pt x="1482014" y="964921"/>
                </a:lnTo>
                <a:lnTo>
                  <a:pt x="1482014" y="996467"/>
                </a:lnTo>
                <a:lnTo>
                  <a:pt x="1513218" y="996467"/>
                </a:lnTo>
                <a:lnTo>
                  <a:pt x="1513218" y="1027671"/>
                </a:lnTo>
                <a:lnTo>
                  <a:pt x="1544764" y="1027671"/>
                </a:lnTo>
                <a:lnTo>
                  <a:pt x="1544764" y="996467"/>
                </a:lnTo>
                <a:lnTo>
                  <a:pt x="1575968" y="996467"/>
                </a:lnTo>
                <a:lnTo>
                  <a:pt x="1575968" y="964921"/>
                </a:lnTo>
                <a:lnTo>
                  <a:pt x="1544764" y="964921"/>
                </a:lnTo>
                <a:lnTo>
                  <a:pt x="1544764" y="933717"/>
                </a:lnTo>
                <a:lnTo>
                  <a:pt x="1513218" y="933717"/>
                </a:lnTo>
                <a:close/>
                <a:moveTo>
                  <a:pt x="1582483" y="798614"/>
                </a:moveTo>
                <a:lnTo>
                  <a:pt x="1582483" y="828446"/>
                </a:lnTo>
                <a:lnTo>
                  <a:pt x="1552651" y="828446"/>
                </a:lnTo>
                <a:lnTo>
                  <a:pt x="1552651" y="858622"/>
                </a:lnTo>
                <a:lnTo>
                  <a:pt x="1582483" y="858622"/>
                </a:lnTo>
                <a:lnTo>
                  <a:pt x="1582483" y="888454"/>
                </a:lnTo>
                <a:lnTo>
                  <a:pt x="1612659" y="888454"/>
                </a:lnTo>
                <a:lnTo>
                  <a:pt x="1612659" y="858622"/>
                </a:lnTo>
                <a:lnTo>
                  <a:pt x="1642491" y="858622"/>
                </a:lnTo>
                <a:lnTo>
                  <a:pt x="1642491" y="828446"/>
                </a:lnTo>
                <a:lnTo>
                  <a:pt x="1612659" y="828446"/>
                </a:lnTo>
                <a:lnTo>
                  <a:pt x="1612659" y="798614"/>
                </a:lnTo>
                <a:lnTo>
                  <a:pt x="1582483" y="798614"/>
                </a:lnTo>
                <a:close/>
                <a:moveTo>
                  <a:pt x="1445666" y="799643"/>
                </a:moveTo>
                <a:lnTo>
                  <a:pt x="1445666" y="828789"/>
                </a:lnTo>
                <a:lnTo>
                  <a:pt x="1416520" y="828789"/>
                </a:lnTo>
                <a:lnTo>
                  <a:pt x="1416520" y="858279"/>
                </a:lnTo>
                <a:lnTo>
                  <a:pt x="1445666" y="858279"/>
                </a:lnTo>
                <a:lnTo>
                  <a:pt x="1445666" y="887425"/>
                </a:lnTo>
                <a:lnTo>
                  <a:pt x="1475156" y="887425"/>
                </a:lnTo>
                <a:lnTo>
                  <a:pt x="1475156" y="858279"/>
                </a:lnTo>
                <a:lnTo>
                  <a:pt x="1504302" y="858279"/>
                </a:lnTo>
                <a:lnTo>
                  <a:pt x="1504302" y="828789"/>
                </a:lnTo>
                <a:lnTo>
                  <a:pt x="1475156" y="828789"/>
                </a:lnTo>
                <a:lnTo>
                  <a:pt x="1475156" y="799643"/>
                </a:lnTo>
                <a:lnTo>
                  <a:pt x="1445666" y="799643"/>
                </a:lnTo>
                <a:close/>
                <a:moveTo>
                  <a:pt x="555841" y="1764563"/>
                </a:moveTo>
                <a:lnTo>
                  <a:pt x="555841" y="1790624"/>
                </a:lnTo>
                <a:lnTo>
                  <a:pt x="529780" y="1790624"/>
                </a:lnTo>
                <a:lnTo>
                  <a:pt x="529780" y="1816684"/>
                </a:lnTo>
                <a:lnTo>
                  <a:pt x="555841" y="1816684"/>
                </a:lnTo>
                <a:lnTo>
                  <a:pt x="555841" y="1842745"/>
                </a:lnTo>
                <a:lnTo>
                  <a:pt x="581901" y="1842745"/>
                </a:lnTo>
                <a:lnTo>
                  <a:pt x="581901" y="1816684"/>
                </a:lnTo>
                <a:lnTo>
                  <a:pt x="607962" y="1816684"/>
                </a:lnTo>
                <a:lnTo>
                  <a:pt x="607962" y="1790624"/>
                </a:lnTo>
                <a:lnTo>
                  <a:pt x="581901" y="1790624"/>
                </a:lnTo>
                <a:lnTo>
                  <a:pt x="581901" y="1764563"/>
                </a:lnTo>
                <a:lnTo>
                  <a:pt x="555841" y="1764563"/>
                </a:lnTo>
                <a:close/>
                <a:moveTo>
                  <a:pt x="650824" y="2255596"/>
                </a:moveTo>
                <a:lnTo>
                  <a:pt x="650824" y="2228507"/>
                </a:lnTo>
                <a:lnTo>
                  <a:pt x="677913" y="2228507"/>
                </a:lnTo>
                <a:lnTo>
                  <a:pt x="677913" y="2201761"/>
                </a:lnTo>
                <a:lnTo>
                  <a:pt x="650824" y="2201761"/>
                </a:lnTo>
                <a:lnTo>
                  <a:pt x="650824" y="2174672"/>
                </a:lnTo>
                <a:lnTo>
                  <a:pt x="624078" y="2174672"/>
                </a:lnTo>
                <a:lnTo>
                  <a:pt x="624078" y="2201761"/>
                </a:lnTo>
                <a:lnTo>
                  <a:pt x="596989" y="2201761"/>
                </a:lnTo>
                <a:lnTo>
                  <a:pt x="596989" y="2228507"/>
                </a:lnTo>
                <a:lnTo>
                  <a:pt x="624078" y="2228507"/>
                </a:lnTo>
                <a:lnTo>
                  <a:pt x="624078" y="2255596"/>
                </a:lnTo>
                <a:lnTo>
                  <a:pt x="650824" y="2255596"/>
                </a:lnTo>
                <a:close/>
                <a:moveTo>
                  <a:pt x="2573807" y="1989163"/>
                </a:moveTo>
                <a:lnTo>
                  <a:pt x="2573807" y="1956930"/>
                </a:lnTo>
                <a:lnTo>
                  <a:pt x="2606040" y="1956930"/>
                </a:lnTo>
                <a:lnTo>
                  <a:pt x="2606040" y="1924698"/>
                </a:lnTo>
                <a:lnTo>
                  <a:pt x="2573807" y="1924698"/>
                </a:lnTo>
                <a:lnTo>
                  <a:pt x="2573807" y="1892465"/>
                </a:lnTo>
                <a:lnTo>
                  <a:pt x="2541575" y="1892465"/>
                </a:lnTo>
                <a:lnTo>
                  <a:pt x="2541575" y="1924698"/>
                </a:lnTo>
                <a:lnTo>
                  <a:pt x="2509342" y="1924698"/>
                </a:lnTo>
                <a:lnTo>
                  <a:pt x="2509342" y="1956930"/>
                </a:lnTo>
                <a:lnTo>
                  <a:pt x="2541575" y="1956930"/>
                </a:lnTo>
                <a:lnTo>
                  <a:pt x="2541575" y="1989163"/>
                </a:lnTo>
                <a:lnTo>
                  <a:pt x="2573807" y="1989163"/>
                </a:lnTo>
                <a:close/>
                <a:moveTo>
                  <a:pt x="788327" y="2530945"/>
                </a:moveTo>
                <a:lnTo>
                  <a:pt x="788327" y="2503170"/>
                </a:lnTo>
                <a:lnTo>
                  <a:pt x="816102" y="2503170"/>
                </a:lnTo>
                <a:lnTo>
                  <a:pt x="816102" y="2475738"/>
                </a:lnTo>
                <a:lnTo>
                  <a:pt x="788327" y="2475738"/>
                </a:lnTo>
                <a:lnTo>
                  <a:pt x="788327" y="2447963"/>
                </a:lnTo>
                <a:lnTo>
                  <a:pt x="760895" y="2447963"/>
                </a:lnTo>
                <a:lnTo>
                  <a:pt x="760895" y="2475738"/>
                </a:lnTo>
                <a:lnTo>
                  <a:pt x="733120" y="2475738"/>
                </a:lnTo>
                <a:lnTo>
                  <a:pt x="733120" y="2503170"/>
                </a:lnTo>
                <a:lnTo>
                  <a:pt x="760895" y="2503170"/>
                </a:lnTo>
                <a:lnTo>
                  <a:pt x="760895" y="2530945"/>
                </a:lnTo>
                <a:lnTo>
                  <a:pt x="788327" y="2530945"/>
                </a:lnTo>
                <a:close/>
                <a:moveTo>
                  <a:pt x="719747" y="2393442"/>
                </a:moveTo>
                <a:lnTo>
                  <a:pt x="719747" y="2366010"/>
                </a:lnTo>
                <a:lnTo>
                  <a:pt x="747179" y="2366010"/>
                </a:lnTo>
                <a:lnTo>
                  <a:pt x="747179" y="2338578"/>
                </a:lnTo>
                <a:lnTo>
                  <a:pt x="719747" y="2338578"/>
                </a:lnTo>
                <a:lnTo>
                  <a:pt x="719747" y="2311146"/>
                </a:lnTo>
                <a:lnTo>
                  <a:pt x="692315" y="2311146"/>
                </a:lnTo>
                <a:lnTo>
                  <a:pt x="692315" y="2338578"/>
                </a:lnTo>
                <a:lnTo>
                  <a:pt x="664883" y="2338578"/>
                </a:lnTo>
                <a:lnTo>
                  <a:pt x="664883" y="2366010"/>
                </a:lnTo>
                <a:lnTo>
                  <a:pt x="692315" y="2366010"/>
                </a:lnTo>
                <a:lnTo>
                  <a:pt x="692315" y="2393442"/>
                </a:lnTo>
                <a:lnTo>
                  <a:pt x="719747" y="2393442"/>
                </a:lnTo>
                <a:close/>
                <a:moveTo>
                  <a:pt x="581901" y="2117065"/>
                </a:moveTo>
                <a:lnTo>
                  <a:pt x="581901" y="2091004"/>
                </a:lnTo>
                <a:lnTo>
                  <a:pt x="607962" y="2091004"/>
                </a:lnTo>
                <a:lnTo>
                  <a:pt x="607962" y="2064944"/>
                </a:lnTo>
                <a:lnTo>
                  <a:pt x="581901" y="2064944"/>
                </a:lnTo>
                <a:lnTo>
                  <a:pt x="581901" y="2038883"/>
                </a:lnTo>
                <a:lnTo>
                  <a:pt x="555841" y="2038883"/>
                </a:lnTo>
                <a:lnTo>
                  <a:pt x="555841" y="2064944"/>
                </a:lnTo>
                <a:lnTo>
                  <a:pt x="529780" y="2064944"/>
                </a:lnTo>
                <a:lnTo>
                  <a:pt x="529780" y="2091004"/>
                </a:lnTo>
                <a:lnTo>
                  <a:pt x="555841" y="2091004"/>
                </a:lnTo>
                <a:lnTo>
                  <a:pt x="555841" y="2117065"/>
                </a:lnTo>
                <a:lnTo>
                  <a:pt x="581901" y="2117065"/>
                </a:lnTo>
                <a:close/>
                <a:moveTo>
                  <a:pt x="829475" y="1213866"/>
                </a:moveTo>
                <a:lnTo>
                  <a:pt x="829475" y="1241298"/>
                </a:lnTo>
                <a:lnTo>
                  <a:pt x="802043" y="1241298"/>
                </a:lnTo>
                <a:lnTo>
                  <a:pt x="802043" y="1268730"/>
                </a:lnTo>
                <a:lnTo>
                  <a:pt x="829475" y="1268730"/>
                </a:lnTo>
                <a:lnTo>
                  <a:pt x="829475" y="1296162"/>
                </a:lnTo>
                <a:lnTo>
                  <a:pt x="856907" y="1296162"/>
                </a:lnTo>
                <a:lnTo>
                  <a:pt x="856907" y="1268730"/>
                </a:lnTo>
                <a:lnTo>
                  <a:pt x="884339" y="1268730"/>
                </a:lnTo>
                <a:lnTo>
                  <a:pt x="884339" y="1241298"/>
                </a:lnTo>
                <a:lnTo>
                  <a:pt x="856907" y="1241298"/>
                </a:lnTo>
                <a:lnTo>
                  <a:pt x="856907" y="1213866"/>
                </a:lnTo>
                <a:lnTo>
                  <a:pt x="829475" y="1213866"/>
                </a:lnTo>
                <a:close/>
                <a:moveTo>
                  <a:pt x="624078" y="1626375"/>
                </a:moveTo>
                <a:lnTo>
                  <a:pt x="624078" y="1653121"/>
                </a:lnTo>
                <a:lnTo>
                  <a:pt x="597332" y="1653121"/>
                </a:lnTo>
                <a:lnTo>
                  <a:pt x="597332" y="1679867"/>
                </a:lnTo>
                <a:lnTo>
                  <a:pt x="624078" y="1679867"/>
                </a:lnTo>
                <a:lnTo>
                  <a:pt x="624078" y="1706613"/>
                </a:lnTo>
                <a:lnTo>
                  <a:pt x="650824" y="1706613"/>
                </a:lnTo>
                <a:lnTo>
                  <a:pt x="650824" y="1679867"/>
                </a:lnTo>
                <a:lnTo>
                  <a:pt x="677570" y="1679867"/>
                </a:lnTo>
                <a:lnTo>
                  <a:pt x="677570" y="1653121"/>
                </a:lnTo>
                <a:lnTo>
                  <a:pt x="650824" y="1653121"/>
                </a:lnTo>
                <a:lnTo>
                  <a:pt x="650824" y="1626375"/>
                </a:lnTo>
                <a:lnTo>
                  <a:pt x="624078" y="1626375"/>
                </a:lnTo>
                <a:close/>
                <a:moveTo>
                  <a:pt x="760895" y="1350683"/>
                </a:moveTo>
                <a:lnTo>
                  <a:pt x="760895" y="1378458"/>
                </a:lnTo>
                <a:lnTo>
                  <a:pt x="733120" y="1378458"/>
                </a:lnTo>
                <a:lnTo>
                  <a:pt x="733120" y="1405890"/>
                </a:lnTo>
                <a:lnTo>
                  <a:pt x="760895" y="1405890"/>
                </a:lnTo>
                <a:lnTo>
                  <a:pt x="760895" y="1433665"/>
                </a:lnTo>
                <a:lnTo>
                  <a:pt x="788327" y="1433665"/>
                </a:lnTo>
                <a:lnTo>
                  <a:pt x="788327" y="1405890"/>
                </a:lnTo>
                <a:lnTo>
                  <a:pt x="816102" y="1405890"/>
                </a:lnTo>
                <a:lnTo>
                  <a:pt x="816102" y="1378458"/>
                </a:lnTo>
                <a:lnTo>
                  <a:pt x="788327" y="1378458"/>
                </a:lnTo>
                <a:lnTo>
                  <a:pt x="788327" y="1350683"/>
                </a:lnTo>
                <a:lnTo>
                  <a:pt x="760895" y="1350683"/>
                </a:lnTo>
                <a:close/>
                <a:moveTo>
                  <a:pt x="692315" y="1488186"/>
                </a:moveTo>
                <a:lnTo>
                  <a:pt x="692315" y="1515618"/>
                </a:lnTo>
                <a:lnTo>
                  <a:pt x="664883" y="1515618"/>
                </a:lnTo>
                <a:lnTo>
                  <a:pt x="664883" y="1543050"/>
                </a:lnTo>
                <a:lnTo>
                  <a:pt x="692315" y="1543050"/>
                </a:lnTo>
                <a:lnTo>
                  <a:pt x="692315" y="1570482"/>
                </a:lnTo>
                <a:lnTo>
                  <a:pt x="719747" y="1570482"/>
                </a:lnTo>
                <a:lnTo>
                  <a:pt x="719747" y="1543050"/>
                </a:lnTo>
                <a:lnTo>
                  <a:pt x="747179" y="1543050"/>
                </a:lnTo>
                <a:lnTo>
                  <a:pt x="747179" y="1515618"/>
                </a:lnTo>
                <a:lnTo>
                  <a:pt x="719747" y="1515618"/>
                </a:lnTo>
                <a:lnTo>
                  <a:pt x="719747" y="1488186"/>
                </a:lnTo>
                <a:lnTo>
                  <a:pt x="692315" y="1488186"/>
                </a:lnTo>
                <a:close/>
                <a:moveTo>
                  <a:pt x="1789252" y="663854"/>
                </a:moveTo>
                <a:lnTo>
                  <a:pt x="1789252" y="692315"/>
                </a:lnTo>
                <a:lnTo>
                  <a:pt x="1760791" y="692315"/>
                </a:lnTo>
                <a:lnTo>
                  <a:pt x="1760791" y="720433"/>
                </a:lnTo>
                <a:lnTo>
                  <a:pt x="1789252" y="720433"/>
                </a:lnTo>
                <a:lnTo>
                  <a:pt x="1789252" y="748894"/>
                </a:lnTo>
                <a:lnTo>
                  <a:pt x="1817370" y="748894"/>
                </a:lnTo>
                <a:lnTo>
                  <a:pt x="1817370" y="720433"/>
                </a:lnTo>
                <a:lnTo>
                  <a:pt x="1845831" y="720433"/>
                </a:lnTo>
                <a:lnTo>
                  <a:pt x="1845831" y="692315"/>
                </a:lnTo>
                <a:lnTo>
                  <a:pt x="1817370" y="692315"/>
                </a:lnTo>
                <a:lnTo>
                  <a:pt x="1817370" y="663854"/>
                </a:lnTo>
                <a:lnTo>
                  <a:pt x="1789252" y="663854"/>
                </a:lnTo>
                <a:close/>
                <a:moveTo>
                  <a:pt x="2749372" y="938517"/>
                </a:moveTo>
                <a:lnTo>
                  <a:pt x="2749372" y="966635"/>
                </a:lnTo>
                <a:lnTo>
                  <a:pt x="2721254" y="966635"/>
                </a:lnTo>
                <a:lnTo>
                  <a:pt x="2721254" y="994753"/>
                </a:lnTo>
                <a:lnTo>
                  <a:pt x="2749372" y="994753"/>
                </a:lnTo>
                <a:lnTo>
                  <a:pt x="2749372" y="1022871"/>
                </a:lnTo>
                <a:lnTo>
                  <a:pt x="2777490" y="1022871"/>
                </a:lnTo>
                <a:lnTo>
                  <a:pt x="2777490" y="994753"/>
                </a:lnTo>
                <a:lnTo>
                  <a:pt x="2805608" y="994753"/>
                </a:lnTo>
                <a:lnTo>
                  <a:pt x="2805608" y="966635"/>
                </a:lnTo>
                <a:lnTo>
                  <a:pt x="2777490" y="966635"/>
                </a:lnTo>
                <a:lnTo>
                  <a:pt x="2777490" y="938517"/>
                </a:lnTo>
                <a:lnTo>
                  <a:pt x="2749372" y="938517"/>
                </a:lnTo>
                <a:close/>
                <a:moveTo>
                  <a:pt x="2613584" y="668312"/>
                </a:moveTo>
                <a:lnTo>
                  <a:pt x="2613584" y="693687"/>
                </a:lnTo>
                <a:lnTo>
                  <a:pt x="2588209" y="693687"/>
                </a:lnTo>
                <a:lnTo>
                  <a:pt x="2588209" y="719061"/>
                </a:lnTo>
                <a:lnTo>
                  <a:pt x="2613584" y="719061"/>
                </a:lnTo>
                <a:lnTo>
                  <a:pt x="2613584" y="744436"/>
                </a:lnTo>
                <a:lnTo>
                  <a:pt x="2638958" y="744436"/>
                </a:lnTo>
                <a:lnTo>
                  <a:pt x="2638958" y="719061"/>
                </a:lnTo>
                <a:lnTo>
                  <a:pt x="2664333" y="719061"/>
                </a:lnTo>
                <a:lnTo>
                  <a:pt x="2664333" y="693687"/>
                </a:lnTo>
                <a:lnTo>
                  <a:pt x="2638958" y="693687"/>
                </a:lnTo>
                <a:lnTo>
                  <a:pt x="2638958" y="668312"/>
                </a:lnTo>
                <a:lnTo>
                  <a:pt x="2613584" y="668312"/>
                </a:lnTo>
                <a:close/>
                <a:moveTo>
                  <a:pt x="2681478" y="803415"/>
                </a:moveTo>
                <a:lnTo>
                  <a:pt x="2681478" y="830161"/>
                </a:lnTo>
                <a:lnTo>
                  <a:pt x="2654732" y="830161"/>
                </a:lnTo>
                <a:lnTo>
                  <a:pt x="2654732" y="856907"/>
                </a:lnTo>
                <a:lnTo>
                  <a:pt x="2681478" y="856907"/>
                </a:lnTo>
                <a:lnTo>
                  <a:pt x="2681478" y="883653"/>
                </a:lnTo>
                <a:lnTo>
                  <a:pt x="2708224" y="883653"/>
                </a:lnTo>
                <a:lnTo>
                  <a:pt x="2708224" y="856907"/>
                </a:lnTo>
                <a:lnTo>
                  <a:pt x="2734970" y="856907"/>
                </a:lnTo>
                <a:lnTo>
                  <a:pt x="2734970" y="830161"/>
                </a:lnTo>
                <a:lnTo>
                  <a:pt x="2708224" y="830161"/>
                </a:lnTo>
                <a:lnTo>
                  <a:pt x="2708224" y="803415"/>
                </a:lnTo>
                <a:lnTo>
                  <a:pt x="2681478" y="803415"/>
                </a:lnTo>
                <a:close/>
                <a:moveTo>
                  <a:pt x="2543632" y="801357"/>
                </a:moveTo>
                <a:lnTo>
                  <a:pt x="2543632" y="829475"/>
                </a:lnTo>
                <a:lnTo>
                  <a:pt x="2515514" y="829475"/>
                </a:lnTo>
                <a:lnTo>
                  <a:pt x="2515514" y="857593"/>
                </a:lnTo>
                <a:lnTo>
                  <a:pt x="2543632" y="857593"/>
                </a:lnTo>
                <a:lnTo>
                  <a:pt x="2543632" y="885711"/>
                </a:lnTo>
                <a:lnTo>
                  <a:pt x="2571750" y="885711"/>
                </a:lnTo>
                <a:lnTo>
                  <a:pt x="2571750" y="857593"/>
                </a:lnTo>
                <a:lnTo>
                  <a:pt x="2599868" y="857593"/>
                </a:lnTo>
                <a:lnTo>
                  <a:pt x="2599868" y="829475"/>
                </a:lnTo>
                <a:lnTo>
                  <a:pt x="2571750" y="829475"/>
                </a:lnTo>
                <a:lnTo>
                  <a:pt x="2571750" y="801357"/>
                </a:lnTo>
                <a:lnTo>
                  <a:pt x="2543632" y="801357"/>
                </a:lnTo>
                <a:close/>
                <a:moveTo>
                  <a:pt x="2475738" y="666598"/>
                </a:moveTo>
                <a:lnTo>
                  <a:pt x="2475738" y="693001"/>
                </a:lnTo>
                <a:lnTo>
                  <a:pt x="2449335" y="693001"/>
                </a:lnTo>
                <a:lnTo>
                  <a:pt x="2449335" y="719747"/>
                </a:lnTo>
                <a:lnTo>
                  <a:pt x="2475738" y="719747"/>
                </a:lnTo>
                <a:lnTo>
                  <a:pt x="2475738" y="746150"/>
                </a:lnTo>
                <a:lnTo>
                  <a:pt x="2502484" y="746150"/>
                </a:lnTo>
                <a:lnTo>
                  <a:pt x="2502484" y="719747"/>
                </a:lnTo>
                <a:lnTo>
                  <a:pt x="2528888" y="719747"/>
                </a:lnTo>
                <a:lnTo>
                  <a:pt x="2528888" y="693001"/>
                </a:lnTo>
                <a:lnTo>
                  <a:pt x="2502484" y="693001"/>
                </a:lnTo>
                <a:lnTo>
                  <a:pt x="2502484" y="666598"/>
                </a:lnTo>
                <a:lnTo>
                  <a:pt x="2475738" y="666598"/>
                </a:lnTo>
                <a:close/>
                <a:moveTo>
                  <a:pt x="2819324" y="805472"/>
                </a:moveTo>
                <a:lnTo>
                  <a:pt x="2819324" y="830847"/>
                </a:lnTo>
                <a:lnTo>
                  <a:pt x="2793949" y="830847"/>
                </a:lnTo>
                <a:lnTo>
                  <a:pt x="2793949" y="856221"/>
                </a:lnTo>
                <a:lnTo>
                  <a:pt x="2819324" y="856221"/>
                </a:lnTo>
                <a:lnTo>
                  <a:pt x="2819324" y="881596"/>
                </a:lnTo>
                <a:lnTo>
                  <a:pt x="2844698" y="881596"/>
                </a:lnTo>
                <a:lnTo>
                  <a:pt x="2844698" y="856221"/>
                </a:lnTo>
                <a:lnTo>
                  <a:pt x="2870073" y="856221"/>
                </a:lnTo>
                <a:lnTo>
                  <a:pt x="2870073" y="830847"/>
                </a:lnTo>
                <a:lnTo>
                  <a:pt x="2844698" y="830847"/>
                </a:lnTo>
                <a:lnTo>
                  <a:pt x="2844698" y="805472"/>
                </a:lnTo>
                <a:lnTo>
                  <a:pt x="2819324" y="805472"/>
                </a:lnTo>
                <a:close/>
                <a:moveTo>
                  <a:pt x="3024035" y="1213866"/>
                </a:moveTo>
                <a:lnTo>
                  <a:pt x="3024035" y="1241298"/>
                </a:lnTo>
                <a:lnTo>
                  <a:pt x="2996603" y="1241298"/>
                </a:lnTo>
                <a:lnTo>
                  <a:pt x="2996603" y="1268730"/>
                </a:lnTo>
                <a:lnTo>
                  <a:pt x="3024035" y="1268730"/>
                </a:lnTo>
                <a:lnTo>
                  <a:pt x="3024035" y="1296162"/>
                </a:lnTo>
                <a:lnTo>
                  <a:pt x="3051467" y="1296162"/>
                </a:lnTo>
                <a:lnTo>
                  <a:pt x="3051467" y="1268730"/>
                </a:lnTo>
                <a:lnTo>
                  <a:pt x="3078899" y="1268730"/>
                </a:lnTo>
                <a:lnTo>
                  <a:pt x="3078899" y="1241298"/>
                </a:lnTo>
                <a:lnTo>
                  <a:pt x="3051467" y="1241298"/>
                </a:lnTo>
                <a:lnTo>
                  <a:pt x="3051467" y="1213866"/>
                </a:lnTo>
                <a:lnTo>
                  <a:pt x="3024035" y="1213866"/>
                </a:lnTo>
                <a:close/>
                <a:moveTo>
                  <a:pt x="2405786" y="799643"/>
                </a:moveTo>
                <a:lnTo>
                  <a:pt x="2405786" y="828789"/>
                </a:lnTo>
                <a:lnTo>
                  <a:pt x="2376640" y="828789"/>
                </a:lnTo>
                <a:lnTo>
                  <a:pt x="2376640" y="858279"/>
                </a:lnTo>
                <a:lnTo>
                  <a:pt x="2405786" y="858279"/>
                </a:lnTo>
                <a:lnTo>
                  <a:pt x="2405786" y="887425"/>
                </a:lnTo>
                <a:lnTo>
                  <a:pt x="2435276" y="887425"/>
                </a:lnTo>
                <a:lnTo>
                  <a:pt x="2435276" y="858279"/>
                </a:lnTo>
                <a:lnTo>
                  <a:pt x="2464423" y="858279"/>
                </a:lnTo>
                <a:lnTo>
                  <a:pt x="2464423" y="828789"/>
                </a:lnTo>
                <a:lnTo>
                  <a:pt x="2435276" y="828789"/>
                </a:lnTo>
                <a:lnTo>
                  <a:pt x="2435276" y="799643"/>
                </a:lnTo>
                <a:lnTo>
                  <a:pt x="2405786" y="799643"/>
                </a:lnTo>
                <a:close/>
                <a:moveTo>
                  <a:pt x="2955455" y="1077049"/>
                </a:moveTo>
                <a:lnTo>
                  <a:pt x="2955455" y="1104138"/>
                </a:lnTo>
                <a:lnTo>
                  <a:pt x="2928366" y="1104138"/>
                </a:lnTo>
                <a:lnTo>
                  <a:pt x="2928366" y="1131570"/>
                </a:lnTo>
                <a:lnTo>
                  <a:pt x="2955455" y="1131570"/>
                </a:lnTo>
                <a:lnTo>
                  <a:pt x="2955455" y="1158659"/>
                </a:lnTo>
                <a:lnTo>
                  <a:pt x="2982887" y="1158659"/>
                </a:lnTo>
                <a:lnTo>
                  <a:pt x="2982887" y="1131570"/>
                </a:lnTo>
                <a:lnTo>
                  <a:pt x="3009976" y="1131570"/>
                </a:lnTo>
                <a:lnTo>
                  <a:pt x="3009976" y="1104138"/>
                </a:lnTo>
                <a:lnTo>
                  <a:pt x="2982887" y="1104138"/>
                </a:lnTo>
                <a:lnTo>
                  <a:pt x="2982887" y="1077049"/>
                </a:lnTo>
                <a:lnTo>
                  <a:pt x="2955455" y="1077049"/>
                </a:lnTo>
                <a:close/>
                <a:moveTo>
                  <a:pt x="2887561" y="941261"/>
                </a:moveTo>
                <a:lnTo>
                  <a:pt x="2887561" y="967664"/>
                </a:lnTo>
                <a:lnTo>
                  <a:pt x="2861158" y="967664"/>
                </a:lnTo>
                <a:lnTo>
                  <a:pt x="2861158" y="993724"/>
                </a:lnTo>
                <a:lnTo>
                  <a:pt x="2887561" y="993724"/>
                </a:lnTo>
                <a:lnTo>
                  <a:pt x="2887561" y="1020128"/>
                </a:lnTo>
                <a:lnTo>
                  <a:pt x="2913622" y="1020128"/>
                </a:lnTo>
                <a:lnTo>
                  <a:pt x="2913622" y="993724"/>
                </a:lnTo>
                <a:lnTo>
                  <a:pt x="2940025" y="993724"/>
                </a:lnTo>
                <a:lnTo>
                  <a:pt x="2940025" y="967664"/>
                </a:lnTo>
                <a:lnTo>
                  <a:pt x="2913622" y="967664"/>
                </a:lnTo>
                <a:lnTo>
                  <a:pt x="2913622" y="941261"/>
                </a:lnTo>
                <a:lnTo>
                  <a:pt x="2887561" y="941261"/>
                </a:lnTo>
                <a:close/>
                <a:moveTo>
                  <a:pt x="2200732" y="664197"/>
                </a:moveTo>
                <a:lnTo>
                  <a:pt x="2200732" y="692315"/>
                </a:lnTo>
                <a:lnTo>
                  <a:pt x="2172614" y="692315"/>
                </a:lnTo>
                <a:lnTo>
                  <a:pt x="2172614" y="720433"/>
                </a:lnTo>
                <a:lnTo>
                  <a:pt x="2200732" y="720433"/>
                </a:lnTo>
                <a:lnTo>
                  <a:pt x="2200732" y="748551"/>
                </a:lnTo>
                <a:lnTo>
                  <a:pt x="2228850" y="748551"/>
                </a:lnTo>
                <a:lnTo>
                  <a:pt x="2228850" y="720433"/>
                </a:lnTo>
                <a:lnTo>
                  <a:pt x="2256968" y="720433"/>
                </a:lnTo>
                <a:lnTo>
                  <a:pt x="2256968" y="692315"/>
                </a:lnTo>
                <a:lnTo>
                  <a:pt x="2228850" y="692315"/>
                </a:lnTo>
                <a:lnTo>
                  <a:pt x="2228850" y="664197"/>
                </a:lnTo>
                <a:lnTo>
                  <a:pt x="2200732" y="664197"/>
                </a:lnTo>
                <a:close/>
                <a:moveTo>
                  <a:pt x="1858861" y="530123"/>
                </a:moveTo>
                <a:lnTo>
                  <a:pt x="1858861" y="556184"/>
                </a:lnTo>
                <a:lnTo>
                  <a:pt x="1832800" y="556184"/>
                </a:lnTo>
                <a:lnTo>
                  <a:pt x="1832800" y="582244"/>
                </a:lnTo>
                <a:lnTo>
                  <a:pt x="1858861" y="582244"/>
                </a:lnTo>
                <a:lnTo>
                  <a:pt x="1858861" y="608305"/>
                </a:lnTo>
                <a:lnTo>
                  <a:pt x="1884921" y="608305"/>
                </a:lnTo>
                <a:lnTo>
                  <a:pt x="1884921" y="582244"/>
                </a:lnTo>
                <a:lnTo>
                  <a:pt x="1910982" y="582244"/>
                </a:lnTo>
                <a:lnTo>
                  <a:pt x="1910982" y="556184"/>
                </a:lnTo>
                <a:lnTo>
                  <a:pt x="1884921" y="556184"/>
                </a:lnTo>
                <a:lnTo>
                  <a:pt x="1884921" y="530123"/>
                </a:lnTo>
                <a:lnTo>
                  <a:pt x="1858861" y="530123"/>
                </a:lnTo>
                <a:close/>
                <a:moveTo>
                  <a:pt x="2338235" y="665226"/>
                </a:moveTo>
                <a:lnTo>
                  <a:pt x="2338235" y="692658"/>
                </a:lnTo>
                <a:lnTo>
                  <a:pt x="2310803" y="692658"/>
                </a:lnTo>
                <a:lnTo>
                  <a:pt x="2310803" y="720090"/>
                </a:lnTo>
                <a:lnTo>
                  <a:pt x="2338235" y="720090"/>
                </a:lnTo>
                <a:lnTo>
                  <a:pt x="2338235" y="747522"/>
                </a:lnTo>
                <a:lnTo>
                  <a:pt x="2365667" y="747522"/>
                </a:lnTo>
                <a:lnTo>
                  <a:pt x="2365667" y="720090"/>
                </a:lnTo>
                <a:lnTo>
                  <a:pt x="2393099" y="720090"/>
                </a:lnTo>
                <a:lnTo>
                  <a:pt x="2393099" y="692658"/>
                </a:lnTo>
                <a:lnTo>
                  <a:pt x="2365667" y="692658"/>
                </a:lnTo>
                <a:lnTo>
                  <a:pt x="2365667" y="665226"/>
                </a:lnTo>
                <a:lnTo>
                  <a:pt x="2338235" y="665226"/>
                </a:lnTo>
                <a:close/>
                <a:moveTo>
                  <a:pt x="1721701" y="530466"/>
                </a:moveTo>
                <a:lnTo>
                  <a:pt x="1721701" y="556184"/>
                </a:lnTo>
                <a:lnTo>
                  <a:pt x="1695983" y="556184"/>
                </a:lnTo>
                <a:lnTo>
                  <a:pt x="1695983" y="582244"/>
                </a:lnTo>
                <a:lnTo>
                  <a:pt x="1721701" y="582244"/>
                </a:lnTo>
                <a:lnTo>
                  <a:pt x="1721701" y="607962"/>
                </a:lnTo>
                <a:lnTo>
                  <a:pt x="1747761" y="607962"/>
                </a:lnTo>
                <a:lnTo>
                  <a:pt x="1747761" y="582244"/>
                </a:lnTo>
                <a:lnTo>
                  <a:pt x="1773479" y="582244"/>
                </a:lnTo>
                <a:lnTo>
                  <a:pt x="1773479" y="556184"/>
                </a:lnTo>
                <a:lnTo>
                  <a:pt x="1747761" y="556184"/>
                </a:lnTo>
                <a:lnTo>
                  <a:pt x="1747761" y="530466"/>
                </a:lnTo>
                <a:lnTo>
                  <a:pt x="1721701" y="530466"/>
                </a:lnTo>
                <a:close/>
                <a:moveTo>
                  <a:pt x="1996021" y="530123"/>
                </a:moveTo>
                <a:lnTo>
                  <a:pt x="1996021" y="556184"/>
                </a:lnTo>
                <a:lnTo>
                  <a:pt x="1969960" y="556184"/>
                </a:lnTo>
                <a:lnTo>
                  <a:pt x="1969960" y="582244"/>
                </a:lnTo>
                <a:lnTo>
                  <a:pt x="1996021" y="582244"/>
                </a:lnTo>
                <a:lnTo>
                  <a:pt x="1996021" y="608305"/>
                </a:lnTo>
                <a:lnTo>
                  <a:pt x="2022081" y="608305"/>
                </a:lnTo>
                <a:lnTo>
                  <a:pt x="2022081" y="582244"/>
                </a:lnTo>
                <a:lnTo>
                  <a:pt x="2048142" y="582244"/>
                </a:lnTo>
                <a:lnTo>
                  <a:pt x="2048142" y="556184"/>
                </a:lnTo>
                <a:lnTo>
                  <a:pt x="2022081" y="556184"/>
                </a:lnTo>
                <a:lnTo>
                  <a:pt x="2022081" y="530123"/>
                </a:lnTo>
                <a:lnTo>
                  <a:pt x="1996021" y="530123"/>
                </a:lnTo>
                <a:close/>
                <a:moveTo>
                  <a:pt x="1926069" y="663512"/>
                </a:moveTo>
                <a:lnTo>
                  <a:pt x="1926069" y="691972"/>
                </a:lnTo>
                <a:lnTo>
                  <a:pt x="1897609" y="691972"/>
                </a:lnTo>
                <a:lnTo>
                  <a:pt x="1897609" y="720776"/>
                </a:lnTo>
                <a:lnTo>
                  <a:pt x="1926069" y="720776"/>
                </a:lnTo>
                <a:lnTo>
                  <a:pt x="1926069" y="749237"/>
                </a:lnTo>
                <a:lnTo>
                  <a:pt x="1954873" y="749237"/>
                </a:lnTo>
                <a:lnTo>
                  <a:pt x="1954873" y="720776"/>
                </a:lnTo>
                <a:lnTo>
                  <a:pt x="1983334" y="720776"/>
                </a:lnTo>
                <a:lnTo>
                  <a:pt x="1983334" y="691972"/>
                </a:lnTo>
                <a:lnTo>
                  <a:pt x="1954873" y="691972"/>
                </a:lnTo>
                <a:lnTo>
                  <a:pt x="1954873" y="663512"/>
                </a:lnTo>
                <a:lnTo>
                  <a:pt x="1926069" y="663512"/>
                </a:lnTo>
                <a:close/>
                <a:moveTo>
                  <a:pt x="3093987" y="1080478"/>
                </a:moveTo>
                <a:lnTo>
                  <a:pt x="3093987" y="1105510"/>
                </a:lnTo>
                <a:lnTo>
                  <a:pt x="3068955" y="1105510"/>
                </a:lnTo>
                <a:lnTo>
                  <a:pt x="3068955" y="1130198"/>
                </a:lnTo>
                <a:lnTo>
                  <a:pt x="3093987" y="1130198"/>
                </a:lnTo>
                <a:lnTo>
                  <a:pt x="3093987" y="1155230"/>
                </a:lnTo>
                <a:lnTo>
                  <a:pt x="3118676" y="1155230"/>
                </a:lnTo>
                <a:lnTo>
                  <a:pt x="3118676" y="1130198"/>
                </a:lnTo>
                <a:lnTo>
                  <a:pt x="3143707" y="1130198"/>
                </a:lnTo>
                <a:lnTo>
                  <a:pt x="3143707" y="1105510"/>
                </a:lnTo>
                <a:lnTo>
                  <a:pt x="3118676" y="1105510"/>
                </a:lnTo>
                <a:lnTo>
                  <a:pt x="3118676" y="1080478"/>
                </a:lnTo>
                <a:lnTo>
                  <a:pt x="3093987" y="1080478"/>
                </a:lnTo>
                <a:close/>
                <a:moveTo>
                  <a:pt x="2270684" y="531152"/>
                </a:moveTo>
                <a:lnTo>
                  <a:pt x="2270684" y="556527"/>
                </a:lnTo>
                <a:lnTo>
                  <a:pt x="2245309" y="556527"/>
                </a:lnTo>
                <a:lnTo>
                  <a:pt x="2245309" y="581901"/>
                </a:lnTo>
                <a:lnTo>
                  <a:pt x="2270684" y="581901"/>
                </a:lnTo>
                <a:lnTo>
                  <a:pt x="2270684" y="607276"/>
                </a:lnTo>
                <a:lnTo>
                  <a:pt x="2296058" y="607276"/>
                </a:lnTo>
                <a:lnTo>
                  <a:pt x="2296058" y="581901"/>
                </a:lnTo>
                <a:lnTo>
                  <a:pt x="2321433" y="581901"/>
                </a:lnTo>
                <a:lnTo>
                  <a:pt x="2321433" y="556527"/>
                </a:lnTo>
                <a:lnTo>
                  <a:pt x="2296058" y="556527"/>
                </a:lnTo>
                <a:lnTo>
                  <a:pt x="2296058" y="531152"/>
                </a:lnTo>
                <a:lnTo>
                  <a:pt x="2270684" y="531152"/>
                </a:lnTo>
                <a:close/>
                <a:moveTo>
                  <a:pt x="2133181" y="530466"/>
                </a:moveTo>
                <a:lnTo>
                  <a:pt x="2133181" y="556184"/>
                </a:lnTo>
                <a:lnTo>
                  <a:pt x="2107463" y="556184"/>
                </a:lnTo>
                <a:lnTo>
                  <a:pt x="2107463" y="582244"/>
                </a:lnTo>
                <a:lnTo>
                  <a:pt x="2133181" y="582244"/>
                </a:lnTo>
                <a:lnTo>
                  <a:pt x="2133181" y="607962"/>
                </a:lnTo>
                <a:lnTo>
                  <a:pt x="2159242" y="607962"/>
                </a:lnTo>
                <a:lnTo>
                  <a:pt x="2159242" y="582244"/>
                </a:lnTo>
                <a:lnTo>
                  <a:pt x="2184959" y="582244"/>
                </a:lnTo>
                <a:lnTo>
                  <a:pt x="2184959" y="556184"/>
                </a:lnTo>
                <a:lnTo>
                  <a:pt x="2159242" y="556184"/>
                </a:lnTo>
                <a:lnTo>
                  <a:pt x="2159242" y="530466"/>
                </a:lnTo>
                <a:lnTo>
                  <a:pt x="2133181" y="530466"/>
                </a:lnTo>
                <a:close/>
                <a:moveTo>
                  <a:pt x="2063572" y="663854"/>
                </a:moveTo>
                <a:lnTo>
                  <a:pt x="2063572" y="692315"/>
                </a:lnTo>
                <a:lnTo>
                  <a:pt x="2035111" y="692315"/>
                </a:lnTo>
                <a:lnTo>
                  <a:pt x="2035111" y="720433"/>
                </a:lnTo>
                <a:lnTo>
                  <a:pt x="2063572" y="720433"/>
                </a:lnTo>
                <a:lnTo>
                  <a:pt x="2063572" y="748894"/>
                </a:lnTo>
                <a:lnTo>
                  <a:pt x="2091690" y="748894"/>
                </a:lnTo>
                <a:lnTo>
                  <a:pt x="2091690" y="720433"/>
                </a:lnTo>
                <a:lnTo>
                  <a:pt x="2120151" y="720433"/>
                </a:lnTo>
                <a:lnTo>
                  <a:pt x="2120151" y="692315"/>
                </a:lnTo>
                <a:lnTo>
                  <a:pt x="2091690" y="692315"/>
                </a:lnTo>
                <a:lnTo>
                  <a:pt x="2091690" y="663854"/>
                </a:lnTo>
                <a:lnTo>
                  <a:pt x="2063572" y="663854"/>
                </a:lnTo>
                <a:close/>
                <a:moveTo>
                  <a:pt x="2778862" y="2673248"/>
                </a:moveTo>
                <a:lnTo>
                  <a:pt x="2778862" y="2642045"/>
                </a:lnTo>
                <a:lnTo>
                  <a:pt x="2810066" y="2642045"/>
                </a:lnTo>
                <a:lnTo>
                  <a:pt x="2810066" y="2611184"/>
                </a:lnTo>
                <a:lnTo>
                  <a:pt x="2778862" y="2611184"/>
                </a:lnTo>
                <a:lnTo>
                  <a:pt x="2778862" y="2579980"/>
                </a:lnTo>
                <a:lnTo>
                  <a:pt x="2748001" y="2579980"/>
                </a:lnTo>
                <a:lnTo>
                  <a:pt x="2748001" y="2611184"/>
                </a:lnTo>
                <a:lnTo>
                  <a:pt x="2716797" y="2611184"/>
                </a:lnTo>
                <a:lnTo>
                  <a:pt x="2716797" y="2642045"/>
                </a:lnTo>
                <a:lnTo>
                  <a:pt x="2748001" y="2642045"/>
                </a:lnTo>
                <a:lnTo>
                  <a:pt x="2748001" y="2673248"/>
                </a:lnTo>
                <a:lnTo>
                  <a:pt x="2778862" y="2673248"/>
                </a:lnTo>
                <a:close/>
                <a:moveTo>
                  <a:pt x="2298459" y="3083014"/>
                </a:moveTo>
                <a:lnTo>
                  <a:pt x="2298459" y="3053182"/>
                </a:lnTo>
                <a:lnTo>
                  <a:pt x="2328291" y="3053182"/>
                </a:lnTo>
                <a:lnTo>
                  <a:pt x="2328291" y="3023006"/>
                </a:lnTo>
                <a:lnTo>
                  <a:pt x="2298459" y="3023006"/>
                </a:lnTo>
                <a:lnTo>
                  <a:pt x="2298459" y="2993174"/>
                </a:lnTo>
                <a:lnTo>
                  <a:pt x="2268284" y="2993174"/>
                </a:lnTo>
                <a:lnTo>
                  <a:pt x="2268284" y="3023006"/>
                </a:lnTo>
                <a:lnTo>
                  <a:pt x="2238451" y="3023006"/>
                </a:lnTo>
                <a:lnTo>
                  <a:pt x="2238451" y="3053182"/>
                </a:lnTo>
                <a:lnTo>
                  <a:pt x="2268284" y="3053182"/>
                </a:lnTo>
                <a:lnTo>
                  <a:pt x="2268284" y="3083014"/>
                </a:lnTo>
                <a:lnTo>
                  <a:pt x="2298459" y="3083014"/>
                </a:lnTo>
                <a:close/>
                <a:moveTo>
                  <a:pt x="2641016" y="2945168"/>
                </a:moveTo>
                <a:lnTo>
                  <a:pt x="2641016" y="2915679"/>
                </a:lnTo>
                <a:lnTo>
                  <a:pt x="2670505" y="2915679"/>
                </a:lnTo>
                <a:lnTo>
                  <a:pt x="2670505" y="2886189"/>
                </a:lnTo>
                <a:lnTo>
                  <a:pt x="2641016" y="2886189"/>
                </a:lnTo>
                <a:lnTo>
                  <a:pt x="2641016" y="2856700"/>
                </a:lnTo>
                <a:lnTo>
                  <a:pt x="2611526" y="2856700"/>
                </a:lnTo>
                <a:lnTo>
                  <a:pt x="2611526" y="2886189"/>
                </a:lnTo>
                <a:lnTo>
                  <a:pt x="2582037" y="2886189"/>
                </a:lnTo>
                <a:lnTo>
                  <a:pt x="2582037" y="2915679"/>
                </a:lnTo>
                <a:lnTo>
                  <a:pt x="2611526" y="2915679"/>
                </a:lnTo>
                <a:lnTo>
                  <a:pt x="2611526" y="2945168"/>
                </a:lnTo>
                <a:lnTo>
                  <a:pt x="2641016" y="2945168"/>
                </a:lnTo>
                <a:close/>
                <a:moveTo>
                  <a:pt x="2709939" y="2809380"/>
                </a:moveTo>
                <a:lnTo>
                  <a:pt x="2709939" y="2778862"/>
                </a:lnTo>
                <a:lnTo>
                  <a:pt x="2740457" y="2778862"/>
                </a:lnTo>
                <a:lnTo>
                  <a:pt x="2740457" y="2748686"/>
                </a:lnTo>
                <a:lnTo>
                  <a:pt x="2709939" y="2748686"/>
                </a:lnTo>
                <a:lnTo>
                  <a:pt x="2709939" y="2718168"/>
                </a:lnTo>
                <a:lnTo>
                  <a:pt x="2679764" y="2718168"/>
                </a:lnTo>
                <a:lnTo>
                  <a:pt x="2679764" y="2748686"/>
                </a:lnTo>
                <a:lnTo>
                  <a:pt x="2649245" y="2748686"/>
                </a:lnTo>
                <a:lnTo>
                  <a:pt x="2649245" y="2778862"/>
                </a:lnTo>
                <a:lnTo>
                  <a:pt x="2679764" y="2778862"/>
                </a:lnTo>
                <a:lnTo>
                  <a:pt x="2679764" y="2809380"/>
                </a:lnTo>
                <a:lnTo>
                  <a:pt x="2709939" y="2809380"/>
                </a:lnTo>
                <a:close/>
                <a:moveTo>
                  <a:pt x="2846413" y="2807322"/>
                </a:moveTo>
                <a:lnTo>
                  <a:pt x="2846413" y="2778176"/>
                </a:lnTo>
                <a:lnTo>
                  <a:pt x="2875559" y="2778176"/>
                </a:lnTo>
                <a:lnTo>
                  <a:pt x="2875559" y="2749372"/>
                </a:lnTo>
                <a:lnTo>
                  <a:pt x="2846413" y="2749372"/>
                </a:lnTo>
                <a:lnTo>
                  <a:pt x="2846413" y="2720226"/>
                </a:lnTo>
                <a:lnTo>
                  <a:pt x="2817610" y="2720226"/>
                </a:lnTo>
                <a:lnTo>
                  <a:pt x="2817610" y="2749372"/>
                </a:lnTo>
                <a:lnTo>
                  <a:pt x="2788463" y="2749372"/>
                </a:lnTo>
                <a:lnTo>
                  <a:pt x="2788463" y="2778176"/>
                </a:lnTo>
                <a:lnTo>
                  <a:pt x="2817610" y="2778176"/>
                </a:lnTo>
                <a:lnTo>
                  <a:pt x="2817610" y="2807322"/>
                </a:lnTo>
                <a:lnTo>
                  <a:pt x="2846413" y="2807322"/>
                </a:lnTo>
                <a:close/>
                <a:moveTo>
                  <a:pt x="2573465" y="2811094"/>
                </a:moveTo>
                <a:lnTo>
                  <a:pt x="2573465" y="2779547"/>
                </a:lnTo>
                <a:lnTo>
                  <a:pt x="2605012" y="2779547"/>
                </a:lnTo>
                <a:lnTo>
                  <a:pt x="2605012" y="2748001"/>
                </a:lnTo>
                <a:lnTo>
                  <a:pt x="2573465" y="2748001"/>
                </a:lnTo>
                <a:lnTo>
                  <a:pt x="2573465" y="2716454"/>
                </a:lnTo>
                <a:lnTo>
                  <a:pt x="2541918" y="2716454"/>
                </a:lnTo>
                <a:lnTo>
                  <a:pt x="2541918" y="2748001"/>
                </a:lnTo>
                <a:lnTo>
                  <a:pt x="2510371" y="2748001"/>
                </a:lnTo>
                <a:lnTo>
                  <a:pt x="2510371" y="2779547"/>
                </a:lnTo>
                <a:lnTo>
                  <a:pt x="2541918" y="2779547"/>
                </a:lnTo>
                <a:lnTo>
                  <a:pt x="2541918" y="2811094"/>
                </a:lnTo>
                <a:lnTo>
                  <a:pt x="2573465" y="2811094"/>
                </a:lnTo>
                <a:close/>
                <a:moveTo>
                  <a:pt x="2435276" y="3081985"/>
                </a:moveTo>
                <a:lnTo>
                  <a:pt x="2435276" y="3052839"/>
                </a:lnTo>
                <a:lnTo>
                  <a:pt x="2464423" y="3052839"/>
                </a:lnTo>
                <a:lnTo>
                  <a:pt x="2464423" y="3023349"/>
                </a:lnTo>
                <a:lnTo>
                  <a:pt x="2435276" y="3023349"/>
                </a:lnTo>
                <a:lnTo>
                  <a:pt x="2435276" y="2994203"/>
                </a:lnTo>
                <a:lnTo>
                  <a:pt x="2405786" y="2994203"/>
                </a:lnTo>
                <a:lnTo>
                  <a:pt x="2405786" y="3023349"/>
                </a:lnTo>
                <a:lnTo>
                  <a:pt x="2376640" y="3023349"/>
                </a:lnTo>
                <a:lnTo>
                  <a:pt x="2376640" y="3052839"/>
                </a:lnTo>
                <a:lnTo>
                  <a:pt x="2405786" y="3052839"/>
                </a:lnTo>
                <a:lnTo>
                  <a:pt x="2405786" y="3081985"/>
                </a:lnTo>
                <a:lnTo>
                  <a:pt x="2435276" y="3081985"/>
                </a:lnTo>
                <a:close/>
                <a:moveTo>
                  <a:pt x="2915336" y="2670505"/>
                </a:moveTo>
                <a:lnTo>
                  <a:pt x="2915336" y="2641359"/>
                </a:lnTo>
                <a:lnTo>
                  <a:pt x="2944483" y="2641359"/>
                </a:lnTo>
                <a:lnTo>
                  <a:pt x="2944483" y="2611869"/>
                </a:lnTo>
                <a:lnTo>
                  <a:pt x="2915336" y="2611869"/>
                </a:lnTo>
                <a:lnTo>
                  <a:pt x="2915336" y="2582723"/>
                </a:lnTo>
                <a:lnTo>
                  <a:pt x="2885846" y="2582723"/>
                </a:lnTo>
                <a:lnTo>
                  <a:pt x="2885846" y="2611869"/>
                </a:lnTo>
                <a:lnTo>
                  <a:pt x="2856700" y="2611869"/>
                </a:lnTo>
                <a:lnTo>
                  <a:pt x="2856700" y="2641359"/>
                </a:lnTo>
                <a:lnTo>
                  <a:pt x="2885846" y="2641359"/>
                </a:lnTo>
                <a:lnTo>
                  <a:pt x="2885846" y="2670505"/>
                </a:lnTo>
                <a:lnTo>
                  <a:pt x="2915336" y="2670505"/>
                </a:lnTo>
                <a:close/>
                <a:moveTo>
                  <a:pt x="2367725" y="2947911"/>
                </a:moveTo>
                <a:lnTo>
                  <a:pt x="2367725" y="2916707"/>
                </a:lnTo>
                <a:lnTo>
                  <a:pt x="2398928" y="2916707"/>
                </a:lnTo>
                <a:lnTo>
                  <a:pt x="2398928" y="2885161"/>
                </a:lnTo>
                <a:lnTo>
                  <a:pt x="2367725" y="2885161"/>
                </a:lnTo>
                <a:lnTo>
                  <a:pt x="2367725" y="2853957"/>
                </a:lnTo>
                <a:lnTo>
                  <a:pt x="2336178" y="2853957"/>
                </a:lnTo>
                <a:lnTo>
                  <a:pt x="2336178" y="2885161"/>
                </a:lnTo>
                <a:lnTo>
                  <a:pt x="2304974" y="2885161"/>
                </a:lnTo>
                <a:lnTo>
                  <a:pt x="2304974" y="2916707"/>
                </a:lnTo>
                <a:lnTo>
                  <a:pt x="2336178" y="2916707"/>
                </a:lnTo>
                <a:lnTo>
                  <a:pt x="2336178" y="2947911"/>
                </a:lnTo>
                <a:lnTo>
                  <a:pt x="2367725" y="2947911"/>
                </a:lnTo>
                <a:close/>
                <a:moveTo>
                  <a:pt x="2504542" y="2946883"/>
                </a:moveTo>
                <a:lnTo>
                  <a:pt x="2504542" y="2916365"/>
                </a:lnTo>
                <a:lnTo>
                  <a:pt x="2535060" y="2916365"/>
                </a:lnTo>
                <a:lnTo>
                  <a:pt x="2535060" y="2885504"/>
                </a:lnTo>
                <a:lnTo>
                  <a:pt x="2504542" y="2885504"/>
                </a:lnTo>
                <a:lnTo>
                  <a:pt x="2504542" y="2854985"/>
                </a:lnTo>
                <a:lnTo>
                  <a:pt x="2473681" y="2854985"/>
                </a:lnTo>
                <a:lnTo>
                  <a:pt x="2473681" y="2885504"/>
                </a:lnTo>
                <a:lnTo>
                  <a:pt x="2443163" y="2885504"/>
                </a:lnTo>
                <a:lnTo>
                  <a:pt x="2443163" y="2916365"/>
                </a:lnTo>
                <a:lnTo>
                  <a:pt x="2473681" y="2916365"/>
                </a:lnTo>
                <a:lnTo>
                  <a:pt x="2473681" y="2946883"/>
                </a:lnTo>
                <a:lnTo>
                  <a:pt x="2504542" y="2946883"/>
                </a:lnTo>
                <a:close/>
                <a:moveTo>
                  <a:pt x="3299727" y="1491958"/>
                </a:moveTo>
                <a:lnTo>
                  <a:pt x="3299727" y="1516990"/>
                </a:lnTo>
                <a:lnTo>
                  <a:pt x="3274695" y="1516990"/>
                </a:lnTo>
                <a:lnTo>
                  <a:pt x="3274695" y="1541678"/>
                </a:lnTo>
                <a:lnTo>
                  <a:pt x="3299727" y="1541678"/>
                </a:lnTo>
                <a:lnTo>
                  <a:pt x="3299727" y="1566710"/>
                </a:lnTo>
                <a:lnTo>
                  <a:pt x="3324416" y="1566710"/>
                </a:lnTo>
                <a:lnTo>
                  <a:pt x="3324416" y="1541678"/>
                </a:lnTo>
                <a:lnTo>
                  <a:pt x="3349447" y="1541678"/>
                </a:lnTo>
                <a:lnTo>
                  <a:pt x="3349447" y="1516990"/>
                </a:lnTo>
                <a:lnTo>
                  <a:pt x="3324416" y="1516990"/>
                </a:lnTo>
                <a:lnTo>
                  <a:pt x="3324416" y="1491958"/>
                </a:lnTo>
                <a:lnTo>
                  <a:pt x="3299727" y="1491958"/>
                </a:lnTo>
                <a:close/>
                <a:moveTo>
                  <a:pt x="3299041" y="1764563"/>
                </a:moveTo>
                <a:lnTo>
                  <a:pt x="3299041" y="1790624"/>
                </a:lnTo>
                <a:lnTo>
                  <a:pt x="3272981" y="1790624"/>
                </a:lnTo>
                <a:lnTo>
                  <a:pt x="3272981" y="1816684"/>
                </a:lnTo>
                <a:lnTo>
                  <a:pt x="3299041" y="1816684"/>
                </a:lnTo>
                <a:lnTo>
                  <a:pt x="3299041" y="1842745"/>
                </a:lnTo>
                <a:lnTo>
                  <a:pt x="3325102" y="1842745"/>
                </a:lnTo>
                <a:lnTo>
                  <a:pt x="3325102" y="1816684"/>
                </a:lnTo>
                <a:lnTo>
                  <a:pt x="3351162" y="1816684"/>
                </a:lnTo>
                <a:lnTo>
                  <a:pt x="3351162" y="1790624"/>
                </a:lnTo>
                <a:lnTo>
                  <a:pt x="3325102" y="1790624"/>
                </a:lnTo>
                <a:lnTo>
                  <a:pt x="3325102" y="1764563"/>
                </a:lnTo>
                <a:lnTo>
                  <a:pt x="3299041" y="1764563"/>
                </a:lnTo>
                <a:close/>
                <a:moveTo>
                  <a:pt x="3162224" y="1216952"/>
                </a:moveTo>
                <a:lnTo>
                  <a:pt x="3162224" y="1242327"/>
                </a:lnTo>
                <a:lnTo>
                  <a:pt x="3136849" y="1242327"/>
                </a:lnTo>
                <a:lnTo>
                  <a:pt x="3136849" y="1267701"/>
                </a:lnTo>
                <a:lnTo>
                  <a:pt x="3162224" y="1267701"/>
                </a:lnTo>
                <a:lnTo>
                  <a:pt x="3162224" y="1293076"/>
                </a:lnTo>
                <a:lnTo>
                  <a:pt x="3187598" y="1293076"/>
                </a:lnTo>
                <a:lnTo>
                  <a:pt x="3187598" y="1267701"/>
                </a:lnTo>
                <a:lnTo>
                  <a:pt x="3212973" y="1267701"/>
                </a:lnTo>
                <a:lnTo>
                  <a:pt x="3212973" y="1242327"/>
                </a:lnTo>
                <a:lnTo>
                  <a:pt x="3187598" y="1242327"/>
                </a:lnTo>
                <a:lnTo>
                  <a:pt x="3187598" y="1216952"/>
                </a:lnTo>
                <a:lnTo>
                  <a:pt x="3162224" y="1216952"/>
                </a:lnTo>
                <a:close/>
                <a:moveTo>
                  <a:pt x="2983916" y="2533688"/>
                </a:moveTo>
                <a:lnTo>
                  <a:pt x="2983916" y="2504199"/>
                </a:lnTo>
                <a:lnTo>
                  <a:pt x="3013405" y="2504199"/>
                </a:lnTo>
                <a:lnTo>
                  <a:pt x="3013405" y="2474709"/>
                </a:lnTo>
                <a:lnTo>
                  <a:pt x="2983916" y="2474709"/>
                </a:lnTo>
                <a:lnTo>
                  <a:pt x="2983916" y="2445220"/>
                </a:lnTo>
                <a:lnTo>
                  <a:pt x="2954426" y="2445220"/>
                </a:lnTo>
                <a:lnTo>
                  <a:pt x="2954426" y="2474709"/>
                </a:lnTo>
                <a:lnTo>
                  <a:pt x="2924937" y="2474709"/>
                </a:lnTo>
                <a:lnTo>
                  <a:pt x="2924937" y="2504199"/>
                </a:lnTo>
                <a:lnTo>
                  <a:pt x="2954426" y="2504199"/>
                </a:lnTo>
                <a:lnTo>
                  <a:pt x="2954426" y="2533688"/>
                </a:lnTo>
                <a:lnTo>
                  <a:pt x="2983916" y="2533688"/>
                </a:lnTo>
                <a:close/>
                <a:moveTo>
                  <a:pt x="3325102" y="2117065"/>
                </a:moveTo>
                <a:lnTo>
                  <a:pt x="3325102" y="2091004"/>
                </a:lnTo>
                <a:lnTo>
                  <a:pt x="3351162" y="2091004"/>
                </a:lnTo>
                <a:lnTo>
                  <a:pt x="3351162" y="2064944"/>
                </a:lnTo>
                <a:lnTo>
                  <a:pt x="3325102" y="2064944"/>
                </a:lnTo>
                <a:lnTo>
                  <a:pt x="3325102" y="2038883"/>
                </a:lnTo>
                <a:lnTo>
                  <a:pt x="3299041" y="2038883"/>
                </a:lnTo>
                <a:lnTo>
                  <a:pt x="3299041" y="2064944"/>
                </a:lnTo>
                <a:lnTo>
                  <a:pt x="3272981" y="2064944"/>
                </a:lnTo>
                <a:lnTo>
                  <a:pt x="3272981" y="2091004"/>
                </a:lnTo>
                <a:lnTo>
                  <a:pt x="3299041" y="2091004"/>
                </a:lnTo>
                <a:lnTo>
                  <a:pt x="3299041" y="2117065"/>
                </a:lnTo>
                <a:lnTo>
                  <a:pt x="3325102" y="2117065"/>
                </a:lnTo>
                <a:close/>
                <a:moveTo>
                  <a:pt x="3230804" y="1354112"/>
                </a:moveTo>
                <a:lnTo>
                  <a:pt x="3230804" y="1379487"/>
                </a:lnTo>
                <a:lnTo>
                  <a:pt x="3205429" y="1379487"/>
                </a:lnTo>
                <a:lnTo>
                  <a:pt x="3205429" y="1404861"/>
                </a:lnTo>
                <a:lnTo>
                  <a:pt x="3230804" y="1404861"/>
                </a:lnTo>
                <a:lnTo>
                  <a:pt x="3230804" y="1430236"/>
                </a:lnTo>
                <a:lnTo>
                  <a:pt x="3256178" y="1430236"/>
                </a:lnTo>
                <a:lnTo>
                  <a:pt x="3256178" y="1404861"/>
                </a:lnTo>
                <a:lnTo>
                  <a:pt x="3281553" y="1404861"/>
                </a:lnTo>
                <a:lnTo>
                  <a:pt x="3281553" y="1379487"/>
                </a:lnTo>
                <a:lnTo>
                  <a:pt x="3256178" y="1379487"/>
                </a:lnTo>
                <a:lnTo>
                  <a:pt x="3256178" y="1354112"/>
                </a:lnTo>
                <a:lnTo>
                  <a:pt x="3230804" y="1354112"/>
                </a:lnTo>
                <a:close/>
                <a:moveTo>
                  <a:pt x="3051467" y="2668105"/>
                </a:moveTo>
                <a:lnTo>
                  <a:pt x="3051467" y="2640330"/>
                </a:lnTo>
                <a:lnTo>
                  <a:pt x="3079242" y="2640330"/>
                </a:lnTo>
                <a:lnTo>
                  <a:pt x="3079242" y="2612898"/>
                </a:lnTo>
                <a:lnTo>
                  <a:pt x="3051467" y="2612898"/>
                </a:lnTo>
                <a:lnTo>
                  <a:pt x="3051467" y="2585123"/>
                </a:lnTo>
                <a:lnTo>
                  <a:pt x="3024035" y="2585123"/>
                </a:lnTo>
                <a:lnTo>
                  <a:pt x="3024035" y="2612898"/>
                </a:lnTo>
                <a:lnTo>
                  <a:pt x="2996260" y="2612898"/>
                </a:lnTo>
                <a:lnTo>
                  <a:pt x="2996260" y="2640330"/>
                </a:lnTo>
                <a:lnTo>
                  <a:pt x="3024035" y="2640330"/>
                </a:lnTo>
                <a:lnTo>
                  <a:pt x="3024035" y="2668105"/>
                </a:lnTo>
                <a:lnTo>
                  <a:pt x="3051467" y="2668105"/>
                </a:lnTo>
                <a:close/>
                <a:moveTo>
                  <a:pt x="3256864" y="2255596"/>
                </a:moveTo>
                <a:lnTo>
                  <a:pt x="3256864" y="2228507"/>
                </a:lnTo>
                <a:lnTo>
                  <a:pt x="3283954" y="2228507"/>
                </a:lnTo>
                <a:lnTo>
                  <a:pt x="3283954" y="2201761"/>
                </a:lnTo>
                <a:lnTo>
                  <a:pt x="3256864" y="2201761"/>
                </a:lnTo>
                <a:lnTo>
                  <a:pt x="3256864" y="2174672"/>
                </a:lnTo>
                <a:lnTo>
                  <a:pt x="3230118" y="2174672"/>
                </a:lnTo>
                <a:lnTo>
                  <a:pt x="3230118" y="2201761"/>
                </a:lnTo>
                <a:lnTo>
                  <a:pt x="3203029" y="2201761"/>
                </a:lnTo>
                <a:lnTo>
                  <a:pt x="3203029" y="2228507"/>
                </a:lnTo>
                <a:lnTo>
                  <a:pt x="3230118" y="2228507"/>
                </a:lnTo>
                <a:lnTo>
                  <a:pt x="3230118" y="2255596"/>
                </a:lnTo>
                <a:lnTo>
                  <a:pt x="3256864" y="2255596"/>
                </a:lnTo>
                <a:close/>
                <a:moveTo>
                  <a:pt x="3120047" y="2530945"/>
                </a:moveTo>
                <a:lnTo>
                  <a:pt x="3120047" y="2503170"/>
                </a:lnTo>
                <a:lnTo>
                  <a:pt x="3147822" y="2503170"/>
                </a:lnTo>
                <a:lnTo>
                  <a:pt x="3147822" y="2475738"/>
                </a:lnTo>
                <a:lnTo>
                  <a:pt x="3120047" y="2475738"/>
                </a:lnTo>
                <a:lnTo>
                  <a:pt x="3120047" y="2447963"/>
                </a:lnTo>
                <a:lnTo>
                  <a:pt x="3092615" y="2447963"/>
                </a:lnTo>
                <a:lnTo>
                  <a:pt x="3092615" y="2475738"/>
                </a:lnTo>
                <a:lnTo>
                  <a:pt x="3064840" y="2475738"/>
                </a:lnTo>
                <a:lnTo>
                  <a:pt x="3064840" y="2503170"/>
                </a:lnTo>
                <a:lnTo>
                  <a:pt x="3092615" y="2503170"/>
                </a:lnTo>
                <a:lnTo>
                  <a:pt x="3092615" y="2530945"/>
                </a:lnTo>
                <a:lnTo>
                  <a:pt x="3120047" y="2530945"/>
                </a:lnTo>
                <a:close/>
                <a:moveTo>
                  <a:pt x="3188627" y="2393442"/>
                </a:moveTo>
                <a:lnTo>
                  <a:pt x="3188627" y="2366010"/>
                </a:lnTo>
                <a:lnTo>
                  <a:pt x="3216059" y="2366010"/>
                </a:lnTo>
                <a:lnTo>
                  <a:pt x="3216059" y="2338578"/>
                </a:lnTo>
                <a:lnTo>
                  <a:pt x="3188627" y="2338578"/>
                </a:lnTo>
                <a:lnTo>
                  <a:pt x="3188627" y="2311146"/>
                </a:lnTo>
                <a:lnTo>
                  <a:pt x="3161195" y="2311146"/>
                </a:lnTo>
                <a:lnTo>
                  <a:pt x="3161195" y="2338578"/>
                </a:lnTo>
                <a:lnTo>
                  <a:pt x="3133763" y="2338578"/>
                </a:lnTo>
                <a:lnTo>
                  <a:pt x="3133763" y="2366010"/>
                </a:lnTo>
                <a:lnTo>
                  <a:pt x="3161195" y="2366010"/>
                </a:lnTo>
                <a:lnTo>
                  <a:pt x="3161195" y="2393442"/>
                </a:lnTo>
                <a:lnTo>
                  <a:pt x="3188627" y="2393442"/>
                </a:lnTo>
                <a:close/>
                <a:moveTo>
                  <a:pt x="1581455" y="1069505"/>
                </a:moveTo>
                <a:lnTo>
                  <a:pt x="1581455" y="1101738"/>
                </a:lnTo>
                <a:lnTo>
                  <a:pt x="1549222" y="1101738"/>
                </a:lnTo>
                <a:lnTo>
                  <a:pt x="1549222" y="1133970"/>
                </a:lnTo>
                <a:lnTo>
                  <a:pt x="1581455" y="1133970"/>
                </a:lnTo>
                <a:lnTo>
                  <a:pt x="1581455" y="1166203"/>
                </a:lnTo>
                <a:lnTo>
                  <a:pt x="1613687" y="1166203"/>
                </a:lnTo>
                <a:lnTo>
                  <a:pt x="1613687" y="1133970"/>
                </a:lnTo>
                <a:lnTo>
                  <a:pt x="1645920" y="1133970"/>
                </a:lnTo>
                <a:lnTo>
                  <a:pt x="1645920" y="1101738"/>
                </a:lnTo>
                <a:lnTo>
                  <a:pt x="1613687" y="1101738"/>
                </a:lnTo>
                <a:lnTo>
                  <a:pt x="1613687" y="1069505"/>
                </a:lnTo>
                <a:lnTo>
                  <a:pt x="1581455" y="1069505"/>
                </a:lnTo>
                <a:close/>
                <a:moveTo>
                  <a:pt x="991324" y="3141993"/>
                </a:moveTo>
                <a:lnTo>
                  <a:pt x="969378" y="3141993"/>
                </a:lnTo>
                <a:lnTo>
                  <a:pt x="969378" y="3164281"/>
                </a:lnTo>
                <a:lnTo>
                  <a:pt x="947090" y="3164281"/>
                </a:lnTo>
                <a:lnTo>
                  <a:pt x="947090" y="3186227"/>
                </a:lnTo>
                <a:lnTo>
                  <a:pt x="969378" y="3186227"/>
                </a:lnTo>
                <a:lnTo>
                  <a:pt x="969378" y="3208515"/>
                </a:lnTo>
                <a:lnTo>
                  <a:pt x="991324" y="3208515"/>
                </a:lnTo>
                <a:lnTo>
                  <a:pt x="991324" y="3186227"/>
                </a:lnTo>
                <a:lnTo>
                  <a:pt x="1013612" y="3186227"/>
                </a:lnTo>
                <a:lnTo>
                  <a:pt x="1013612" y="3164281"/>
                </a:lnTo>
                <a:lnTo>
                  <a:pt x="991324" y="3164281"/>
                </a:lnTo>
                <a:lnTo>
                  <a:pt x="991324" y="3141993"/>
                </a:lnTo>
                <a:close/>
                <a:moveTo>
                  <a:pt x="1056475" y="3564446"/>
                </a:moveTo>
                <a:lnTo>
                  <a:pt x="1041387" y="3564446"/>
                </a:lnTo>
                <a:lnTo>
                  <a:pt x="1041387" y="3579190"/>
                </a:lnTo>
                <a:lnTo>
                  <a:pt x="1026643" y="3579190"/>
                </a:lnTo>
                <a:lnTo>
                  <a:pt x="1026643" y="3594278"/>
                </a:lnTo>
                <a:lnTo>
                  <a:pt x="1041387" y="3594278"/>
                </a:lnTo>
                <a:lnTo>
                  <a:pt x="1041387" y="3609023"/>
                </a:lnTo>
                <a:lnTo>
                  <a:pt x="1056475" y="3609023"/>
                </a:lnTo>
                <a:lnTo>
                  <a:pt x="1056475" y="3594278"/>
                </a:lnTo>
                <a:lnTo>
                  <a:pt x="1071220" y="3594278"/>
                </a:lnTo>
                <a:lnTo>
                  <a:pt x="1071220" y="3579190"/>
                </a:lnTo>
                <a:lnTo>
                  <a:pt x="1056475" y="3579190"/>
                </a:lnTo>
                <a:lnTo>
                  <a:pt x="1056475" y="3564446"/>
                </a:lnTo>
                <a:close/>
                <a:moveTo>
                  <a:pt x="1059218" y="3281553"/>
                </a:moveTo>
                <a:lnTo>
                  <a:pt x="1038644" y="3281553"/>
                </a:lnTo>
                <a:lnTo>
                  <a:pt x="1038644" y="3302127"/>
                </a:lnTo>
                <a:lnTo>
                  <a:pt x="1018070" y="3302127"/>
                </a:lnTo>
                <a:lnTo>
                  <a:pt x="1018070" y="3322701"/>
                </a:lnTo>
                <a:lnTo>
                  <a:pt x="1038644" y="3322701"/>
                </a:lnTo>
                <a:lnTo>
                  <a:pt x="1038644" y="3343275"/>
                </a:lnTo>
                <a:lnTo>
                  <a:pt x="1059218" y="3343275"/>
                </a:lnTo>
                <a:lnTo>
                  <a:pt x="1059218" y="3322701"/>
                </a:lnTo>
                <a:lnTo>
                  <a:pt x="1079792" y="3322701"/>
                </a:lnTo>
                <a:lnTo>
                  <a:pt x="1079792" y="3302127"/>
                </a:lnTo>
                <a:lnTo>
                  <a:pt x="1059218" y="3302127"/>
                </a:lnTo>
                <a:lnTo>
                  <a:pt x="1059218" y="3281553"/>
                </a:lnTo>
                <a:close/>
                <a:moveTo>
                  <a:pt x="988924" y="3424199"/>
                </a:moveTo>
                <a:lnTo>
                  <a:pt x="971779" y="3424199"/>
                </a:lnTo>
                <a:lnTo>
                  <a:pt x="971779" y="3441002"/>
                </a:lnTo>
                <a:lnTo>
                  <a:pt x="954976" y="3441002"/>
                </a:lnTo>
                <a:lnTo>
                  <a:pt x="954976" y="3458147"/>
                </a:lnTo>
                <a:lnTo>
                  <a:pt x="971779" y="3458147"/>
                </a:lnTo>
                <a:lnTo>
                  <a:pt x="971779" y="3474949"/>
                </a:lnTo>
                <a:lnTo>
                  <a:pt x="988924" y="3474949"/>
                </a:lnTo>
                <a:lnTo>
                  <a:pt x="988924" y="3458147"/>
                </a:lnTo>
                <a:lnTo>
                  <a:pt x="1005726" y="3458147"/>
                </a:lnTo>
                <a:lnTo>
                  <a:pt x="1005726" y="3441002"/>
                </a:lnTo>
                <a:lnTo>
                  <a:pt x="988924" y="3441002"/>
                </a:lnTo>
                <a:lnTo>
                  <a:pt x="988924" y="3424199"/>
                </a:lnTo>
                <a:close/>
                <a:moveTo>
                  <a:pt x="923430" y="3003118"/>
                </a:moveTo>
                <a:lnTo>
                  <a:pt x="900112" y="3003118"/>
                </a:lnTo>
                <a:lnTo>
                  <a:pt x="900112" y="3026435"/>
                </a:lnTo>
                <a:lnTo>
                  <a:pt x="876795" y="3026435"/>
                </a:lnTo>
                <a:lnTo>
                  <a:pt x="876795" y="3049753"/>
                </a:lnTo>
                <a:lnTo>
                  <a:pt x="900112" y="3049753"/>
                </a:lnTo>
                <a:lnTo>
                  <a:pt x="900112" y="3073070"/>
                </a:lnTo>
                <a:lnTo>
                  <a:pt x="923430" y="3073070"/>
                </a:lnTo>
                <a:lnTo>
                  <a:pt x="923430" y="3049753"/>
                </a:lnTo>
                <a:lnTo>
                  <a:pt x="946747" y="3049753"/>
                </a:lnTo>
                <a:lnTo>
                  <a:pt x="946747" y="3026435"/>
                </a:lnTo>
                <a:lnTo>
                  <a:pt x="923430" y="3026435"/>
                </a:lnTo>
                <a:lnTo>
                  <a:pt x="923430" y="3003118"/>
                </a:lnTo>
                <a:close/>
                <a:moveTo>
                  <a:pt x="1105510" y="3210916"/>
                </a:moveTo>
                <a:lnTo>
                  <a:pt x="1129513" y="3210916"/>
                </a:lnTo>
                <a:lnTo>
                  <a:pt x="1129513" y="3187256"/>
                </a:lnTo>
                <a:lnTo>
                  <a:pt x="1153173" y="3187256"/>
                </a:lnTo>
                <a:lnTo>
                  <a:pt x="1153173" y="3163253"/>
                </a:lnTo>
                <a:lnTo>
                  <a:pt x="1129513" y="3163253"/>
                </a:lnTo>
                <a:lnTo>
                  <a:pt x="1129513" y="3139592"/>
                </a:lnTo>
                <a:lnTo>
                  <a:pt x="1105510" y="3139592"/>
                </a:lnTo>
                <a:lnTo>
                  <a:pt x="1105510" y="3163253"/>
                </a:lnTo>
                <a:lnTo>
                  <a:pt x="1081849" y="3163253"/>
                </a:lnTo>
                <a:lnTo>
                  <a:pt x="1081849" y="3187256"/>
                </a:lnTo>
                <a:lnTo>
                  <a:pt x="1105510" y="3187256"/>
                </a:lnTo>
                <a:lnTo>
                  <a:pt x="1105510" y="3210916"/>
                </a:lnTo>
                <a:close/>
                <a:moveTo>
                  <a:pt x="1197064" y="3279153"/>
                </a:moveTo>
                <a:lnTo>
                  <a:pt x="1175118" y="3279153"/>
                </a:lnTo>
                <a:lnTo>
                  <a:pt x="1175118" y="3301441"/>
                </a:lnTo>
                <a:lnTo>
                  <a:pt x="1152830" y="3301441"/>
                </a:lnTo>
                <a:lnTo>
                  <a:pt x="1152830" y="3323387"/>
                </a:lnTo>
                <a:lnTo>
                  <a:pt x="1175118" y="3323387"/>
                </a:lnTo>
                <a:lnTo>
                  <a:pt x="1175118" y="3345675"/>
                </a:lnTo>
                <a:lnTo>
                  <a:pt x="1197064" y="3345675"/>
                </a:lnTo>
                <a:lnTo>
                  <a:pt x="1197064" y="3323387"/>
                </a:lnTo>
                <a:lnTo>
                  <a:pt x="1219352" y="3323387"/>
                </a:lnTo>
                <a:lnTo>
                  <a:pt x="1219352" y="3301441"/>
                </a:lnTo>
                <a:lnTo>
                  <a:pt x="1197064" y="3301441"/>
                </a:lnTo>
                <a:lnTo>
                  <a:pt x="1197064" y="3279153"/>
                </a:lnTo>
                <a:close/>
                <a:moveTo>
                  <a:pt x="1194321" y="3562045"/>
                </a:moveTo>
                <a:lnTo>
                  <a:pt x="1177861" y="3562045"/>
                </a:lnTo>
                <a:lnTo>
                  <a:pt x="1177861" y="3578504"/>
                </a:lnTo>
                <a:lnTo>
                  <a:pt x="1161402" y="3578504"/>
                </a:lnTo>
                <a:lnTo>
                  <a:pt x="1161402" y="3594964"/>
                </a:lnTo>
                <a:lnTo>
                  <a:pt x="1177861" y="3594964"/>
                </a:lnTo>
                <a:lnTo>
                  <a:pt x="1177861" y="3611423"/>
                </a:lnTo>
                <a:lnTo>
                  <a:pt x="1194321" y="3611423"/>
                </a:lnTo>
                <a:lnTo>
                  <a:pt x="1194321" y="3594964"/>
                </a:lnTo>
                <a:lnTo>
                  <a:pt x="1210780" y="3594964"/>
                </a:lnTo>
                <a:lnTo>
                  <a:pt x="1210780" y="3578504"/>
                </a:lnTo>
                <a:lnTo>
                  <a:pt x="1194321" y="3578504"/>
                </a:lnTo>
                <a:lnTo>
                  <a:pt x="1194321" y="3562045"/>
                </a:lnTo>
                <a:close/>
                <a:moveTo>
                  <a:pt x="921029" y="3284296"/>
                </a:moveTo>
                <a:lnTo>
                  <a:pt x="902513" y="3284296"/>
                </a:lnTo>
                <a:lnTo>
                  <a:pt x="902513" y="3303156"/>
                </a:lnTo>
                <a:lnTo>
                  <a:pt x="883653" y="3303156"/>
                </a:lnTo>
                <a:lnTo>
                  <a:pt x="883653" y="3321672"/>
                </a:lnTo>
                <a:lnTo>
                  <a:pt x="902513" y="3321672"/>
                </a:lnTo>
                <a:lnTo>
                  <a:pt x="902513" y="3340532"/>
                </a:lnTo>
                <a:lnTo>
                  <a:pt x="921029" y="3340532"/>
                </a:lnTo>
                <a:lnTo>
                  <a:pt x="921029" y="3321672"/>
                </a:lnTo>
                <a:lnTo>
                  <a:pt x="939889" y="3321672"/>
                </a:lnTo>
                <a:lnTo>
                  <a:pt x="939889" y="3303156"/>
                </a:lnTo>
                <a:lnTo>
                  <a:pt x="921029" y="3303156"/>
                </a:lnTo>
                <a:lnTo>
                  <a:pt x="921029" y="3284296"/>
                </a:lnTo>
                <a:close/>
                <a:moveTo>
                  <a:pt x="1123683" y="3705035"/>
                </a:moveTo>
                <a:lnTo>
                  <a:pt x="1111339" y="3705035"/>
                </a:lnTo>
                <a:lnTo>
                  <a:pt x="1111339" y="3717722"/>
                </a:lnTo>
                <a:lnTo>
                  <a:pt x="1098652" y="3717722"/>
                </a:lnTo>
                <a:lnTo>
                  <a:pt x="1098652" y="3730066"/>
                </a:lnTo>
                <a:lnTo>
                  <a:pt x="1111339" y="3730066"/>
                </a:lnTo>
                <a:lnTo>
                  <a:pt x="1111339" y="3742754"/>
                </a:lnTo>
                <a:lnTo>
                  <a:pt x="1123683" y="3742754"/>
                </a:lnTo>
                <a:lnTo>
                  <a:pt x="1123683" y="3730066"/>
                </a:lnTo>
                <a:lnTo>
                  <a:pt x="1136371" y="3730066"/>
                </a:lnTo>
                <a:lnTo>
                  <a:pt x="1136371" y="3717722"/>
                </a:lnTo>
                <a:lnTo>
                  <a:pt x="1123683" y="3717722"/>
                </a:lnTo>
                <a:lnTo>
                  <a:pt x="1123683" y="3705035"/>
                </a:lnTo>
                <a:close/>
                <a:moveTo>
                  <a:pt x="1126769" y="3421799"/>
                </a:moveTo>
                <a:lnTo>
                  <a:pt x="1108253" y="3421799"/>
                </a:lnTo>
                <a:lnTo>
                  <a:pt x="1108253" y="3440316"/>
                </a:lnTo>
                <a:lnTo>
                  <a:pt x="1089736" y="3440316"/>
                </a:lnTo>
                <a:lnTo>
                  <a:pt x="1089736" y="3458832"/>
                </a:lnTo>
                <a:lnTo>
                  <a:pt x="1108253" y="3458832"/>
                </a:lnTo>
                <a:lnTo>
                  <a:pt x="1108253" y="3477349"/>
                </a:lnTo>
                <a:lnTo>
                  <a:pt x="1126769" y="3477349"/>
                </a:lnTo>
                <a:lnTo>
                  <a:pt x="1126769" y="3458832"/>
                </a:lnTo>
                <a:lnTo>
                  <a:pt x="1145286" y="3458832"/>
                </a:lnTo>
                <a:lnTo>
                  <a:pt x="1145286" y="3440316"/>
                </a:lnTo>
                <a:lnTo>
                  <a:pt x="1126769" y="3440316"/>
                </a:lnTo>
                <a:lnTo>
                  <a:pt x="1126769" y="3421799"/>
                </a:lnTo>
                <a:close/>
                <a:moveTo>
                  <a:pt x="717004" y="2867673"/>
                </a:moveTo>
                <a:lnTo>
                  <a:pt x="695058" y="2867673"/>
                </a:lnTo>
                <a:lnTo>
                  <a:pt x="695058" y="2889961"/>
                </a:lnTo>
                <a:lnTo>
                  <a:pt x="672770" y="2889961"/>
                </a:lnTo>
                <a:lnTo>
                  <a:pt x="672770" y="2911907"/>
                </a:lnTo>
                <a:lnTo>
                  <a:pt x="695058" y="2911907"/>
                </a:lnTo>
                <a:lnTo>
                  <a:pt x="695058" y="2934195"/>
                </a:lnTo>
                <a:lnTo>
                  <a:pt x="717004" y="2934195"/>
                </a:lnTo>
                <a:lnTo>
                  <a:pt x="717004" y="2911907"/>
                </a:lnTo>
                <a:lnTo>
                  <a:pt x="739292" y="2911907"/>
                </a:lnTo>
                <a:lnTo>
                  <a:pt x="739292" y="2889961"/>
                </a:lnTo>
                <a:lnTo>
                  <a:pt x="717004" y="2889961"/>
                </a:lnTo>
                <a:lnTo>
                  <a:pt x="717004" y="2867673"/>
                </a:lnTo>
                <a:close/>
                <a:moveTo>
                  <a:pt x="714946" y="3148508"/>
                </a:moveTo>
                <a:lnTo>
                  <a:pt x="697116" y="3148508"/>
                </a:lnTo>
                <a:lnTo>
                  <a:pt x="697116" y="3166339"/>
                </a:lnTo>
                <a:lnTo>
                  <a:pt x="679285" y="3166339"/>
                </a:lnTo>
                <a:lnTo>
                  <a:pt x="679285" y="3184169"/>
                </a:lnTo>
                <a:lnTo>
                  <a:pt x="697116" y="3184169"/>
                </a:lnTo>
                <a:lnTo>
                  <a:pt x="697116" y="3202000"/>
                </a:lnTo>
                <a:lnTo>
                  <a:pt x="714946" y="3202000"/>
                </a:lnTo>
                <a:lnTo>
                  <a:pt x="714946" y="3184169"/>
                </a:lnTo>
                <a:lnTo>
                  <a:pt x="732777" y="3184169"/>
                </a:lnTo>
                <a:lnTo>
                  <a:pt x="732777" y="3166339"/>
                </a:lnTo>
                <a:lnTo>
                  <a:pt x="714946" y="3166339"/>
                </a:lnTo>
                <a:lnTo>
                  <a:pt x="714946" y="3148508"/>
                </a:lnTo>
                <a:close/>
                <a:moveTo>
                  <a:pt x="782841" y="3287382"/>
                </a:moveTo>
                <a:lnTo>
                  <a:pt x="766381" y="3287382"/>
                </a:lnTo>
                <a:lnTo>
                  <a:pt x="766381" y="3304184"/>
                </a:lnTo>
                <a:lnTo>
                  <a:pt x="749579" y="3304184"/>
                </a:lnTo>
                <a:lnTo>
                  <a:pt x="749579" y="3320644"/>
                </a:lnTo>
                <a:lnTo>
                  <a:pt x="766381" y="3320644"/>
                </a:lnTo>
                <a:lnTo>
                  <a:pt x="766381" y="3337446"/>
                </a:lnTo>
                <a:lnTo>
                  <a:pt x="782841" y="3337446"/>
                </a:lnTo>
                <a:lnTo>
                  <a:pt x="782841" y="3320644"/>
                </a:lnTo>
                <a:lnTo>
                  <a:pt x="799643" y="3320644"/>
                </a:lnTo>
                <a:lnTo>
                  <a:pt x="799643" y="3304184"/>
                </a:lnTo>
                <a:lnTo>
                  <a:pt x="782841" y="3304184"/>
                </a:lnTo>
                <a:lnTo>
                  <a:pt x="782841" y="3287382"/>
                </a:lnTo>
                <a:close/>
                <a:moveTo>
                  <a:pt x="648767" y="2729827"/>
                </a:moveTo>
                <a:lnTo>
                  <a:pt x="626135" y="2729827"/>
                </a:lnTo>
                <a:lnTo>
                  <a:pt x="626135" y="2752458"/>
                </a:lnTo>
                <a:lnTo>
                  <a:pt x="603504" y="2752458"/>
                </a:lnTo>
                <a:lnTo>
                  <a:pt x="603504" y="2775090"/>
                </a:lnTo>
                <a:lnTo>
                  <a:pt x="626135" y="2775090"/>
                </a:lnTo>
                <a:lnTo>
                  <a:pt x="626135" y="2797721"/>
                </a:lnTo>
                <a:lnTo>
                  <a:pt x="648767" y="2797721"/>
                </a:lnTo>
                <a:lnTo>
                  <a:pt x="648767" y="2775090"/>
                </a:lnTo>
                <a:lnTo>
                  <a:pt x="671398" y="2775090"/>
                </a:lnTo>
                <a:lnTo>
                  <a:pt x="671398" y="2752458"/>
                </a:lnTo>
                <a:lnTo>
                  <a:pt x="648767" y="2752458"/>
                </a:lnTo>
                <a:lnTo>
                  <a:pt x="648767" y="2729827"/>
                </a:lnTo>
                <a:close/>
                <a:moveTo>
                  <a:pt x="785241" y="3006204"/>
                </a:moveTo>
                <a:lnTo>
                  <a:pt x="763981" y="3006204"/>
                </a:lnTo>
                <a:lnTo>
                  <a:pt x="763981" y="3027464"/>
                </a:lnTo>
                <a:lnTo>
                  <a:pt x="742721" y="3027464"/>
                </a:lnTo>
                <a:lnTo>
                  <a:pt x="742721" y="3048724"/>
                </a:lnTo>
                <a:lnTo>
                  <a:pt x="763981" y="3048724"/>
                </a:lnTo>
                <a:lnTo>
                  <a:pt x="763981" y="3069984"/>
                </a:lnTo>
                <a:lnTo>
                  <a:pt x="785241" y="3069984"/>
                </a:lnTo>
                <a:lnTo>
                  <a:pt x="785241" y="3048724"/>
                </a:lnTo>
                <a:lnTo>
                  <a:pt x="806501" y="3048724"/>
                </a:lnTo>
                <a:lnTo>
                  <a:pt x="806501" y="3027464"/>
                </a:lnTo>
                <a:lnTo>
                  <a:pt x="785241" y="3027464"/>
                </a:lnTo>
                <a:lnTo>
                  <a:pt x="785241" y="3006204"/>
                </a:lnTo>
                <a:close/>
                <a:moveTo>
                  <a:pt x="850735" y="3427286"/>
                </a:moveTo>
                <a:lnTo>
                  <a:pt x="835647" y="3427286"/>
                </a:lnTo>
                <a:lnTo>
                  <a:pt x="835647" y="3442030"/>
                </a:lnTo>
                <a:lnTo>
                  <a:pt x="820903" y="3442030"/>
                </a:lnTo>
                <a:lnTo>
                  <a:pt x="820903" y="3457118"/>
                </a:lnTo>
                <a:lnTo>
                  <a:pt x="835647" y="3457118"/>
                </a:lnTo>
                <a:lnTo>
                  <a:pt x="835647" y="3471863"/>
                </a:lnTo>
                <a:lnTo>
                  <a:pt x="850735" y="3471863"/>
                </a:lnTo>
                <a:lnTo>
                  <a:pt x="850735" y="3457118"/>
                </a:lnTo>
                <a:lnTo>
                  <a:pt x="865480" y="3457118"/>
                </a:lnTo>
                <a:lnTo>
                  <a:pt x="865480" y="3442030"/>
                </a:lnTo>
                <a:lnTo>
                  <a:pt x="850735" y="3442030"/>
                </a:lnTo>
                <a:lnTo>
                  <a:pt x="850735" y="3427286"/>
                </a:lnTo>
                <a:close/>
                <a:moveTo>
                  <a:pt x="918286" y="3567189"/>
                </a:moveTo>
                <a:lnTo>
                  <a:pt x="905256" y="3567189"/>
                </a:lnTo>
                <a:lnTo>
                  <a:pt x="905256" y="3580219"/>
                </a:lnTo>
                <a:lnTo>
                  <a:pt x="892226" y="3580219"/>
                </a:lnTo>
                <a:lnTo>
                  <a:pt x="892226" y="3593249"/>
                </a:lnTo>
                <a:lnTo>
                  <a:pt x="905256" y="3593249"/>
                </a:lnTo>
                <a:lnTo>
                  <a:pt x="905256" y="3606279"/>
                </a:lnTo>
                <a:lnTo>
                  <a:pt x="918286" y="3606279"/>
                </a:lnTo>
                <a:lnTo>
                  <a:pt x="918286" y="3593249"/>
                </a:lnTo>
                <a:lnTo>
                  <a:pt x="931316" y="3593249"/>
                </a:lnTo>
                <a:lnTo>
                  <a:pt x="931316" y="3580219"/>
                </a:lnTo>
                <a:lnTo>
                  <a:pt x="918286" y="3580219"/>
                </a:lnTo>
                <a:lnTo>
                  <a:pt x="918286" y="3567189"/>
                </a:lnTo>
                <a:close/>
                <a:moveTo>
                  <a:pt x="1882178" y="3556216"/>
                </a:moveTo>
                <a:lnTo>
                  <a:pt x="1861604" y="3556216"/>
                </a:lnTo>
                <a:lnTo>
                  <a:pt x="1861604" y="3576447"/>
                </a:lnTo>
                <a:lnTo>
                  <a:pt x="1841373" y="3576447"/>
                </a:lnTo>
                <a:lnTo>
                  <a:pt x="1841373" y="3597021"/>
                </a:lnTo>
                <a:lnTo>
                  <a:pt x="1861604" y="3597021"/>
                </a:lnTo>
                <a:lnTo>
                  <a:pt x="1861604" y="3617252"/>
                </a:lnTo>
                <a:lnTo>
                  <a:pt x="1882178" y="3617252"/>
                </a:lnTo>
                <a:lnTo>
                  <a:pt x="1882178" y="3597021"/>
                </a:lnTo>
                <a:lnTo>
                  <a:pt x="1902409" y="3597021"/>
                </a:lnTo>
                <a:lnTo>
                  <a:pt x="1902409" y="3576447"/>
                </a:lnTo>
                <a:lnTo>
                  <a:pt x="1882178" y="3576447"/>
                </a:lnTo>
                <a:lnTo>
                  <a:pt x="1882178" y="3556216"/>
                </a:lnTo>
                <a:close/>
                <a:moveTo>
                  <a:pt x="830847" y="2937624"/>
                </a:moveTo>
                <a:lnTo>
                  <a:pt x="855535" y="2937624"/>
                </a:lnTo>
                <a:lnTo>
                  <a:pt x="855535" y="2913278"/>
                </a:lnTo>
                <a:lnTo>
                  <a:pt x="879881" y="2913278"/>
                </a:lnTo>
                <a:lnTo>
                  <a:pt x="879881" y="2888590"/>
                </a:lnTo>
                <a:lnTo>
                  <a:pt x="855535" y="2888590"/>
                </a:lnTo>
                <a:lnTo>
                  <a:pt x="855535" y="2864244"/>
                </a:lnTo>
                <a:lnTo>
                  <a:pt x="830847" y="2864244"/>
                </a:lnTo>
                <a:lnTo>
                  <a:pt x="830847" y="2888590"/>
                </a:lnTo>
                <a:lnTo>
                  <a:pt x="806501" y="2888590"/>
                </a:lnTo>
                <a:lnTo>
                  <a:pt x="806501" y="2913278"/>
                </a:lnTo>
                <a:lnTo>
                  <a:pt x="830847" y="2913278"/>
                </a:lnTo>
                <a:lnTo>
                  <a:pt x="830847" y="2937624"/>
                </a:lnTo>
                <a:close/>
                <a:moveTo>
                  <a:pt x="712546" y="3430029"/>
                </a:moveTo>
                <a:lnTo>
                  <a:pt x="699516" y="3430029"/>
                </a:lnTo>
                <a:lnTo>
                  <a:pt x="699516" y="3443059"/>
                </a:lnTo>
                <a:lnTo>
                  <a:pt x="686486" y="3443059"/>
                </a:lnTo>
                <a:lnTo>
                  <a:pt x="686486" y="3456089"/>
                </a:lnTo>
                <a:lnTo>
                  <a:pt x="699516" y="3456089"/>
                </a:lnTo>
                <a:lnTo>
                  <a:pt x="699516" y="3469119"/>
                </a:lnTo>
                <a:lnTo>
                  <a:pt x="712546" y="3469119"/>
                </a:lnTo>
                <a:lnTo>
                  <a:pt x="712546" y="3456089"/>
                </a:lnTo>
                <a:lnTo>
                  <a:pt x="725576" y="3456089"/>
                </a:lnTo>
                <a:lnTo>
                  <a:pt x="725576" y="3443059"/>
                </a:lnTo>
                <a:lnTo>
                  <a:pt x="712546" y="3443059"/>
                </a:lnTo>
                <a:lnTo>
                  <a:pt x="712546" y="3430029"/>
                </a:lnTo>
                <a:close/>
                <a:moveTo>
                  <a:pt x="1741246" y="3841166"/>
                </a:moveTo>
                <a:lnTo>
                  <a:pt x="1728216" y="3841166"/>
                </a:lnTo>
                <a:lnTo>
                  <a:pt x="1728216" y="3854539"/>
                </a:lnTo>
                <a:lnTo>
                  <a:pt x="1714843" y="3854539"/>
                </a:lnTo>
                <a:lnTo>
                  <a:pt x="1714843" y="3867569"/>
                </a:lnTo>
                <a:lnTo>
                  <a:pt x="1728216" y="3867569"/>
                </a:lnTo>
                <a:lnTo>
                  <a:pt x="1728216" y="3880942"/>
                </a:lnTo>
                <a:lnTo>
                  <a:pt x="1741246" y="3880942"/>
                </a:lnTo>
                <a:lnTo>
                  <a:pt x="1741246" y="3867569"/>
                </a:lnTo>
                <a:lnTo>
                  <a:pt x="1754619" y="3867569"/>
                </a:lnTo>
                <a:lnTo>
                  <a:pt x="1754619" y="3854539"/>
                </a:lnTo>
                <a:lnTo>
                  <a:pt x="1741246" y="3854539"/>
                </a:lnTo>
                <a:lnTo>
                  <a:pt x="1741246" y="3841166"/>
                </a:lnTo>
                <a:close/>
                <a:moveTo>
                  <a:pt x="1674381" y="3699205"/>
                </a:moveTo>
                <a:lnTo>
                  <a:pt x="1657921" y="3699205"/>
                </a:lnTo>
                <a:lnTo>
                  <a:pt x="1657921" y="3715664"/>
                </a:lnTo>
                <a:lnTo>
                  <a:pt x="1641462" y="3715664"/>
                </a:lnTo>
                <a:lnTo>
                  <a:pt x="1641462" y="3732124"/>
                </a:lnTo>
                <a:lnTo>
                  <a:pt x="1657921" y="3732124"/>
                </a:lnTo>
                <a:lnTo>
                  <a:pt x="1657921" y="3748583"/>
                </a:lnTo>
                <a:lnTo>
                  <a:pt x="1674381" y="3748583"/>
                </a:lnTo>
                <a:lnTo>
                  <a:pt x="1674381" y="3732124"/>
                </a:lnTo>
                <a:lnTo>
                  <a:pt x="1690840" y="3732124"/>
                </a:lnTo>
                <a:lnTo>
                  <a:pt x="1690840" y="3715664"/>
                </a:lnTo>
                <a:lnTo>
                  <a:pt x="1674381" y="3715664"/>
                </a:lnTo>
                <a:lnTo>
                  <a:pt x="1674381" y="3699205"/>
                </a:lnTo>
                <a:close/>
                <a:moveTo>
                  <a:pt x="1677467" y="3415627"/>
                </a:moveTo>
                <a:lnTo>
                  <a:pt x="1654835" y="3415627"/>
                </a:lnTo>
                <a:lnTo>
                  <a:pt x="1654835" y="3438258"/>
                </a:lnTo>
                <a:lnTo>
                  <a:pt x="1632204" y="3438258"/>
                </a:lnTo>
                <a:lnTo>
                  <a:pt x="1632204" y="3460890"/>
                </a:lnTo>
                <a:lnTo>
                  <a:pt x="1654835" y="3460890"/>
                </a:lnTo>
                <a:lnTo>
                  <a:pt x="1654835" y="3483521"/>
                </a:lnTo>
                <a:lnTo>
                  <a:pt x="1677467" y="3483521"/>
                </a:lnTo>
                <a:lnTo>
                  <a:pt x="1677467" y="3460890"/>
                </a:lnTo>
                <a:lnTo>
                  <a:pt x="1700098" y="3460890"/>
                </a:lnTo>
                <a:lnTo>
                  <a:pt x="1700098" y="3438258"/>
                </a:lnTo>
                <a:lnTo>
                  <a:pt x="1677467" y="3438258"/>
                </a:lnTo>
                <a:lnTo>
                  <a:pt x="1677467" y="3415627"/>
                </a:lnTo>
                <a:close/>
                <a:moveTo>
                  <a:pt x="1604086" y="3841852"/>
                </a:moveTo>
                <a:lnTo>
                  <a:pt x="1591056" y="3841852"/>
                </a:lnTo>
                <a:lnTo>
                  <a:pt x="1591056" y="3854539"/>
                </a:lnTo>
                <a:lnTo>
                  <a:pt x="1578369" y="3854539"/>
                </a:lnTo>
                <a:lnTo>
                  <a:pt x="1578369" y="3867569"/>
                </a:lnTo>
                <a:lnTo>
                  <a:pt x="1591056" y="3867569"/>
                </a:lnTo>
                <a:lnTo>
                  <a:pt x="1591056" y="3880256"/>
                </a:lnTo>
                <a:lnTo>
                  <a:pt x="1604086" y="3880256"/>
                </a:lnTo>
                <a:lnTo>
                  <a:pt x="1604086" y="3867569"/>
                </a:lnTo>
                <a:lnTo>
                  <a:pt x="1616773" y="3867569"/>
                </a:lnTo>
                <a:lnTo>
                  <a:pt x="1616773" y="3854539"/>
                </a:lnTo>
                <a:lnTo>
                  <a:pt x="1604086" y="3854539"/>
                </a:lnTo>
                <a:lnTo>
                  <a:pt x="1604086" y="3841852"/>
                </a:lnTo>
                <a:close/>
                <a:moveTo>
                  <a:pt x="1607172" y="3557588"/>
                </a:moveTo>
                <a:lnTo>
                  <a:pt x="1587970" y="3557588"/>
                </a:lnTo>
                <a:lnTo>
                  <a:pt x="1587970" y="3577133"/>
                </a:lnTo>
                <a:lnTo>
                  <a:pt x="1568425" y="3577133"/>
                </a:lnTo>
                <a:lnTo>
                  <a:pt x="1568425" y="3596335"/>
                </a:lnTo>
                <a:lnTo>
                  <a:pt x="1587970" y="3596335"/>
                </a:lnTo>
                <a:lnTo>
                  <a:pt x="1587970" y="3615881"/>
                </a:lnTo>
                <a:lnTo>
                  <a:pt x="1607172" y="3615881"/>
                </a:lnTo>
                <a:lnTo>
                  <a:pt x="1607172" y="3596335"/>
                </a:lnTo>
                <a:lnTo>
                  <a:pt x="1626718" y="3596335"/>
                </a:lnTo>
                <a:lnTo>
                  <a:pt x="1626718" y="3577133"/>
                </a:lnTo>
                <a:lnTo>
                  <a:pt x="1607172" y="3577133"/>
                </a:lnTo>
                <a:lnTo>
                  <a:pt x="1607172" y="3557588"/>
                </a:lnTo>
                <a:close/>
                <a:moveTo>
                  <a:pt x="1539964" y="3416313"/>
                </a:moveTo>
                <a:lnTo>
                  <a:pt x="1518018" y="3416313"/>
                </a:lnTo>
                <a:lnTo>
                  <a:pt x="1518018" y="3438601"/>
                </a:lnTo>
                <a:lnTo>
                  <a:pt x="1495730" y="3438601"/>
                </a:lnTo>
                <a:lnTo>
                  <a:pt x="1495730" y="3460547"/>
                </a:lnTo>
                <a:lnTo>
                  <a:pt x="1518018" y="3460547"/>
                </a:lnTo>
                <a:lnTo>
                  <a:pt x="1518018" y="3482835"/>
                </a:lnTo>
                <a:lnTo>
                  <a:pt x="1539964" y="3482835"/>
                </a:lnTo>
                <a:lnTo>
                  <a:pt x="1539964" y="3460547"/>
                </a:lnTo>
                <a:lnTo>
                  <a:pt x="1562252" y="3460547"/>
                </a:lnTo>
                <a:lnTo>
                  <a:pt x="1562252" y="3438601"/>
                </a:lnTo>
                <a:lnTo>
                  <a:pt x="1539964" y="3438601"/>
                </a:lnTo>
                <a:lnTo>
                  <a:pt x="1539964" y="3416313"/>
                </a:lnTo>
                <a:close/>
                <a:moveTo>
                  <a:pt x="1878749" y="3840480"/>
                </a:moveTo>
                <a:lnTo>
                  <a:pt x="1865033" y="3840480"/>
                </a:lnTo>
                <a:lnTo>
                  <a:pt x="1865033" y="3854196"/>
                </a:lnTo>
                <a:lnTo>
                  <a:pt x="1851317" y="3854196"/>
                </a:lnTo>
                <a:lnTo>
                  <a:pt x="1851317" y="3867912"/>
                </a:lnTo>
                <a:lnTo>
                  <a:pt x="1865033" y="3867912"/>
                </a:lnTo>
                <a:lnTo>
                  <a:pt x="1865033" y="3881628"/>
                </a:lnTo>
                <a:lnTo>
                  <a:pt x="1878749" y="3881628"/>
                </a:lnTo>
                <a:lnTo>
                  <a:pt x="1878749" y="3867912"/>
                </a:lnTo>
                <a:lnTo>
                  <a:pt x="1892465" y="3867912"/>
                </a:lnTo>
                <a:lnTo>
                  <a:pt x="1892465" y="3854196"/>
                </a:lnTo>
                <a:lnTo>
                  <a:pt x="1878749" y="3854196"/>
                </a:lnTo>
                <a:lnTo>
                  <a:pt x="1878749" y="3840480"/>
                </a:lnTo>
                <a:close/>
                <a:moveTo>
                  <a:pt x="1744675" y="3556902"/>
                </a:moveTo>
                <a:lnTo>
                  <a:pt x="1724787" y="3556902"/>
                </a:lnTo>
                <a:lnTo>
                  <a:pt x="1724787" y="3576790"/>
                </a:lnTo>
                <a:lnTo>
                  <a:pt x="1704899" y="3576790"/>
                </a:lnTo>
                <a:lnTo>
                  <a:pt x="1704899" y="3596678"/>
                </a:lnTo>
                <a:lnTo>
                  <a:pt x="1724787" y="3596678"/>
                </a:lnTo>
                <a:lnTo>
                  <a:pt x="1724787" y="3616566"/>
                </a:lnTo>
                <a:lnTo>
                  <a:pt x="1744675" y="3616566"/>
                </a:lnTo>
                <a:lnTo>
                  <a:pt x="1744675" y="3596678"/>
                </a:lnTo>
                <a:lnTo>
                  <a:pt x="1764563" y="3596678"/>
                </a:lnTo>
                <a:lnTo>
                  <a:pt x="1764563" y="3576790"/>
                </a:lnTo>
                <a:lnTo>
                  <a:pt x="1744675" y="3576790"/>
                </a:lnTo>
                <a:lnTo>
                  <a:pt x="1744675" y="3556902"/>
                </a:lnTo>
                <a:close/>
                <a:moveTo>
                  <a:pt x="1814970" y="3414598"/>
                </a:moveTo>
                <a:lnTo>
                  <a:pt x="1791652" y="3414598"/>
                </a:lnTo>
                <a:lnTo>
                  <a:pt x="1791652" y="3437915"/>
                </a:lnTo>
                <a:lnTo>
                  <a:pt x="1768335" y="3437915"/>
                </a:lnTo>
                <a:lnTo>
                  <a:pt x="1768335" y="3461233"/>
                </a:lnTo>
                <a:lnTo>
                  <a:pt x="1791652" y="3461233"/>
                </a:lnTo>
                <a:lnTo>
                  <a:pt x="1791652" y="3484550"/>
                </a:lnTo>
                <a:lnTo>
                  <a:pt x="1814970" y="3484550"/>
                </a:lnTo>
                <a:lnTo>
                  <a:pt x="1814970" y="3461233"/>
                </a:lnTo>
                <a:lnTo>
                  <a:pt x="1838287" y="3461233"/>
                </a:lnTo>
                <a:lnTo>
                  <a:pt x="1838287" y="3437915"/>
                </a:lnTo>
                <a:lnTo>
                  <a:pt x="1814970" y="3437915"/>
                </a:lnTo>
                <a:lnTo>
                  <a:pt x="1814970" y="3414598"/>
                </a:lnTo>
                <a:close/>
                <a:moveTo>
                  <a:pt x="1811884" y="3698519"/>
                </a:moveTo>
                <a:lnTo>
                  <a:pt x="1794739" y="3698519"/>
                </a:lnTo>
                <a:lnTo>
                  <a:pt x="1794739" y="3715322"/>
                </a:lnTo>
                <a:lnTo>
                  <a:pt x="1777936" y="3715322"/>
                </a:lnTo>
                <a:lnTo>
                  <a:pt x="1777936" y="3732467"/>
                </a:lnTo>
                <a:lnTo>
                  <a:pt x="1794739" y="3732467"/>
                </a:lnTo>
                <a:lnTo>
                  <a:pt x="1794739" y="3749269"/>
                </a:lnTo>
                <a:lnTo>
                  <a:pt x="1811884" y="3749269"/>
                </a:lnTo>
                <a:lnTo>
                  <a:pt x="1811884" y="3732467"/>
                </a:lnTo>
                <a:lnTo>
                  <a:pt x="1828686" y="3732467"/>
                </a:lnTo>
                <a:lnTo>
                  <a:pt x="1828686" y="3715322"/>
                </a:lnTo>
                <a:lnTo>
                  <a:pt x="1811884" y="3715322"/>
                </a:lnTo>
                <a:lnTo>
                  <a:pt x="1811884" y="3698519"/>
                </a:lnTo>
                <a:close/>
                <a:moveTo>
                  <a:pt x="1402461" y="3417684"/>
                </a:moveTo>
                <a:lnTo>
                  <a:pt x="1381201" y="3417684"/>
                </a:lnTo>
                <a:lnTo>
                  <a:pt x="1381201" y="3438944"/>
                </a:lnTo>
                <a:lnTo>
                  <a:pt x="1359941" y="3438944"/>
                </a:lnTo>
                <a:lnTo>
                  <a:pt x="1359941" y="3460204"/>
                </a:lnTo>
                <a:lnTo>
                  <a:pt x="1381201" y="3460204"/>
                </a:lnTo>
                <a:lnTo>
                  <a:pt x="1381201" y="3481464"/>
                </a:lnTo>
                <a:lnTo>
                  <a:pt x="1402461" y="3481464"/>
                </a:lnTo>
                <a:lnTo>
                  <a:pt x="1402461" y="3460204"/>
                </a:lnTo>
                <a:lnTo>
                  <a:pt x="1423721" y="3460204"/>
                </a:lnTo>
                <a:lnTo>
                  <a:pt x="1423721" y="3438944"/>
                </a:lnTo>
                <a:lnTo>
                  <a:pt x="1402461" y="3438944"/>
                </a:lnTo>
                <a:lnTo>
                  <a:pt x="1402461" y="3417684"/>
                </a:lnTo>
                <a:close/>
                <a:moveTo>
                  <a:pt x="1334910" y="3277438"/>
                </a:moveTo>
                <a:lnTo>
                  <a:pt x="1311592" y="3277438"/>
                </a:lnTo>
                <a:lnTo>
                  <a:pt x="1311592" y="3300755"/>
                </a:lnTo>
                <a:lnTo>
                  <a:pt x="1288275" y="3300755"/>
                </a:lnTo>
                <a:lnTo>
                  <a:pt x="1288275" y="3324073"/>
                </a:lnTo>
                <a:lnTo>
                  <a:pt x="1311592" y="3324073"/>
                </a:lnTo>
                <a:lnTo>
                  <a:pt x="1311592" y="3347390"/>
                </a:lnTo>
                <a:lnTo>
                  <a:pt x="1334910" y="3347390"/>
                </a:lnTo>
                <a:lnTo>
                  <a:pt x="1334910" y="3324073"/>
                </a:lnTo>
                <a:lnTo>
                  <a:pt x="1358227" y="3324073"/>
                </a:lnTo>
                <a:lnTo>
                  <a:pt x="1358227" y="3300755"/>
                </a:lnTo>
                <a:lnTo>
                  <a:pt x="1334910" y="3300755"/>
                </a:lnTo>
                <a:lnTo>
                  <a:pt x="1334910" y="3277438"/>
                </a:lnTo>
                <a:close/>
                <a:moveTo>
                  <a:pt x="1399375" y="3701263"/>
                </a:moveTo>
                <a:lnTo>
                  <a:pt x="1384287" y="3701263"/>
                </a:lnTo>
                <a:lnTo>
                  <a:pt x="1384287" y="3716350"/>
                </a:lnTo>
                <a:lnTo>
                  <a:pt x="1369200" y="3716350"/>
                </a:lnTo>
                <a:lnTo>
                  <a:pt x="1369200" y="3731438"/>
                </a:lnTo>
                <a:lnTo>
                  <a:pt x="1384287" y="3731438"/>
                </a:lnTo>
                <a:lnTo>
                  <a:pt x="1384287" y="3746525"/>
                </a:lnTo>
                <a:lnTo>
                  <a:pt x="1399375" y="3746525"/>
                </a:lnTo>
                <a:lnTo>
                  <a:pt x="1399375" y="3731438"/>
                </a:lnTo>
                <a:lnTo>
                  <a:pt x="1414462" y="3731438"/>
                </a:lnTo>
                <a:lnTo>
                  <a:pt x="1414462" y="3716350"/>
                </a:lnTo>
                <a:lnTo>
                  <a:pt x="1399375" y="3716350"/>
                </a:lnTo>
                <a:lnTo>
                  <a:pt x="1399375" y="3701263"/>
                </a:lnTo>
                <a:close/>
                <a:moveTo>
                  <a:pt x="1332166" y="3560331"/>
                </a:moveTo>
                <a:lnTo>
                  <a:pt x="1314336" y="3560331"/>
                </a:lnTo>
                <a:lnTo>
                  <a:pt x="1314336" y="3577819"/>
                </a:lnTo>
                <a:lnTo>
                  <a:pt x="1296848" y="3577819"/>
                </a:lnTo>
                <a:lnTo>
                  <a:pt x="1296848" y="3595649"/>
                </a:lnTo>
                <a:lnTo>
                  <a:pt x="1314336" y="3595649"/>
                </a:lnTo>
                <a:lnTo>
                  <a:pt x="1314336" y="3613137"/>
                </a:lnTo>
                <a:lnTo>
                  <a:pt x="1332166" y="3613137"/>
                </a:lnTo>
                <a:lnTo>
                  <a:pt x="1332166" y="3595649"/>
                </a:lnTo>
                <a:lnTo>
                  <a:pt x="1349654" y="3595649"/>
                </a:lnTo>
                <a:lnTo>
                  <a:pt x="1349654" y="3577819"/>
                </a:lnTo>
                <a:lnTo>
                  <a:pt x="1332166" y="3577819"/>
                </a:lnTo>
                <a:lnTo>
                  <a:pt x="1332166" y="3560331"/>
                </a:lnTo>
                <a:close/>
                <a:moveTo>
                  <a:pt x="1264615" y="3419399"/>
                </a:moveTo>
                <a:lnTo>
                  <a:pt x="1244727" y="3419399"/>
                </a:lnTo>
                <a:lnTo>
                  <a:pt x="1244727" y="3439630"/>
                </a:lnTo>
                <a:lnTo>
                  <a:pt x="1224496" y="3439630"/>
                </a:lnTo>
                <a:lnTo>
                  <a:pt x="1224496" y="3459518"/>
                </a:lnTo>
                <a:lnTo>
                  <a:pt x="1244727" y="3459518"/>
                </a:lnTo>
                <a:lnTo>
                  <a:pt x="1244727" y="3479749"/>
                </a:lnTo>
                <a:lnTo>
                  <a:pt x="1264615" y="3479749"/>
                </a:lnTo>
                <a:lnTo>
                  <a:pt x="1264615" y="3459518"/>
                </a:lnTo>
                <a:lnTo>
                  <a:pt x="1284846" y="3459518"/>
                </a:lnTo>
                <a:lnTo>
                  <a:pt x="1284846" y="3439630"/>
                </a:lnTo>
                <a:lnTo>
                  <a:pt x="1264615" y="3439630"/>
                </a:lnTo>
                <a:lnTo>
                  <a:pt x="1264615" y="3419399"/>
                </a:lnTo>
                <a:close/>
                <a:moveTo>
                  <a:pt x="1536878" y="3699891"/>
                </a:moveTo>
                <a:lnTo>
                  <a:pt x="1521104" y="3699891"/>
                </a:lnTo>
                <a:lnTo>
                  <a:pt x="1521104" y="3716007"/>
                </a:lnTo>
                <a:lnTo>
                  <a:pt x="1504988" y="3716007"/>
                </a:lnTo>
                <a:lnTo>
                  <a:pt x="1504988" y="3731781"/>
                </a:lnTo>
                <a:lnTo>
                  <a:pt x="1521104" y="3731781"/>
                </a:lnTo>
                <a:lnTo>
                  <a:pt x="1521104" y="3747897"/>
                </a:lnTo>
                <a:lnTo>
                  <a:pt x="1536878" y="3747897"/>
                </a:lnTo>
                <a:lnTo>
                  <a:pt x="1536878" y="3731781"/>
                </a:lnTo>
                <a:lnTo>
                  <a:pt x="1552994" y="3731781"/>
                </a:lnTo>
                <a:lnTo>
                  <a:pt x="1552994" y="3716007"/>
                </a:lnTo>
                <a:lnTo>
                  <a:pt x="1536878" y="3716007"/>
                </a:lnTo>
                <a:lnTo>
                  <a:pt x="1536878" y="3699891"/>
                </a:lnTo>
                <a:close/>
                <a:moveTo>
                  <a:pt x="1466583" y="3842880"/>
                </a:moveTo>
                <a:lnTo>
                  <a:pt x="1454239" y="3842880"/>
                </a:lnTo>
                <a:lnTo>
                  <a:pt x="1454239" y="3854882"/>
                </a:lnTo>
                <a:lnTo>
                  <a:pt x="1442237" y="3854882"/>
                </a:lnTo>
                <a:lnTo>
                  <a:pt x="1442237" y="3867226"/>
                </a:lnTo>
                <a:lnTo>
                  <a:pt x="1454239" y="3867226"/>
                </a:lnTo>
                <a:lnTo>
                  <a:pt x="1454239" y="3879228"/>
                </a:lnTo>
                <a:lnTo>
                  <a:pt x="1466583" y="3879228"/>
                </a:lnTo>
                <a:lnTo>
                  <a:pt x="1466583" y="3867226"/>
                </a:lnTo>
                <a:lnTo>
                  <a:pt x="1478585" y="3867226"/>
                </a:lnTo>
                <a:lnTo>
                  <a:pt x="1478585" y="3854882"/>
                </a:lnTo>
                <a:lnTo>
                  <a:pt x="1466583" y="3854882"/>
                </a:lnTo>
                <a:lnTo>
                  <a:pt x="1466583" y="3842880"/>
                </a:lnTo>
                <a:close/>
                <a:moveTo>
                  <a:pt x="1261529" y="3703320"/>
                </a:moveTo>
                <a:lnTo>
                  <a:pt x="1247813" y="3703320"/>
                </a:lnTo>
                <a:lnTo>
                  <a:pt x="1247813" y="3717036"/>
                </a:lnTo>
                <a:lnTo>
                  <a:pt x="1234097" y="3717036"/>
                </a:lnTo>
                <a:lnTo>
                  <a:pt x="1234097" y="3730752"/>
                </a:lnTo>
                <a:lnTo>
                  <a:pt x="1247813" y="3730752"/>
                </a:lnTo>
                <a:lnTo>
                  <a:pt x="1247813" y="3744468"/>
                </a:lnTo>
                <a:lnTo>
                  <a:pt x="1261529" y="3744468"/>
                </a:lnTo>
                <a:lnTo>
                  <a:pt x="1261529" y="3730752"/>
                </a:lnTo>
                <a:lnTo>
                  <a:pt x="1275245" y="3730752"/>
                </a:lnTo>
                <a:lnTo>
                  <a:pt x="1275245" y="3717036"/>
                </a:lnTo>
                <a:lnTo>
                  <a:pt x="1261529" y="3717036"/>
                </a:lnTo>
                <a:lnTo>
                  <a:pt x="1261529" y="3703320"/>
                </a:lnTo>
                <a:close/>
                <a:moveTo>
                  <a:pt x="1469669" y="3558616"/>
                </a:moveTo>
                <a:lnTo>
                  <a:pt x="1451153" y="3558616"/>
                </a:lnTo>
                <a:lnTo>
                  <a:pt x="1451153" y="3577476"/>
                </a:lnTo>
                <a:lnTo>
                  <a:pt x="1432293" y="3577476"/>
                </a:lnTo>
                <a:lnTo>
                  <a:pt x="1432293" y="3595992"/>
                </a:lnTo>
                <a:lnTo>
                  <a:pt x="1451153" y="3595992"/>
                </a:lnTo>
                <a:lnTo>
                  <a:pt x="1451153" y="3614852"/>
                </a:lnTo>
                <a:lnTo>
                  <a:pt x="1469669" y="3614852"/>
                </a:lnTo>
                <a:lnTo>
                  <a:pt x="1469669" y="3595992"/>
                </a:lnTo>
                <a:lnTo>
                  <a:pt x="1488529" y="3595992"/>
                </a:lnTo>
                <a:lnTo>
                  <a:pt x="1488529" y="3577476"/>
                </a:lnTo>
                <a:lnTo>
                  <a:pt x="1469669" y="3577476"/>
                </a:lnTo>
                <a:lnTo>
                  <a:pt x="1469669" y="3558616"/>
                </a:lnTo>
                <a:close/>
                <a:moveTo>
                  <a:pt x="1448067" y="3349104"/>
                </a:moveTo>
                <a:lnTo>
                  <a:pt x="1472755" y="3349104"/>
                </a:lnTo>
                <a:lnTo>
                  <a:pt x="1472755" y="3324758"/>
                </a:lnTo>
                <a:lnTo>
                  <a:pt x="1497101" y="3324758"/>
                </a:lnTo>
                <a:lnTo>
                  <a:pt x="1497101" y="3300070"/>
                </a:lnTo>
                <a:lnTo>
                  <a:pt x="1472755" y="3300070"/>
                </a:lnTo>
                <a:lnTo>
                  <a:pt x="1472755" y="3275724"/>
                </a:lnTo>
                <a:lnTo>
                  <a:pt x="1448067" y="3275724"/>
                </a:lnTo>
                <a:lnTo>
                  <a:pt x="1448067" y="3300070"/>
                </a:lnTo>
                <a:lnTo>
                  <a:pt x="1423721" y="3300070"/>
                </a:lnTo>
                <a:lnTo>
                  <a:pt x="1423721" y="3324758"/>
                </a:lnTo>
                <a:lnTo>
                  <a:pt x="1448067" y="3324758"/>
                </a:lnTo>
                <a:lnTo>
                  <a:pt x="1448067" y="3349104"/>
                </a:lnTo>
                <a:close/>
                <a:moveTo>
                  <a:pt x="853135" y="3145079"/>
                </a:moveTo>
                <a:lnTo>
                  <a:pt x="833247" y="3145079"/>
                </a:lnTo>
                <a:lnTo>
                  <a:pt x="833247" y="3165310"/>
                </a:lnTo>
                <a:lnTo>
                  <a:pt x="813016" y="3165310"/>
                </a:lnTo>
                <a:lnTo>
                  <a:pt x="813016" y="3185198"/>
                </a:lnTo>
                <a:lnTo>
                  <a:pt x="833247" y="3185198"/>
                </a:lnTo>
                <a:lnTo>
                  <a:pt x="833247" y="3205429"/>
                </a:lnTo>
                <a:lnTo>
                  <a:pt x="853135" y="3205429"/>
                </a:lnTo>
                <a:lnTo>
                  <a:pt x="853135" y="3185198"/>
                </a:lnTo>
                <a:lnTo>
                  <a:pt x="873366" y="3185198"/>
                </a:lnTo>
                <a:lnTo>
                  <a:pt x="873366" y="3165310"/>
                </a:lnTo>
                <a:lnTo>
                  <a:pt x="853135" y="3165310"/>
                </a:lnTo>
                <a:lnTo>
                  <a:pt x="853135" y="3145079"/>
                </a:lnTo>
                <a:close/>
                <a:moveTo>
                  <a:pt x="233172" y="2742514"/>
                </a:moveTo>
                <a:lnTo>
                  <a:pt x="218770" y="2742514"/>
                </a:lnTo>
                <a:lnTo>
                  <a:pt x="218770" y="2756573"/>
                </a:lnTo>
                <a:lnTo>
                  <a:pt x="204711" y="2756573"/>
                </a:lnTo>
                <a:lnTo>
                  <a:pt x="204711" y="2770975"/>
                </a:lnTo>
                <a:lnTo>
                  <a:pt x="218770" y="2770975"/>
                </a:lnTo>
                <a:lnTo>
                  <a:pt x="218770" y="2785034"/>
                </a:lnTo>
                <a:lnTo>
                  <a:pt x="233172" y="2785034"/>
                </a:lnTo>
                <a:lnTo>
                  <a:pt x="233172" y="2770975"/>
                </a:lnTo>
                <a:lnTo>
                  <a:pt x="247231" y="2770975"/>
                </a:lnTo>
                <a:lnTo>
                  <a:pt x="247231" y="2756573"/>
                </a:lnTo>
                <a:lnTo>
                  <a:pt x="233172" y="2756573"/>
                </a:lnTo>
                <a:lnTo>
                  <a:pt x="233172" y="2742514"/>
                </a:lnTo>
                <a:close/>
                <a:moveTo>
                  <a:pt x="234201" y="2464422"/>
                </a:moveTo>
                <a:lnTo>
                  <a:pt x="217742" y="2464422"/>
                </a:lnTo>
                <a:lnTo>
                  <a:pt x="217742" y="2481224"/>
                </a:lnTo>
                <a:lnTo>
                  <a:pt x="200939" y="2481224"/>
                </a:lnTo>
                <a:lnTo>
                  <a:pt x="200939" y="2497684"/>
                </a:lnTo>
                <a:lnTo>
                  <a:pt x="217742" y="2497684"/>
                </a:lnTo>
                <a:lnTo>
                  <a:pt x="217742" y="2514486"/>
                </a:lnTo>
                <a:lnTo>
                  <a:pt x="234201" y="2514486"/>
                </a:lnTo>
                <a:lnTo>
                  <a:pt x="234201" y="2497684"/>
                </a:lnTo>
                <a:lnTo>
                  <a:pt x="251003" y="2497684"/>
                </a:lnTo>
                <a:lnTo>
                  <a:pt x="251003" y="2481224"/>
                </a:lnTo>
                <a:lnTo>
                  <a:pt x="234201" y="2481224"/>
                </a:lnTo>
                <a:lnTo>
                  <a:pt x="234201" y="2464422"/>
                </a:lnTo>
                <a:close/>
                <a:moveTo>
                  <a:pt x="165278" y="2328634"/>
                </a:moveTo>
                <a:lnTo>
                  <a:pt x="149504" y="2328634"/>
                </a:lnTo>
                <a:lnTo>
                  <a:pt x="149504" y="2344407"/>
                </a:lnTo>
                <a:lnTo>
                  <a:pt x="133731" y="2344407"/>
                </a:lnTo>
                <a:lnTo>
                  <a:pt x="133731" y="2360181"/>
                </a:lnTo>
                <a:lnTo>
                  <a:pt x="149504" y="2360181"/>
                </a:lnTo>
                <a:lnTo>
                  <a:pt x="149504" y="2375954"/>
                </a:lnTo>
                <a:lnTo>
                  <a:pt x="165278" y="2375954"/>
                </a:lnTo>
                <a:lnTo>
                  <a:pt x="165278" y="2360181"/>
                </a:lnTo>
                <a:lnTo>
                  <a:pt x="181051" y="2360181"/>
                </a:lnTo>
                <a:lnTo>
                  <a:pt x="181051" y="2344407"/>
                </a:lnTo>
                <a:lnTo>
                  <a:pt x="165278" y="2344407"/>
                </a:lnTo>
                <a:lnTo>
                  <a:pt x="165278" y="2328634"/>
                </a:lnTo>
                <a:close/>
                <a:moveTo>
                  <a:pt x="165964" y="2052599"/>
                </a:moveTo>
                <a:lnTo>
                  <a:pt x="148819" y="2052599"/>
                </a:lnTo>
                <a:lnTo>
                  <a:pt x="148819" y="2069402"/>
                </a:lnTo>
                <a:lnTo>
                  <a:pt x="132017" y="2069402"/>
                </a:lnTo>
                <a:lnTo>
                  <a:pt x="132017" y="2086547"/>
                </a:lnTo>
                <a:lnTo>
                  <a:pt x="148819" y="2086547"/>
                </a:lnTo>
                <a:lnTo>
                  <a:pt x="148819" y="2103349"/>
                </a:lnTo>
                <a:lnTo>
                  <a:pt x="165964" y="2103349"/>
                </a:lnTo>
                <a:lnTo>
                  <a:pt x="165964" y="2086547"/>
                </a:lnTo>
                <a:lnTo>
                  <a:pt x="182766" y="2086547"/>
                </a:lnTo>
                <a:lnTo>
                  <a:pt x="182766" y="2069402"/>
                </a:lnTo>
                <a:lnTo>
                  <a:pt x="165964" y="2069402"/>
                </a:lnTo>
                <a:lnTo>
                  <a:pt x="165964" y="2052599"/>
                </a:lnTo>
                <a:close/>
                <a:moveTo>
                  <a:pt x="165964" y="1778279"/>
                </a:moveTo>
                <a:lnTo>
                  <a:pt x="148819" y="1778279"/>
                </a:lnTo>
                <a:lnTo>
                  <a:pt x="148819" y="1795082"/>
                </a:lnTo>
                <a:lnTo>
                  <a:pt x="132017" y="1795082"/>
                </a:lnTo>
                <a:lnTo>
                  <a:pt x="132017" y="1812227"/>
                </a:lnTo>
                <a:lnTo>
                  <a:pt x="148819" y="1812227"/>
                </a:lnTo>
                <a:lnTo>
                  <a:pt x="148819" y="1829029"/>
                </a:lnTo>
                <a:lnTo>
                  <a:pt x="165964" y="1829029"/>
                </a:lnTo>
                <a:lnTo>
                  <a:pt x="165964" y="1812227"/>
                </a:lnTo>
                <a:lnTo>
                  <a:pt x="182766" y="1812227"/>
                </a:lnTo>
                <a:lnTo>
                  <a:pt x="182766" y="1795082"/>
                </a:lnTo>
                <a:lnTo>
                  <a:pt x="165964" y="1795082"/>
                </a:lnTo>
                <a:lnTo>
                  <a:pt x="165964" y="1778279"/>
                </a:lnTo>
                <a:close/>
                <a:moveTo>
                  <a:pt x="304495" y="2047799"/>
                </a:moveTo>
                <a:lnTo>
                  <a:pt x="284607" y="2047799"/>
                </a:lnTo>
                <a:lnTo>
                  <a:pt x="284607" y="2068030"/>
                </a:lnTo>
                <a:lnTo>
                  <a:pt x="264376" y="2068030"/>
                </a:lnTo>
                <a:lnTo>
                  <a:pt x="264376" y="2087918"/>
                </a:lnTo>
                <a:lnTo>
                  <a:pt x="284607" y="2087918"/>
                </a:lnTo>
                <a:lnTo>
                  <a:pt x="284607" y="2108149"/>
                </a:lnTo>
                <a:lnTo>
                  <a:pt x="304495" y="2108149"/>
                </a:lnTo>
                <a:lnTo>
                  <a:pt x="304495" y="2087918"/>
                </a:lnTo>
                <a:lnTo>
                  <a:pt x="324726" y="2087918"/>
                </a:lnTo>
                <a:lnTo>
                  <a:pt x="324726" y="2068030"/>
                </a:lnTo>
                <a:lnTo>
                  <a:pt x="304495" y="2068030"/>
                </a:lnTo>
                <a:lnTo>
                  <a:pt x="304495" y="2047799"/>
                </a:lnTo>
                <a:close/>
                <a:moveTo>
                  <a:pt x="304152" y="2323833"/>
                </a:moveTo>
                <a:lnTo>
                  <a:pt x="284950" y="2323833"/>
                </a:lnTo>
                <a:lnTo>
                  <a:pt x="284950" y="2342693"/>
                </a:lnTo>
                <a:lnTo>
                  <a:pt x="266090" y="2342693"/>
                </a:lnTo>
                <a:lnTo>
                  <a:pt x="266090" y="2361895"/>
                </a:lnTo>
                <a:lnTo>
                  <a:pt x="284950" y="2361895"/>
                </a:lnTo>
                <a:lnTo>
                  <a:pt x="284950" y="2380755"/>
                </a:lnTo>
                <a:lnTo>
                  <a:pt x="304152" y="2380755"/>
                </a:lnTo>
                <a:lnTo>
                  <a:pt x="304152" y="2361895"/>
                </a:lnTo>
                <a:lnTo>
                  <a:pt x="323012" y="2361895"/>
                </a:lnTo>
                <a:lnTo>
                  <a:pt x="323012" y="2342693"/>
                </a:lnTo>
                <a:lnTo>
                  <a:pt x="304152" y="2342693"/>
                </a:lnTo>
                <a:lnTo>
                  <a:pt x="304152" y="2323833"/>
                </a:lnTo>
                <a:close/>
                <a:moveTo>
                  <a:pt x="303124" y="2600897"/>
                </a:moveTo>
                <a:lnTo>
                  <a:pt x="285979" y="2600897"/>
                </a:lnTo>
                <a:lnTo>
                  <a:pt x="285979" y="2618042"/>
                </a:lnTo>
                <a:lnTo>
                  <a:pt x="268834" y="2618042"/>
                </a:lnTo>
                <a:lnTo>
                  <a:pt x="268834" y="2635187"/>
                </a:lnTo>
                <a:lnTo>
                  <a:pt x="285979" y="2635187"/>
                </a:lnTo>
                <a:lnTo>
                  <a:pt x="285979" y="2652332"/>
                </a:lnTo>
                <a:lnTo>
                  <a:pt x="303124" y="2652332"/>
                </a:lnTo>
                <a:lnTo>
                  <a:pt x="303124" y="2635187"/>
                </a:lnTo>
                <a:lnTo>
                  <a:pt x="320269" y="2635187"/>
                </a:lnTo>
                <a:lnTo>
                  <a:pt x="320269" y="2618042"/>
                </a:lnTo>
                <a:lnTo>
                  <a:pt x="303124" y="2618042"/>
                </a:lnTo>
                <a:lnTo>
                  <a:pt x="303124" y="2600897"/>
                </a:lnTo>
                <a:close/>
                <a:moveTo>
                  <a:pt x="235229" y="1912696"/>
                </a:moveTo>
                <a:lnTo>
                  <a:pt x="216713" y="1912696"/>
                </a:lnTo>
                <a:lnTo>
                  <a:pt x="216713" y="1931556"/>
                </a:lnTo>
                <a:lnTo>
                  <a:pt x="197853" y="1931556"/>
                </a:lnTo>
                <a:lnTo>
                  <a:pt x="197853" y="1950072"/>
                </a:lnTo>
                <a:lnTo>
                  <a:pt x="216713" y="1950072"/>
                </a:lnTo>
                <a:lnTo>
                  <a:pt x="216713" y="1968932"/>
                </a:lnTo>
                <a:lnTo>
                  <a:pt x="235229" y="1968932"/>
                </a:lnTo>
                <a:lnTo>
                  <a:pt x="235229" y="1950072"/>
                </a:lnTo>
                <a:lnTo>
                  <a:pt x="254089" y="1950072"/>
                </a:lnTo>
                <a:lnTo>
                  <a:pt x="254089" y="1931556"/>
                </a:lnTo>
                <a:lnTo>
                  <a:pt x="235229" y="1931556"/>
                </a:lnTo>
                <a:lnTo>
                  <a:pt x="235229" y="1912696"/>
                </a:lnTo>
                <a:close/>
                <a:moveTo>
                  <a:pt x="301409" y="2880017"/>
                </a:moveTo>
                <a:lnTo>
                  <a:pt x="287693" y="2880017"/>
                </a:lnTo>
                <a:lnTo>
                  <a:pt x="287693" y="2894076"/>
                </a:lnTo>
                <a:lnTo>
                  <a:pt x="273634" y="2894076"/>
                </a:lnTo>
                <a:lnTo>
                  <a:pt x="273634" y="2907792"/>
                </a:lnTo>
                <a:lnTo>
                  <a:pt x="287693" y="2907792"/>
                </a:lnTo>
                <a:lnTo>
                  <a:pt x="287693" y="2921851"/>
                </a:lnTo>
                <a:lnTo>
                  <a:pt x="301409" y="2921851"/>
                </a:lnTo>
                <a:lnTo>
                  <a:pt x="301409" y="2907792"/>
                </a:lnTo>
                <a:lnTo>
                  <a:pt x="315468" y="2907792"/>
                </a:lnTo>
                <a:lnTo>
                  <a:pt x="315468" y="2894076"/>
                </a:lnTo>
                <a:lnTo>
                  <a:pt x="301409" y="2894076"/>
                </a:lnTo>
                <a:lnTo>
                  <a:pt x="301409" y="2880017"/>
                </a:lnTo>
                <a:close/>
                <a:moveTo>
                  <a:pt x="235229" y="2187702"/>
                </a:moveTo>
                <a:lnTo>
                  <a:pt x="216713" y="2187702"/>
                </a:lnTo>
                <a:lnTo>
                  <a:pt x="216713" y="2205876"/>
                </a:lnTo>
                <a:lnTo>
                  <a:pt x="198539" y="2205876"/>
                </a:lnTo>
                <a:lnTo>
                  <a:pt x="198539" y="2224392"/>
                </a:lnTo>
                <a:lnTo>
                  <a:pt x="216713" y="2224392"/>
                </a:lnTo>
                <a:lnTo>
                  <a:pt x="216713" y="2242566"/>
                </a:lnTo>
                <a:lnTo>
                  <a:pt x="235229" y="2242566"/>
                </a:lnTo>
                <a:lnTo>
                  <a:pt x="235229" y="2224392"/>
                </a:lnTo>
                <a:lnTo>
                  <a:pt x="253403" y="2224392"/>
                </a:lnTo>
                <a:lnTo>
                  <a:pt x="253403" y="2205876"/>
                </a:lnTo>
                <a:lnTo>
                  <a:pt x="235229" y="2205876"/>
                </a:lnTo>
                <a:lnTo>
                  <a:pt x="235229" y="2187702"/>
                </a:lnTo>
                <a:close/>
                <a:moveTo>
                  <a:pt x="27089" y="2057743"/>
                </a:moveTo>
                <a:lnTo>
                  <a:pt x="13373" y="2057743"/>
                </a:lnTo>
                <a:lnTo>
                  <a:pt x="13373" y="2071116"/>
                </a:lnTo>
                <a:lnTo>
                  <a:pt x="0" y="2071116"/>
                </a:lnTo>
                <a:lnTo>
                  <a:pt x="0" y="2084832"/>
                </a:lnTo>
                <a:lnTo>
                  <a:pt x="13373" y="2084832"/>
                </a:lnTo>
                <a:lnTo>
                  <a:pt x="13373" y="2098205"/>
                </a:lnTo>
                <a:lnTo>
                  <a:pt x="27089" y="2098205"/>
                </a:lnTo>
                <a:lnTo>
                  <a:pt x="27089" y="2084832"/>
                </a:lnTo>
                <a:lnTo>
                  <a:pt x="40462" y="2084832"/>
                </a:lnTo>
                <a:lnTo>
                  <a:pt x="40462" y="2071116"/>
                </a:lnTo>
                <a:lnTo>
                  <a:pt x="27089" y="2071116"/>
                </a:lnTo>
                <a:lnTo>
                  <a:pt x="27089" y="2057743"/>
                </a:lnTo>
                <a:close/>
                <a:moveTo>
                  <a:pt x="164249" y="2605697"/>
                </a:moveTo>
                <a:lnTo>
                  <a:pt x="150533" y="2605697"/>
                </a:lnTo>
                <a:lnTo>
                  <a:pt x="150533" y="2619756"/>
                </a:lnTo>
                <a:lnTo>
                  <a:pt x="136474" y="2619756"/>
                </a:lnTo>
                <a:lnTo>
                  <a:pt x="136474" y="2633472"/>
                </a:lnTo>
                <a:lnTo>
                  <a:pt x="150533" y="2633472"/>
                </a:lnTo>
                <a:lnTo>
                  <a:pt x="150533" y="2647531"/>
                </a:lnTo>
                <a:lnTo>
                  <a:pt x="164249" y="2647531"/>
                </a:lnTo>
                <a:lnTo>
                  <a:pt x="164249" y="2633472"/>
                </a:lnTo>
                <a:lnTo>
                  <a:pt x="178308" y="2633472"/>
                </a:lnTo>
                <a:lnTo>
                  <a:pt x="178308" y="2619756"/>
                </a:lnTo>
                <a:lnTo>
                  <a:pt x="164249" y="2619756"/>
                </a:lnTo>
                <a:lnTo>
                  <a:pt x="164249" y="2605697"/>
                </a:lnTo>
                <a:close/>
                <a:moveTo>
                  <a:pt x="26403" y="2333435"/>
                </a:moveTo>
                <a:lnTo>
                  <a:pt x="14059" y="2333435"/>
                </a:lnTo>
                <a:lnTo>
                  <a:pt x="14059" y="2346122"/>
                </a:lnTo>
                <a:lnTo>
                  <a:pt x="1372" y="2346122"/>
                </a:lnTo>
                <a:lnTo>
                  <a:pt x="1372" y="2358466"/>
                </a:lnTo>
                <a:lnTo>
                  <a:pt x="14059" y="2358466"/>
                </a:lnTo>
                <a:lnTo>
                  <a:pt x="14059" y="2371154"/>
                </a:lnTo>
                <a:lnTo>
                  <a:pt x="26403" y="2371154"/>
                </a:lnTo>
                <a:lnTo>
                  <a:pt x="26403" y="2358466"/>
                </a:lnTo>
                <a:lnTo>
                  <a:pt x="39091" y="2358466"/>
                </a:lnTo>
                <a:lnTo>
                  <a:pt x="39091" y="2346122"/>
                </a:lnTo>
                <a:lnTo>
                  <a:pt x="26403" y="2346122"/>
                </a:lnTo>
                <a:lnTo>
                  <a:pt x="26403" y="2333435"/>
                </a:lnTo>
                <a:close/>
                <a:moveTo>
                  <a:pt x="81267" y="1688783"/>
                </a:moveTo>
                <a:lnTo>
                  <a:pt x="96355" y="1688783"/>
                </a:lnTo>
                <a:lnTo>
                  <a:pt x="96355" y="1674038"/>
                </a:lnTo>
                <a:lnTo>
                  <a:pt x="111100" y="1674038"/>
                </a:lnTo>
                <a:lnTo>
                  <a:pt x="111100" y="1658950"/>
                </a:lnTo>
                <a:lnTo>
                  <a:pt x="96355" y="1658950"/>
                </a:lnTo>
                <a:lnTo>
                  <a:pt x="96355" y="1644206"/>
                </a:lnTo>
                <a:lnTo>
                  <a:pt x="81267" y="1644206"/>
                </a:lnTo>
                <a:lnTo>
                  <a:pt x="81267" y="1658950"/>
                </a:lnTo>
                <a:lnTo>
                  <a:pt x="66523" y="1658950"/>
                </a:lnTo>
                <a:lnTo>
                  <a:pt x="66523" y="1674038"/>
                </a:lnTo>
                <a:lnTo>
                  <a:pt x="81267" y="1674038"/>
                </a:lnTo>
                <a:lnTo>
                  <a:pt x="81267" y="1688783"/>
                </a:lnTo>
                <a:close/>
                <a:moveTo>
                  <a:pt x="81953" y="1412405"/>
                </a:moveTo>
                <a:lnTo>
                  <a:pt x="95669" y="1412405"/>
                </a:lnTo>
                <a:lnTo>
                  <a:pt x="95669" y="1399032"/>
                </a:lnTo>
                <a:lnTo>
                  <a:pt x="109042" y="1399032"/>
                </a:lnTo>
                <a:lnTo>
                  <a:pt x="109042" y="1385316"/>
                </a:lnTo>
                <a:lnTo>
                  <a:pt x="95669" y="1385316"/>
                </a:lnTo>
                <a:lnTo>
                  <a:pt x="95669" y="1371943"/>
                </a:lnTo>
                <a:lnTo>
                  <a:pt x="81953" y="1371943"/>
                </a:lnTo>
                <a:lnTo>
                  <a:pt x="81953" y="1385316"/>
                </a:lnTo>
                <a:lnTo>
                  <a:pt x="68580" y="1385316"/>
                </a:lnTo>
                <a:lnTo>
                  <a:pt x="68580" y="1399032"/>
                </a:lnTo>
                <a:lnTo>
                  <a:pt x="81953" y="1399032"/>
                </a:lnTo>
                <a:lnTo>
                  <a:pt x="81953" y="1412405"/>
                </a:lnTo>
                <a:close/>
                <a:moveTo>
                  <a:pt x="27089" y="1783423"/>
                </a:moveTo>
                <a:lnTo>
                  <a:pt x="13373" y="1783423"/>
                </a:lnTo>
                <a:lnTo>
                  <a:pt x="13373" y="1796796"/>
                </a:lnTo>
                <a:lnTo>
                  <a:pt x="0" y="1796796"/>
                </a:lnTo>
                <a:lnTo>
                  <a:pt x="0" y="1810512"/>
                </a:lnTo>
                <a:lnTo>
                  <a:pt x="13373" y="1810512"/>
                </a:lnTo>
                <a:lnTo>
                  <a:pt x="13373" y="1823885"/>
                </a:lnTo>
                <a:lnTo>
                  <a:pt x="27089" y="1823885"/>
                </a:lnTo>
                <a:lnTo>
                  <a:pt x="27089" y="1810512"/>
                </a:lnTo>
                <a:lnTo>
                  <a:pt x="40462" y="1810512"/>
                </a:lnTo>
                <a:lnTo>
                  <a:pt x="40462" y="1796796"/>
                </a:lnTo>
                <a:lnTo>
                  <a:pt x="27089" y="1796796"/>
                </a:lnTo>
                <a:lnTo>
                  <a:pt x="27089" y="1783423"/>
                </a:lnTo>
                <a:close/>
                <a:moveTo>
                  <a:pt x="96355" y="1917840"/>
                </a:moveTo>
                <a:lnTo>
                  <a:pt x="81267" y="1917840"/>
                </a:lnTo>
                <a:lnTo>
                  <a:pt x="81267" y="1933270"/>
                </a:lnTo>
                <a:lnTo>
                  <a:pt x="65837" y="1933270"/>
                </a:lnTo>
                <a:lnTo>
                  <a:pt x="65837" y="1948358"/>
                </a:lnTo>
                <a:lnTo>
                  <a:pt x="81267" y="1948358"/>
                </a:lnTo>
                <a:lnTo>
                  <a:pt x="81267" y="1963788"/>
                </a:lnTo>
                <a:lnTo>
                  <a:pt x="96355" y="1963788"/>
                </a:lnTo>
                <a:lnTo>
                  <a:pt x="96355" y="1948358"/>
                </a:lnTo>
                <a:lnTo>
                  <a:pt x="111785" y="1948358"/>
                </a:lnTo>
                <a:lnTo>
                  <a:pt x="111785" y="1933270"/>
                </a:lnTo>
                <a:lnTo>
                  <a:pt x="96355" y="1933270"/>
                </a:lnTo>
                <a:lnTo>
                  <a:pt x="96355" y="1917840"/>
                </a:lnTo>
                <a:close/>
                <a:moveTo>
                  <a:pt x="96012" y="2193188"/>
                </a:moveTo>
                <a:lnTo>
                  <a:pt x="81610" y="2193188"/>
                </a:lnTo>
                <a:lnTo>
                  <a:pt x="81610" y="2207933"/>
                </a:lnTo>
                <a:lnTo>
                  <a:pt x="66866" y="2207933"/>
                </a:lnTo>
                <a:lnTo>
                  <a:pt x="66866" y="2222335"/>
                </a:lnTo>
                <a:lnTo>
                  <a:pt x="81610" y="2222335"/>
                </a:lnTo>
                <a:lnTo>
                  <a:pt x="81610" y="2237080"/>
                </a:lnTo>
                <a:lnTo>
                  <a:pt x="96012" y="2237080"/>
                </a:lnTo>
                <a:lnTo>
                  <a:pt x="96012" y="2222335"/>
                </a:lnTo>
                <a:lnTo>
                  <a:pt x="110757" y="2222335"/>
                </a:lnTo>
                <a:lnTo>
                  <a:pt x="110757" y="2207933"/>
                </a:lnTo>
                <a:lnTo>
                  <a:pt x="96012" y="2207933"/>
                </a:lnTo>
                <a:lnTo>
                  <a:pt x="96012" y="2193188"/>
                </a:lnTo>
                <a:close/>
                <a:moveTo>
                  <a:pt x="95326" y="2469566"/>
                </a:moveTo>
                <a:lnTo>
                  <a:pt x="82296" y="2469566"/>
                </a:lnTo>
                <a:lnTo>
                  <a:pt x="82296" y="2482939"/>
                </a:lnTo>
                <a:lnTo>
                  <a:pt x="68923" y="2482939"/>
                </a:lnTo>
                <a:lnTo>
                  <a:pt x="68923" y="2495969"/>
                </a:lnTo>
                <a:lnTo>
                  <a:pt x="82296" y="2495969"/>
                </a:lnTo>
                <a:lnTo>
                  <a:pt x="82296" y="2509342"/>
                </a:lnTo>
                <a:lnTo>
                  <a:pt x="95326" y="2509342"/>
                </a:lnTo>
                <a:lnTo>
                  <a:pt x="95326" y="2495969"/>
                </a:lnTo>
                <a:lnTo>
                  <a:pt x="108699" y="2495969"/>
                </a:lnTo>
                <a:lnTo>
                  <a:pt x="108699" y="2482939"/>
                </a:lnTo>
                <a:lnTo>
                  <a:pt x="95326" y="2482939"/>
                </a:lnTo>
                <a:lnTo>
                  <a:pt x="95326" y="2469566"/>
                </a:lnTo>
                <a:close/>
                <a:moveTo>
                  <a:pt x="440284" y="2875559"/>
                </a:moveTo>
                <a:lnTo>
                  <a:pt x="423139" y="2875559"/>
                </a:lnTo>
                <a:lnTo>
                  <a:pt x="423139" y="2892362"/>
                </a:lnTo>
                <a:lnTo>
                  <a:pt x="406336" y="2892362"/>
                </a:lnTo>
                <a:lnTo>
                  <a:pt x="406336" y="2909507"/>
                </a:lnTo>
                <a:lnTo>
                  <a:pt x="423139" y="2909507"/>
                </a:lnTo>
                <a:lnTo>
                  <a:pt x="423139" y="2926309"/>
                </a:lnTo>
                <a:lnTo>
                  <a:pt x="440284" y="2926309"/>
                </a:lnTo>
                <a:lnTo>
                  <a:pt x="440284" y="2909507"/>
                </a:lnTo>
                <a:lnTo>
                  <a:pt x="457086" y="2909507"/>
                </a:lnTo>
                <a:lnTo>
                  <a:pt x="457086" y="2892362"/>
                </a:lnTo>
                <a:lnTo>
                  <a:pt x="440284" y="2892362"/>
                </a:lnTo>
                <a:lnTo>
                  <a:pt x="440284" y="2875559"/>
                </a:lnTo>
                <a:close/>
                <a:moveTo>
                  <a:pt x="510235" y="2733599"/>
                </a:moveTo>
                <a:lnTo>
                  <a:pt x="490347" y="2733599"/>
                </a:lnTo>
                <a:lnTo>
                  <a:pt x="490347" y="2753830"/>
                </a:lnTo>
                <a:lnTo>
                  <a:pt x="470116" y="2753830"/>
                </a:lnTo>
                <a:lnTo>
                  <a:pt x="470116" y="2773718"/>
                </a:lnTo>
                <a:lnTo>
                  <a:pt x="490347" y="2773718"/>
                </a:lnTo>
                <a:lnTo>
                  <a:pt x="490347" y="2793949"/>
                </a:lnTo>
                <a:lnTo>
                  <a:pt x="510235" y="2793949"/>
                </a:lnTo>
                <a:lnTo>
                  <a:pt x="510235" y="2773718"/>
                </a:lnTo>
                <a:lnTo>
                  <a:pt x="530466" y="2773718"/>
                </a:lnTo>
                <a:lnTo>
                  <a:pt x="530466" y="2753830"/>
                </a:lnTo>
                <a:lnTo>
                  <a:pt x="510235" y="2753830"/>
                </a:lnTo>
                <a:lnTo>
                  <a:pt x="510235" y="2733599"/>
                </a:lnTo>
                <a:close/>
                <a:moveTo>
                  <a:pt x="508521" y="3013748"/>
                </a:moveTo>
                <a:lnTo>
                  <a:pt x="492061" y="3013748"/>
                </a:lnTo>
                <a:lnTo>
                  <a:pt x="492061" y="3029864"/>
                </a:lnTo>
                <a:lnTo>
                  <a:pt x="475945" y="3029864"/>
                </a:lnTo>
                <a:lnTo>
                  <a:pt x="475945" y="3046324"/>
                </a:lnTo>
                <a:lnTo>
                  <a:pt x="492061" y="3046324"/>
                </a:lnTo>
                <a:lnTo>
                  <a:pt x="492061" y="3062440"/>
                </a:lnTo>
                <a:lnTo>
                  <a:pt x="508521" y="3062440"/>
                </a:lnTo>
                <a:lnTo>
                  <a:pt x="508521" y="3046324"/>
                </a:lnTo>
                <a:lnTo>
                  <a:pt x="524637" y="3046324"/>
                </a:lnTo>
                <a:lnTo>
                  <a:pt x="524637" y="3029864"/>
                </a:lnTo>
                <a:lnTo>
                  <a:pt x="508521" y="3029864"/>
                </a:lnTo>
                <a:lnTo>
                  <a:pt x="508521" y="3013748"/>
                </a:lnTo>
                <a:close/>
                <a:moveTo>
                  <a:pt x="511607" y="2455507"/>
                </a:moveTo>
                <a:lnTo>
                  <a:pt x="488975" y="2455507"/>
                </a:lnTo>
                <a:lnTo>
                  <a:pt x="488975" y="2478138"/>
                </a:lnTo>
                <a:lnTo>
                  <a:pt x="466344" y="2478138"/>
                </a:lnTo>
                <a:lnTo>
                  <a:pt x="466344" y="2500770"/>
                </a:lnTo>
                <a:lnTo>
                  <a:pt x="488975" y="2500770"/>
                </a:lnTo>
                <a:lnTo>
                  <a:pt x="488975" y="2523401"/>
                </a:lnTo>
                <a:lnTo>
                  <a:pt x="511607" y="2523401"/>
                </a:lnTo>
                <a:lnTo>
                  <a:pt x="511607" y="2500770"/>
                </a:lnTo>
                <a:lnTo>
                  <a:pt x="534238" y="2500770"/>
                </a:lnTo>
                <a:lnTo>
                  <a:pt x="534238" y="2478138"/>
                </a:lnTo>
                <a:lnTo>
                  <a:pt x="511607" y="2478138"/>
                </a:lnTo>
                <a:lnTo>
                  <a:pt x="511607" y="2455507"/>
                </a:lnTo>
                <a:close/>
                <a:moveTo>
                  <a:pt x="506120" y="3294583"/>
                </a:moveTo>
                <a:lnTo>
                  <a:pt x="494462" y="3294583"/>
                </a:lnTo>
                <a:lnTo>
                  <a:pt x="494462" y="3306585"/>
                </a:lnTo>
                <a:lnTo>
                  <a:pt x="482460" y="3306585"/>
                </a:lnTo>
                <a:lnTo>
                  <a:pt x="482460" y="3318243"/>
                </a:lnTo>
                <a:lnTo>
                  <a:pt x="494462" y="3318243"/>
                </a:lnTo>
                <a:lnTo>
                  <a:pt x="494462" y="3330245"/>
                </a:lnTo>
                <a:lnTo>
                  <a:pt x="506120" y="3330245"/>
                </a:lnTo>
                <a:lnTo>
                  <a:pt x="506120" y="3318243"/>
                </a:lnTo>
                <a:lnTo>
                  <a:pt x="518122" y="3318243"/>
                </a:lnTo>
                <a:lnTo>
                  <a:pt x="518122" y="3306585"/>
                </a:lnTo>
                <a:lnTo>
                  <a:pt x="506120" y="3306585"/>
                </a:lnTo>
                <a:lnTo>
                  <a:pt x="506120" y="3294583"/>
                </a:lnTo>
                <a:close/>
                <a:moveTo>
                  <a:pt x="442684" y="2319376"/>
                </a:moveTo>
                <a:lnTo>
                  <a:pt x="420738" y="2319376"/>
                </a:lnTo>
                <a:lnTo>
                  <a:pt x="420738" y="2341321"/>
                </a:lnTo>
                <a:lnTo>
                  <a:pt x="398793" y="2341321"/>
                </a:lnTo>
                <a:lnTo>
                  <a:pt x="398793" y="2363267"/>
                </a:lnTo>
                <a:lnTo>
                  <a:pt x="420738" y="2363267"/>
                </a:lnTo>
                <a:lnTo>
                  <a:pt x="420738" y="2385212"/>
                </a:lnTo>
                <a:lnTo>
                  <a:pt x="442684" y="2385212"/>
                </a:lnTo>
                <a:lnTo>
                  <a:pt x="442684" y="2363267"/>
                </a:lnTo>
                <a:lnTo>
                  <a:pt x="464629" y="2363267"/>
                </a:lnTo>
                <a:lnTo>
                  <a:pt x="464629" y="2341321"/>
                </a:lnTo>
                <a:lnTo>
                  <a:pt x="442684" y="2341321"/>
                </a:lnTo>
                <a:lnTo>
                  <a:pt x="442684" y="2319376"/>
                </a:lnTo>
                <a:close/>
                <a:moveTo>
                  <a:pt x="580187" y="2592324"/>
                </a:moveTo>
                <a:lnTo>
                  <a:pt x="557555" y="2592324"/>
                </a:lnTo>
                <a:lnTo>
                  <a:pt x="557555" y="2615298"/>
                </a:lnTo>
                <a:lnTo>
                  <a:pt x="534581" y="2615298"/>
                </a:lnTo>
                <a:lnTo>
                  <a:pt x="534581" y="2637930"/>
                </a:lnTo>
                <a:lnTo>
                  <a:pt x="557555" y="2637930"/>
                </a:lnTo>
                <a:lnTo>
                  <a:pt x="557555" y="2660904"/>
                </a:lnTo>
                <a:lnTo>
                  <a:pt x="580187" y="2660904"/>
                </a:lnTo>
                <a:lnTo>
                  <a:pt x="580187" y="2637930"/>
                </a:lnTo>
                <a:lnTo>
                  <a:pt x="603161" y="2637930"/>
                </a:lnTo>
                <a:lnTo>
                  <a:pt x="603161" y="2615298"/>
                </a:lnTo>
                <a:lnTo>
                  <a:pt x="580187" y="2615298"/>
                </a:lnTo>
                <a:lnTo>
                  <a:pt x="580187" y="2592324"/>
                </a:lnTo>
                <a:close/>
                <a:moveTo>
                  <a:pt x="644652" y="3290811"/>
                </a:moveTo>
                <a:lnTo>
                  <a:pt x="630250" y="3290811"/>
                </a:lnTo>
                <a:lnTo>
                  <a:pt x="630250" y="3305213"/>
                </a:lnTo>
                <a:lnTo>
                  <a:pt x="615848" y="3305213"/>
                </a:lnTo>
                <a:lnTo>
                  <a:pt x="615848" y="3319615"/>
                </a:lnTo>
                <a:lnTo>
                  <a:pt x="630250" y="3319615"/>
                </a:lnTo>
                <a:lnTo>
                  <a:pt x="630250" y="3334017"/>
                </a:lnTo>
                <a:lnTo>
                  <a:pt x="644652" y="3334017"/>
                </a:lnTo>
                <a:lnTo>
                  <a:pt x="644652" y="3319615"/>
                </a:lnTo>
                <a:lnTo>
                  <a:pt x="659054" y="3319615"/>
                </a:lnTo>
                <a:lnTo>
                  <a:pt x="659054" y="3305213"/>
                </a:lnTo>
                <a:lnTo>
                  <a:pt x="644652" y="3305213"/>
                </a:lnTo>
                <a:lnTo>
                  <a:pt x="644652" y="3290811"/>
                </a:lnTo>
                <a:close/>
                <a:moveTo>
                  <a:pt x="576758" y="3151937"/>
                </a:moveTo>
                <a:lnTo>
                  <a:pt x="560984" y="3151937"/>
                </a:lnTo>
                <a:lnTo>
                  <a:pt x="560984" y="3167367"/>
                </a:lnTo>
                <a:lnTo>
                  <a:pt x="545554" y="3167367"/>
                </a:lnTo>
                <a:lnTo>
                  <a:pt x="545554" y="3183141"/>
                </a:lnTo>
                <a:lnTo>
                  <a:pt x="560984" y="3183141"/>
                </a:lnTo>
                <a:lnTo>
                  <a:pt x="560984" y="3198571"/>
                </a:lnTo>
                <a:lnTo>
                  <a:pt x="576758" y="3198571"/>
                </a:lnTo>
                <a:lnTo>
                  <a:pt x="576758" y="3183141"/>
                </a:lnTo>
                <a:lnTo>
                  <a:pt x="592188" y="3183141"/>
                </a:lnTo>
                <a:lnTo>
                  <a:pt x="592188" y="3167367"/>
                </a:lnTo>
                <a:lnTo>
                  <a:pt x="576758" y="3167367"/>
                </a:lnTo>
                <a:lnTo>
                  <a:pt x="576758" y="3151937"/>
                </a:lnTo>
                <a:close/>
                <a:moveTo>
                  <a:pt x="578815" y="2871445"/>
                </a:moveTo>
                <a:lnTo>
                  <a:pt x="558927" y="2871445"/>
                </a:lnTo>
                <a:lnTo>
                  <a:pt x="558927" y="2890990"/>
                </a:lnTo>
                <a:lnTo>
                  <a:pt x="539382" y="2890990"/>
                </a:lnTo>
                <a:lnTo>
                  <a:pt x="539382" y="2910878"/>
                </a:lnTo>
                <a:lnTo>
                  <a:pt x="558927" y="2910878"/>
                </a:lnTo>
                <a:lnTo>
                  <a:pt x="558927" y="2930423"/>
                </a:lnTo>
                <a:lnTo>
                  <a:pt x="578815" y="2930423"/>
                </a:lnTo>
                <a:lnTo>
                  <a:pt x="578815" y="2910878"/>
                </a:lnTo>
                <a:lnTo>
                  <a:pt x="598360" y="2910878"/>
                </a:lnTo>
                <a:lnTo>
                  <a:pt x="598360" y="2890990"/>
                </a:lnTo>
                <a:lnTo>
                  <a:pt x="578815" y="2890990"/>
                </a:lnTo>
                <a:lnTo>
                  <a:pt x="578815" y="2871445"/>
                </a:lnTo>
                <a:close/>
                <a:moveTo>
                  <a:pt x="373761" y="2183244"/>
                </a:moveTo>
                <a:lnTo>
                  <a:pt x="352501" y="2183244"/>
                </a:lnTo>
                <a:lnTo>
                  <a:pt x="352501" y="2204504"/>
                </a:lnTo>
                <a:lnTo>
                  <a:pt x="331241" y="2204504"/>
                </a:lnTo>
                <a:lnTo>
                  <a:pt x="331241" y="2225764"/>
                </a:lnTo>
                <a:lnTo>
                  <a:pt x="352501" y="2225764"/>
                </a:lnTo>
                <a:lnTo>
                  <a:pt x="352501" y="2247024"/>
                </a:lnTo>
                <a:lnTo>
                  <a:pt x="373761" y="2247024"/>
                </a:lnTo>
                <a:lnTo>
                  <a:pt x="373761" y="2225764"/>
                </a:lnTo>
                <a:lnTo>
                  <a:pt x="395021" y="2225764"/>
                </a:lnTo>
                <a:lnTo>
                  <a:pt x="395021" y="2204504"/>
                </a:lnTo>
                <a:lnTo>
                  <a:pt x="373761" y="2204504"/>
                </a:lnTo>
                <a:lnTo>
                  <a:pt x="373761" y="2183244"/>
                </a:lnTo>
                <a:close/>
                <a:moveTo>
                  <a:pt x="371704" y="2738057"/>
                </a:moveTo>
                <a:lnTo>
                  <a:pt x="354559" y="2738057"/>
                </a:lnTo>
                <a:lnTo>
                  <a:pt x="354559" y="2755202"/>
                </a:lnTo>
                <a:lnTo>
                  <a:pt x="337414" y="2755202"/>
                </a:lnTo>
                <a:lnTo>
                  <a:pt x="337414" y="2772347"/>
                </a:lnTo>
                <a:lnTo>
                  <a:pt x="354559" y="2772347"/>
                </a:lnTo>
                <a:lnTo>
                  <a:pt x="354559" y="2789492"/>
                </a:lnTo>
                <a:lnTo>
                  <a:pt x="371704" y="2789492"/>
                </a:lnTo>
                <a:lnTo>
                  <a:pt x="371704" y="2772347"/>
                </a:lnTo>
                <a:lnTo>
                  <a:pt x="388849" y="2772347"/>
                </a:lnTo>
                <a:lnTo>
                  <a:pt x="388849" y="2755202"/>
                </a:lnTo>
                <a:lnTo>
                  <a:pt x="371704" y="2755202"/>
                </a:lnTo>
                <a:lnTo>
                  <a:pt x="371704" y="2738057"/>
                </a:lnTo>
                <a:close/>
                <a:moveTo>
                  <a:pt x="373075" y="2459965"/>
                </a:moveTo>
                <a:lnTo>
                  <a:pt x="353187" y="2459965"/>
                </a:lnTo>
                <a:lnTo>
                  <a:pt x="353187" y="2479510"/>
                </a:lnTo>
                <a:lnTo>
                  <a:pt x="333642" y="2479510"/>
                </a:lnTo>
                <a:lnTo>
                  <a:pt x="333642" y="2499398"/>
                </a:lnTo>
                <a:lnTo>
                  <a:pt x="353187" y="2499398"/>
                </a:lnTo>
                <a:lnTo>
                  <a:pt x="353187" y="2518943"/>
                </a:lnTo>
                <a:lnTo>
                  <a:pt x="373075" y="2518943"/>
                </a:lnTo>
                <a:lnTo>
                  <a:pt x="373075" y="2499398"/>
                </a:lnTo>
                <a:lnTo>
                  <a:pt x="392620" y="2499398"/>
                </a:lnTo>
                <a:lnTo>
                  <a:pt x="392620" y="2479510"/>
                </a:lnTo>
                <a:lnTo>
                  <a:pt x="373075" y="2479510"/>
                </a:lnTo>
                <a:lnTo>
                  <a:pt x="373075" y="2459965"/>
                </a:lnTo>
                <a:close/>
                <a:moveTo>
                  <a:pt x="304495" y="1773479"/>
                </a:moveTo>
                <a:lnTo>
                  <a:pt x="284607" y="1773479"/>
                </a:lnTo>
                <a:lnTo>
                  <a:pt x="284607" y="1793710"/>
                </a:lnTo>
                <a:lnTo>
                  <a:pt x="264376" y="1793710"/>
                </a:lnTo>
                <a:lnTo>
                  <a:pt x="264376" y="1813598"/>
                </a:lnTo>
                <a:lnTo>
                  <a:pt x="284607" y="1813598"/>
                </a:lnTo>
                <a:lnTo>
                  <a:pt x="284607" y="1833829"/>
                </a:lnTo>
                <a:lnTo>
                  <a:pt x="304495" y="1833829"/>
                </a:lnTo>
                <a:lnTo>
                  <a:pt x="304495" y="1813598"/>
                </a:lnTo>
                <a:lnTo>
                  <a:pt x="324726" y="1813598"/>
                </a:lnTo>
                <a:lnTo>
                  <a:pt x="324726" y="1793710"/>
                </a:lnTo>
                <a:lnTo>
                  <a:pt x="304495" y="1793710"/>
                </a:lnTo>
                <a:lnTo>
                  <a:pt x="304495" y="1773479"/>
                </a:lnTo>
                <a:close/>
                <a:moveTo>
                  <a:pt x="369989" y="3017520"/>
                </a:moveTo>
                <a:lnTo>
                  <a:pt x="356273" y="3017520"/>
                </a:lnTo>
                <a:lnTo>
                  <a:pt x="356273" y="3031236"/>
                </a:lnTo>
                <a:lnTo>
                  <a:pt x="342557" y="3031236"/>
                </a:lnTo>
                <a:lnTo>
                  <a:pt x="342557" y="3044952"/>
                </a:lnTo>
                <a:lnTo>
                  <a:pt x="356273" y="3044952"/>
                </a:lnTo>
                <a:lnTo>
                  <a:pt x="356273" y="3058668"/>
                </a:lnTo>
                <a:lnTo>
                  <a:pt x="369989" y="3058668"/>
                </a:lnTo>
                <a:lnTo>
                  <a:pt x="369989" y="3044952"/>
                </a:lnTo>
                <a:lnTo>
                  <a:pt x="383705" y="3044952"/>
                </a:lnTo>
                <a:lnTo>
                  <a:pt x="383705" y="3031236"/>
                </a:lnTo>
                <a:lnTo>
                  <a:pt x="369989" y="3031236"/>
                </a:lnTo>
                <a:lnTo>
                  <a:pt x="369989" y="3017520"/>
                </a:lnTo>
                <a:close/>
                <a:moveTo>
                  <a:pt x="441655" y="2596439"/>
                </a:moveTo>
                <a:lnTo>
                  <a:pt x="421767" y="2596439"/>
                </a:lnTo>
                <a:lnTo>
                  <a:pt x="421767" y="2616670"/>
                </a:lnTo>
                <a:lnTo>
                  <a:pt x="401536" y="2616670"/>
                </a:lnTo>
                <a:lnTo>
                  <a:pt x="401536" y="2636558"/>
                </a:lnTo>
                <a:lnTo>
                  <a:pt x="421767" y="2636558"/>
                </a:lnTo>
                <a:lnTo>
                  <a:pt x="421767" y="2656789"/>
                </a:lnTo>
                <a:lnTo>
                  <a:pt x="441655" y="2656789"/>
                </a:lnTo>
                <a:lnTo>
                  <a:pt x="441655" y="2636558"/>
                </a:lnTo>
                <a:lnTo>
                  <a:pt x="461886" y="2636558"/>
                </a:lnTo>
                <a:lnTo>
                  <a:pt x="461886" y="2616670"/>
                </a:lnTo>
                <a:lnTo>
                  <a:pt x="441655" y="2616670"/>
                </a:lnTo>
                <a:lnTo>
                  <a:pt x="441655" y="2596439"/>
                </a:lnTo>
                <a:close/>
                <a:moveTo>
                  <a:pt x="438226" y="3156052"/>
                </a:moveTo>
                <a:lnTo>
                  <a:pt x="425196" y="3156052"/>
                </a:lnTo>
                <a:lnTo>
                  <a:pt x="425196" y="3168739"/>
                </a:lnTo>
                <a:lnTo>
                  <a:pt x="412509" y="3168739"/>
                </a:lnTo>
                <a:lnTo>
                  <a:pt x="412509" y="3181769"/>
                </a:lnTo>
                <a:lnTo>
                  <a:pt x="425196" y="3181769"/>
                </a:lnTo>
                <a:lnTo>
                  <a:pt x="425196" y="3194456"/>
                </a:lnTo>
                <a:lnTo>
                  <a:pt x="438226" y="3194456"/>
                </a:lnTo>
                <a:lnTo>
                  <a:pt x="438226" y="3181769"/>
                </a:lnTo>
                <a:lnTo>
                  <a:pt x="450913" y="3181769"/>
                </a:lnTo>
                <a:lnTo>
                  <a:pt x="450913" y="3168739"/>
                </a:lnTo>
                <a:lnTo>
                  <a:pt x="438226" y="3168739"/>
                </a:lnTo>
                <a:lnTo>
                  <a:pt x="438226" y="3156052"/>
                </a:lnTo>
                <a:close/>
                <a:moveTo>
                  <a:pt x="647052" y="3009633"/>
                </a:moveTo>
                <a:lnTo>
                  <a:pt x="627850" y="3009633"/>
                </a:lnTo>
                <a:lnTo>
                  <a:pt x="627850" y="3028493"/>
                </a:lnTo>
                <a:lnTo>
                  <a:pt x="608990" y="3028493"/>
                </a:lnTo>
                <a:lnTo>
                  <a:pt x="608990" y="3047695"/>
                </a:lnTo>
                <a:lnTo>
                  <a:pt x="627850" y="3047695"/>
                </a:lnTo>
                <a:lnTo>
                  <a:pt x="627850" y="3066555"/>
                </a:lnTo>
                <a:lnTo>
                  <a:pt x="647052" y="3066555"/>
                </a:lnTo>
                <a:lnTo>
                  <a:pt x="647052" y="3047695"/>
                </a:lnTo>
                <a:lnTo>
                  <a:pt x="665912" y="3047695"/>
                </a:lnTo>
                <a:lnTo>
                  <a:pt x="665912" y="3028493"/>
                </a:lnTo>
                <a:lnTo>
                  <a:pt x="647052" y="3028493"/>
                </a:lnTo>
                <a:lnTo>
                  <a:pt x="647052" y="3009633"/>
                </a:lnTo>
                <a:close/>
                <a:moveTo>
                  <a:pt x="420052" y="2112607"/>
                </a:moveTo>
                <a:lnTo>
                  <a:pt x="443370" y="2112607"/>
                </a:lnTo>
                <a:lnTo>
                  <a:pt x="443370" y="2089633"/>
                </a:lnTo>
                <a:lnTo>
                  <a:pt x="466344" y="2089633"/>
                </a:lnTo>
                <a:lnTo>
                  <a:pt x="466344" y="2066315"/>
                </a:lnTo>
                <a:lnTo>
                  <a:pt x="443370" y="2066315"/>
                </a:lnTo>
                <a:lnTo>
                  <a:pt x="443370" y="2043341"/>
                </a:lnTo>
                <a:lnTo>
                  <a:pt x="420052" y="2043341"/>
                </a:lnTo>
                <a:lnTo>
                  <a:pt x="420052" y="2066315"/>
                </a:lnTo>
                <a:lnTo>
                  <a:pt x="397078" y="2066315"/>
                </a:lnTo>
                <a:lnTo>
                  <a:pt x="397078" y="2089633"/>
                </a:lnTo>
                <a:lnTo>
                  <a:pt x="420052" y="2089633"/>
                </a:lnTo>
                <a:lnTo>
                  <a:pt x="420052" y="2112607"/>
                </a:lnTo>
                <a:close/>
                <a:moveTo>
                  <a:pt x="374104" y="1907896"/>
                </a:moveTo>
                <a:lnTo>
                  <a:pt x="352158" y="1907896"/>
                </a:lnTo>
                <a:lnTo>
                  <a:pt x="352158" y="1929841"/>
                </a:lnTo>
                <a:lnTo>
                  <a:pt x="330213" y="1929841"/>
                </a:lnTo>
                <a:lnTo>
                  <a:pt x="330213" y="1951787"/>
                </a:lnTo>
                <a:lnTo>
                  <a:pt x="352158" y="1951787"/>
                </a:lnTo>
                <a:lnTo>
                  <a:pt x="352158" y="1973732"/>
                </a:lnTo>
                <a:lnTo>
                  <a:pt x="374104" y="1973732"/>
                </a:lnTo>
                <a:lnTo>
                  <a:pt x="374104" y="1951787"/>
                </a:lnTo>
                <a:lnTo>
                  <a:pt x="396049" y="1951787"/>
                </a:lnTo>
                <a:lnTo>
                  <a:pt x="396049" y="1929841"/>
                </a:lnTo>
                <a:lnTo>
                  <a:pt x="374104" y="1929841"/>
                </a:lnTo>
                <a:lnTo>
                  <a:pt x="374104" y="1907896"/>
                </a:lnTo>
                <a:close/>
                <a:moveTo>
                  <a:pt x="14059" y="1547851"/>
                </a:moveTo>
                <a:lnTo>
                  <a:pt x="26403" y="1547851"/>
                </a:lnTo>
                <a:lnTo>
                  <a:pt x="26403" y="1535506"/>
                </a:lnTo>
                <a:lnTo>
                  <a:pt x="38748" y="1535506"/>
                </a:lnTo>
                <a:lnTo>
                  <a:pt x="38748" y="1523162"/>
                </a:lnTo>
                <a:lnTo>
                  <a:pt x="26403" y="1523162"/>
                </a:lnTo>
                <a:lnTo>
                  <a:pt x="26403" y="1510817"/>
                </a:lnTo>
                <a:lnTo>
                  <a:pt x="14059" y="1510817"/>
                </a:lnTo>
                <a:lnTo>
                  <a:pt x="14059" y="1523162"/>
                </a:lnTo>
                <a:lnTo>
                  <a:pt x="1715" y="1523162"/>
                </a:lnTo>
                <a:lnTo>
                  <a:pt x="1715" y="1535506"/>
                </a:lnTo>
                <a:lnTo>
                  <a:pt x="14059" y="1535506"/>
                </a:lnTo>
                <a:lnTo>
                  <a:pt x="14059" y="1547851"/>
                </a:lnTo>
                <a:close/>
                <a:moveTo>
                  <a:pt x="1949044" y="3698177"/>
                </a:moveTo>
                <a:lnTo>
                  <a:pt x="1931899" y="3698177"/>
                </a:lnTo>
                <a:lnTo>
                  <a:pt x="1931899" y="3715322"/>
                </a:lnTo>
                <a:lnTo>
                  <a:pt x="1914754" y="3715322"/>
                </a:lnTo>
                <a:lnTo>
                  <a:pt x="1914754" y="3732467"/>
                </a:lnTo>
                <a:lnTo>
                  <a:pt x="1931899" y="3732467"/>
                </a:lnTo>
                <a:lnTo>
                  <a:pt x="1931899" y="3749612"/>
                </a:lnTo>
                <a:lnTo>
                  <a:pt x="1949044" y="3749612"/>
                </a:lnTo>
                <a:lnTo>
                  <a:pt x="1949044" y="3732467"/>
                </a:lnTo>
                <a:lnTo>
                  <a:pt x="1966189" y="3732467"/>
                </a:lnTo>
                <a:lnTo>
                  <a:pt x="1966189" y="3715322"/>
                </a:lnTo>
                <a:lnTo>
                  <a:pt x="1949044" y="3715322"/>
                </a:lnTo>
                <a:lnTo>
                  <a:pt x="1949044" y="3698177"/>
                </a:lnTo>
                <a:close/>
                <a:moveTo>
                  <a:pt x="3460890" y="1769021"/>
                </a:moveTo>
                <a:lnTo>
                  <a:pt x="3437573" y="1769021"/>
                </a:lnTo>
                <a:lnTo>
                  <a:pt x="3437573" y="1791995"/>
                </a:lnTo>
                <a:lnTo>
                  <a:pt x="3414598" y="1791995"/>
                </a:lnTo>
                <a:lnTo>
                  <a:pt x="3414598" y="1815313"/>
                </a:lnTo>
                <a:lnTo>
                  <a:pt x="3437573" y="1815313"/>
                </a:lnTo>
                <a:lnTo>
                  <a:pt x="3437573" y="1838287"/>
                </a:lnTo>
                <a:lnTo>
                  <a:pt x="3460890" y="1838287"/>
                </a:lnTo>
                <a:lnTo>
                  <a:pt x="3460890" y="1815313"/>
                </a:lnTo>
                <a:lnTo>
                  <a:pt x="3483864" y="1815313"/>
                </a:lnTo>
                <a:lnTo>
                  <a:pt x="3483864" y="1791995"/>
                </a:lnTo>
                <a:lnTo>
                  <a:pt x="3460890" y="1791995"/>
                </a:lnTo>
                <a:lnTo>
                  <a:pt x="3460890" y="1769021"/>
                </a:lnTo>
                <a:close/>
                <a:moveTo>
                  <a:pt x="3455746" y="3156052"/>
                </a:moveTo>
                <a:lnTo>
                  <a:pt x="3442716" y="3156052"/>
                </a:lnTo>
                <a:lnTo>
                  <a:pt x="3442716" y="3168739"/>
                </a:lnTo>
                <a:lnTo>
                  <a:pt x="3430029" y="3168739"/>
                </a:lnTo>
                <a:lnTo>
                  <a:pt x="3430029" y="3181769"/>
                </a:lnTo>
                <a:lnTo>
                  <a:pt x="3442716" y="3181769"/>
                </a:lnTo>
                <a:lnTo>
                  <a:pt x="3442716" y="3194456"/>
                </a:lnTo>
                <a:lnTo>
                  <a:pt x="3455746" y="3194456"/>
                </a:lnTo>
                <a:lnTo>
                  <a:pt x="3455746" y="3181769"/>
                </a:lnTo>
                <a:lnTo>
                  <a:pt x="3468434" y="3181769"/>
                </a:lnTo>
                <a:lnTo>
                  <a:pt x="3468434" y="3168739"/>
                </a:lnTo>
                <a:lnTo>
                  <a:pt x="3455746" y="3168739"/>
                </a:lnTo>
                <a:lnTo>
                  <a:pt x="3455746" y="3156052"/>
                </a:lnTo>
                <a:close/>
                <a:moveTo>
                  <a:pt x="3459175" y="2596439"/>
                </a:moveTo>
                <a:lnTo>
                  <a:pt x="3439287" y="2596439"/>
                </a:lnTo>
                <a:lnTo>
                  <a:pt x="3439287" y="2616670"/>
                </a:lnTo>
                <a:lnTo>
                  <a:pt x="3419056" y="2616670"/>
                </a:lnTo>
                <a:lnTo>
                  <a:pt x="3419056" y="2636558"/>
                </a:lnTo>
                <a:lnTo>
                  <a:pt x="3439287" y="2636558"/>
                </a:lnTo>
                <a:lnTo>
                  <a:pt x="3439287" y="2656789"/>
                </a:lnTo>
                <a:lnTo>
                  <a:pt x="3459175" y="2656789"/>
                </a:lnTo>
                <a:lnTo>
                  <a:pt x="3459175" y="2636558"/>
                </a:lnTo>
                <a:lnTo>
                  <a:pt x="3479407" y="2636558"/>
                </a:lnTo>
                <a:lnTo>
                  <a:pt x="3479407" y="2616670"/>
                </a:lnTo>
                <a:lnTo>
                  <a:pt x="3459175" y="2616670"/>
                </a:lnTo>
                <a:lnTo>
                  <a:pt x="3459175" y="2596439"/>
                </a:lnTo>
                <a:close/>
                <a:moveTo>
                  <a:pt x="3457804" y="2875559"/>
                </a:moveTo>
                <a:lnTo>
                  <a:pt x="3440659" y="2875559"/>
                </a:lnTo>
                <a:lnTo>
                  <a:pt x="3440659" y="2892362"/>
                </a:lnTo>
                <a:lnTo>
                  <a:pt x="3423857" y="2892362"/>
                </a:lnTo>
                <a:lnTo>
                  <a:pt x="3423857" y="2909507"/>
                </a:lnTo>
                <a:lnTo>
                  <a:pt x="3440659" y="2909507"/>
                </a:lnTo>
                <a:lnTo>
                  <a:pt x="3440659" y="2926309"/>
                </a:lnTo>
                <a:lnTo>
                  <a:pt x="3457804" y="2926309"/>
                </a:lnTo>
                <a:lnTo>
                  <a:pt x="3457804" y="2909507"/>
                </a:lnTo>
                <a:lnTo>
                  <a:pt x="3474606" y="2909507"/>
                </a:lnTo>
                <a:lnTo>
                  <a:pt x="3474606" y="2892362"/>
                </a:lnTo>
                <a:lnTo>
                  <a:pt x="3457804" y="2892362"/>
                </a:lnTo>
                <a:lnTo>
                  <a:pt x="3457804" y="2875559"/>
                </a:lnTo>
                <a:close/>
                <a:moveTo>
                  <a:pt x="3460204" y="2319033"/>
                </a:moveTo>
                <a:lnTo>
                  <a:pt x="3438259" y="2319033"/>
                </a:lnTo>
                <a:lnTo>
                  <a:pt x="3438259" y="2341321"/>
                </a:lnTo>
                <a:lnTo>
                  <a:pt x="3415970" y="2341321"/>
                </a:lnTo>
                <a:lnTo>
                  <a:pt x="3415970" y="2363267"/>
                </a:lnTo>
                <a:lnTo>
                  <a:pt x="3438259" y="2363267"/>
                </a:lnTo>
                <a:lnTo>
                  <a:pt x="3438259" y="2385555"/>
                </a:lnTo>
                <a:lnTo>
                  <a:pt x="3460204" y="2385555"/>
                </a:lnTo>
                <a:lnTo>
                  <a:pt x="3460204" y="2363267"/>
                </a:lnTo>
                <a:lnTo>
                  <a:pt x="3482492" y="2363267"/>
                </a:lnTo>
                <a:lnTo>
                  <a:pt x="3482492" y="2341321"/>
                </a:lnTo>
                <a:lnTo>
                  <a:pt x="3460204" y="2341321"/>
                </a:lnTo>
                <a:lnTo>
                  <a:pt x="3460204" y="2319033"/>
                </a:lnTo>
                <a:close/>
                <a:moveTo>
                  <a:pt x="3528441" y="2183244"/>
                </a:moveTo>
                <a:lnTo>
                  <a:pt x="3507181" y="2183244"/>
                </a:lnTo>
                <a:lnTo>
                  <a:pt x="3507181" y="2204504"/>
                </a:lnTo>
                <a:lnTo>
                  <a:pt x="3485921" y="2204504"/>
                </a:lnTo>
                <a:lnTo>
                  <a:pt x="3485921" y="2225764"/>
                </a:lnTo>
                <a:lnTo>
                  <a:pt x="3507181" y="2225764"/>
                </a:lnTo>
                <a:lnTo>
                  <a:pt x="3507181" y="2247024"/>
                </a:lnTo>
                <a:lnTo>
                  <a:pt x="3528441" y="2247024"/>
                </a:lnTo>
                <a:lnTo>
                  <a:pt x="3528441" y="2225764"/>
                </a:lnTo>
                <a:lnTo>
                  <a:pt x="3549701" y="2225764"/>
                </a:lnTo>
                <a:lnTo>
                  <a:pt x="3549701" y="2204504"/>
                </a:lnTo>
                <a:lnTo>
                  <a:pt x="3528441" y="2204504"/>
                </a:lnTo>
                <a:lnTo>
                  <a:pt x="3528441" y="2183244"/>
                </a:lnTo>
                <a:close/>
                <a:moveTo>
                  <a:pt x="3250692" y="3290811"/>
                </a:moveTo>
                <a:lnTo>
                  <a:pt x="3236290" y="3290811"/>
                </a:lnTo>
                <a:lnTo>
                  <a:pt x="3236290" y="3305213"/>
                </a:lnTo>
                <a:lnTo>
                  <a:pt x="3221888" y="3305213"/>
                </a:lnTo>
                <a:lnTo>
                  <a:pt x="3221888" y="3319615"/>
                </a:lnTo>
                <a:lnTo>
                  <a:pt x="3236290" y="3319615"/>
                </a:lnTo>
                <a:lnTo>
                  <a:pt x="3236290" y="3334017"/>
                </a:lnTo>
                <a:lnTo>
                  <a:pt x="3250692" y="3334017"/>
                </a:lnTo>
                <a:lnTo>
                  <a:pt x="3250692" y="3319615"/>
                </a:lnTo>
                <a:lnTo>
                  <a:pt x="3265094" y="3319615"/>
                </a:lnTo>
                <a:lnTo>
                  <a:pt x="3265094" y="3305213"/>
                </a:lnTo>
                <a:lnTo>
                  <a:pt x="3250692" y="3305213"/>
                </a:lnTo>
                <a:lnTo>
                  <a:pt x="3250692" y="3290811"/>
                </a:lnTo>
                <a:close/>
                <a:moveTo>
                  <a:pt x="3524669" y="3017863"/>
                </a:moveTo>
                <a:lnTo>
                  <a:pt x="3510953" y="3017863"/>
                </a:lnTo>
                <a:lnTo>
                  <a:pt x="3510953" y="3031236"/>
                </a:lnTo>
                <a:lnTo>
                  <a:pt x="3497580" y="3031236"/>
                </a:lnTo>
                <a:lnTo>
                  <a:pt x="3497580" y="3044952"/>
                </a:lnTo>
                <a:lnTo>
                  <a:pt x="3510953" y="3044952"/>
                </a:lnTo>
                <a:lnTo>
                  <a:pt x="3510953" y="3058325"/>
                </a:lnTo>
                <a:lnTo>
                  <a:pt x="3524669" y="3058325"/>
                </a:lnTo>
                <a:lnTo>
                  <a:pt x="3524669" y="3044952"/>
                </a:lnTo>
                <a:lnTo>
                  <a:pt x="3538042" y="3044952"/>
                </a:lnTo>
                <a:lnTo>
                  <a:pt x="3538042" y="3031236"/>
                </a:lnTo>
                <a:lnTo>
                  <a:pt x="3524669" y="3031236"/>
                </a:lnTo>
                <a:lnTo>
                  <a:pt x="3524669" y="3017863"/>
                </a:lnTo>
                <a:close/>
                <a:moveTo>
                  <a:pt x="3526384" y="2738057"/>
                </a:moveTo>
                <a:lnTo>
                  <a:pt x="3509239" y="2738057"/>
                </a:lnTo>
                <a:lnTo>
                  <a:pt x="3509239" y="2755202"/>
                </a:lnTo>
                <a:lnTo>
                  <a:pt x="3492094" y="2755202"/>
                </a:lnTo>
                <a:lnTo>
                  <a:pt x="3492094" y="2772347"/>
                </a:lnTo>
                <a:lnTo>
                  <a:pt x="3509239" y="2772347"/>
                </a:lnTo>
                <a:lnTo>
                  <a:pt x="3509239" y="2789492"/>
                </a:lnTo>
                <a:lnTo>
                  <a:pt x="3526384" y="2789492"/>
                </a:lnTo>
                <a:lnTo>
                  <a:pt x="3526384" y="2772347"/>
                </a:lnTo>
                <a:lnTo>
                  <a:pt x="3543529" y="2772347"/>
                </a:lnTo>
                <a:lnTo>
                  <a:pt x="3543529" y="2755202"/>
                </a:lnTo>
                <a:lnTo>
                  <a:pt x="3526384" y="2755202"/>
                </a:lnTo>
                <a:lnTo>
                  <a:pt x="3526384" y="2738057"/>
                </a:lnTo>
                <a:close/>
                <a:moveTo>
                  <a:pt x="3460890" y="2043341"/>
                </a:moveTo>
                <a:lnTo>
                  <a:pt x="3437573" y="2043341"/>
                </a:lnTo>
                <a:lnTo>
                  <a:pt x="3437573" y="2066315"/>
                </a:lnTo>
                <a:lnTo>
                  <a:pt x="3414598" y="2066315"/>
                </a:lnTo>
                <a:lnTo>
                  <a:pt x="3414598" y="2089633"/>
                </a:lnTo>
                <a:lnTo>
                  <a:pt x="3437573" y="2089633"/>
                </a:lnTo>
                <a:lnTo>
                  <a:pt x="3437573" y="2112607"/>
                </a:lnTo>
                <a:lnTo>
                  <a:pt x="3460890" y="2112607"/>
                </a:lnTo>
                <a:lnTo>
                  <a:pt x="3460890" y="2089633"/>
                </a:lnTo>
                <a:lnTo>
                  <a:pt x="3483864" y="2089633"/>
                </a:lnTo>
                <a:lnTo>
                  <a:pt x="3483864" y="2066315"/>
                </a:lnTo>
                <a:lnTo>
                  <a:pt x="3460890" y="2066315"/>
                </a:lnTo>
                <a:lnTo>
                  <a:pt x="3460890" y="2043341"/>
                </a:lnTo>
                <a:close/>
                <a:moveTo>
                  <a:pt x="3254807" y="2729827"/>
                </a:moveTo>
                <a:lnTo>
                  <a:pt x="3232175" y="2729827"/>
                </a:lnTo>
                <a:lnTo>
                  <a:pt x="3232175" y="2752458"/>
                </a:lnTo>
                <a:lnTo>
                  <a:pt x="3209544" y="2752458"/>
                </a:lnTo>
                <a:lnTo>
                  <a:pt x="3209544" y="2775090"/>
                </a:lnTo>
                <a:lnTo>
                  <a:pt x="3232175" y="2775090"/>
                </a:lnTo>
                <a:lnTo>
                  <a:pt x="3232175" y="2797721"/>
                </a:lnTo>
                <a:lnTo>
                  <a:pt x="3254807" y="2797721"/>
                </a:lnTo>
                <a:lnTo>
                  <a:pt x="3254807" y="2775090"/>
                </a:lnTo>
                <a:lnTo>
                  <a:pt x="3277438" y="2775090"/>
                </a:lnTo>
                <a:lnTo>
                  <a:pt x="3277438" y="2752458"/>
                </a:lnTo>
                <a:lnTo>
                  <a:pt x="3254807" y="2752458"/>
                </a:lnTo>
                <a:lnTo>
                  <a:pt x="3254807" y="2729827"/>
                </a:lnTo>
                <a:close/>
                <a:moveTo>
                  <a:pt x="3319958" y="3151937"/>
                </a:moveTo>
                <a:lnTo>
                  <a:pt x="3304184" y="3151937"/>
                </a:lnTo>
                <a:lnTo>
                  <a:pt x="3304184" y="3167367"/>
                </a:lnTo>
                <a:lnTo>
                  <a:pt x="3288754" y="3167367"/>
                </a:lnTo>
                <a:lnTo>
                  <a:pt x="3288754" y="3183141"/>
                </a:lnTo>
                <a:lnTo>
                  <a:pt x="3304184" y="3183141"/>
                </a:lnTo>
                <a:lnTo>
                  <a:pt x="3304184" y="3198571"/>
                </a:lnTo>
                <a:lnTo>
                  <a:pt x="3319958" y="3198571"/>
                </a:lnTo>
                <a:lnTo>
                  <a:pt x="3319958" y="3183141"/>
                </a:lnTo>
                <a:lnTo>
                  <a:pt x="3335389" y="3183141"/>
                </a:lnTo>
                <a:lnTo>
                  <a:pt x="3335389" y="3167367"/>
                </a:lnTo>
                <a:lnTo>
                  <a:pt x="3319958" y="3167367"/>
                </a:lnTo>
                <a:lnTo>
                  <a:pt x="3319958" y="3151937"/>
                </a:lnTo>
                <a:close/>
                <a:moveTo>
                  <a:pt x="3322015" y="2871445"/>
                </a:moveTo>
                <a:lnTo>
                  <a:pt x="3302127" y="2871445"/>
                </a:lnTo>
                <a:lnTo>
                  <a:pt x="3302127" y="2890990"/>
                </a:lnTo>
                <a:lnTo>
                  <a:pt x="3282582" y="2890990"/>
                </a:lnTo>
                <a:lnTo>
                  <a:pt x="3282582" y="2910878"/>
                </a:lnTo>
                <a:lnTo>
                  <a:pt x="3302127" y="2910878"/>
                </a:lnTo>
                <a:lnTo>
                  <a:pt x="3302127" y="2930423"/>
                </a:lnTo>
                <a:lnTo>
                  <a:pt x="3322015" y="2930423"/>
                </a:lnTo>
                <a:lnTo>
                  <a:pt x="3322015" y="2910878"/>
                </a:lnTo>
                <a:lnTo>
                  <a:pt x="3341561" y="2910878"/>
                </a:lnTo>
                <a:lnTo>
                  <a:pt x="3341561" y="2890990"/>
                </a:lnTo>
                <a:lnTo>
                  <a:pt x="3322015" y="2890990"/>
                </a:lnTo>
                <a:lnTo>
                  <a:pt x="3322015" y="2871445"/>
                </a:lnTo>
                <a:close/>
                <a:moveTo>
                  <a:pt x="3253093" y="3009633"/>
                </a:moveTo>
                <a:lnTo>
                  <a:pt x="3233890" y="3009633"/>
                </a:lnTo>
                <a:lnTo>
                  <a:pt x="3233890" y="3028493"/>
                </a:lnTo>
                <a:lnTo>
                  <a:pt x="3215030" y="3028493"/>
                </a:lnTo>
                <a:lnTo>
                  <a:pt x="3215030" y="3047695"/>
                </a:lnTo>
                <a:lnTo>
                  <a:pt x="3233890" y="3047695"/>
                </a:lnTo>
                <a:lnTo>
                  <a:pt x="3233890" y="3066555"/>
                </a:lnTo>
                <a:lnTo>
                  <a:pt x="3253093" y="3066555"/>
                </a:lnTo>
                <a:lnTo>
                  <a:pt x="3253093" y="3047695"/>
                </a:lnTo>
                <a:lnTo>
                  <a:pt x="3271952" y="3047695"/>
                </a:lnTo>
                <a:lnTo>
                  <a:pt x="3271952" y="3028493"/>
                </a:lnTo>
                <a:lnTo>
                  <a:pt x="3253093" y="3028493"/>
                </a:lnTo>
                <a:lnTo>
                  <a:pt x="3253093" y="3009633"/>
                </a:lnTo>
                <a:close/>
                <a:moveTo>
                  <a:pt x="3323387" y="2592667"/>
                </a:moveTo>
                <a:lnTo>
                  <a:pt x="3300755" y="2592667"/>
                </a:lnTo>
                <a:lnTo>
                  <a:pt x="3300755" y="2615298"/>
                </a:lnTo>
                <a:lnTo>
                  <a:pt x="3278124" y="2615298"/>
                </a:lnTo>
                <a:lnTo>
                  <a:pt x="3278124" y="2637930"/>
                </a:lnTo>
                <a:lnTo>
                  <a:pt x="3300755" y="2637930"/>
                </a:lnTo>
                <a:lnTo>
                  <a:pt x="3300755" y="2660561"/>
                </a:lnTo>
                <a:lnTo>
                  <a:pt x="3323387" y="2660561"/>
                </a:lnTo>
                <a:lnTo>
                  <a:pt x="3323387" y="2637930"/>
                </a:lnTo>
                <a:lnTo>
                  <a:pt x="3346018" y="2637930"/>
                </a:lnTo>
                <a:lnTo>
                  <a:pt x="3346018" y="2615298"/>
                </a:lnTo>
                <a:lnTo>
                  <a:pt x="3323387" y="2615298"/>
                </a:lnTo>
                <a:lnTo>
                  <a:pt x="3323387" y="2592667"/>
                </a:lnTo>
                <a:close/>
                <a:moveTo>
                  <a:pt x="3388881" y="3013405"/>
                </a:moveTo>
                <a:lnTo>
                  <a:pt x="3372422" y="3013405"/>
                </a:lnTo>
                <a:lnTo>
                  <a:pt x="3372422" y="3029864"/>
                </a:lnTo>
                <a:lnTo>
                  <a:pt x="3355963" y="3029864"/>
                </a:lnTo>
                <a:lnTo>
                  <a:pt x="3355963" y="3046324"/>
                </a:lnTo>
                <a:lnTo>
                  <a:pt x="3372422" y="3046324"/>
                </a:lnTo>
                <a:lnTo>
                  <a:pt x="3372422" y="3062783"/>
                </a:lnTo>
                <a:lnTo>
                  <a:pt x="3388881" y="3062783"/>
                </a:lnTo>
                <a:lnTo>
                  <a:pt x="3388881" y="3046324"/>
                </a:lnTo>
                <a:lnTo>
                  <a:pt x="3405340" y="3046324"/>
                </a:lnTo>
                <a:lnTo>
                  <a:pt x="3405340" y="3029864"/>
                </a:lnTo>
                <a:lnTo>
                  <a:pt x="3388881" y="3029864"/>
                </a:lnTo>
                <a:lnTo>
                  <a:pt x="3388881" y="3013405"/>
                </a:lnTo>
                <a:close/>
                <a:moveTo>
                  <a:pt x="3391967" y="2455507"/>
                </a:moveTo>
                <a:lnTo>
                  <a:pt x="3369335" y="2455507"/>
                </a:lnTo>
                <a:lnTo>
                  <a:pt x="3369335" y="2478138"/>
                </a:lnTo>
                <a:lnTo>
                  <a:pt x="3346704" y="2478138"/>
                </a:lnTo>
                <a:lnTo>
                  <a:pt x="3346704" y="2500770"/>
                </a:lnTo>
                <a:lnTo>
                  <a:pt x="3369335" y="2500770"/>
                </a:lnTo>
                <a:lnTo>
                  <a:pt x="3369335" y="2523401"/>
                </a:lnTo>
                <a:lnTo>
                  <a:pt x="3391967" y="2523401"/>
                </a:lnTo>
                <a:lnTo>
                  <a:pt x="3391967" y="2500770"/>
                </a:lnTo>
                <a:lnTo>
                  <a:pt x="3414598" y="2500770"/>
                </a:lnTo>
                <a:lnTo>
                  <a:pt x="3414598" y="2478138"/>
                </a:lnTo>
                <a:lnTo>
                  <a:pt x="3391967" y="2478138"/>
                </a:lnTo>
                <a:lnTo>
                  <a:pt x="3391967" y="2455507"/>
                </a:lnTo>
                <a:close/>
                <a:moveTo>
                  <a:pt x="3390595" y="2733599"/>
                </a:moveTo>
                <a:lnTo>
                  <a:pt x="3370707" y="2733599"/>
                </a:lnTo>
                <a:lnTo>
                  <a:pt x="3370707" y="2753830"/>
                </a:lnTo>
                <a:lnTo>
                  <a:pt x="3350476" y="2753830"/>
                </a:lnTo>
                <a:lnTo>
                  <a:pt x="3350476" y="2773718"/>
                </a:lnTo>
                <a:lnTo>
                  <a:pt x="3370707" y="2773718"/>
                </a:lnTo>
                <a:lnTo>
                  <a:pt x="3370707" y="2793949"/>
                </a:lnTo>
                <a:lnTo>
                  <a:pt x="3390595" y="2793949"/>
                </a:lnTo>
                <a:lnTo>
                  <a:pt x="3390595" y="2773718"/>
                </a:lnTo>
                <a:lnTo>
                  <a:pt x="3410827" y="2773718"/>
                </a:lnTo>
                <a:lnTo>
                  <a:pt x="3410827" y="2753830"/>
                </a:lnTo>
                <a:lnTo>
                  <a:pt x="3390595" y="2753830"/>
                </a:lnTo>
                <a:lnTo>
                  <a:pt x="3390595" y="2733599"/>
                </a:lnTo>
                <a:close/>
                <a:moveTo>
                  <a:pt x="3386480" y="3294583"/>
                </a:moveTo>
                <a:lnTo>
                  <a:pt x="3374822" y="3294583"/>
                </a:lnTo>
                <a:lnTo>
                  <a:pt x="3374822" y="3306585"/>
                </a:lnTo>
                <a:lnTo>
                  <a:pt x="3362821" y="3306585"/>
                </a:lnTo>
                <a:lnTo>
                  <a:pt x="3362821" y="3318243"/>
                </a:lnTo>
                <a:lnTo>
                  <a:pt x="3374822" y="3318243"/>
                </a:lnTo>
                <a:lnTo>
                  <a:pt x="3374822" y="3330245"/>
                </a:lnTo>
                <a:lnTo>
                  <a:pt x="3386480" y="3330245"/>
                </a:lnTo>
                <a:lnTo>
                  <a:pt x="3386480" y="3318243"/>
                </a:lnTo>
                <a:lnTo>
                  <a:pt x="3398482" y="3318243"/>
                </a:lnTo>
                <a:lnTo>
                  <a:pt x="3398482" y="3306585"/>
                </a:lnTo>
                <a:lnTo>
                  <a:pt x="3386480" y="3306585"/>
                </a:lnTo>
                <a:lnTo>
                  <a:pt x="3386480" y="3294583"/>
                </a:lnTo>
                <a:close/>
                <a:moveTo>
                  <a:pt x="3527755" y="2459965"/>
                </a:moveTo>
                <a:lnTo>
                  <a:pt x="3507867" y="2459965"/>
                </a:lnTo>
                <a:lnTo>
                  <a:pt x="3507867" y="2479510"/>
                </a:lnTo>
                <a:lnTo>
                  <a:pt x="3488322" y="2479510"/>
                </a:lnTo>
                <a:lnTo>
                  <a:pt x="3488322" y="2499398"/>
                </a:lnTo>
                <a:lnTo>
                  <a:pt x="3507867" y="2499398"/>
                </a:lnTo>
                <a:lnTo>
                  <a:pt x="3507867" y="2518943"/>
                </a:lnTo>
                <a:lnTo>
                  <a:pt x="3527755" y="2518943"/>
                </a:lnTo>
                <a:lnTo>
                  <a:pt x="3527755" y="2499398"/>
                </a:lnTo>
                <a:lnTo>
                  <a:pt x="3547301" y="2499398"/>
                </a:lnTo>
                <a:lnTo>
                  <a:pt x="3547301" y="2479510"/>
                </a:lnTo>
                <a:lnTo>
                  <a:pt x="3527755" y="2479510"/>
                </a:lnTo>
                <a:lnTo>
                  <a:pt x="3527755" y="2459965"/>
                </a:lnTo>
                <a:close/>
                <a:moveTo>
                  <a:pt x="3799675" y="2192846"/>
                </a:moveTo>
                <a:lnTo>
                  <a:pt x="3784588" y="2192846"/>
                </a:lnTo>
                <a:lnTo>
                  <a:pt x="3784588" y="2207590"/>
                </a:lnTo>
                <a:lnTo>
                  <a:pt x="3769843" y="2207590"/>
                </a:lnTo>
                <a:lnTo>
                  <a:pt x="3769843" y="2222678"/>
                </a:lnTo>
                <a:lnTo>
                  <a:pt x="3784588" y="2222678"/>
                </a:lnTo>
                <a:lnTo>
                  <a:pt x="3784588" y="2237423"/>
                </a:lnTo>
                <a:lnTo>
                  <a:pt x="3799675" y="2237423"/>
                </a:lnTo>
                <a:lnTo>
                  <a:pt x="3799675" y="2222678"/>
                </a:lnTo>
                <a:lnTo>
                  <a:pt x="3814420" y="2222678"/>
                </a:lnTo>
                <a:lnTo>
                  <a:pt x="3814420" y="2207590"/>
                </a:lnTo>
                <a:lnTo>
                  <a:pt x="3799675" y="2207590"/>
                </a:lnTo>
                <a:lnTo>
                  <a:pt x="3799675" y="2192846"/>
                </a:lnTo>
                <a:close/>
                <a:moveTo>
                  <a:pt x="3798646" y="2469566"/>
                </a:moveTo>
                <a:lnTo>
                  <a:pt x="3785616" y="2469566"/>
                </a:lnTo>
                <a:lnTo>
                  <a:pt x="3785616" y="2482939"/>
                </a:lnTo>
                <a:lnTo>
                  <a:pt x="3772243" y="2482939"/>
                </a:lnTo>
                <a:lnTo>
                  <a:pt x="3772243" y="2495969"/>
                </a:lnTo>
                <a:lnTo>
                  <a:pt x="3785616" y="2495969"/>
                </a:lnTo>
                <a:lnTo>
                  <a:pt x="3785616" y="2509342"/>
                </a:lnTo>
                <a:lnTo>
                  <a:pt x="3798646" y="2509342"/>
                </a:lnTo>
                <a:lnTo>
                  <a:pt x="3798646" y="2495969"/>
                </a:lnTo>
                <a:lnTo>
                  <a:pt x="3812020" y="2495969"/>
                </a:lnTo>
                <a:lnTo>
                  <a:pt x="3812020" y="2482939"/>
                </a:lnTo>
                <a:lnTo>
                  <a:pt x="3798646" y="2482939"/>
                </a:lnTo>
                <a:lnTo>
                  <a:pt x="3798646" y="2469566"/>
                </a:lnTo>
                <a:close/>
                <a:moveTo>
                  <a:pt x="3799675" y="1917840"/>
                </a:moveTo>
                <a:lnTo>
                  <a:pt x="3784588" y="1917840"/>
                </a:lnTo>
                <a:lnTo>
                  <a:pt x="3784588" y="1933270"/>
                </a:lnTo>
                <a:lnTo>
                  <a:pt x="3769157" y="1933270"/>
                </a:lnTo>
                <a:lnTo>
                  <a:pt x="3769157" y="1948358"/>
                </a:lnTo>
                <a:lnTo>
                  <a:pt x="3784588" y="1948358"/>
                </a:lnTo>
                <a:lnTo>
                  <a:pt x="3784588" y="1963788"/>
                </a:lnTo>
                <a:lnTo>
                  <a:pt x="3799675" y="1963788"/>
                </a:lnTo>
                <a:lnTo>
                  <a:pt x="3799675" y="1948358"/>
                </a:lnTo>
                <a:lnTo>
                  <a:pt x="3815105" y="1948358"/>
                </a:lnTo>
                <a:lnTo>
                  <a:pt x="3815105" y="1933270"/>
                </a:lnTo>
                <a:lnTo>
                  <a:pt x="3799675" y="1933270"/>
                </a:lnTo>
                <a:lnTo>
                  <a:pt x="3799675" y="1917840"/>
                </a:lnTo>
                <a:close/>
                <a:moveTo>
                  <a:pt x="3732124" y="2052599"/>
                </a:moveTo>
                <a:lnTo>
                  <a:pt x="3714979" y="2052599"/>
                </a:lnTo>
                <a:lnTo>
                  <a:pt x="3714979" y="2069402"/>
                </a:lnTo>
                <a:lnTo>
                  <a:pt x="3698177" y="2069402"/>
                </a:lnTo>
                <a:lnTo>
                  <a:pt x="3698177" y="2086547"/>
                </a:lnTo>
                <a:lnTo>
                  <a:pt x="3714979" y="2086547"/>
                </a:lnTo>
                <a:lnTo>
                  <a:pt x="3714979" y="2103349"/>
                </a:lnTo>
                <a:lnTo>
                  <a:pt x="3732124" y="2103349"/>
                </a:lnTo>
                <a:lnTo>
                  <a:pt x="3732124" y="2086547"/>
                </a:lnTo>
                <a:lnTo>
                  <a:pt x="3748926" y="2086547"/>
                </a:lnTo>
                <a:lnTo>
                  <a:pt x="3748926" y="2069402"/>
                </a:lnTo>
                <a:lnTo>
                  <a:pt x="3732124" y="2069402"/>
                </a:lnTo>
                <a:lnTo>
                  <a:pt x="3732124" y="2052599"/>
                </a:lnTo>
                <a:close/>
                <a:moveTo>
                  <a:pt x="3593249" y="2880017"/>
                </a:moveTo>
                <a:lnTo>
                  <a:pt x="3579533" y="2880017"/>
                </a:lnTo>
                <a:lnTo>
                  <a:pt x="3579533" y="2894076"/>
                </a:lnTo>
                <a:lnTo>
                  <a:pt x="3565474" y="2894076"/>
                </a:lnTo>
                <a:lnTo>
                  <a:pt x="3565474" y="2907792"/>
                </a:lnTo>
                <a:lnTo>
                  <a:pt x="3579533" y="2907792"/>
                </a:lnTo>
                <a:lnTo>
                  <a:pt x="3579533" y="2921851"/>
                </a:lnTo>
                <a:lnTo>
                  <a:pt x="3593249" y="2921851"/>
                </a:lnTo>
                <a:lnTo>
                  <a:pt x="3593249" y="2907792"/>
                </a:lnTo>
                <a:lnTo>
                  <a:pt x="3607308" y="2907792"/>
                </a:lnTo>
                <a:lnTo>
                  <a:pt x="3607308" y="2894076"/>
                </a:lnTo>
                <a:lnTo>
                  <a:pt x="3593249" y="2894076"/>
                </a:lnTo>
                <a:lnTo>
                  <a:pt x="3593249" y="2880017"/>
                </a:lnTo>
                <a:close/>
                <a:moveTo>
                  <a:pt x="3732124" y="1778279"/>
                </a:moveTo>
                <a:lnTo>
                  <a:pt x="3714979" y="1778279"/>
                </a:lnTo>
                <a:lnTo>
                  <a:pt x="3714979" y="1795082"/>
                </a:lnTo>
                <a:lnTo>
                  <a:pt x="3698177" y="1795082"/>
                </a:lnTo>
                <a:lnTo>
                  <a:pt x="3698177" y="1812227"/>
                </a:lnTo>
                <a:lnTo>
                  <a:pt x="3714979" y="1812227"/>
                </a:lnTo>
                <a:lnTo>
                  <a:pt x="3714979" y="1829029"/>
                </a:lnTo>
                <a:lnTo>
                  <a:pt x="3732124" y="1829029"/>
                </a:lnTo>
                <a:lnTo>
                  <a:pt x="3732124" y="1812227"/>
                </a:lnTo>
                <a:lnTo>
                  <a:pt x="3748926" y="1812227"/>
                </a:lnTo>
                <a:lnTo>
                  <a:pt x="3748926" y="1795082"/>
                </a:lnTo>
                <a:lnTo>
                  <a:pt x="3732124" y="1795082"/>
                </a:lnTo>
                <a:lnTo>
                  <a:pt x="3732124" y="1778279"/>
                </a:lnTo>
                <a:close/>
                <a:moveTo>
                  <a:pt x="3866884" y="2333435"/>
                </a:moveTo>
                <a:lnTo>
                  <a:pt x="3854539" y="2333435"/>
                </a:lnTo>
                <a:lnTo>
                  <a:pt x="3854539" y="2346122"/>
                </a:lnTo>
                <a:lnTo>
                  <a:pt x="3841852" y="2346122"/>
                </a:lnTo>
                <a:lnTo>
                  <a:pt x="3841852" y="2358466"/>
                </a:lnTo>
                <a:lnTo>
                  <a:pt x="3854539" y="2358466"/>
                </a:lnTo>
                <a:lnTo>
                  <a:pt x="3854539" y="2371154"/>
                </a:lnTo>
                <a:lnTo>
                  <a:pt x="3866884" y="2371154"/>
                </a:lnTo>
                <a:lnTo>
                  <a:pt x="3866884" y="2358466"/>
                </a:lnTo>
                <a:lnTo>
                  <a:pt x="3879571" y="2358466"/>
                </a:lnTo>
                <a:lnTo>
                  <a:pt x="3879571" y="2346122"/>
                </a:lnTo>
                <a:lnTo>
                  <a:pt x="3866884" y="2346122"/>
                </a:lnTo>
                <a:lnTo>
                  <a:pt x="3866884" y="2333435"/>
                </a:lnTo>
                <a:close/>
                <a:moveTo>
                  <a:pt x="3947122" y="1934985"/>
                </a:moveTo>
                <a:lnTo>
                  <a:pt x="3935120" y="1934985"/>
                </a:lnTo>
                <a:lnTo>
                  <a:pt x="3935120" y="1922983"/>
                </a:lnTo>
                <a:lnTo>
                  <a:pt x="3923462" y="1922983"/>
                </a:lnTo>
                <a:lnTo>
                  <a:pt x="3923462" y="1934985"/>
                </a:lnTo>
                <a:lnTo>
                  <a:pt x="3911461" y="1934985"/>
                </a:lnTo>
                <a:lnTo>
                  <a:pt x="3911461" y="1946643"/>
                </a:lnTo>
                <a:lnTo>
                  <a:pt x="3923462" y="1946643"/>
                </a:lnTo>
                <a:lnTo>
                  <a:pt x="3923462" y="1958645"/>
                </a:lnTo>
                <a:lnTo>
                  <a:pt x="3935120" y="1958645"/>
                </a:lnTo>
                <a:lnTo>
                  <a:pt x="3935120" y="1946643"/>
                </a:lnTo>
                <a:lnTo>
                  <a:pt x="3947122" y="1946643"/>
                </a:lnTo>
                <a:cubicBezTo>
                  <a:pt x="3947122" y="1944586"/>
                  <a:pt x="3947122" y="1942871"/>
                  <a:pt x="3947122" y="1940814"/>
                </a:cubicBezTo>
                <a:cubicBezTo>
                  <a:pt x="3947122" y="1938757"/>
                  <a:pt x="3947122" y="1937042"/>
                  <a:pt x="3947122" y="1934985"/>
                </a:cubicBezTo>
                <a:close/>
                <a:moveTo>
                  <a:pt x="3867569" y="1783423"/>
                </a:moveTo>
                <a:lnTo>
                  <a:pt x="3853853" y="1783423"/>
                </a:lnTo>
                <a:lnTo>
                  <a:pt x="3853853" y="1796796"/>
                </a:lnTo>
                <a:lnTo>
                  <a:pt x="3840480" y="1796796"/>
                </a:lnTo>
                <a:lnTo>
                  <a:pt x="3840480" y="1810512"/>
                </a:lnTo>
                <a:lnTo>
                  <a:pt x="3853853" y="1810512"/>
                </a:lnTo>
                <a:lnTo>
                  <a:pt x="3853853" y="1823885"/>
                </a:lnTo>
                <a:lnTo>
                  <a:pt x="3867569" y="1823885"/>
                </a:lnTo>
                <a:lnTo>
                  <a:pt x="3867569" y="1810512"/>
                </a:lnTo>
                <a:lnTo>
                  <a:pt x="3880942" y="1810512"/>
                </a:lnTo>
                <a:lnTo>
                  <a:pt x="3880942" y="1796796"/>
                </a:lnTo>
                <a:lnTo>
                  <a:pt x="3867569" y="1796796"/>
                </a:lnTo>
                <a:lnTo>
                  <a:pt x="3867569" y="1783423"/>
                </a:lnTo>
                <a:close/>
                <a:moveTo>
                  <a:pt x="3867569" y="2057743"/>
                </a:moveTo>
                <a:lnTo>
                  <a:pt x="3853853" y="2057743"/>
                </a:lnTo>
                <a:lnTo>
                  <a:pt x="3853853" y="2071116"/>
                </a:lnTo>
                <a:lnTo>
                  <a:pt x="3840480" y="2071116"/>
                </a:lnTo>
                <a:lnTo>
                  <a:pt x="3840480" y="2084832"/>
                </a:lnTo>
                <a:lnTo>
                  <a:pt x="3853853" y="2084832"/>
                </a:lnTo>
                <a:lnTo>
                  <a:pt x="3853853" y="2098205"/>
                </a:lnTo>
                <a:lnTo>
                  <a:pt x="3867569" y="2098205"/>
                </a:lnTo>
                <a:lnTo>
                  <a:pt x="3867569" y="2084832"/>
                </a:lnTo>
                <a:lnTo>
                  <a:pt x="3880942" y="2084832"/>
                </a:lnTo>
                <a:lnTo>
                  <a:pt x="3880942" y="2071116"/>
                </a:lnTo>
                <a:lnTo>
                  <a:pt x="3867569" y="2071116"/>
                </a:lnTo>
                <a:lnTo>
                  <a:pt x="3867569" y="2057743"/>
                </a:lnTo>
                <a:close/>
                <a:moveTo>
                  <a:pt x="3731438" y="2328634"/>
                </a:moveTo>
                <a:lnTo>
                  <a:pt x="3715664" y="2328634"/>
                </a:lnTo>
                <a:lnTo>
                  <a:pt x="3715664" y="2344407"/>
                </a:lnTo>
                <a:lnTo>
                  <a:pt x="3699891" y="2344407"/>
                </a:lnTo>
                <a:lnTo>
                  <a:pt x="3699891" y="2360181"/>
                </a:lnTo>
                <a:lnTo>
                  <a:pt x="3715664" y="2360181"/>
                </a:lnTo>
                <a:lnTo>
                  <a:pt x="3715664" y="2375954"/>
                </a:lnTo>
                <a:lnTo>
                  <a:pt x="3731438" y="2375954"/>
                </a:lnTo>
                <a:lnTo>
                  <a:pt x="3731438" y="2360181"/>
                </a:lnTo>
                <a:lnTo>
                  <a:pt x="3747211" y="2360181"/>
                </a:lnTo>
                <a:lnTo>
                  <a:pt x="3747211" y="2344407"/>
                </a:lnTo>
                <a:lnTo>
                  <a:pt x="3731438" y="2344407"/>
                </a:lnTo>
                <a:lnTo>
                  <a:pt x="3731438" y="2328634"/>
                </a:lnTo>
                <a:close/>
                <a:moveTo>
                  <a:pt x="3596335" y="1773479"/>
                </a:moveTo>
                <a:lnTo>
                  <a:pt x="3576447" y="1773479"/>
                </a:lnTo>
                <a:lnTo>
                  <a:pt x="3576447" y="1793710"/>
                </a:lnTo>
                <a:lnTo>
                  <a:pt x="3556216" y="1793710"/>
                </a:lnTo>
                <a:lnTo>
                  <a:pt x="3556216" y="1813598"/>
                </a:lnTo>
                <a:lnTo>
                  <a:pt x="3576447" y="1813598"/>
                </a:lnTo>
                <a:lnTo>
                  <a:pt x="3576447" y="1833829"/>
                </a:lnTo>
                <a:lnTo>
                  <a:pt x="3596335" y="1833829"/>
                </a:lnTo>
                <a:lnTo>
                  <a:pt x="3596335" y="1813598"/>
                </a:lnTo>
                <a:lnTo>
                  <a:pt x="3616567" y="1813598"/>
                </a:lnTo>
                <a:lnTo>
                  <a:pt x="3616567" y="1793710"/>
                </a:lnTo>
                <a:lnTo>
                  <a:pt x="3596335" y="1793710"/>
                </a:lnTo>
                <a:lnTo>
                  <a:pt x="3596335" y="1773479"/>
                </a:lnTo>
                <a:close/>
                <a:moveTo>
                  <a:pt x="3595993" y="2323833"/>
                </a:moveTo>
                <a:lnTo>
                  <a:pt x="3576790" y="2323833"/>
                </a:lnTo>
                <a:lnTo>
                  <a:pt x="3576790" y="2342693"/>
                </a:lnTo>
                <a:lnTo>
                  <a:pt x="3557930" y="2342693"/>
                </a:lnTo>
                <a:lnTo>
                  <a:pt x="3557930" y="2361895"/>
                </a:lnTo>
                <a:lnTo>
                  <a:pt x="3576790" y="2361895"/>
                </a:lnTo>
                <a:lnTo>
                  <a:pt x="3576790" y="2380755"/>
                </a:lnTo>
                <a:lnTo>
                  <a:pt x="3595993" y="2380755"/>
                </a:lnTo>
                <a:lnTo>
                  <a:pt x="3595993" y="2361895"/>
                </a:lnTo>
                <a:lnTo>
                  <a:pt x="3614852" y="2361895"/>
                </a:lnTo>
                <a:lnTo>
                  <a:pt x="3614852" y="2342693"/>
                </a:lnTo>
                <a:lnTo>
                  <a:pt x="3595993" y="2342693"/>
                </a:lnTo>
                <a:lnTo>
                  <a:pt x="3595993" y="2323833"/>
                </a:lnTo>
                <a:close/>
                <a:moveTo>
                  <a:pt x="3596335" y="2047799"/>
                </a:moveTo>
                <a:lnTo>
                  <a:pt x="3576447" y="2047799"/>
                </a:lnTo>
                <a:lnTo>
                  <a:pt x="3576447" y="2068030"/>
                </a:lnTo>
                <a:lnTo>
                  <a:pt x="3556216" y="2068030"/>
                </a:lnTo>
                <a:lnTo>
                  <a:pt x="3556216" y="2087918"/>
                </a:lnTo>
                <a:lnTo>
                  <a:pt x="3576447" y="2087918"/>
                </a:lnTo>
                <a:lnTo>
                  <a:pt x="3576447" y="2108149"/>
                </a:lnTo>
                <a:lnTo>
                  <a:pt x="3596335" y="2108149"/>
                </a:lnTo>
                <a:lnTo>
                  <a:pt x="3596335" y="2087918"/>
                </a:lnTo>
                <a:lnTo>
                  <a:pt x="3616567" y="2087918"/>
                </a:lnTo>
                <a:lnTo>
                  <a:pt x="3616567" y="2068030"/>
                </a:lnTo>
                <a:lnTo>
                  <a:pt x="3596335" y="2068030"/>
                </a:lnTo>
                <a:lnTo>
                  <a:pt x="3596335" y="2047799"/>
                </a:lnTo>
                <a:close/>
                <a:moveTo>
                  <a:pt x="3730409" y="2606040"/>
                </a:moveTo>
                <a:lnTo>
                  <a:pt x="3716693" y="2606040"/>
                </a:lnTo>
                <a:lnTo>
                  <a:pt x="3716693" y="2619756"/>
                </a:lnTo>
                <a:lnTo>
                  <a:pt x="3702977" y="2619756"/>
                </a:lnTo>
                <a:lnTo>
                  <a:pt x="3702977" y="2633472"/>
                </a:lnTo>
                <a:lnTo>
                  <a:pt x="3716693" y="2633472"/>
                </a:lnTo>
                <a:lnTo>
                  <a:pt x="3716693" y="2647188"/>
                </a:lnTo>
                <a:lnTo>
                  <a:pt x="3730409" y="2647188"/>
                </a:lnTo>
                <a:lnTo>
                  <a:pt x="3730409" y="2633472"/>
                </a:lnTo>
                <a:lnTo>
                  <a:pt x="3744125" y="2633472"/>
                </a:lnTo>
                <a:lnTo>
                  <a:pt x="3744125" y="2619756"/>
                </a:lnTo>
                <a:lnTo>
                  <a:pt x="3730409" y="2619756"/>
                </a:lnTo>
                <a:lnTo>
                  <a:pt x="3730409" y="2606040"/>
                </a:lnTo>
                <a:close/>
                <a:moveTo>
                  <a:pt x="3594964" y="2600897"/>
                </a:moveTo>
                <a:lnTo>
                  <a:pt x="3577819" y="2600897"/>
                </a:lnTo>
                <a:lnTo>
                  <a:pt x="3577819" y="2618042"/>
                </a:lnTo>
                <a:lnTo>
                  <a:pt x="3560674" y="2618042"/>
                </a:lnTo>
                <a:lnTo>
                  <a:pt x="3560674" y="2635187"/>
                </a:lnTo>
                <a:lnTo>
                  <a:pt x="3577819" y="2635187"/>
                </a:lnTo>
                <a:lnTo>
                  <a:pt x="3577819" y="2652332"/>
                </a:lnTo>
                <a:lnTo>
                  <a:pt x="3594964" y="2652332"/>
                </a:lnTo>
                <a:lnTo>
                  <a:pt x="3594964" y="2635187"/>
                </a:lnTo>
                <a:lnTo>
                  <a:pt x="3612109" y="2635187"/>
                </a:lnTo>
                <a:lnTo>
                  <a:pt x="3612109" y="2618042"/>
                </a:lnTo>
                <a:lnTo>
                  <a:pt x="3594964" y="2618042"/>
                </a:lnTo>
                <a:lnTo>
                  <a:pt x="3594964" y="2600897"/>
                </a:lnTo>
                <a:close/>
                <a:moveTo>
                  <a:pt x="3664229" y="1913039"/>
                </a:moveTo>
                <a:lnTo>
                  <a:pt x="3645713" y="1913039"/>
                </a:lnTo>
                <a:lnTo>
                  <a:pt x="3645713" y="1931556"/>
                </a:lnTo>
                <a:lnTo>
                  <a:pt x="3627196" y="1931556"/>
                </a:lnTo>
                <a:lnTo>
                  <a:pt x="3627196" y="1950072"/>
                </a:lnTo>
                <a:lnTo>
                  <a:pt x="3645713" y="1950072"/>
                </a:lnTo>
                <a:lnTo>
                  <a:pt x="3645713" y="1968589"/>
                </a:lnTo>
                <a:lnTo>
                  <a:pt x="3664229" y="1968589"/>
                </a:lnTo>
                <a:lnTo>
                  <a:pt x="3664229" y="1950072"/>
                </a:lnTo>
                <a:lnTo>
                  <a:pt x="3682746" y="1950072"/>
                </a:lnTo>
                <a:lnTo>
                  <a:pt x="3682746" y="1931556"/>
                </a:lnTo>
                <a:lnTo>
                  <a:pt x="3664229" y="1931556"/>
                </a:lnTo>
                <a:lnTo>
                  <a:pt x="3664229" y="1913039"/>
                </a:lnTo>
                <a:close/>
                <a:moveTo>
                  <a:pt x="3663887" y="2188045"/>
                </a:moveTo>
                <a:lnTo>
                  <a:pt x="3646056" y="2188045"/>
                </a:lnTo>
                <a:lnTo>
                  <a:pt x="3646056" y="2206219"/>
                </a:lnTo>
                <a:lnTo>
                  <a:pt x="3627882" y="2206219"/>
                </a:lnTo>
                <a:lnTo>
                  <a:pt x="3627882" y="2224049"/>
                </a:lnTo>
                <a:lnTo>
                  <a:pt x="3646056" y="2224049"/>
                </a:lnTo>
                <a:lnTo>
                  <a:pt x="3646056" y="2242223"/>
                </a:lnTo>
                <a:lnTo>
                  <a:pt x="3663887" y="2242223"/>
                </a:lnTo>
                <a:lnTo>
                  <a:pt x="3663887" y="2224049"/>
                </a:lnTo>
                <a:lnTo>
                  <a:pt x="3682060" y="2224049"/>
                </a:lnTo>
                <a:lnTo>
                  <a:pt x="3682060" y="2206219"/>
                </a:lnTo>
                <a:lnTo>
                  <a:pt x="3663887" y="2206219"/>
                </a:lnTo>
                <a:lnTo>
                  <a:pt x="3663887" y="2188045"/>
                </a:lnTo>
                <a:close/>
                <a:moveTo>
                  <a:pt x="3661829" y="2742857"/>
                </a:moveTo>
                <a:lnTo>
                  <a:pt x="3648113" y="2742857"/>
                </a:lnTo>
                <a:lnTo>
                  <a:pt x="3648113" y="2756916"/>
                </a:lnTo>
                <a:lnTo>
                  <a:pt x="3634054" y="2756916"/>
                </a:lnTo>
                <a:lnTo>
                  <a:pt x="3634054" y="2770632"/>
                </a:lnTo>
                <a:lnTo>
                  <a:pt x="3648113" y="2770632"/>
                </a:lnTo>
                <a:lnTo>
                  <a:pt x="3648113" y="2784691"/>
                </a:lnTo>
                <a:lnTo>
                  <a:pt x="3661829" y="2784691"/>
                </a:lnTo>
                <a:lnTo>
                  <a:pt x="3661829" y="2770632"/>
                </a:lnTo>
                <a:lnTo>
                  <a:pt x="3675888" y="2770632"/>
                </a:lnTo>
                <a:lnTo>
                  <a:pt x="3675888" y="2756916"/>
                </a:lnTo>
                <a:lnTo>
                  <a:pt x="3661829" y="2756916"/>
                </a:lnTo>
                <a:lnTo>
                  <a:pt x="3661829" y="2742857"/>
                </a:lnTo>
                <a:close/>
                <a:moveTo>
                  <a:pt x="3663201" y="2464422"/>
                </a:moveTo>
                <a:lnTo>
                  <a:pt x="3646742" y="2464422"/>
                </a:lnTo>
                <a:lnTo>
                  <a:pt x="3646742" y="2481224"/>
                </a:lnTo>
                <a:lnTo>
                  <a:pt x="3629939" y="2481224"/>
                </a:lnTo>
                <a:lnTo>
                  <a:pt x="3629939" y="2497684"/>
                </a:lnTo>
                <a:lnTo>
                  <a:pt x="3646742" y="2497684"/>
                </a:lnTo>
                <a:lnTo>
                  <a:pt x="3646742" y="2514486"/>
                </a:lnTo>
                <a:lnTo>
                  <a:pt x="3663201" y="2514486"/>
                </a:lnTo>
                <a:lnTo>
                  <a:pt x="3663201" y="2497684"/>
                </a:lnTo>
                <a:lnTo>
                  <a:pt x="3680003" y="2497684"/>
                </a:lnTo>
                <a:lnTo>
                  <a:pt x="3680003" y="2481224"/>
                </a:lnTo>
                <a:lnTo>
                  <a:pt x="3663201" y="2481224"/>
                </a:lnTo>
                <a:lnTo>
                  <a:pt x="3663201" y="2464422"/>
                </a:lnTo>
                <a:close/>
                <a:moveTo>
                  <a:pt x="3528784" y="1907896"/>
                </a:moveTo>
                <a:lnTo>
                  <a:pt x="3506839" y="1907896"/>
                </a:lnTo>
                <a:lnTo>
                  <a:pt x="3506839" y="1929841"/>
                </a:lnTo>
                <a:lnTo>
                  <a:pt x="3484893" y="1929841"/>
                </a:lnTo>
                <a:lnTo>
                  <a:pt x="3484893" y="1951787"/>
                </a:lnTo>
                <a:lnTo>
                  <a:pt x="3506839" y="1951787"/>
                </a:lnTo>
                <a:lnTo>
                  <a:pt x="3506839" y="1973732"/>
                </a:lnTo>
                <a:lnTo>
                  <a:pt x="3528784" y="1973732"/>
                </a:lnTo>
                <a:lnTo>
                  <a:pt x="3528784" y="1951787"/>
                </a:lnTo>
                <a:lnTo>
                  <a:pt x="3550730" y="1951787"/>
                </a:lnTo>
                <a:lnTo>
                  <a:pt x="3550730" y="1929841"/>
                </a:lnTo>
                <a:lnTo>
                  <a:pt x="3528784" y="1929841"/>
                </a:lnTo>
                <a:lnTo>
                  <a:pt x="3528784" y="1907896"/>
                </a:lnTo>
                <a:close/>
                <a:moveTo>
                  <a:pt x="2362924" y="3416313"/>
                </a:moveTo>
                <a:lnTo>
                  <a:pt x="2340979" y="3416313"/>
                </a:lnTo>
                <a:lnTo>
                  <a:pt x="2340979" y="3438601"/>
                </a:lnTo>
                <a:lnTo>
                  <a:pt x="2318690" y="3438601"/>
                </a:lnTo>
                <a:lnTo>
                  <a:pt x="2318690" y="3460547"/>
                </a:lnTo>
                <a:lnTo>
                  <a:pt x="2340979" y="3460547"/>
                </a:lnTo>
                <a:lnTo>
                  <a:pt x="2340979" y="3482835"/>
                </a:lnTo>
                <a:lnTo>
                  <a:pt x="2362924" y="3482835"/>
                </a:lnTo>
                <a:lnTo>
                  <a:pt x="2362924" y="3460547"/>
                </a:lnTo>
                <a:lnTo>
                  <a:pt x="2385212" y="3460547"/>
                </a:lnTo>
                <a:lnTo>
                  <a:pt x="2385212" y="3438601"/>
                </a:lnTo>
                <a:lnTo>
                  <a:pt x="2362924" y="3438601"/>
                </a:lnTo>
                <a:lnTo>
                  <a:pt x="2362924" y="3416313"/>
                </a:lnTo>
                <a:close/>
                <a:moveTo>
                  <a:pt x="2426704" y="3842880"/>
                </a:moveTo>
                <a:lnTo>
                  <a:pt x="2414359" y="3842880"/>
                </a:lnTo>
                <a:lnTo>
                  <a:pt x="2414359" y="3854882"/>
                </a:lnTo>
                <a:lnTo>
                  <a:pt x="2402357" y="3854882"/>
                </a:lnTo>
                <a:lnTo>
                  <a:pt x="2402357" y="3867226"/>
                </a:lnTo>
                <a:lnTo>
                  <a:pt x="2414359" y="3867226"/>
                </a:lnTo>
                <a:lnTo>
                  <a:pt x="2414359" y="3879228"/>
                </a:lnTo>
                <a:lnTo>
                  <a:pt x="2426704" y="3879228"/>
                </a:lnTo>
                <a:lnTo>
                  <a:pt x="2426704" y="3867226"/>
                </a:lnTo>
                <a:lnTo>
                  <a:pt x="2438705" y="3867226"/>
                </a:lnTo>
                <a:lnTo>
                  <a:pt x="2438705" y="3854882"/>
                </a:lnTo>
                <a:lnTo>
                  <a:pt x="2426704" y="3854882"/>
                </a:lnTo>
                <a:lnTo>
                  <a:pt x="2426704" y="3842880"/>
                </a:lnTo>
                <a:close/>
                <a:moveTo>
                  <a:pt x="2289886" y="3841852"/>
                </a:moveTo>
                <a:lnTo>
                  <a:pt x="2276856" y="3841852"/>
                </a:lnTo>
                <a:lnTo>
                  <a:pt x="2276856" y="3854539"/>
                </a:lnTo>
                <a:lnTo>
                  <a:pt x="2264169" y="3854539"/>
                </a:lnTo>
                <a:lnTo>
                  <a:pt x="2264169" y="3867569"/>
                </a:lnTo>
                <a:lnTo>
                  <a:pt x="2276856" y="3867569"/>
                </a:lnTo>
                <a:lnTo>
                  <a:pt x="2276856" y="3880256"/>
                </a:lnTo>
                <a:lnTo>
                  <a:pt x="2289886" y="3880256"/>
                </a:lnTo>
                <a:lnTo>
                  <a:pt x="2289886" y="3867569"/>
                </a:lnTo>
                <a:lnTo>
                  <a:pt x="2302574" y="3867569"/>
                </a:lnTo>
                <a:lnTo>
                  <a:pt x="2302574" y="3854539"/>
                </a:lnTo>
                <a:lnTo>
                  <a:pt x="2289886" y="3854539"/>
                </a:lnTo>
                <a:lnTo>
                  <a:pt x="2289886" y="3841852"/>
                </a:lnTo>
                <a:close/>
                <a:moveTo>
                  <a:pt x="3185884" y="2867673"/>
                </a:moveTo>
                <a:lnTo>
                  <a:pt x="3163939" y="2867673"/>
                </a:lnTo>
                <a:lnTo>
                  <a:pt x="3163939" y="2889961"/>
                </a:lnTo>
                <a:lnTo>
                  <a:pt x="3141650" y="2889961"/>
                </a:lnTo>
                <a:lnTo>
                  <a:pt x="3141650" y="2911907"/>
                </a:lnTo>
                <a:lnTo>
                  <a:pt x="3163939" y="2911907"/>
                </a:lnTo>
                <a:lnTo>
                  <a:pt x="3163939" y="2934195"/>
                </a:lnTo>
                <a:lnTo>
                  <a:pt x="3185884" y="2934195"/>
                </a:lnTo>
                <a:lnTo>
                  <a:pt x="3185884" y="2911907"/>
                </a:lnTo>
                <a:lnTo>
                  <a:pt x="3208172" y="2911907"/>
                </a:lnTo>
                <a:lnTo>
                  <a:pt x="3208172" y="2889961"/>
                </a:lnTo>
                <a:lnTo>
                  <a:pt x="3185884" y="2889961"/>
                </a:lnTo>
                <a:lnTo>
                  <a:pt x="3185884" y="2867673"/>
                </a:lnTo>
                <a:close/>
                <a:moveTo>
                  <a:pt x="2359838" y="3700234"/>
                </a:moveTo>
                <a:lnTo>
                  <a:pt x="2344064" y="3700234"/>
                </a:lnTo>
                <a:lnTo>
                  <a:pt x="2344064" y="3716007"/>
                </a:lnTo>
                <a:lnTo>
                  <a:pt x="2328291" y="3716007"/>
                </a:lnTo>
                <a:lnTo>
                  <a:pt x="2328291" y="3731781"/>
                </a:lnTo>
                <a:lnTo>
                  <a:pt x="2344064" y="3731781"/>
                </a:lnTo>
                <a:lnTo>
                  <a:pt x="2344064" y="3747554"/>
                </a:lnTo>
                <a:lnTo>
                  <a:pt x="2359838" y="3747554"/>
                </a:lnTo>
                <a:lnTo>
                  <a:pt x="2359838" y="3731781"/>
                </a:lnTo>
                <a:lnTo>
                  <a:pt x="2375611" y="3731781"/>
                </a:lnTo>
                <a:lnTo>
                  <a:pt x="2375611" y="3716007"/>
                </a:lnTo>
                <a:lnTo>
                  <a:pt x="2359838" y="3716007"/>
                </a:lnTo>
                <a:lnTo>
                  <a:pt x="2359838" y="3700234"/>
                </a:lnTo>
                <a:close/>
                <a:moveTo>
                  <a:pt x="2292973" y="3557588"/>
                </a:moveTo>
                <a:lnTo>
                  <a:pt x="2273770" y="3557588"/>
                </a:lnTo>
                <a:lnTo>
                  <a:pt x="2273770" y="3577133"/>
                </a:lnTo>
                <a:lnTo>
                  <a:pt x="2254225" y="3577133"/>
                </a:lnTo>
                <a:lnTo>
                  <a:pt x="2254225" y="3596335"/>
                </a:lnTo>
                <a:lnTo>
                  <a:pt x="2273770" y="3596335"/>
                </a:lnTo>
                <a:lnTo>
                  <a:pt x="2273770" y="3615881"/>
                </a:lnTo>
                <a:lnTo>
                  <a:pt x="2292973" y="3615881"/>
                </a:lnTo>
                <a:lnTo>
                  <a:pt x="2292973" y="3596335"/>
                </a:lnTo>
                <a:lnTo>
                  <a:pt x="2312518" y="3596335"/>
                </a:lnTo>
                <a:lnTo>
                  <a:pt x="2312518" y="3577133"/>
                </a:lnTo>
                <a:lnTo>
                  <a:pt x="2292973" y="3577133"/>
                </a:lnTo>
                <a:lnTo>
                  <a:pt x="2292973" y="3557588"/>
                </a:lnTo>
                <a:close/>
                <a:moveTo>
                  <a:pt x="2566607" y="3560331"/>
                </a:moveTo>
                <a:lnTo>
                  <a:pt x="2548776" y="3560331"/>
                </a:lnTo>
                <a:lnTo>
                  <a:pt x="2548776" y="3577819"/>
                </a:lnTo>
                <a:lnTo>
                  <a:pt x="2531288" y="3577819"/>
                </a:lnTo>
                <a:lnTo>
                  <a:pt x="2531288" y="3595649"/>
                </a:lnTo>
                <a:lnTo>
                  <a:pt x="2548776" y="3595649"/>
                </a:lnTo>
                <a:lnTo>
                  <a:pt x="2548776" y="3613137"/>
                </a:lnTo>
                <a:lnTo>
                  <a:pt x="2566607" y="3613137"/>
                </a:lnTo>
                <a:lnTo>
                  <a:pt x="2566607" y="3595649"/>
                </a:lnTo>
                <a:lnTo>
                  <a:pt x="2584094" y="3595649"/>
                </a:lnTo>
                <a:lnTo>
                  <a:pt x="2584094" y="3577819"/>
                </a:lnTo>
                <a:lnTo>
                  <a:pt x="2566607" y="3577819"/>
                </a:lnTo>
                <a:lnTo>
                  <a:pt x="2566607" y="3560331"/>
                </a:lnTo>
                <a:close/>
                <a:moveTo>
                  <a:pt x="2569350" y="3277438"/>
                </a:moveTo>
                <a:lnTo>
                  <a:pt x="2546033" y="3277438"/>
                </a:lnTo>
                <a:lnTo>
                  <a:pt x="2546033" y="3300755"/>
                </a:lnTo>
                <a:lnTo>
                  <a:pt x="2522716" y="3300755"/>
                </a:lnTo>
                <a:lnTo>
                  <a:pt x="2522716" y="3324073"/>
                </a:lnTo>
                <a:lnTo>
                  <a:pt x="2546033" y="3324073"/>
                </a:lnTo>
                <a:lnTo>
                  <a:pt x="2546033" y="3347390"/>
                </a:lnTo>
                <a:lnTo>
                  <a:pt x="2569350" y="3347390"/>
                </a:lnTo>
                <a:lnTo>
                  <a:pt x="2569350" y="3324073"/>
                </a:lnTo>
                <a:lnTo>
                  <a:pt x="2592667" y="3324073"/>
                </a:lnTo>
                <a:lnTo>
                  <a:pt x="2592667" y="3300755"/>
                </a:lnTo>
                <a:lnTo>
                  <a:pt x="2569350" y="3300755"/>
                </a:lnTo>
                <a:lnTo>
                  <a:pt x="2569350" y="3277438"/>
                </a:lnTo>
                <a:close/>
                <a:moveTo>
                  <a:pt x="2496655" y="3701263"/>
                </a:moveTo>
                <a:lnTo>
                  <a:pt x="2481568" y="3701263"/>
                </a:lnTo>
                <a:lnTo>
                  <a:pt x="2481568" y="3716350"/>
                </a:lnTo>
                <a:lnTo>
                  <a:pt x="2466480" y="3716350"/>
                </a:lnTo>
                <a:lnTo>
                  <a:pt x="2466480" y="3731438"/>
                </a:lnTo>
                <a:lnTo>
                  <a:pt x="2481568" y="3731438"/>
                </a:lnTo>
                <a:lnTo>
                  <a:pt x="2481568" y="3746525"/>
                </a:lnTo>
                <a:lnTo>
                  <a:pt x="2496655" y="3746525"/>
                </a:lnTo>
                <a:lnTo>
                  <a:pt x="2496655" y="3731438"/>
                </a:lnTo>
                <a:lnTo>
                  <a:pt x="2511743" y="3731438"/>
                </a:lnTo>
                <a:lnTo>
                  <a:pt x="2511743" y="3716350"/>
                </a:lnTo>
                <a:lnTo>
                  <a:pt x="2496655" y="3716350"/>
                </a:lnTo>
                <a:lnTo>
                  <a:pt x="2496655" y="3701263"/>
                </a:lnTo>
                <a:close/>
                <a:moveTo>
                  <a:pt x="2499741" y="3417684"/>
                </a:moveTo>
                <a:lnTo>
                  <a:pt x="2478481" y="3417684"/>
                </a:lnTo>
                <a:lnTo>
                  <a:pt x="2478481" y="3438944"/>
                </a:lnTo>
                <a:lnTo>
                  <a:pt x="2457221" y="3438944"/>
                </a:lnTo>
                <a:lnTo>
                  <a:pt x="2457221" y="3460204"/>
                </a:lnTo>
                <a:lnTo>
                  <a:pt x="2478481" y="3460204"/>
                </a:lnTo>
                <a:lnTo>
                  <a:pt x="2478481" y="3481464"/>
                </a:lnTo>
                <a:lnTo>
                  <a:pt x="2499741" y="3481464"/>
                </a:lnTo>
                <a:lnTo>
                  <a:pt x="2499741" y="3460204"/>
                </a:lnTo>
                <a:lnTo>
                  <a:pt x="2521001" y="3460204"/>
                </a:lnTo>
                <a:lnTo>
                  <a:pt x="2521001" y="3438944"/>
                </a:lnTo>
                <a:lnTo>
                  <a:pt x="2499741" y="3438944"/>
                </a:lnTo>
                <a:lnTo>
                  <a:pt x="2499741" y="3417684"/>
                </a:lnTo>
                <a:close/>
                <a:moveTo>
                  <a:pt x="1952130" y="3414598"/>
                </a:moveTo>
                <a:lnTo>
                  <a:pt x="1928812" y="3414598"/>
                </a:lnTo>
                <a:lnTo>
                  <a:pt x="1928812" y="3437915"/>
                </a:lnTo>
                <a:lnTo>
                  <a:pt x="1905495" y="3437915"/>
                </a:lnTo>
                <a:lnTo>
                  <a:pt x="1905495" y="3461233"/>
                </a:lnTo>
                <a:lnTo>
                  <a:pt x="1928812" y="3461233"/>
                </a:lnTo>
                <a:lnTo>
                  <a:pt x="1928812" y="3484550"/>
                </a:lnTo>
                <a:lnTo>
                  <a:pt x="1952130" y="3484550"/>
                </a:lnTo>
                <a:lnTo>
                  <a:pt x="1952130" y="3461233"/>
                </a:lnTo>
                <a:lnTo>
                  <a:pt x="1975447" y="3461233"/>
                </a:lnTo>
                <a:lnTo>
                  <a:pt x="1975447" y="3437915"/>
                </a:lnTo>
                <a:lnTo>
                  <a:pt x="1952130" y="3437915"/>
                </a:lnTo>
                <a:lnTo>
                  <a:pt x="1952130" y="3414598"/>
                </a:lnTo>
                <a:close/>
                <a:moveTo>
                  <a:pt x="2019338" y="3556216"/>
                </a:moveTo>
                <a:lnTo>
                  <a:pt x="1998764" y="3556216"/>
                </a:lnTo>
                <a:lnTo>
                  <a:pt x="1998764" y="3576447"/>
                </a:lnTo>
                <a:lnTo>
                  <a:pt x="1978533" y="3576447"/>
                </a:lnTo>
                <a:lnTo>
                  <a:pt x="1978533" y="3597021"/>
                </a:lnTo>
                <a:lnTo>
                  <a:pt x="1998764" y="3597021"/>
                </a:lnTo>
                <a:lnTo>
                  <a:pt x="1998764" y="3617252"/>
                </a:lnTo>
                <a:lnTo>
                  <a:pt x="2019338" y="3617252"/>
                </a:lnTo>
                <a:lnTo>
                  <a:pt x="2019338" y="3597021"/>
                </a:lnTo>
                <a:lnTo>
                  <a:pt x="2039569" y="3597021"/>
                </a:lnTo>
                <a:lnTo>
                  <a:pt x="2039569" y="3576447"/>
                </a:lnTo>
                <a:lnTo>
                  <a:pt x="2019338" y="3576447"/>
                </a:lnTo>
                <a:lnTo>
                  <a:pt x="2019338" y="3556216"/>
                </a:lnTo>
                <a:close/>
                <a:moveTo>
                  <a:pt x="2015909" y="3840823"/>
                </a:moveTo>
                <a:lnTo>
                  <a:pt x="2002193" y="3840823"/>
                </a:lnTo>
                <a:lnTo>
                  <a:pt x="2002193" y="3854196"/>
                </a:lnTo>
                <a:lnTo>
                  <a:pt x="1988820" y="3854196"/>
                </a:lnTo>
                <a:lnTo>
                  <a:pt x="1988820" y="3867912"/>
                </a:lnTo>
                <a:lnTo>
                  <a:pt x="2002193" y="3867912"/>
                </a:lnTo>
                <a:lnTo>
                  <a:pt x="2002193" y="3881285"/>
                </a:lnTo>
                <a:lnTo>
                  <a:pt x="2015909" y="3881285"/>
                </a:lnTo>
                <a:lnTo>
                  <a:pt x="2015909" y="3867912"/>
                </a:lnTo>
                <a:lnTo>
                  <a:pt x="2029282" y="3867912"/>
                </a:lnTo>
                <a:lnTo>
                  <a:pt x="2029282" y="3854196"/>
                </a:lnTo>
                <a:lnTo>
                  <a:pt x="2015909" y="3854196"/>
                </a:lnTo>
                <a:lnTo>
                  <a:pt x="2015909" y="3840823"/>
                </a:lnTo>
                <a:close/>
                <a:moveTo>
                  <a:pt x="2086204" y="3698519"/>
                </a:moveTo>
                <a:lnTo>
                  <a:pt x="2069059" y="3698519"/>
                </a:lnTo>
                <a:lnTo>
                  <a:pt x="2069059" y="3715322"/>
                </a:lnTo>
                <a:lnTo>
                  <a:pt x="2052256" y="3715322"/>
                </a:lnTo>
                <a:lnTo>
                  <a:pt x="2052256" y="3732467"/>
                </a:lnTo>
                <a:lnTo>
                  <a:pt x="2069059" y="3732467"/>
                </a:lnTo>
                <a:lnTo>
                  <a:pt x="2069059" y="3749269"/>
                </a:lnTo>
                <a:lnTo>
                  <a:pt x="2086204" y="3749269"/>
                </a:lnTo>
                <a:lnTo>
                  <a:pt x="2086204" y="3732467"/>
                </a:lnTo>
                <a:lnTo>
                  <a:pt x="2103006" y="3732467"/>
                </a:lnTo>
                <a:lnTo>
                  <a:pt x="2103006" y="3715322"/>
                </a:lnTo>
                <a:lnTo>
                  <a:pt x="2086204" y="3715322"/>
                </a:lnTo>
                <a:lnTo>
                  <a:pt x="2086204" y="3698519"/>
                </a:lnTo>
                <a:close/>
                <a:moveTo>
                  <a:pt x="2633129" y="3703320"/>
                </a:moveTo>
                <a:lnTo>
                  <a:pt x="2619413" y="3703320"/>
                </a:lnTo>
                <a:lnTo>
                  <a:pt x="2619413" y="3717036"/>
                </a:lnTo>
                <a:lnTo>
                  <a:pt x="2605697" y="3717036"/>
                </a:lnTo>
                <a:lnTo>
                  <a:pt x="2605697" y="3730752"/>
                </a:lnTo>
                <a:lnTo>
                  <a:pt x="2619413" y="3730752"/>
                </a:lnTo>
                <a:lnTo>
                  <a:pt x="2619413" y="3744468"/>
                </a:lnTo>
                <a:lnTo>
                  <a:pt x="2633129" y="3744468"/>
                </a:lnTo>
                <a:lnTo>
                  <a:pt x="2633129" y="3730752"/>
                </a:lnTo>
                <a:lnTo>
                  <a:pt x="2646845" y="3730752"/>
                </a:lnTo>
                <a:lnTo>
                  <a:pt x="2646845" y="3717036"/>
                </a:lnTo>
                <a:lnTo>
                  <a:pt x="2633129" y="3717036"/>
                </a:lnTo>
                <a:lnTo>
                  <a:pt x="2633129" y="3703320"/>
                </a:lnTo>
                <a:close/>
                <a:moveTo>
                  <a:pt x="2156155" y="3556559"/>
                </a:moveTo>
                <a:lnTo>
                  <a:pt x="2136267" y="3556559"/>
                </a:lnTo>
                <a:lnTo>
                  <a:pt x="2136267" y="3576790"/>
                </a:lnTo>
                <a:lnTo>
                  <a:pt x="2116036" y="3576790"/>
                </a:lnTo>
                <a:lnTo>
                  <a:pt x="2116036" y="3596678"/>
                </a:lnTo>
                <a:lnTo>
                  <a:pt x="2136267" y="3596678"/>
                </a:lnTo>
                <a:lnTo>
                  <a:pt x="2136267" y="3616909"/>
                </a:lnTo>
                <a:lnTo>
                  <a:pt x="2156155" y="3616909"/>
                </a:lnTo>
                <a:lnTo>
                  <a:pt x="2156155" y="3596678"/>
                </a:lnTo>
                <a:lnTo>
                  <a:pt x="2176387" y="3596678"/>
                </a:lnTo>
                <a:lnTo>
                  <a:pt x="2176387" y="3576790"/>
                </a:lnTo>
                <a:lnTo>
                  <a:pt x="2156155" y="3576790"/>
                </a:lnTo>
                <a:lnTo>
                  <a:pt x="2156155" y="3556559"/>
                </a:lnTo>
                <a:close/>
                <a:moveTo>
                  <a:pt x="2223021" y="3699205"/>
                </a:moveTo>
                <a:lnTo>
                  <a:pt x="2206562" y="3699205"/>
                </a:lnTo>
                <a:lnTo>
                  <a:pt x="2206562" y="3715664"/>
                </a:lnTo>
                <a:lnTo>
                  <a:pt x="2190103" y="3715664"/>
                </a:lnTo>
                <a:lnTo>
                  <a:pt x="2190103" y="3732124"/>
                </a:lnTo>
                <a:lnTo>
                  <a:pt x="2206562" y="3732124"/>
                </a:lnTo>
                <a:lnTo>
                  <a:pt x="2206562" y="3748583"/>
                </a:lnTo>
                <a:lnTo>
                  <a:pt x="2223021" y="3748583"/>
                </a:lnTo>
                <a:lnTo>
                  <a:pt x="2223021" y="3732124"/>
                </a:lnTo>
                <a:lnTo>
                  <a:pt x="2239480" y="3732124"/>
                </a:lnTo>
                <a:lnTo>
                  <a:pt x="2239480" y="3715664"/>
                </a:lnTo>
                <a:lnTo>
                  <a:pt x="2223021" y="3715664"/>
                </a:lnTo>
                <a:lnTo>
                  <a:pt x="2223021" y="3699205"/>
                </a:lnTo>
                <a:close/>
                <a:moveTo>
                  <a:pt x="2089290" y="3414598"/>
                </a:moveTo>
                <a:lnTo>
                  <a:pt x="2065972" y="3414598"/>
                </a:lnTo>
                <a:lnTo>
                  <a:pt x="2065972" y="3437915"/>
                </a:lnTo>
                <a:lnTo>
                  <a:pt x="2042656" y="3437915"/>
                </a:lnTo>
                <a:lnTo>
                  <a:pt x="2042656" y="3461233"/>
                </a:lnTo>
                <a:lnTo>
                  <a:pt x="2065972" y="3461233"/>
                </a:lnTo>
                <a:lnTo>
                  <a:pt x="2065972" y="3484550"/>
                </a:lnTo>
                <a:lnTo>
                  <a:pt x="2089290" y="3484550"/>
                </a:lnTo>
                <a:lnTo>
                  <a:pt x="2089290" y="3461233"/>
                </a:lnTo>
                <a:lnTo>
                  <a:pt x="2112607" y="3461233"/>
                </a:lnTo>
                <a:lnTo>
                  <a:pt x="2112607" y="3437915"/>
                </a:lnTo>
                <a:lnTo>
                  <a:pt x="2089290" y="3437915"/>
                </a:lnTo>
                <a:lnTo>
                  <a:pt x="2089290" y="3414598"/>
                </a:lnTo>
                <a:close/>
                <a:moveTo>
                  <a:pt x="2226107" y="3415627"/>
                </a:moveTo>
                <a:lnTo>
                  <a:pt x="2203475" y="3415627"/>
                </a:lnTo>
                <a:lnTo>
                  <a:pt x="2203475" y="3438258"/>
                </a:lnTo>
                <a:lnTo>
                  <a:pt x="2180844" y="3438258"/>
                </a:lnTo>
                <a:lnTo>
                  <a:pt x="2180844" y="3460890"/>
                </a:lnTo>
                <a:lnTo>
                  <a:pt x="2203475" y="3460890"/>
                </a:lnTo>
                <a:lnTo>
                  <a:pt x="2203475" y="3483521"/>
                </a:lnTo>
                <a:lnTo>
                  <a:pt x="2226107" y="3483521"/>
                </a:lnTo>
                <a:lnTo>
                  <a:pt x="2226107" y="3460890"/>
                </a:lnTo>
                <a:lnTo>
                  <a:pt x="2248738" y="3460890"/>
                </a:lnTo>
                <a:lnTo>
                  <a:pt x="2248738" y="3438258"/>
                </a:lnTo>
                <a:lnTo>
                  <a:pt x="2226107" y="3438258"/>
                </a:lnTo>
                <a:lnTo>
                  <a:pt x="2226107" y="3415627"/>
                </a:lnTo>
                <a:close/>
                <a:moveTo>
                  <a:pt x="2153069" y="3840823"/>
                </a:moveTo>
                <a:lnTo>
                  <a:pt x="2139353" y="3840823"/>
                </a:lnTo>
                <a:lnTo>
                  <a:pt x="2139353" y="3854196"/>
                </a:lnTo>
                <a:lnTo>
                  <a:pt x="2125980" y="3854196"/>
                </a:lnTo>
                <a:lnTo>
                  <a:pt x="2125980" y="3867912"/>
                </a:lnTo>
                <a:lnTo>
                  <a:pt x="2139353" y="3867912"/>
                </a:lnTo>
                <a:lnTo>
                  <a:pt x="2139353" y="3881285"/>
                </a:lnTo>
                <a:lnTo>
                  <a:pt x="2153069" y="3881285"/>
                </a:lnTo>
                <a:lnTo>
                  <a:pt x="2153069" y="3867912"/>
                </a:lnTo>
                <a:lnTo>
                  <a:pt x="2166442" y="3867912"/>
                </a:lnTo>
                <a:lnTo>
                  <a:pt x="2166442" y="3854196"/>
                </a:lnTo>
                <a:lnTo>
                  <a:pt x="2153069" y="3854196"/>
                </a:lnTo>
                <a:lnTo>
                  <a:pt x="2153069" y="3840823"/>
                </a:lnTo>
                <a:close/>
                <a:moveTo>
                  <a:pt x="2429789" y="3558616"/>
                </a:moveTo>
                <a:lnTo>
                  <a:pt x="2411273" y="3558616"/>
                </a:lnTo>
                <a:lnTo>
                  <a:pt x="2411273" y="3577476"/>
                </a:lnTo>
                <a:lnTo>
                  <a:pt x="2392414" y="3577476"/>
                </a:lnTo>
                <a:lnTo>
                  <a:pt x="2392414" y="3595992"/>
                </a:lnTo>
                <a:lnTo>
                  <a:pt x="2411273" y="3595992"/>
                </a:lnTo>
                <a:lnTo>
                  <a:pt x="2411273" y="3614852"/>
                </a:lnTo>
                <a:lnTo>
                  <a:pt x="2429789" y="3614852"/>
                </a:lnTo>
                <a:lnTo>
                  <a:pt x="2429789" y="3595992"/>
                </a:lnTo>
                <a:lnTo>
                  <a:pt x="2448649" y="3595992"/>
                </a:lnTo>
                <a:lnTo>
                  <a:pt x="2448649" y="3577476"/>
                </a:lnTo>
                <a:lnTo>
                  <a:pt x="2429789" y="3577476"/>
                </a:lnTo>
                <a:lnTo>
                  <a:pt x="2429789" y="3558616"/>
                </a:lnTo>
                <a:close/>
                <a:moveTo>
                  <a:pt x="3048038" y="3144736"/>
                </a:moveTo>
                <a:lnTo>
                  <a:pt x="3027464" y="3144736"/>
                </a:lnTo>
                <a:lnTo>
                  <a:pt x="3027464" y="3164967"/>
                </a:lnTo>
                <a:lnTo>
                  <a:pt x="3007233" y="3164967"/>
                </a:lnTo>
                <a:lnTo>
                  <a:pt x="3007233" y="3185541"/>
                </a:lnTo>
                <a:lnTo>
                  <a:pt x="3027464" y="3185541"/>
                </a:lnTo>
                <a:lnTo>
                  <a:pt x="3027464" y="3205772"/>
                </a:lnTo>
                <a:lnTo>
                  <a:pt x="3048038" y="3205772"/>
                </a:lnTo>
                <a:lnTo>
                  <a:pt x="3048038" y="3185541"/>
                </a:lnTo>
                <a:lnTo>
                  <a:pt x="3068269" y="3185541"/>
                </a:lnTo>
                <a:lnTo>
                  <a:pt x="3068269" y="3164967"/>
                </a:lnTo>
                <a:lnTo>
                  <a:pt x="3048038" y="3164967"/>
                </a:lnTo>
                <a:lnTo>
                  <a:pt x="3048038" y="3144736"/>
                </a:lnTo>
                <a:close/>
                <a:moveTo>
                  <a:pt x="2980830" y="3003118"/>
                </a:moveTo>
                <a:lnTo>
                  <a:pt x="2957513" y="3003118"/>
                </a:lnTo>
                <a:lnTo>
                  <a:pt x="2957513" y="3026435"/>
                </a:lnTo>
                <a:lnTo>
                  <a:pt x="2934196" y="3026435"/>
                </a:lnTo>
                <a:lnTo>
                  <a:pt x="2934196" y="3049753"/>
                </a:lnTo>
                <a:lnTo>
                  <a:pt x="2957513" y="3049753"/>
                </a:lnTo>
                <a:lnTo>
                  <a:pt x="2957513" y="3073070"/>
                </a:lnTo>
                <a:lnTo>
                  <a:pt x="2980830" y="3073070"/>
                </a:lnTo>
                <a:lnTo>
                  <a:pt x="2980830" y="3049753"/>
                </a:lnTo>
                <a:lnTo>
                  <a:pt x="3004147" y="3049753"/>
                </a:lnTo>
                <a:lnTo>
                  <a:pt x="3004147" y="3026435"/>
                </a:lnTo>
                <a:lnTo>
                  <a:pt x="2980830" y="3026435"/>
                </a:lnTo>
                <a:lnTo>
                  <a:pt x="2980830" y="3003118"/>
                </a:lnTo>
                <a:close/>
                <a:moveTo>
                  <a:pt x="3045295" y="3426943"/>
                </a:moveTo>
                <a:lnTo>
                  <a:pt x="3030208" y="3426943"/>
                </a:lnTo>
                <a:lnTo>
                  <a:pt x="3030208" y="3442030"/>
                </a:lnTo>
                <a:lnTo>
                  <a:pt x="3015120" y="3442030"/>
                </a:lnTo>
                <a:lnTo>
                  <a:pt x="3015120" y="3457118"/>
                </a:lnTo>
                <a:lnTo>
                  <a:pt x="3030208" y="3457118"/>
                </a:lnTo>
                <a:lnTo>
                  <a:pt x="3030208" y="3472205"/>
                </a:lnTo>
                <a:lnTo>
                  <a:pt x="3045295" y="3472205"/>
                </a:lnTo>
                <a:lnTo>
                  <a:pt x="3045295" y="3457118"/>
                </a:lnTo>
                <a:lnTo>
                  <a:pt x="3060383" y="3457118"/>
                </a:lnTo>
                <a:lnTo>
                  <a:pt x="3060383" y="3442030"/>
                </a:lnTo>
                <a:lnTo>
                  <a:pt x="3045295" y="3442030"/>
                </a:lnTo>
                <a:lnTo>
                  <a:pt x="3045295" y="3426943"/>
                </a:lnTo>
                <a:close/>
                <a:moveTo>
                  <a:pt x="2636215" y="3419399"/>
                </a:moveTo>
                <a:lnTo>
                  <a:pt x="2616327" y="3419399"/>
                </a:lnTo>
                <a:lnTo>
                  <a:pt x="2616327" y="3439630"/>
                </a:lnTo>
                <a:lnTo>
                  <a:pt x="2596096" y="3439630"/>
                </a:lnTo>
                <a:lnTo>
                  <a:pt x="2596096" y="3459518"/>
                </a:lnTo>
                <a:lnTo>
                  <a:pt x="2616327" y="3459518"/>
                </a:lnTo>
                <a:lnTo>
                  <a:pt x="2616327" y="3479749"/>
                </a:lnTo>
                <a:lnTo>
                  <a:pt x="2636215" y="3479749"/>
                </a:lnTo>
                <a:lnTo>
                  <a:pt x="2636215" y="3459518"/>
                </a:lnTo>
                <a:lnTo>
                  <a:pt x="2656447" y="3459518"/>
                </a:lnTo>
                <a:lnTo>
                  <a:pt x="2656447" y="3439630"/>
                </a:lnTo>
                <a:lnTo>
                  <a:pt x="2636215" y="3439630"/>
                </a:lnTo>
                <a:lnTo>
                  <a:pt x="2636215" y="3419399"/>
                </a:lnTo>
                <a:close/>
                <a:moveTo>
                  <a:pt x="3114561" y="3287382"/>
                </a:moveTo>
                <a:lnTo>
                  <a:pt x="3098102" y="3287382"/>
                </a:lnTo>
                <a:lnTo>
                  <a:pt x="3098102" y="3304184"/>
                </a:lnTo>
                <a:lnTo>
                  <a:pt x="3081299" y="3304184"/>
                </a:lnTo>
                <a:lnTo>
                  <a:pt x="3081299" y="3320644"/>
                </a:lnTo>
                <a:lnTo>
                  <a:pt x="3098102" y="3320644"/>
                </a:lnTo>
                <a:lnTo>
                  <a:pt x="3098102" y="3337446"/>
                </a:lnTo>
                <a:lnTo>
                  <a:pt x="3114561" y="3337446"/>
                </a:lnTo>
                <a:lnTo>
                  <a:pt x="3114561" y="3320644"/>
                </a:lnTo>
                <a:lnTo>
                  <a:pt x="3131363" y="3320644"/>
                </a:lnTo>
                <a:lnTo>
                  <a:pt x="3131363" y="3304184"/>
                </a:lnTo>
                <a:lnTo>
                  <a:pt x="3114561" y="3304184"/>
                </a:lnTo>
                <a:lnTo>
                  <a:pt x="3114561" y="3287382"/>
                </a:lnTo>
                <a:close/>
                <a:moveTo>
                  <a:pt x="2975686" y="3567189"/>
                </a:moveTo>
                <a:lnTo>
                  <a:pt x="2962656" y="3567189"/>
                </a:lnTo>
                <a:lnTo>
                  <a:pt x="2962656" y="3580219"/>
                </a:lnTo>
                <a:lnTo>
                  <a:pt x="2949626" y="3580219"/>
                </a:lnTo>
                <a:lnTo>
                  <a:pt x="2949626" y="3593249"/>
                </a:lnTo>
                <a:lnTo>
                  <a:pt x="2962656" y="3593249"/>
                </a:lnTo>
                <a:lnTo>
                  <a:pt x="2962656" y="3606279"/>
                </a:lnTo>
                <a:lnTo>
                  <a:pt x="2975686" y="3606279"/>
                </a:lnTo>
                <a:lnTo>
                  <a:pt x="2975686" y="3593249"/>
                </a:lnTo>
                <a:lnTo>
                  <a:pt x="2988716" y="3593249"/>
                </a:lnTo>
                <a:lnTo>
                  <a:pt x="2988716" y="3580219"/>
                </a:lnTo>
                <a:lnTo>
                  <a:pt x="2975686" y="3580219"/>
                </a:lnTo>
                <a:lnTo>
                  <a:pt x="2975686" y="3567189"/>
                </a:lnTo>
                <a:close/>
                <a:moveTo>
                  <a:pt x="3183827" y="3148508"/>
                </a:moveTo>
                <a:lnTo>
                  <a:pt x="3165996" y="3148508"/>
                </a:lnTo>
                <a:lnTo>
                  <a:pt x="3165996" y="3166339"/>
                </a:lnTo>
                <a:lnTo>
                  <a:pt x="3148165" y="3166339"/>
                </a:lnTo>
                <a:lnTo>
                  <a:pt x="3148165" y="3184169"/>
                </a:lnTo>
                <a:lnTo>
                  <a:pt x="3165996" y="3184169"/>
                </a:lnTo>
                <a:lnTo>
                  <a:pt x="3165996" y="3202000"/>
                </a:lnTo>
                <a:lnTo>
                  <a:pt x="3183827" y="3202000"/>
                </a:lnTo>
                <a:lnTo>
                  <a:pt x="3183827" y="3184169"/>
                </a:lnTo>
                <a:lnTo>
                  <a:pt x="3201658" y="3184169"/>
                </a:lnTo>
                <a:lnTo>
                  <a:pt x="3201658" y="3166339"/>
                </a:lnTo>
                <a:lnTo>
                  <a:pt x="3183827" y="3166339"/>
                </a:lnTo>
                <a:lnTo>
                  <a:pt x="3183827" y="3148508"/>
                </a:lnTo>
                <a:close/>
                <a:moveTo>
                  <a:pt x="3181426" y="3430029"/>
                </a:moveTo>
                <a:lnTo>
                  <a:pt x="3168396" y="3430029"/>
                </a:lnTo>
                <a:lnTo>
                  <a:pt x="3168396" y="3443059"/>
                </a:lnTo>
                <a:lnTo>
                  <a:pt x="3155366" y="3443059"/>
                </a:lnTo>
                <a:lnTo>
                  <a:pt x="3155366" y="3456089"/>
                </a:lnTo>
                <a:lnTo>
                  <a:pt x="3168396" y="3456089"/>
                </a:lnTo>
                <a:lnTo>
                  <a:pt x="3168396" y="3469119"/>
                </a:lnTo>
                <a:lnTo>
                  <a:pt x="3181426" y="3469119"/>
                </a:lnTo>
                <a:lnTo>
                  <a:pt x="3181426" y="3456089"/>
                </a:lnTo>
                <a:lnTo>
                  <a:pt x="3194456" y="3456089"/>
                </a:lnTo>
                <a:lnTo>
                  <a:pt x="3194456" y="3443059"/>
                </a:lnTo>
                <a:lnTo>
                  <a:pt x="3181426" y="3443059"/>
                </a:lnTo>
                <a:lnTo>
                  <a:pt x="3181426" y="3430029"/>
                </a:lnTo>
                <a:close/>
                <a:moveTo>
                  <a:pt x="3116961" y="3006204"/>
                </a:moveTo>
                <a:lnTo>
                  <a:pt x="3095701" y="3006204"/>
                </a:lnTo>
                <a:lnTo>
                  <a:pt x="3095701" y="3027464"/>
                </a:lnTo>
                <a:lnTo>
                  <a:pt x="3074441" y="3027464"/>
                </a:lnTo>
                <a:lnTo>
                  <a:pt x="3074441" y="3048724"/>
                </a:lnTo>
                <a:lnTo>
                  <a:pt x="3095701" y="3048724"/>
                </a:lnTo>
                <a:lnTo>
                  <a:pt x="3095701" y="3069984"/>
                </a:lnTo>
                <a:lnTo>
                  <a:pt x="3116961" y="3069984"/>
                </a:lnTo>
                <a:lnTo>
                  <a:pt x="3116961" y="3048724"/>
                </a:lnTo>
                <a:lnTo>
                  <a:pt x="3138221" y="3048724"/>
                </a:lnTo>
                <a:lnTo>
                  <a:pt x="3138221" y="3027464"/>
                </a:lnTo>
                <a:lnTo>
                  <a:pt x="3116961" y="3027464"/>
                </a:lnTo>
                <a:lnTo>
                  <a:pt x="3116961" y="3006204"/>
                </a:lnTo>
                <a:close/>
                <a:moveTo>
                  <a:pt x="2978429" y="3284296"/>
                </a:moveTo>
                <a:lnTo>
                  <a:pt x="2959913" y="3284296"/>
                </a:lnTo>
                <a:lnTo>
                  <a:pt x="2959913" y="3303156"/>
                </a:lnTo>
                <a:lnTo>
                  <a:pt x="2941054" y="3303156"/>
                </a:lnTo>
                <a:lnTo>
                  <a:pt x="2941054" y="3321672"/>
                </a:lnTo>
                <a:lnTo>
                  <a:pt x="2959913" y="3321672"/>
                </a:lnTo>
                <a:lnTo>
                  <a:pt x="2959913" y="3340532"/>
                </a:lnTo>
                <a:lnTo>
                  <a:pt x="2978429" y="3340532"/>
                </a:lnTo>
                <a:lnTo>
                  <a:pt x="2978429" y="3321672"/>
                </a:lnTo>
                <a:lnTo>
                  <a:pt x="2997289" y="3321672"/>
                </a:lnTo>
                <a:lnTo>
                  <a:pt x="2997289" y="3303156"/>
                </a:lnTo>
                <a:lnTo>
                  <a:pt x="2978429" y="3303156"/>
                </a:lnTo>
                <a:lnTo>
                  <a:pt x="2978429" y="3284296"/>
                </a:lnTo>
                <a:close/>
                <a:moveTo>
                  <a:pt x="2772689" y="3421799"/>
                </a:moveTo>
                <a:lnTo>
                  <a:pt x="2754173" y="3421799"/>
                </a:lnTo>
                <a:lnTo>
                  <a:pt x="2754173" y="3440316"/>
                </a:lnTo>
                <a:lnTo>
                  <a:pt x="2735656" y="3440316"/>
                </a:lnTo>
                <a:lnTo>
                  <a:pt x="2735656" y="3458832"/>
                </a:lnTo>
                <a:lnTo>
                  <a:pt x="2754173" y="3458832"/>
                </a:lnTo>
                <a:lnTo>
                  <a:pt x="2754173" y="3477349"/>
                </a:lnTo>
                <a:lnTo>
                  <a:pt x="2772689" y="3477349"/>
                </a:lnTo>
                <a:lnTo>
                  <a:pt x="2772689" y="3458832"/>
                </a:lnTo>
                <a:lnTo>
                  <a:pt x="2791206" y="3458832"/>
                </a:lnTo>
                <a:lnTo>
                  <a:pt x="2791206" y="3440316"/>
                </a:lnTo>
                <a:lnTo>
                  <a:pt x="2772689" y="3440316"/>
                </a:lnTo>
                <a:lnTo>
                  <a:pt x="2772689" y="3421799"/>
                </a:lnTo>
                <a:close/>
                <a:moveTo>
                  <a:pt x="2705824" y="3279153"/>
                </a:moveTo>
                <a:lnTo>
                  <a:pt x="2683879" y="3279153"/>
                </a:lnTo>
                <a:lnTo>
                  <a:pt x="2683879" y="3301441"/>
                </a:lnTo>
                <a:lnTo>
                  <a:pt x="2661590" y="3301441"/>
                </a:lnTo>
                <a:lnTo>
                  <a:pt x="2661590" y="3323387"/>
                </a:lnTo>
                <a:lnTo>
                  <a:pt x="2683879" y="3323387"/>
                </a:lnTo>
                <a:lnTo>
                  <a:pt x="2683879" y="3345675"/>
                </a:lnTo>
                <a:lnTo>
                  <a:pt x="2705824" y="3345675"/>
                </a:lnTo>
                <a:lnTo>
                  <a:pt x="2705824" y="3323387"/>
                </a:lnTo>
                <a:lnTo>
                  <a:pt x="2728112" y="3323387"/>
                </a:lnTo>
                <a:lnTo>
                  <a:pt x="2728112" y="3301441"/>
                </a:lnTo>
                <a:lnTo>
                  <a:pt x="2705824" y="3301441"/>
                </a:lnTo>
                <a:lnTo>
                  <a:pt x="2705824" y="3279153"/>
                </a:lnTo>
                <a:close/>
                <a:moveTo>
                  <a:pt x="2769604" y="3705035"/>
                </a:moveTo>
                <a:lnTo>
                  <a:pt x="2757259" y="3705035"/>
                </a:lnTo>
                <a:lnTo>
                  <a:pt x="2757259" y="3717722"/>
                </a:lnTo>
                <a:lnTo>
                  <a:pt x="2744572" y="3717722"/>
                </a:lnTo>
                <a:lnTo>
                  <a:pt x="2744572" y="3730066"/>
                </a:lnTo>
                <a:lnTo>
                  <a:pt x="2757259" y="3730066"/>
                </a:lnTo>
                <a:lnTo>
                  <a:pt x="2757259" y="3742754"/>
                </a:lnTo>
                <a:lnTo>
                  <a:pt x="2769604" y="3742754"/>
                </a:lnTo>
                <a:lnTo>
                  <a:pt x="2769604" y="3730066"/>
                </a:lnTo>
                <a:lnTo>
                  <a:pt x="2782291" y="3730066"/>
                </a:lnTo>
                <a:lnTo>
                  <a:pt x="2782291" y="3717722"/>
                </a:lnTo>
                <a:lnTo>
                  <a:pt x="2769604" y="3717722"/>
                </a:lnTo>
                <a:lnTo>
                  <a:pt x="2769604" y="3705035"/>
                </a:lnTo>
                <a:close/>
                <a:moveTo>
                  <a:pt x="2911564" y="3141993"/>
                </a:moveTo>
                <a:lnTo>
                  <a:pt x="2889619" y="3141993"/>
                </a:lnTo>
                <a:lnTo>
                  <a:pt x="2889619" y="3164281"/>
                </a:lnTo>
                <a:lnTo>
                  <a:pt x="2867330" y="3164281"/>
                </a:lnTo>
                <a:lnTo>
                  <a:pt x="2867330" y="3186227"/>
                </a:lnTo>
                <a:lnTo>
                  <a:pt x="2889619" y="3186227"/>
                </a:lnTo>
                <a:lnTo>
                  <a:pt x="2889619" y="3208515"/>
                </a:lnTo>
                <a:lnTo>
                  <a:pt x="2911564" y="3208515"/>
                </a:lnTo>
                <a:lnTo>
                  <a:pt x="2911564" y="3186227"/>
                </a:lnTo>
                <a:lnTo>
                  <a:pt x="2933852" y="3186227"/>
                </a:lnTo>
                <a:lnTo>
                  <a:pt x="2933852" y="3164281"/>
                </a:lnTo>
                <a:lnTo>
                  <a:pt x="2911564" y="3164281"/>
                </a:lnTo>
                <a:lnTo>
                  <a:pt x="2911564" y="3141993"/>
                </a:lnTo>
                <a:close/>
                <a:moveTo>
                  <a:pt x="2703081" y="3562045"/>
                </a:moveTo>
                <a:lnTo>
                  <a:pt x="2686622" y="3562045"/>
                </a:lnTo>
                <a:lnTo>
                  <a:pt x="2686622" y="3578504"/>
                </a:lnTo>
                <a:lnTo>
                  <a:pt x="2670163" y="3578504"/>
                </a:lnTo>
                <a:lnTo>
                  <a:pt x="2670163" y="3594964"/>
                </a:lnTo>
                <a:lnTo>
                  <a:pt x="2686622" y="3594964"/>
                </a:lnTo>
                <a:lnTo>
                  <a:pt x="2686622" y="3611423"/>
                </a:lnTo>
                <a:lnTo>
                  <a:pt x="2703081" y="3611423"/>
                </a:lnTo>
                <a:lnTo>
                  <a:pt x="2703081" y="3594964"/>
                </a:lnTo>
                <a:lnTo>
                  <a:pt x="2719540" y="3594964"/>
                </a:lnTo>
                <a:lnTo>
                  <a:pt x="2719540" y="3578504"/>
                </a:lnTo>
                <a:lnTo>
                  <a:pt x="2703081" y="3578504"/>
                </a:lnTo>
                <a:lnTo>
                  <a:pt x="2703081" y="3562045"/>
                </a:lnTo>
                <a:close/>
                <a:moveTo>
                  <a:pt x="2909164" y="3424199"/>
                </a:moveTo>
                <a:lnTo>
                  <a:pt x="2892019" y="3424199"/>
                </a:lnTo>
                <a:lnTo>
                  <a:pt x="2892019" y="3441002"/>
                </a:lnTo>
                <a:lnTo>
                  <a:pt x="2875217" y="3441002"/>
                </a:lnTo>
                <a:lnTo>
                  <a:pt x="2875217" y="3458147"/>
                </a:lnTo>
                <a:lnTo>
                  <a:pt x="2892019" y="3458147"/>
                </a:lnTo>
                <a:lnTo>
                  <a:pt x="2892019" y="3474949"/>
                </a:lnTo>
                <a:lnTo>
                  <a:pt x="2909164" y="3474949"/>
                </a:lnTo>
                <a:lnTo>
                  <a:pt x="2909164" y="3458147"/>
                </a:lnTo>
                <a:lnTo>
                  <a:pt x="2925966" y="3458147"/>
                </a:lnTo>
                <a:lnTo>
                  <a:pt x="2925966" y="3441002"/>
                </a:lnTo>
                <a:lnTo>
                  <a:pt x="2909164" y="3441002"/>
                </a:lnTo>
                <a:lnTo>
                  <a:pt x="2909164" y="3424199"/>
                </a:lnTo>
                <a:close/>
                <a:moveTo>
                  <a:pt x="2842298" y="3281553"/>
                </a:moveTo>
                <a:lnTo>
                  <a:pt x="2821724" y="3281553"/>
                </a:lnTo>
                <a:lnTo>
                  <a:pt x="2821724" y="3302127"/>
                </a:lnTo>
                <a:lnTo>
                  <a:pt x="2801150" y="3302127"/>
                </a:lnTo>
                <a:lnTo>
                  <a:pt x="2801150" y="3322701"/>
                </a:lnTo>
                <a:lnTo>
                  <a:pt x="2821724" y="3322701"/>
                </a:lnTo>
                <a:lnTo>
                  <a:pt x="2821724" y="3343275"/>
                </a:lnTo>
                <a:lnTo>
                  <a:pt x="2842298" y="3343275"/>
                </a:lnTo>
                <a:lnTo>
                  <a:pt x="2842298" y="3322701"/>
                </a:lnTo>
                <a:lnTo>
                  <a:pt x="2862872" y="3322701"/>
                </a:lnTo>
                <a:lnTo>
                  <a:pt x="2862872" y="3302127"/>
                </a:lnTo>
                <a:lnTo>
                  <a:pt x="2842298" y="3302127"/>
                </a:lnTo>
                <a:lnTo>
                  <a:pt x="2842298" y="3281553"/>
                </a:lnTo>
                <a:close/>
                <a:moveTo>
                  <a:pt x="2839555" y="3564446"/>
                </a:moveTo>
                <a:lnTo>
                  <a:pt x="2824468" y="3564446"/>
                </a:lnTo>
                <a:lnTo>
                  <a:pt x="2824468" y="3579190"/>
                </a:lnTo>
                <a:lnTo>
                  <a:pt x="2809723" y="3579190"/>
                </a:lnTo>
                <a:lnTo>
                  <a:pt x="2809723" y="3594278"/>
                </a:lnTo>
                <a:lnTo>
                  <a:pt x="2824468" y="3594278"/>
                </a:lnTo>
                <a:lnTo>
                  <a:pt x="2824468" y="3609023"/>
                </a:lnTo>
                <a:lnTo>
                  <a:pt x="2839555" y="3609023"/>
                </a:lnTo>
                <a:lnTo>
                  <a:pt x="2839555" y="3594278"/>
                </a:lnTo>
                <a:lnTo>
                  <a:pt x="2854300" y="3594278"/>
                </a:lnTo>
                <a:lnTo>
                  <a:pt x="2854300" y="3579190"/>
                </a:lnTo>
                <a:lnTo>
                  <a:pt x="2839555" y="3579190"/>
                </a:lnTo>
                <a:lnTo>
                  <a:pt x="2839555" y="3564446"/>
                </a:lnTo>
                <a:close/>
                <a:moveTo>
                  <a:pt x="2775433" y="3139592"/>
                </a:moveTo>
                <a:lnTo>
                  <a:pt x="2751430" y="3139592"/>
                </a:lnTo>
                <a:lnTo>
                  <a:pt x="2751430" y="3163253"/>
                </a:lnTo>
                <a:lnTo>
                  <a:pt x="2727770" y="3163253"/>
                </a:lnTo>
                <a:lnTo>
                  <a:pt x="2727770" y="3187256"/>
                </a:lnTo>
                <a:lnTo>
                  <a:pt x="2751430" y="3187256"/>
                </a:lnTo>
                <a:lnTo>
                  <a:pt x="2751430" y="3210916"/>
                </a:lnTo>
                <a:lnTo>
                  <a:pt x="2775433" y="3210916"/>
                </a:lnTo>
                <a:lnTo>
                  <a:pt x="2775433" y="3187256"/>
                </a:lnTo>
                <a:lnTo>
                  <a:pt x="2799093" y="3187256"/>
                </a:lnTo>
                <a:lnTo>
                  <a:pt x="2799093" y="3163253"/>
                </a:lnTo>
                <a:lnTo>
                  <a:pt x="2775433" y="3163253"/>
                </a:lnTo>
                <a:lnTo>
                  <a:pt x="2775433" y="3139592"/>
                </a:lnTo>
                <a:close/>
                <a:moveTo>
                  <a:pt x="1038644" y="600075"/>
                </a:moveTo>
                <a:lnTo>
                  <a:pt x="1059218" y="600075"/>
                </a:lnTo>
                <a:lnTo>
                  <a:pt x="1059218" y="579501"/>
                </a:lnTo>
                <a:lnTo>
                  <a:pt x="1079792" y="579501"/>
                </a:lnTo>
                <a:lnTo>
                  <a:pt x="1079792" y="558927"/>
                </a:lnTo>
                <a:lnTo>
                  <a:pt x="1059218" y="558927"/>
                </a:lnTo>
                <a:lnTo>
                  <a:pt x="1059218" y="538353"/>
                </a:lnTo>
                <a:lnTo>
                  <a:pt x="1038644" y="538353"/>
                </a:lnTo>
                <a:lnTo>
                  <a:pt x="1038644" y="558927"/>
                </a:lnTo>
                <a:lnTo>
                  <a:pt x="1018070" y="558927"/>
                </a:lnTo>
                <a:lnTo>
                  <a:pt x="1018070" y="579501"/>
                </a:lnTo>
                <a:lnTo>
                  <a:pt x="1038644" y="579501"/>
                </a:lnTo>
                <a:lnTo>
                  <a:pt x="1038644" y="600075"/>
                </a:lnTo>
                <a:close/>
                <a:moveTo>
                  <a:pt x="3236290" y="590817"/>
                </a:moveTo>
                <a:lnTo>
                  <a:pt x="3250692" y="590817"/>
                </a:lnTo>
                <a:lnTo>
                  <a:pt x="3250692" y="576415"/>
                </a:lnTo>
                <a:lnTo>
                  <a:pt x="3265094" y="576415"/>
                </a:lnTo>
                <a:lnTo>
                  <a:pt x="3265094" y="562013"/>
                </a:lnTo>
                <a:lnTo>
                  <a:pt x="3250692" y="562013"/>
                </a:lnTo>
                <a:lnTo>
                  <a:pt x="3250692" y="547611"/>
                </a:lnTo>
                <a:lnTo>
                  <a:pt x="3236290" y="547611"/>
                </a:lnTo>
                <a:lnTo>
                  <a:pt x="3236290" y="562013"/>
                </a:lnTo>
                <a:lnTo>
                  <a:pt x="3221888" y="562013"/>
                </a:lnTo>
                <a:lnTo>
                  <a:pt x="3221888" y="576415"/>
                </a:lnTo>
                <a:lnTo>
                  <a:pt x="3236290" y="576415"/>
                </a:lnTo>
                <a:lnTo>
                  <a:pt x="3236290" y="590817"/>
                </a:lnTo>
                <a:close/>
                <a:moveTo>
                  <a:pt x="3233890" y="871995"/>
                </a:moveTo>
                <a:lnTo>
                  <a:pt x="3253093" y="871995"/>
                </a:lnTo>
                <a:lnTo>
                  <a:pt x="3253093" y="853135"/>
                </a:lnTo>
                <a:lnTo>
                  <a:pt x="3271952" y="853135"/>
                </a:lnTo>
                <a:lnTo>
                  <a:pt x="3271952" y="833933"/>
                </a:lnTo>
                <a:lnTo>
                  <a:pt x="3253093" y="833933"/>
                </a:lnTo>
                <a:lnTo>
                  <a:pt x="3253093" y="815073"/>
                </a:lnTo>
                <a:lnTo>
                  <a:pt x="3233890" y="815073"/>
                </a:lnTo>
                <a:lnTo>
                  <a:pt x="3233890" y="833933"/>
                </a:lnTo>
                <a:lnTo>
                  <a:pt x="3215030" y="833933"/>
                </a:lnTo>
                <a:lnTo>
                  <a:pt x="3215030" y="853135"/>
                </a:lnTo>
                <a:lnTo>
                  <a:pt x="3233890" y="853135"/>
                </a:lnTo>
                <a:lnTo>
                  <a:pt x="3233890" y="871995"/>
                </a:lnTo>
                <a:close/>
                <a:moveTo>
                  <a:pt x="3300755" y="1288961"/>
                </a:moveTo>
                <a:lnTo>
                  <a:pt x="3323387" y="1288961"/>
                </a:lnTo>
                <a:lnTo>
                  <a:pt x="3323387" y="1266330"/>
                </a:lnTo>
                <a:lnTo>
                  <a:pt x="3346018" y="1266330"/>
                </a:lnTo>
                <a:lnTo>
                  <a:pt x="3346018" y="1243698"/>
                </a:lnTo>
                <a:lnTo>
                  <a:pt x="3323387" y="1243698"/>
                </a:lnTo>
                <a:lnTo>
                  <a:pt x="3323387" y="1221067"/>
                </a:lnTo>
                <a:lnTo>
                  <a:pt x="3300755" y="1221067"/>
                </a:lnTo>
                <a:lnTo>
                  <a:pt x="3300755" y="1243698"/>
                </a:lnTo>
                <a:lnTo>
                  <a:pt x="3278124" y="1243698"/>
                </a:lnTo>
                <a:lnTo>
                  <a:pt x="3278124" y="1266330"/>
                </a:lnTo>
                <a:lnTo>
                  <a:pt x="3300755" y="1266330"/>
                </a:lnTo>
                <a:lnTo>
                  <a:pt x="3300755" y="1288961"/>
                </a:lnTo>
                <a:close/>
                <a:moveTo>
                  <a:pt x="3304184" y="729691"/>
                </a:moveTo>
                <a:lnTo>
                  <a:pt x="3319958" y="729691"/>
                </a:lnTo>
                <a:lnTo>
                  <a:pt x="3319958" y="714261"/>
                </a:lnTo>
                <a:lnTo>
                  <a:pt x="3335389" y="714261"/>
                </a:lnTo>
                <a:lnTo>
                  <a:pt x="3335389" y="698487"/>
                </a:lnTo>
                <a:lnTo>
                  <a:pt x="3319958" y="698487"/>
                </a:lnTo>
                <a:lnTo>
                  <a:pt x="3319958" y="683057"/>
                </a:lnTo>
                <a:lnTo>
                  <a:pt x="3304184" y="683057"/>
                </a:lnTo>
                <a:lnTo>
                  <a:pt x="3304184" y="698487"/>
                </a:lnTo>
                <a:lnTo>
                  <a:pt x="3288754" y="698487"/>
                </a:lnTo>
                <a:lnTo>
                  <a:pt x="3288754" y="714261"/>
                </a:lnTo>
                <a:lnTo>
                  <a:pt x="3304184" y="714261"/>
                </a:lnTo>
                <a:lnTo>
                  <a:pt x="3304184" y="729691"/>
                </a:lnTo>
                <a:close/>
                <a:moveTo>
                  <a:pt x="3232175" y="1151801"/>
                </a:moveTo>
                <a:lnTo>
                  <a:pt x="3254807" y="1151801"/>
                </a:lnTo>
                <a:lnTo>
                  <a:pt x="3254807" y="1129170"/>
                </a:lnTo>
                <a:lnTo>
                  <a:pt x="3277438" y="1129170"/>
                </a:lnTo>
                <a:lnTo>
                  <a:pt x="3277438" y="1106538"/>
                </a:lnTo>
                <a:lnTo>
                  <a:pt x="3254807" y="1106538"/>
                </a:lnTo>
                <a:lnTo>
                  <a:pt x="3254807" y="1083907"/>
                </a:lnTo>
                <a:lnTo>
                  <a:pt x="3232175" y="1083907"/>
                </a:lnTo>
                <a:lnTo>
                  <a:pt x="3232175" y="1106538"/>
                </a:lnTo>
                <a:lnTo>
                  <a:pt x="3209544" y="1106538"/>
                </a:lnTo>
                <a:lnTo>
                  <a:pt x="3209544" y="1129170"/>
                </a:lnTo>
                <a:lnTo>
                  <a:pt x="3232175" y="1129170"/>
                </a:lnTo>
                <a:lnTo>
                  <a:pt x="3232175" y="1151801"/>
                </a:lnTo>
                <a:close/>
                <a:moveTo>
                  <a:pt x="3302127" y="1010183"/>
                </a:moveTo>
                <a:lnTo>
                  <a:pt x="3322015" y="1010183"/>
                </a:lnTo>
                <a:lnTo>
                  <a:pt x="3322015" y="990638"/>
                </a:lnTo>
                <a:lnTo>
                  <a:pt x="3341561" y="990638"/>
                </a:lnTo>
                <a:lnTo>
                  <a:pt x="3341561" y="970750"/>
                </a:lnTo>
                <a:lnTo>
                  <a:pt x="3322015" y="970750"/>
                </a:lnTo>
                <a:lnTo>
                  <a:pt x="3322015" y="951205"/>
                </a:lnTo>
                <a:lnTo>
                  <a:pt x="3302127" y="951205"/>
                </a:lnTo>
                <a:lnTo>
                  <a:pt x="3302127" y="970750"/>
                </a:lnTo>
                <a:lnTo>
                  <a:pt x="3282582" y="970750"/>
                </a:lnTo>
                <a:lnTo>
                  <a:pt x="3282582" y="990638"/>
                </a:lnTo>
                <a:lnTo>
                  <a:pt x="3302127" y="990638"/>
                </a:lnTo>
                <a:lnTo>
                  <a:pt x="3302127" y="1010183"/>
                </a:lnTo>
                <a:close/>
                <a:moveTo>
                  <a:pt x="3098102" y="594246"/>
                </a:moveTo>
                <a:lnTo>
                  <a:pt x="3114561" y="594246"/>
                </a:lnTo>
                <a:lnTo>
                  <a:pt x="3114561" y="577444"/>
                </a:lnTo>
                <a:lnTo>
                  <a:pt x="3131363" y="577444"/>
                </a:lnTo>
                <a:lnTo>
                  <a:pt x="3131363" y="560984"/>
                </a:lnTo>
                <a:lnTo>
                  <a:pt x="3114561" y="560984"/>
                </a:lnTo>
                <a:lnTo>
                  <a:pt x="3114561" y="544182"/>
                </a:lnTo>
                <a:lnTo>
                  <a:pt x="3098102" y="544182"/>
                </a:lnTo>
                <a:lnTo>
                  <a:pt x="3098102" y="560984"/>
                </a:lnTo>
                <a:lnTo>
                  <a:pt x="3081299" y="560984"/>
                </a:lnTo>
                <a:lnTo>
                  <a:pt x="3081299" y="577444"/>
                </a:lnTo>
                <a:lnTo>
                  <a:pt x="3098102" y="577444"/>
                </a:lnTo>
                <a:lnTo>
                  <a:pt x="3098102" y="594246"/>
                </a:lnTo>
                <a:close/>
                <a:moveTo>
                  <a:pt x="3163939" y="1013955"/>
                </a:moveTo>
                <a:lnTo>
                  <a:pt x="3185884" y="1013955"/>
                </a:lnTo>
                <a:lnTo>
                  <a:pt x="3185884" y="991667"/>
                </a:lnTo>
                <a:lnTo>
                  <a:pt x="3208172" y="991667"/>
                </a:lnTo>
                <a:lnTo>
                  <a:pt x="3208172" y="969721"/>
                </a:lnTo>
                <a:lnTo>
                  <a:pt x="3185884" y="969721"/>
                </a:lnTo>
                <a:lnTo>
                  <a:pt x="3185884" y="947433"/>
                </a:lnTo>
                <a:lnTo>
                  <a:pt x="3163939" y="947433"/>
                </a:lnTo>
                <a:lnTo>
                  <a:pt x="3163939" y="969721"/>
                </a:lnTo>
                <a:lnTo>
                  <a:pt x="3141650" y="969721"/>
                </a:lnTo>
                <a:lnTo>
                  <a:pt x="3141650" y="991667"/>
                </a:lnTo>
                <a:lnTo>
                  <a:pt x="3163939" y="991667"/>
                </a:lnTo>
                <a:lnTo>
                  <a:pt x="3163939" y="1013955"/>
                </a:lnTo>
                <a:close/>
                <a:moveTo>
                  <a:pt x="3165996" y="733463"/>
                </a:moveTo>
                <a:lnTo>
                  <a:pt x="3183827" y="733463"/>
                </a:lnTo>
                <a:lnTo>
                  <a:pt x="3183827" y="715289"/>
                </a:lnTo>
                <a:lnTo>
                  <a:pt x="3202000" y="715289"/>
                </a:lnTo>
                <a:lnTo>
                  <a:pt x="3202000" y="697459"/>
                </a:lnTo>
                <a:lnTo>
                  <a:pt x="3183827" y="697459"/>
                </a:lnTo>
                <a:lnTo>
                  <a:pt x="3183827" y="679285"/>
                </a:lnTo>
                <a:lnTo>
                  <a:pt x="3165996" y="679285"/>
                </a:lnTo>
                <a:lnTo>
                  <a:pt x="3165996" y="697459"/>
                </a:lnTo>
                <a:lnTo>
                  <a:pt x="3147822" y="697459"/>
                </a:lnTo>
                <a:lnTo>
                  <a:pt x="3147822" y="715289"/>
                </a:lnTo>
                <a:lnTo>
                  <a:pt x="3165996" y="715289"/>
                </a:lnTo>
                <a:lnTo>
                  <a:pt x="3165996" y="733463"/>
                </a:lnTo>
                <a:close/>
                <a:moveTo>
                  <a:pt x="3168396" y="451599"/>
                </a:moveTo>
                <a:lnTo>
                  <a:pt x="3181426" y="451599"/>
                </a:lnTo>
                <a:lnTo>
                  <a:pt x="3181426" y="438569"/>
                </a:lnTo>
                <a:lnTo>
                  <a:pt x="3194456" y="438569"/>
                </a:lnTo>
                <a:lnTo>
                  <a:pt x="3194456" y="425539"/>
                </a:lnTo>
                <a:lnTo>
                  <a:pt x="3181426" y="425539"/>
                </a:lnTo>
                <a:lnTo>
                  <a:pt x="3181426" y="412509"/>
                </a:lnTo>
                <a:lnTo>
                  <a:pt x="3168396" y="412509"/>
                </a:lnTo>
                <a:lnTo>
                  <a:pt x="3168396" y="425539"/>
                </a:lnTo>
                <a:lnTo>
                  <a:pt x="3155366" y="425539"/>
                </a:lnTo>
                <a:lnTo>
                  <a:pt x="3155366" y="438569"/>
                </a:lnTo>
                <a:lnTo>
                  <a:pt x="3168396" y="438569"/>
                </a:lnTo>
                <a:lnTo>
                  <a:pt x="3168396" y="451599"/>
                </a:lnTo>
                <a:close/>
                <a:moveTo>
                  <a:pt x="3374822" y="587045"/>
                </a:moveTo>
                <a:lnTo>
                  <a:pt x="3386480" y="587045"/>
                </a:lnTo>
                <a:lnTo>
                  <a:pt x="3386480" y="575043"/>
                </a:lnTo>
                <a:lnTo>
                  <a:pt x="3398482" y="575043"/>
                </a:lnTo>
                <a:lnTo>
                  <a:pt x="3398482" y="563385"/>
                </a:lnTo>
                <a:lnTo>
                  <a:pt x="3386480" y="563385"/>
                </a:lnTo>
                <a:lnTo>
                  <a:pt x="3386480" y="551383"/>
                </a:lnTo>
                <a:lnTo>
                  <a:pt x="3374822" y="551383"/>
                </a:lnTo>
                <a:lnTo>
                  <a:pt x="3374822" y="563385"/>
                </a:lnTo>
                <a:lnTo>
                  <a:pt x="3362821" y="563385"/>
                </a:lnTo>
                <a:lnTo>
                  <a:pt x="3362821" y="575043"/>
                </a:lnTo>
                <a:lnTo>
                  <a:pt x="3374822" y="575043"/>
                </a:lnTo>
                <a:lnTo>
                  <a:pt x="3374822" y="587045"/>
                </a:lnTo>
                <a:close/>
                <a:moveTo>
                  <a:pt x="1065047" y="1989163"/>
                </a:moveTo>
                <a:lnTo>
                  <a:pt x="1065047" y="1956930"/>
                </a:lnTo>
                <a:lnTo>
                  <a:pt x="1097280" y="1956930"/>
                </a:lnTo>
                <a:lnTo>
                  <a:pt x="1097280" y="1924698"/>
                </a:lnTo>
                <a:lnTo>
                  <a:pt x="1065047" y="1924698"/>
                </a:lnTo>
                <a:lnTo>
                  <a:pt x="1065047" y="1892465"/>
                </a:lnTo>
                <a:lnTo>
                  <a:pt x="1032815" y="1892465"/>
                </a:lnTo>
                <a:lnTo>
                  <a:pt x="1032815" y="1924698"/>
                </a:lnTo>
                <a:lnTo>
                  <a:pt x="1000582" y="1924698"/>
                </a:lnTo>
                <a:lnTo>
                  <a:pt x="1000582" y="1956930"/>
                </a:lnTo>
                <a:lnTo>
                  <a:pt x="1032815" y="1956930"/>
                </a:lnTo>
                <a:lnTo>
                  <a:pt x="1032815" y="1989163"/>
                </a:lnTo>
                <a:lnTo>
                  <a:pt x="1065047" y="1989163"/>
                </a:lnTo>
                <a:close/>
                <a:moveTo>
                  <a:pt x="2610155" y="1755305"/>
                </a:moveTo>
                <a:lnTo>
                  <a:pt x="2610155" y="1787538"/>
                </a:lnTo>
                <a:lnTo>
                  <a:pt x="2577922" y="1787538"/>
                </a:lnTo>
                <a:lnTo>
                  <a:pt x="2577922" y="1819770"/>
                </a:lnTo>
                <a:lnTo>
                  <a:pt x="2610155" y="1819770"/>
                </a:lnTo>
                <a:lnTo>
                  <a:pt x="2610155" y="1852003"/>
                </a:lnTo>
                <a:lnTo>
                  <a:pt x="2642387" y="1852003"/>
                </a:lnTo>
                <a:lnTo>
                  <a:pt x="2642387" y="1819770"/>
                </a:lnTo>
                <a:lnTo>
                  <a:pt x="2674620" y="1819770"/>
                </a:lnTo>
                <a:lnTo>
                  <a:pt x="2674620" y="1787538"/>
                </a:lnTo>
                <a:lnTo>
                  <a:pt x="2642387" y="1787538"/>
                </a:lnTo>
                <a:lnTo>
                  <a:pt x="2642387" y="1755305"/>
                </a:lnTo>
                <a:lnTo>
                  <a:pt x="2610155" y="1755305"/>
                </a:lnTo>
                <a:close/>
                <a:moveTo>
                  <a:pt x="1613687" y="1989163"/>
                </a:moveTo>
                <a:lnTo>
                  <a:pt x="1613687" y="1956930"/>
                </a:lnTo>
                <a:lnTo>
                  <a:pt x="1645920" y="1956930"/>
                </a:lnTo>
                <a:lnTo>
                  <a:pt x="1645920" y="1924698"/>
                </a:lnTo>
                <a:lnTo>
                  <a:pt x="1613687" y="1924698"/>
                </a:lnTo>
                <a:lnTo>
                  <a:pt x="1613687" y="1892465"/>
                </a:lnTo>
                <a:lnTo>
                  <a:pt x="1581455" y="1892465"/>
                </a:lnTo>
                <a:lnTo>
                  <a:pt x="1581455" y="1924698"/>
                </a:lnTo>
                <a:lnTo>
                  <a:pt x="1549222" y="1924698"/>
                </a:lnTo>
                <a:lnTo>
                  <a:pt x="1549222" y="1956930"/>
                </a:lnTo>
                <a:lnTo>
                  <a:pt x="1581455" y="1956930"/>
                </a:lnTo>
                <a:lnTo>
                  <a:pt x="1581455" y="1989163"/>
                </a:lnTo>
                <a:lnTo>
                  <a:pt x="1613687" y="1989163"/>
                </a:lnTo>
                <a:close/>
                <a:moveTo>
                  <a:pt x="1750847" y="1989163"/>
                </a:moveTo>
                <a:lnTo>
                  <a:pt x="1750847" y="1956930"/>
                </a:lnTo>
                <a:lnTo>
                  <a:pt x="1783080" y="1956930"/>
                </a:lnTo>
                <a:lnTo>
                  <a:pt x="1783080" y="1924698"/>
                </a:lnTo>
                <a:lnTo>
                  <a:pt x="1750847" y="1924698"/>
                </a:lnTo>
                <a:lnTo>
                  <a:pt x="1750847" y="1892465"/>
                </a:lnTo>
                <a:lnTo>
                  <a:pt x="1718615" y="1892465"/>
                </a:lnTo>
                <a:lnTo>
                  <a:pt x="1718615" y="1924698"/>
                </a:lnTo>
                <a:lnTo>
                  <a:pt x="1686382" y="1924698"/>
                </a:lnTo>
                <a:lnTo>
                  <a:pt x="1686382" y="1956930"/>
                </a:lnTo>
                <a:lnTo>
                  <a:pt x="1718615" y="1956930"/>
                </a:lnTo>
                <a:lnTo>
                  <a:pt x="1718615" y="1989163"/>
                </a:lnTo>
                <a:lnTo>
                  <a:pt x="1750847" y="1989163"/>
                </a:lnTo>
                <a:close/>
                <a:moveTo>
                  <a:pt x="3372422" y="868223"/>
                </a:moveTo>
                <a:lnTo>
                  <a:pt x="3388881" y="868223"/>
                </a:lnTo>
                <a:lnTo>
                  <a:pt x="3388881" y="851764"/>
                </a:lnTo>
                <a:lnTo>
                  <a:pt x="3405340" y="851764"/>
                </a:lnTo>
                <a:lnTo>
                  <a:pt x="3405340" y="835304"/>
                </a:lnTo>
                <a:lnTo>
                  <a:pt x="3388881" y="835304"/>
                </a:lnTo>
                <a:lnTo>
                  <a:pt x="3388881" y="818845"/>
                </a:lnTo>
                <a:lnTo>
                  <a:pt x="3372422" y="818845"/>
                </a:lnTo>
                <a:lnTo>
                  <a:pt x="3372422" y="835304"/>
                </a:lnTo>
                <a:lnTo>
                  <a:pt x="3355963" y="835304"/>
                </a:lnTo>
                <a:lnTo>
                  <a:pt x="3355963" y="851764"/>
                </a:lnTo>
                <a:lnTo>
                  <a:pt x="3372422" y="851764"/>
                </a:lnTo>
                <a:lnTo>
                  <a:pt x="3372422" y="868223"/>
                </a:lnTo>
                <a:close/>
                <a:moveTo>
                  <a:pt x="3369335" y="1426121"/>
                </a:moveTo>
                <a:lnTo>
                  <a:pt x="3391967" y="1426121"/>
                </a:lnTo>
                <a:lnTo>
                  <a:pt x="3391967" y="1403490"/>
                </a:lnTo>
                <a:lnTo>
                  <a:pt x="3414598" y="1403490"/>
                </a:lnTo>
                <a:lnTo>
                  <a:pt x="3414598" y="1380858"/>
                </a:lnTo>
                <a:lnTo>
                  <a:pt x="3391967" y="1380858"/>
                </a:lnTo>
                <a:lnTo>
                  <a:pt x="3391967" y="1358227"/>
                </a:lnTo>
                <a:lnTo>
                  <a:pt x="3369335" y="1358227"/>
                </a:lnTo>
                <a:lnTo>
                  <a:pt x="3369335" y="1380858"/>
                </a:lnTo>
                <a:lnTo>
                  <a:pt x="3346704" y="1380858"/>
                </a:lnTo>
                <a:lnTo>
                  <a:pt x="3346704" y="1403490"/>
                </a:lnTo>
                <a:lnTo>
                  <a:pt x="3369335" y="1403490"/>
                </a:lnTo>
                <a:lnTo>
                  <a:pt x="3369335" y="1426121"/>
                </a:lnTo>
                <a:close/>
                <a:moveTo>
                  <a:pt x="3370707" y="1148029"/>
                </a:moveTo>
                <a:lnTo>
                  <a:pt x="3390595" y="1148029"/>
                </a:lnTo>
                <a:lnTo>
                  <a:pt x="3390595" y="1127798"/>
                </a:lnTo>
                <a:lnTo>
                  <a:pt x="3410827" y="1127798"/>
                </a:lnTo>
                <a:lnTo>
                  <a:pt x="3410827" y="1107910"/>
                </a:lnTo>
                <a:lnTo>
                  <a:pt x="3390595" y="1107910"/>
                </a:lnTo>
                <a:lnTo>
                  <a:pt x="3390595" y="1087679"/>
                </a:lnTo>
                <a:lnTo>
                  <a:pt x="3370707" y="1087679"/>
                </a:lnTo>
                <a:lnTo>
                  <a:pt x="3370707" y="1107910"/>
                </a:lnTo>
                <a:lnTo>
                  <a:pt x="3350476" y="1107910"/>
                </a:lnTo>
                <a:lnTo>
                  <a:pt x="3350476" y="1127798"/>
                </a:lnTo>
                <a:lnTo>
                  <a:pt x="3370707" y="1127798"/>
                </a:lnTo>
                <a:lnTo>
                  <a:pt x="3370707" y="1148029"/>
                </a:lnTo>
                <a:close/>
                <a:moveTo>
                  <a:pt x="3095701" y="875424"/>
                </a:moveTo>
                <a:lnTo>
                  <a:pt x="3116961" y="875424"/>
                </a:lnTo>
                <a:lnTo>
                  <a:pt x="3116961" y="854164"/>
                </a:lnTo>
                <a:lnTo>
                  <a:pt x="3138221" y="854164"/>
                </a:lnTo>
                <a:lnTo>
                  <a:pt x="3138221" y="832904"/>
                </a:lnTo>
                <a:lnTo>
                  <a:pt x="3116961" y="832904"/>
                </a:lnTo>
                <a:lnTo>
                  <a:pt x="3116961" y="811644"/>
                </a:lnTo>
                <a:lnTo>
                  <a:pt x="3095701" y="811644"/>
                </a:lnTo>
                <a:lnTo>
                  <a:pt x="3095701" y="832904"/>
                </a:lnTo>
                <a:lnTo>
                  <a:pt x="3074441" y="832904"/>
                </a:lnTo>
                <a:lnTo>
                  <a:pt x="3074441" y="854164"/>
                </a:lnTo>
                <a:lnTo>
                  <a:pt x="3095701" y="854164"/>
                </a:lnTo>
                <a:lnTo>
                  <a:pt x="3095701" y="875424"/>
                </a:lnTo>
                <a:close/>
                <a:moveTo>
                  <a:pt x="3416999" y="1654493"/>
                </a:moveTo>
                <a:lnTo>
                  <a:pt x="3392653" y="1654493"/>
                </a:lnTo>
                <a:lnTo>
                  <a:pt x="3392653" y="1630147"/>
                </a:lnTo>
                <a:lnTo>
                  <a:pt x="3368650" y="1630147"/>
                </a:lnTo>
                <a:lnTo>
                  <a:pt x="3368650" y="1654493"/>
                </a:lnTo>
                <a:lnTo>
                  <a:pt x="3344304" y="1654493"/>
                </a:lnTo>
                <a:lnTo>
                  <a:pt x="3344304" y="1678496"/>
                </a:lnTo>
                <a:lnTo>
                  <a:pt x="3368650" y="1678496"/>
                </a:lnTo>
                <a:lnTo>
                  <a:pt x="3368650" y="1702841"/>
                </a:lnTo>
                <a:lnTo>
                  <a:pt x="3392653" y="1702841"/>
                </a:lnTo>
                <a:lnTo>
                  <a:pt x="3392653" y="1678496"/>
                </a:lnTo>
                <a:lnTo>
                  <a:pt x="3416999" y="1678496"/>
                </a:lnTo>
                <a:lnTo>
                  <a:pt x="3416999" y="1654493"/>
                </a:lnTo>
                <a:close/>
                <a:moveTo>
                  <a:pt x="1888007" y="1989163"/>
                </a:moveTo>
                <a:lnTo>
                  <a:pt x="1888007" y="1956930"/>
                </a:lnTo>
                <a:lnTo>
                  <a:pt x="1920240" y="1956930"/>
                </a:lnTo>
                <a:lnTo>
                  <a:pt x="1920240" y="1924698"/>
                </a:lnTo>
                <a:lnTo>
                  <a:pt x="1888007" y="1924698"/>
                </a:lnTo>
                <a:lnTo>
                  <a:pt x="1888007" y="1892465"/>
                </a:lnTo>
                <a:lnTo>
                  <a:pt x="1855775" y="1892465"/>
                </a:lnTo>
                <a:lnTo>
                  <a:pt x="1855775" y="1924698"/>
                </a:lnTo>
                <a:lnTo>
                  <a:pt x="1823542" y="1924698"/>
                </a:lnTo>
                <a:lnTo>
                  <a:pt x="1823542" y="1956930"/>
                </a:lnTo>
                <a:lnTo>
                  <a:pt x="1855775" y="1956930"/>
                </a:lnTo>
                <a:lnTo>
                  <a:pt x="1855775" y="1989163"/>
                </a:lnTo>
                <a:lnTo>
                  <a:pt x="1888007" y="1989163"/>
                </a:lnTo>
                <a:close/>
                <a:moveTo>
                  <a:pt x="2686622" y="319583"/>
                </a:moveTo>
                <a:lnTo>
                  <a:pt x="2703081" y="319583"/>
                </a:lnTo>
                <a:lnTo>
                  <a:pt x="2703081" y="303124"/>
                </a:lnTo>
                <a:lnTo>
                  <a:pt x="2719540" y="303124"/>
                </a:lnTo>
                <a:lnTo>
                  <a:pt x="2719540" y="286664"/>
                </a:lnTo>
                <a:lnTo>
                  <a:pt x="2703081" y="286664"/>
                </a:lnTo>
                <a:lnTo>
                  <a:pt x="2703081" y="270205"/>
                </a:lnTo>
                <a:lnTo>
                  <a:pt x="2686622" y="270205"/>
                </a:lnTo>
                <a:lnTo>
                  <a:pt x="2686622" y="286664"/>
                </a:lnTo>
                <a:lnTo>
                  <a:pt x="2670163" y="286664"/>
                </a:lnTo>
                <a:lnTo>
                  <a:pt x="2670163" y="303124"/>
                </a:lnTo>
                <a:lnTo>
                  <a:pt x="2686622" y="303124"/>
                </a:lnTo>
                <a:lnTo>
                  <a:pt x="2686622" y="319583"/>
                </a:lnTo>
                <a:close/>
                <a:moveTo>
                  <a:pt x="2683879" y="602132"/>
                </a:moveTo>
                <a:lnTo>
                  <a:pt x="2705824" y="602132"/>
                </a:lnTo>
                <a:lnTo>
                  <a:pt x="2705824" y="580187"/>
                </a:lnTo>
                <a:lnTo>
                  <a:pt x="2727770" y="580187"/>
                </a:lnTo>
                <a:lnTo>
                  <a:pt x="2727770" y="558241"/>
                </a:lnTo>
                <a:lnTo>
                  <a:pt x="2705824" y="558241"/>
                </a:lnTo>
                <a:lnTo>
                  <a:pt x="2705824" y="536296"/>
                </a:lnTo>
                <a:lnTo>
                  <a:pt x="2683879" y="536296"/>
                </a:lnTo>
                <a:lnTo>
                  <a:pt x="2683879" y="558241"/>
                </a:lnTo>
                <a:lnTo>
                  <a:pt x="2661933" y="558241"/>
                </a:lnTo>
                <a:lnTo>
                  <a:pt x="2661933" y="580187"/>
                </a:lnTo>
                <a:lnTo>
                  <a:pt x="2683879" y="580187"/>
                </a:lnTo>
                <a:lnTo>
                  <a:pt x="2683879" y="602132"/>
                </a:lnTo>
                <a:close/>
                <a:moveTo>
                  <a:pt x="2619413" y="178651"/>
                </a:moveTo>
                <a:lnTo>
                  <a:pt x="2633129" y="178651"/>
                </a:lnTo>
                <a:lnTo>
                  <a:pt x="2633129" y="164592"/>
                </a:lnTo>
                <a:lnTo>
                  <a:pt x="2647188" y="164592"/>
                </a:lnTo>
                <a:lnTo>
                  <a:pt x="2647188" y="150876"/>
                </a:lnTo>
                <a:lnTo>
                  <a:pt x="2633129" y="150876"/>
                </a:lnTo>
                <a:lnTo>
                  <a:pt x="2633129" y="136817"/>
                </a:lnTo>
                <a:lnTo>
                  <a:pt x="2619413" y="136817"/>
                </a:lnTo>
                <a:lnTo>
                  <a:pt x="2619413" y="150876"/>
                </a:lnTo>
                <a:lnTo>
                  <a:pt x="2605354" y="150876"/>
                </a:lnTo>
                <a:lnTo>
                  <a:pt x="2605354" y="164592"/>
                </a:lnTo>
                <a:lnTo>
                  <a:pt x="2619413" y="164592"/>
                </a:lnTo>
                <a:lnTo>
                  <a:pt x="2619413" y="178651"/>
                </a:lnTo>
                <a:close/>
                <a:moveTo>
                  <a:pt x="2754173" y="459829"/>
                </a:moveTo>
                <a:lnTo>
                  <a:pt x="2772689" y="459829"/>
                </a:lnTo>
                <a:lnTo>
                  <a:pt x="2772689" y="441312"/>
                </a:lnTo>
                <a:lnTo>
                  <a:pt x="2791206" y="441312"/>
                </a:lnTo>
                <a:lnTo>
                  <a:pt x="2791206" y="422796"/>
                </a:lnTo>
                <a:lnTo>
                  <a:pt x="2772689" y="422796"/>
                </a:lnTo>
                <a:lnTo>
                  <a:pt x="2772689" y="404279"/>
                </a:lnTo>
                <a:lnTo>
                  <a:pt x="2754173" y="404279"/>
                </a:lnTo>
                <a:lnTo>
                  <a:pt x="2754173" y="422796"/>
                </a:lnTo>
                <a:lnTo>
                  <a:pt x="2735656" y="422796"/>
                </a:lnTo>
                <a:lnTo>
                  <a:pt x="2735656" y="441312"/>
                </a:lnTo>
                <a:lnTo>
                  <a:pt x="2754173" y="441312"/>
                </a:lnTo>
                <a:lnTo>
                  <a:pt x="2754173" y="459829"/>
                </a:lnTo>
                <a:close/>
                <a:moveTo>
                  <a:pt x="3049753" y="944347"/>
                </a:moveTo>
                <a:lnTo>
                  <a:pt x="3025750" y="944347"/>
                </a:lnTo>
                <a:lnTo>
                  <a:pt x="3025750" y="968693"/>
                </a:lnTo>
                <a:lnTo>
                  <a:pt x="3001404" y="968693"/>
                </a:lnTo>
                <a:lnTo>
                  <a:pt x="3001404" y="992696"/>
                </a:lnTo>
                <a:lnTo>
                  <a:pt x="3025750" y="992696"/>
                </a:lnTo>
                <a:lnTo>
                  <a:pt x="3025750" y="1017041"/>
                </a:lnTo>
                <a:lnTo>
                  <a:pt x="3049753" y="1017041"/>
                </a:lnTo>
                <a:lnTo>
                  <a:pt x="3049753" y="992696"/>
                </a:lnTo>
                <a:lnTo>
                  <a:pt x="3074099" y="992696"/>
                </a:lnTo>
                <a:lnTo>
                  <a:pt x="3074099" y="968693"/>
                </a:lnTo>
                <a:lnTo>
                  <a:pt x="3049753" y="968693"/>
                </a:lnTo>
                <a:lnTo>
                  <a:pt x="3049753" y="944347"/>
                </a:lnTo>
                <a:close/>
                <a:moveTo>
                  <a:pt x="2616327" y="462229"/>
                </a:moveTo>
                <a:lnTo>
                  <a:pt x="2636215" y="462229"/>
                </a:lnTo>
                <a:lnTo>
                  <a:pt x="2636215" y="441998"/>
                </a:lnTo>
                <a:lnTo>
                  <a:pt x="2656447" y="441998"/>
                </a:lnTo>
                <a:lnTo>
                  <a:pt x="2656447" y="422110"/>
                </a:lnTo>
                <a:lnTo>
                  <a:pt x="2636215" y="422110"/>
                </a:lnTo>
                <a:lnTo>
                  <a:pt x="2636215" y="401879"/>
                </a:lnTo>
                <a:lnTo>
                  <a:pt x="2616327" y="401879"/>
                </a:lnTo>
                <a:lnTo>
                  <a:pt x="2616327" y="422110"/>
                </a:lnTo>
                <a:lnTo>
                  <a:pt x="2596096" y="422110"/>
                </a:lnTo>
                <a:lnTo>
                  <a:pt x="2596096" y="441998"/>
                </a:lnTo>
                <a:lnTo>
                  <a:pt x="2616327" y="441998"/>
                </a:lnTo>
                <a:lnTo>
                  <a:pt x="2616327" y="462229"/>
                </a:lnTo>
                <a:close/>
                <a:moveTo>
                  <a:pt x="2546033" y="604190"/>
                </a:moveTo>
                <a:lnTo>
                  <a:pt x="2569350" y="604190"/>
                </a:lnTo>
                <a:lnTo>
                  <a:pt x="2569350" y="580873"/>
                </a:lnTo>
                <a:lnTo>
                  <a:pt x="2592667" y="580873"/>
                </a:lnTo>
                <a:lnTo>
                  <a:pt x="2592667" y="557555"/>
                </a:lnTo>
                <a:lnTo>
                  <a:pt x="2569350" y="557555"/>
                </a:lnTo>
                <a:lnTo>
                  <a:pt x="2569350" y="534238"/>
                </a:lnTo>
                <a:lnTo>
                  <a:pt x="2546033" y="534238"/>
                </a:lnTo>
                <a:lnTo>
                  <a:pt x="2546033" y="557555"/>
                </a:lnTo>
                <a:lnTo>
                  <a:pt x="2522716" y="557555"/>
                </a:lnTo>
                <a:lnTo>
                  <a:pt x="2522716" y="580873"/>
                </a:lnTo>
                <a:lnTo>
                  <a:pt x="2546033" y="580873"/>
                </a:lnTo>
                <a:lnTo>
                  <a:pt x="2546033" y="604190"/>
                </a:lnTo>
                <a:close/>
                <a:moveTo>
                  <a:pt x="2775433" y="670712"/>
                </a:moveTo>
                <a:lnTo>
                  <a:pt x="2751430" y="670712"/>
                </a:lnTo>
                <a:lnTo>
                  <a:pt x="2751430" y="694373"/>
                </a:lnTo>
                <a:lnTo>
                  <a:pt x="2727770" y="694373"/>
                </a:lnTo>
                <a:lnTo>
                  <a:pt x="2727770" y="718376"/>
                </a:lnTo>
                <a:lnTo>
                  <a:pt x="2751430" y="718376"/>
                </a:lnTo>
                <a:lnTo>
                  <a:pt x="2751430" y="742036"/>
                </a:lnTo>
                <a:lnTo>
                  <a:pt x="2775433" y="742036"/>
                </a:lnTo>
                <a:lnTo>
                  <a:pt x="2775433" y="718376"/>
                </a:lnTo>
                <a:lnTo>
                  <a:pt x="2799093" y="718376"/>
                </a:lnTo>
                <a:lnTo>
                  <a:pt x="2799093" y="694373"/>
                </a:lnTo>
                <a:lnTo>
                  <a:pt x="2775433" y="694373"/>
                </a:lnTo>
                <a:lnTo>
                  <a:pt x="2775433" y="670712"/>
                </a:lnTo>
                <a:close/>
                <a:moveTo>
                  <a:pt x="2481568" y="180365"/>
                </a:moveTo>
                <a:lnTo>
                  <a:pt x="2496655" y="180365"/>
                </a:lnTo>
                <a:lnTo>
                  <a:pt x="2496655" y="165278"/>
                </a:lnTo>
                <a:lnTo>
                  <a:pt x="2511743" y="165278"/>
                </a:lnTo>
                <a:lnTo>
                  <a:pt x="2511743" y="150190"/>
                </a:lnTo>
                <a:lnTo>
                  <a:pt x="2496655" y="150190"/>
                </a:lnTo>
                <a:lnTo>
                  <a:pt x="2496655" y="135103"/>
                </a:lnTo>
                <a:lnTo>
                  <a:pt x="2481568" y="135103"/>
                </a:lnTo>
                <a:lnTo>
                  <a:pt x="2481568" y="150190"/>
                </a:lnTo>
                <a:lnTo>
                  <a:pt x="2466480" y="150190"/>
                </a:lnTo>
                <a:lnTo>
                  <a:pt x="2466480" y="165278"/>
                </a:lnTo>
                <a:lnTo>
                  <a:pt x="2481568" y="165278"/>
                </a:lnTo>
                <a:lnTo>
                  <a:pt x="2481568" y="180365"/>
                </a:lnTo>
                <a:close/>
                <a:moveTo>
                  <a:pt x="2548776" y="321297"/>
                </a:moveTo>
                <a:lnTo>
                  <a:pt x="2566607" y="321297"/>
                </a:lnTo>
                <a:lnTo>
                  <a:pt x="2566607" y="303809"/>
                </a:lnTo>
                <a:lnTo>
                  <a:pt x="2584094" y="303809"/>
                </a:lnTo>
                <a:lnTo>
                  <a:pt x="2584094" y="285979"/>
                </a:lnTo>
                <a:lnTo>
                  <a:pt x="2566607" y="285979"/>
                </a:lnTo>
                <a:lnTo>
                  <a:pt x="2566607" y="268491"/>
                </a:lnTo>
                <a:lnTo>
                  <a:pt x="2548776" y="268491"/>
                </a:lnTo>
                <a:lnTo>
                  <a:pt x="2548776" y="285979"/>
                </a:lnTo>
                <a:lnTo>
                  <a:pt x="2531288" y="285979"/>
                </a:lnTo>
                <a:lnTo>
                  <a:pt x="2531288" y="303809"/>
                </a:lnTo>
                <a:lnTo>
                  <a:pt x="2548776" y="303809"/>
                </a:lnTo>
                <a:lnTo>
                  <a:pt x="2548776" y="321297"/>
                </a:lnTo>
                <a:close/>
                <a:moveTo>
                  <a:pt x="2757259" y="176594"/>
                </a:moveTo>
                <a:lnTo>
                  <a:pt x="2769604" y="176594"/>
                </a:lnTo>
                <a:lnTo>
                  <a:pt x="2769604" y="163906"/>
                </a:lnTo>
                <a:lnTo>
                  <a:pt x="2782291" y="163906"/>
                </a:lnTo>
                <a:lnTo>
                  <a:pt x="2782291" y="151562"/>
                </a:lnTo>
                <a:lnTo>
                  <a:pt x="2769604" y="151562"/>
                </a:lnTo>
                <a:lnTo>
                  <a:pt x="2769604" y="138875"/>
                </a:lnTo>
                <a:lnTo>
                  <a:pt x="2757259" y="138875"/>
                </a:lnTo>
                <a:lnTo>
                  <a:pt x="2757259" y="151562"/>
                </a:lnTo>
                <a:lnTo>
                  <a:pt x="2744572" y="151562"/>
                </a:lnTo>
                <a:lnTo>
                  <a:pt x="2744572" y="163906"/>
                </a:lnTo>
                <a:lnTo>
                  <a:pt x="2757259" y="163906"/>
                </a:lnTo>
                <a:lnTo>
                  <a:pt x="2757259" y="176594"/>
                </a:lnTo>
                <a:close/>
                <a:moveTo>
                  <a:pt x="2821724" y="600075"/>
                </a:moveTo>
                <a:lnTo>
                  <a:pt x="2842298" y="600075"/>
                </a:lnTo>
                <a:lnTo>
                  <a:pt x="2842298" y="579501"/>
                </a:lnTo>
                <a:lnTo>
                  <a:pt x="2862872" y="579501"/>
                </a:lnTo>
                <a:lnTo>
                  <a:pt x="2862872" y="558927"/>
                </a:lnTo>
                <a:lnTo>
                  <a:pt x="2842298" y="558927"/>
                </a:lnTo>
                <a:lnTo>
                  <a:pt x="2842298" y="538353"/>
                </a:lnTo>
                <a:lnTo>
                  <a:pt x="2821724" y="538353"/>
                </a:lnTo>
                <a:lnTo>
                  <a:pt x="2821724" y="558927"/>
                </a:lnTo>
                <a:lnTo>
                  <a:pt x="2801150" y="558927"/>
                </a:lnTo>
                <a:lnTo>
                  <a:pt x="2801150" y="579501"/>
                </a:lnTo>
                <a:lnTo>
                  <a:pt x="2821724" y="579501"/>
                </a:lnTo>
                <a:lnTo>
                  <a:pt x="2821724" y="600075"/>
                </a:lnTo>
                <a:close/>
                <a:moveTo>
                  <a:pt x="2980830" y="808215"/>
                </a:moveTo>
                <a:lnTo>
                  <a:pt x="2957513" y="808215"/>
                </a:lnTo>
                <a:lnTo>
                  <a:pt x="2957513" y="831875"/>
                </a:lnTo>
                <a:lnTo>
                  <a:pt x="2933852" y="831875"/>
                </a:lnTo>
                <a:lnTo>
                  <a:pt x="2933852" y="855193"/>
                </a:lnTo>
                <a:lnTo>
                  <a:pt x="2957513" y="855193"/>
                </a:lnTo>
                <a:lnTo>
                  <a:pt x="2957513" y="878853"/>
                </a:lnTo>
                <a:lnTo>
                  <a:pt x="2980830" y="878853"/>
                </a:lnTo>
                <a:lnTo>
                  <a:pt x="2980830" y="855193"/>
                </a:lnTo>
                <a:lnTo>
                  <a:pt x="3004490" y="855193"/>
                </a:lnTo>
                <a:lnTo>
                  <a:pt x="3004490" y="831875"/>
                </a:lnTo>
                <a:lnTo>
                  <a:pt x="2980830" y="831875"/>
                </a:lnTo>
                <a:lnTo>
                  <a:pt x="2980830" y="808215"/>
                </a:lnTo>
                <a:close/>
                <a:moveTo>
                  <a:pt x="2962656" y="314439"/>
                </a:moveTo>
                <a:lnTo>
                  <a:pt x="2975686" y="314439"/>
                </a:lnTo>
                <a:lnTo>
                  <a:pt x="2975686" y="301409"/>
                </a:lnTo>
                <a:lnTo>
                  <a:pt x="2988716" y="301409"/>
                </a:lnTo>
                <a:lnTo>
                  <a:pt x="2988716" y="288379"/>
                </a:lnTo>
                <a:lnTo>
                  <a:pt x="2975686" y="288379"/>
                </a:lnTo>
                <a:lnTo>
                  <a:pt x="2975686" y="275349"/>
                </a:lnTo>
                <a:lnTo>
                  <a:pt x="2962656" y="275349"/>
                </a:lnTo>
                <a:lnTo>
                  <a:pt x="2962656" y="288379"/>
                </a:lnTo>
                <a:lnTo>
                  <a:pt x="2949626" y="288379"/>
                </a:lnTo>
                <a:lnTo>
                  <a:pt x="2949626" y="301409"/>
                </a:lnTo>
                <a:lnTo>
                  <a:pt x="2962656" y="301409"/>
                </a:lnTo>
                <a:lnTo>
                  <a:pt x="2962656" y="314439"/>
                </a:lnTo>
                <a:close/>
                <a:moveTo>
                  <a:pt x="3030208" y="454685"/>
                </a:moveTo>
                <a:lnTo>
                  <a:pt x="3045295" y="454685"/>
                </a:lnTo>
                <a:lnTo>
                  <a:pt x="3045295" y="439598"/>
                </a:lnTo>
                <a:lnTo>
                  <a:pt x="3060383" y="439598"/>
                </a:lnTo>
                <a:lnTo>
                  <a:pt x="3060383" y="424510"/>
                </a:lnTo>
                <a:lnTo>
                  <a:pt x="3045295" y="424510"/>
                </a:lnTo>
                <a:lnTo>
                  <a:pt x="3045295" y="409423"/>
                </a:lnTo>
                <a:lnTo>
                  <a:pt x="3030208" y="409423"/>
                </a:lnTo>
                <a:lnTo>
                  <a:pt x="3030208" y="424510"/>
                </a:lnTo>
                <a:lnTo>
                  <a:pt x="3015120" y="424510"/>
                </a:lnTo>
                <a:lnTo>
                  <a:pt x="3015120" y="439598"/>
                </a:lnTo>
                <a:lnTo>
                  <a:pt x="3030208" y="439598"/>
                </a:lnTo>
                <a:lnTo>
                  <a:pt x="3030208" y="454685"/>
                </a:lnTo>
                <a:close/>
                <a:moveTo>
                  <a:pt x="3027807" y="736549"/>
                </a:moveTo>
                <a:lnTo>
                  <a:pt x="3047695" y="736549"/>
                </a:lnTo>
                <a:lnTo>
                  <a:pt x="3047695" y="716318"/>
                </a:lnTo>
                <a:lnTo>
                  <a:pt x="3067927" y="716318"/>
                </a:lnTo>
                <a:lnTo>
                  <a:pt x="3067927" y="696430"/>
                </a:lnTo>
                <a:lnTo>
                  <a:pt x="3047695" y="696430"/>
                </a:lnTo>
                <a:lnTo>
                  <a:pt x="3047695" y="676199"/>
                </a:lnTo>
                <a:lnTo>
                  <a:pt x="3027807" y="676199"/>
                </a:lnTo>
                <a:lnTo>
                  <a:pt x="3027807" y="696430"/>
                </a:lnTo>
                <a:lnTo>
                  <a:pt x="3007576" y="696430"/>
                </a:lnTo>
                <a:lnTo>
                  <a:pt x="3007576" y="716318"/>
                </a:lnTo>
                <a:lnTo>
                  <a:pt x="3027807" y="716318"/>
                </a:lnTo>
                <a:lnTo>
                  <a:pt x="3027807" y="736549"/>
                </a:lnTo>
                <a:close/>
                <a:moveTo>
                  <a:pt x="2889619" y="739635"/>
                </a:moveTo>
                <a:lnTo>
                  <a:pt x="2911564" y="739635"/>
                </a:lnTo>
                <a:lnTo>
                  <a:pt x="2911564" y="717347"/>
                </a:lnTo>
                <a:lnTo>
                  <a:pt x="2933852" y="717347"/>
                </a:lnTo>
                <a:lnTo>
                  <a:pt x="2933852" y="695401"/>
                </a:lnTo>
                <a:lnTo>
                  <a:pt x="2911564" y="695401"/>
                </a:lnTo>
                <a:lnTo>
                  <a:pt x="2911564" y="673113"/>
                </a:lnTo>
                <a:lnTo>
                  <a:pt x="2889619" y="673113"/>
                </a:lnTo>
                <a:lnTo>
                  <a:pt x="2889619" y="695401"/>
                </a:lnTo>
                <a:lnTo>
                  <a:pt x="2867330" y="695401"/>
                </a:lnTo>
                <a:lnTo>
                  <a:pt x="2867330" y="717347"/>
                </a:lnTo>
                <a:lnTo>
                  <a:pt x="2889619" y="717347"/>
                </a:lnTo>
                <a:lnTo>
                  <a:pt x="2889619" y="739635"/>
                </a:lnTo>
                <a:close/>
                <a:moveTo>
                  <a:pt x="2824468" y="317183"/>
                </a:moveTo>
                <a:lnTo>
                  <a:pt x="2839555" y="317183"/>
                </a:lnTo>
                <a:lnTo>
                  <a:pt x="2839555" y="302438"/>
                </a:lnTo>
                <a:lnTo>
                  <a:pt x="2854300" y="302438"/>
                </a:lnTo>
                <a:lnTo>
                  <a:pt x="2854300" y="287350"/>
                </a:lnTo>
                <a:lnTo>
                  <a:pt x="2839555" y="287350"/>
                </a:lnTo>
                <a:lnTo>
                  <a:pt x="2839555" y="272606"/>
                </a:lnTo>
                <a:lnTo>
                  <a:pt x="2824468" y="272606"/>
                </a:lnTo>
                <a:lnTo>
                  <a:pt x="2824468" y="287350"/>
                </a:lnTo>
                <a:lnTo>
                  <a:pt x="2809723" y="287350"/>
                </a:lnTo>
                <a:lnTo>
                  <a:pt x="2809723" y="302438"/>
                </a:lnTo>
                <a:lnTo>
                  <a:pt x="2824468" y="302438"/>
                </a:lnTo>
                <a:lnTo>
                  <a:pt x="2824468" y="317183"/>
                </a:lnTo>
                <a:close/>
                <a:moveTo>
                  <a:pt x="2892019" y="457429"/>
                </a:moveTo>
                <a:lnTo>
                  <a:pt x="2909164" y="457429"/>
                </a:lnTo>
                <a:lnTo>
                  <a:pt x="2909164" y="440627"/>
                </a:lnTo>
                <a:lnTo>
                  <a:pt x="2925966" y="440627"/>
                </a:lnTo>
                <a:lnTo>
                  <a:pt x="2925966" y="423482"/>
                </a:lnTo>
                <a:lnTo>
                  <a:pt x="2909164" y="423482"/>
                </a:lnTo>
                <a:lnTo>
                  <a:pt x="2909164" y="406679"/>
                </a:lnTo>
                <a:lnTo>
                  <a:pt x="2892019" y="406679"/>
                </a:lnTo>
                <a:lnTo>
                  <a:pt x="2892019" y="423482"/>
                </a:lnTo>
                <a:lnTo>
                  <a:pt x="2875217" y="423482"/>
                </a:lnTo>
                <a:lnTo>
                  <a:pt x="2875217" y="440627"/>
                </a:lnTo>
                <a:lnTo>
                  <a:pt x="2892019" y="440627"/>
                </a:lnTo>
                <a:lnTo>
                  <a:pt x="2892019" y="457429"/>
                </a:lnTo>
                <a:close/>
                <a:moveTo>
                  <a:pt x="2959913" y="597332"/>
                </a:moveTo>
                <a:lnTo>
                  <a:pt x="2978429" y="597332"/>
                </a:lnTo>
                <a:lnTo>
                  <a:pt x="2978429" y="578472"/>
                </a:lnTo>
                <a:lnTo>
                  <a:pt x="2997289" y="578472"/>
                </a:lnTo>
                <a:lnTo>
                  <a:pt x="2997289" y="559956"/>
                </a:lnTo>
                <a:lnTo>
                  <a:pt x="2978429" y="559956"/>
                </a:lnTo>
                <a:lnTo>
                  <a:pt x="2978429" y="541096"/>
                </a:lnTo>
                <a:lnTo>
                  <a:pt x="2959913" y="541096"/>
                </a:lnTo>
                <a:lnTo>
                  <a:pt x="2959913" y="559956"/>
                </a:lnTo>
                <a:lnTo>
                  <a:pt x="2941054" y="559956"/>
                </a:lnTo>
                <a:lnTo>
                  <a:pt x="2941054" y="578472"/>
                </a:lnTo>
                <a:lnTo>
                  <a:pt x="2959913" y="578472"/>
                </a:lnTo>
                <a:lnTo>
                  <a:pt x="2959913" y="597332"/>
                </a:lnTo>
                <a:close/>
                <a:moveTo>
                  <a:pt x="2230907" y="2126323"/>
                </a:moveTo>
                <a:lnTo>
                  <a:pt x="2230907" y="2094090"/>
                </a:lnTo>
                <a:lnTo>
                  <a:pt x="2263140" y="2094090"/>
                </a:lnTo>
                <a:lnTo>
                  <a:pt x="2263140" y="2061858"/>
                </a:lnTo>
                <a:lnTo>
                  <a:pt x="2230907" y="2061858"/>
                </a:lnTo>
                <a:lnTo>
                  <a:pt x="2230907" y="2029625"/>
                </a:lnTo>
                <a:lnTo>
                  <a:pt x="2198675" y="2029625"/>
                </a:lnTo>
                <a:lnTo>
                  <a:pt x="2198675" y="2061858"/>
                </a:lnTo>
                <a:lnTo>
                  <a:pt x="2166442" y="2061858"/>
                </a:lnTo>
                <a:lnTo>
                  <a:pt x="2166442" y="2094090"/>
                </a:lnTo>
                <a:lnTo>
                  <a:pt x="2198675" y="2094090"/>
                </a:lnTo>
                <a:lnTo>
                  <a:pt x="2198675" y="2126323"/>
                </a:lnTo>
                <a:lnTo>
                  <a:pt x="2230907" y="2126323"/>
                </a:lnTo>
                <a:close/>
                <a:moveTo>
                  <a:pt x="1476527" y="1989163"/>
                </a:moveTo>
                <a:lnTo>
                  <a:pt x="1476527" y="1956930"/>
                </a:lnTo>
                <a:lnTo>
                  <a:pt x="1508760" y="1956930"/>
                </a:lnTo>
                <a:lnTo>
                  <a:pt x="1508760" y="1924698"/>
                </a:lnTo>
                <a:lnTo>
                  <a:pt x="1476527" y="1924698"/>
                </a:lnTo>
                <a:lnTo>
                  <a:pt x="1476527" y="1892465"/>
                </a:lnTo>
                <a:lnTo>
                  <a:pt x="1444295" y="1892465"/>
                </a:lnTo>
                <a:lnTo>
                  <a:pt x="1444295" y="1924698"/>
                </a:lnTo>
                <a:lnTo>
                  <a:pt x="1412062" y="1924698"/>
                </a:lnTo>
                <a:lnTo>
                  <a:pt x="1412062" y="1956930"/>
                </a:lnTo>
                <a:lnTo>
                  <a:pt x="1444295" y="1956930"/>
                </a:lnTo>
                <a:lnTo>
                  <a:pt x="1444295" y="1989163"/>
                </a:lnTo>
                <a:lnTo>
                  <a:pt x="1476527" y="1989163"/>
                </a:lnTo>
                <a:close/>
                <a:moveTo>
                  <a:pt x="1545107" y="2126323"/>
                </a:moveTo>
                <a:lnTo>
                  <a:pt x="1545107" y="2094090"/>
                </a:lnTo>
                <a:lnTo>
                  <a:pt x="1577340" y="2094090"/>
                </a:lnTo>
                <a:lnTo>
                  <a:pt x="1577340" y="2061858"/>
                </a:lnTo>
                <a:lnTo>
                  <a:pt x="1545107" y="2061858"/>
                </a:lnTo>
                <a:lnTo>
                  <a:pt x="1545107" y="2029625"/>
                </a:lnTo>
                <a:lnTo>
                  <a:pt x="1512875" y="2029625"/>
                </a:lnTo>
                <a:lnTo>
                  <a:pt x="1512875" y="2061858"/>
                </a:lnTo>
                <a:lnTo>
                  <a:pt x="1480642" y="2061858"/>
                </a:lnTo>
                <a:lnTo>
                  <a:pt x="1480642" y="2094090"/>
                </a:lnTo>
                <a:lnTo>
                  <a:pt x="1512875" y="2094090"/>
                </a:lnTo>
                <a:lnTo>
                  <a:pt x="1512875" y="2126323"/>
                </a:lnTo>
                <a:lnTo>
                  <a:pt x="1545107" y="2126323"/>
                </a:lnTo>
                <a:close/>
                <a:moveTo>
                  <a:pt x="1613687" y="2263483"/>
                </a:moveTo>
                <a:lnTo>
                  <a:pt x="1613687" y="2231250"/>
                </a:lnTo>
                <a:lnTo>
                  <a:pt x="1645920" y="2231250"/>
                </a:lnTo>
                <a:lnTo>
                  <a:pt x="1645920" y="2199018"/>
                </a:lnTo>
                <a:lnTo>
                  <a:pt x="1613687" y="2199018"/>
                </a:lnTo>
                <a:lnTo>
                  <a:pt x="1613687" y="2166785"/>
                </a:lnTo>
                <a:lnTo>
                  <a:pt x="1581455" y="2166785"/>
                </a:lnTo>
                <a:lnTo>
                  <a:pt x="1581455" y="2199018"/>
                </a:lnTo>
                <a:lnTo>
                  <a:pt x="1549222" y="2199018"/>
                </a:lnTo>
                <a:lnTo>
                  <a:pt x="1549222" y="2231250"/>
                </a:lnTo>
                <a:lnTo>
                  <a:pt x="1581455" y="2231250"/>
                </a:lnTo>
                <a:lnTo>
                  <a:pt x="1581455" y="2263483"/>
                </a:lnTo>
                <a:lnTo>
                  <a:pt x="1613687" y="2263483"/>
                </a:lnTo>
                <a:close/>
                <a:moveTo>
                  <a:pt x="1819427" y="2126323"/>
                </a:moveTo>
                <a:lnTo>
                  <a:pt x="1819427" y="2094090"/>
                </a:lnTo>
                <a:lnTo>
                  <a:pt x="1851660" y="2094090"/>
                </a:lnTo>
                <a:lnTo>
                  <a:pt x="1851660" y="2061858"/>
                </a:lnTo>
                <a:lnTo>
                  <a:pt x="1819427" y="2061858"/>
                </a:lnTo>
                <a:lnTo>
                  <a:pt x="1819427" y="2029625"/>
                </a:lnTo>
                <a:lnTo>
                  <a:pt x="1787195" y="2029625"/>
                </a:lnTo>
                <a:lnTo>
                  <a:pt x="1787195" y="2061858"/>
                </a:lnTo>
                <a:lnTo>
                  <a:pt x="1754962" y="2061858"/>
                </a:lnTo>
                <a:lnTo>
                  <a:pt x="1754962" y="2094090"/>
                </a:lnTo>
                <a:lnTo>
                  <a:pt x="1787195" y="2094090"/>
                </a:lnTo>
                <a:lnTo>
                  <a:pt x="1787195" y="2126323"/>
                </a:lnTo>
                <a:lnTo>
                  <a:pt x="1819427" y="2126323"/>
                </a:lnTo>
                <a:close/>
                <a:moveTo>
                  <a:pt x="1682267" y="2126323"/>
                </a:moveTo>
                <a:lnTo>
                  <a:pt x="1682267" y="2094090"/>
                </a:lnTo>
                <a:lnTo>
                  <a:pt x="1714500" y="2094090"/>
                </a:lnTo>
                <a:lnTo>
                  <a:pt x="1714500" y="2061858"/>
                </a:lnTo>
                <a:lnTo>
                  <a:pt x="1682267" y="2061858"/>
                </a:lnTo>
                <a:lnTo>
                  <a:pt x="1682267" y="2029625"/>
                </a:lnTo>
                <a:lnTo>
                  <a:pt x="1650035" y="2029625"/>
                </a:lnTo>
                <a:lnTo>
                  <a:pt x="1650035" y="2061858"/>
                </a:lnTo>
                <a:lnTo>
                  <a:pt x="1617802" y="2061858"/>
                </a:lnTo>
                <a:lnTo>
                  <a:pt x="1617802" y="2094090"/>
                </a:lnTo>
                <a:lnTo>
                  <a:pt x="1650035" y="2094090"/>
                </a:lnTo>
                <a:lnTo>
                  <a:pt x="1650035" y="2126323"/>
                </a:lnTo>
                <a:lnTo>
                  <a:pt x="1682267" y="2126323"/>
                </a:lnTo>
                <a:close/>
                <a:moveTo>
                  <a:pt x="1750847" y="2263483"/>
                </a:moveTo>
                <a:lnTo>
                  <a:pt x="1750847" y="2231250"/>
                </a:lnTo>
                <a:lnTo>
                  <a:pt x="1783080" y="2231250"/>
                </a:lnTo>
                <a:lnTo>
                  <a:pt x="1783080" y="2199018"/>
                </a:lnTo>
                <a:lnTo>
                  <a:pt x="1750847" y="2199018"/>
                </a:lnTo>
                <a:lnTo>
                  <a:pt x="1750847" y="2166785"/>
                </a:lnTo>
                <a:lnTo>
                  <a:pt x="1718615" y="2166785"/>
                </a:lnTo>
                <a:lnTo>
                  <a:pt x="1718615" y="2199018"/>
                </a:lnTo>
                <a:lnTo>
                  <a:pt x="1686382" y="2199018"/>
                </a:lnTo>
                <a:lnTo>
                  <a:pt x="1686382" y="2231250"/>
                </a:lnTo>
                <a:lnTo>
                  <a:pt x="1718615" y="2231250"/>
                </a:lnTo>
                <a:lnTo>
                  <a:pt x="1718615" y="2263483"/>
                </a:lnTo>
                <a:lnTo>
                  <a:pt x="1750847" y="2263483"/>
                </a:lnTo>
                <a:close/>
                <a:moveTo>
                  <a:pt x="1407947" y="2126323"/>
                </a:moveTo>
                <a:lnTo>
                  <a:pt x="1407947" y="2094090"/>
                </a:lnTo>
                <a:lnTo>
                  <a:pt x="1440180" y="2094090"/>
                </a:lnTo>
                <a:lnTo>
                  <a:pt x="1440180" y="2061858"/>
                </a:lnTo>
                <a:lnTo>
                  <a:pt x="1407947" y="2061858"/>
                </a:lnTo>
                <a:lnTo>
                  <a:pt x="1407947" y="2029625"/>
                </a:lnTo>
                <a:lnTo>
                  <a:pt x="1375715" y="2029625"/>
                </a:lnTo>
                <a:lnTo>
                  <a:pt x="1375715" y="2061858"/>
                </a:lnTo>
                <a:lnTo>
                  <a:pt x="1343482" y="2061858"/>
                </a:lnTo>
                <a:lnTo>
                  <a:pt x="1343482" y="2094090"/>
                </a:lnTo>
                <a:lnTo>
                  <a:pt x="1375715" y="2094090"/>
                </a:lnTo>
                <a:lnTo>
                  <a:pt x="1375715" y="2126323"/>
                </a:lnTo>
                <a:lnTo>
                  <a:pt x="1407947" y="2126323"/>
                </a:lnTo>
                <a:close/>
                <a:moveTo>
                  <a:pt x="1202207" y="1989163"/>
                </a:moveTo>
                <a:lnTo>
                  <a:pt x="1202207" y="1956930"/>
                </a:lnTo>
                <a:lnTo>
                  <a:pt x="1234440" y="1956930"/>
                </a:lnTo>
                <a:lnTo>
                  <a:pt x="1234440" y="1924698"/>
                </a:lnTo>
                <a:lnTo>
                  <a:pt x="1202207" y="1924698"/>
                </a:lnTo>
                <a:lnTo>
                  <a:pt x="1202207" y="1892465"/>
                </a:lnTo>
                <a:lnTo>
                  <a:pt x="1169975" y="1892465"/>
                </a:lnTo>
                <a:lnTo>
                  <a:pt x="1169975" y="1924698"/>
                </a:lnTo>
                <a:lnTo>
                  <a:pt x="1137742" y="1924698"/>
                </a:lnTo>
                <a:lnTo>
                  <a:pt x="1137742" y="1956930"/>
                </a:lnTo>
                <a:lnTo>
                  <a:pt x="1169975" y="1956930"/>
                </a:lnTo>
                <a:lnTo>
                  <a:pt x="1169975" y="1989163"/>
                </a:lnTo>
                <a:lnTo>
                  <a:pt x="1202207" y="1989163"/>
                </a:lnTo>
                <a:close/>
                <a:moveTo>
                  <a:pt x="1270787" y="2126323"/>
                </a:moveTo>
                <a:lnTo>
                  <a:pt x="1270787" y="2094090"/>
                </a:lnTo>
                <a:lnTo>
                  <a:pt x="1303020" y="2094090"/>
                </a:lnTo>
                <a:lnTo>
                  <a:pt x="1303020" y="2061858"/>
                </a:lnTo>
                <a:lnTo>
                  <a:pt x="1270787" y="2061858"/>
                </a:lnTo>
                <a:lnTo>
                  <a:pt x="1270787" y="2029625"/>
                </a:lnTo>
                <a:lnTo>
                  <a:pt x="1238555" y="2029625"/>
                </a:lnTo>
                <a:lnTo>
                  <a:pt x="1238555" y="2061858"/>
                </a:lnTo>
                <a:lnTo>
                  <a:pt x="1206322" y="2061858"/>
                </a:lnTo>
                <a:lnTo>
                  <a:pt x="1206322" y="2094090"/>
                </a:lnTo>
                <a:lnTo>
                  <a:pt x="1238555" y="2094090"/>
                </a:lnTo>
                <a:lnTo>
                  <a:pt x="1238555" y="2126323"/>
                </a:lnTo>
                <a:lnTo>
                  <a:pt x="1270787" y="2126323"/>
                </a:lnTo>
                <a:close/>
                <a:moveTo>
                  <a:pt x="1339367" y="1989163"/>
                </a:moveTo>
                <a:lnTo>
                  <a:pt x="1339367" y="1956930"/>
                </a:lnTo>
                <a:lnTo>
                  <a:pt x="1371600" y="1956930"/>
                </a:lnTo>
                <a:lnTo>
                  <a:pt x="1371600" y="1924698"/>
                </a:lnTo>
                <a:lnTo>
                  <a:pt x="1339367" y="1924698"/>
                </a:lnTo>
                <a:lnTo>
                  <a:pt x="1339367" y="1892465"/>
                </a:lnTo>
                <a:lnTo>
                  <a:pt x="1307135" y="1892465"/>
                </a:lnTo>
                <a:lnTo>
                  <a:pt x="1307135" y="1924698"/>
                </a:lnTo>
                <a:lnTo>
                  <a:pt x="1274902" y="1924698"/>
                </a:lnTo>
                <a:lnTo>
                  <a:pt x="1274902" y="1956930"/>
                </a:lnTo>
                <a:lnTo>
                  <a:pt x="1307135" y="1956930"/>
                </a:lnTo>
                <a:lnTo>
                  <a:pt x="1307135" y="1989163"/>
                </a:lnTo>
                <a:lnTo>
                  <a:pt x="1339367" y="1989163"/>
                </a:lnTo>
                <a:close/>
                <a:moveTo>
                  <a:pt x="2299487" y="2263483"/>
                </a:moveTo>
                <a:lnTo>
                  <a:pt x="2299487" y="2231250"/>
                </a:lnTo>
                <a:lnTo>
                  <a:pt x="2331720" y="2231250"/>
                </a:lnTo>
                <a:lnTo>
                  <a:pt x="2331720" y="2199018"/>
                </a:lnTo>
                <a:lnTo>
                  <a:pt x="2299487" y="2199018"/>
                </a:lnTo>
                <a:lnTo>
                  <a:pt x="2299487" y="2166785"/>
                </a:lnTo>
                <a:lnTo>
                  <a:pt x="2267255" y="2166785"/>
                </a:lnTo>
                <a:lnTo>
                  <a:pt x="2267255" y="2199018"/>
                </a:lnTo>
                <a:lnTo>
                  <a:pt x="2235022" y="2199018"/>
                </a:lnTo>
                <a:lnTo>
                  <a:pt x="2235022" y="2231250"/>
                </a:lnTo>
                <a:lnTo>
                  <a:pt x="2267255" y="2231250"/>
                </a:lnTo>
                <a:lnTo>
                  <a:pt x="2267255" y="2263483"/>
                </a:lnTo>
                <a:lnTo>
                  <a:pt x="2299487" y="2263483"/>
                </a:lnTo>
                <a:close/>
                <a:moveTo>
                  <a:pt x="2368067" y="2126323"/>
                </a:moveTo>
                <a:lnTo>
                  <a:pt x="2368067" y="2094090"/>
                </a:lnTo>
                <a:lnTo>
                  <a:pt x="2400300" y="2094090"/>
                </a:lnTo>
                <a:lnTo>
                  <a:pt x="2400300" y="2061858"/>
                </a:lnTo>
                <a:lnTo>
                  <a:pt x="2368067" y="2061858"/>
                </a:lnTo>
                <a:lnTo>
                  <a:pt x="2368067" y="2029625"/>
                </a:lnTo>
                <a:lnTo>
                  <a:pt x="2335835" y="2029625"/>
                </a:lnTo>
                <a:lnTo>
                  <a:pt x="2335835" y="2061858"/>
                </a:lnTo>
                <a:lnTo>
                  <a:pt x="2303602" y="2061858"/>
                </a:lnTo>
                <a:lnTo>
                  <a:pt x="2303602" y="2094090"/>
                </a:lnTo>
                <a:lnTo>
                  <a:pt x="2335835" y="2094090"/>
                </a:lnTo>
                <a:lnTo>
                  <a:pt x="2335835" y="2126323"/>
                </a:lnTo>
                <a:lnTo>
                  <a:pt x="2368067" y="2126323"/>
                </a:lnTo>
                <a:close/>
                <a:moveTo>
                  <a:pt x="1888007" y="2263483"/>
                </a:moveTo>
                <a:lnTo>
                  <a:pt x="1888007" y="2231250"/>
                </a:lnTo>
                <a:lnTo>
                  <a:pt x="1920240" y="2231250"/>
                </a:lnTo>
                <a:lnTo>
                  <a:pt x="1920240" y="2199018"/>
                </a:lnTo>
                <a:lnTo>
                  <a:pt x="1888007" y="2199018"/>
                </a:lnTo>
                <a:lnTo>
                  <a:pt x="1888007" y="2166785"/>
                </a:lnTo>
                <a:lnTo>
                  <a:pt x="1855775" y="2166785"/>
                </a:lnTo>
                <a:lnTo>
                  <a:pt x="1855775" y="2199018"/>
                </a:lnTo>
                <a:lnTo>
                  <a:pt x="1823542" y="2199018"/>
                </a:lnTo>
                <a:lnTo>
                  <a:pt x="1823542" y="2231250"/>
                </a:lnTo>
                <a:lnTo>
                  <a:pt x="1855775" y="2231250"/>
                </a:lnTo>
                <a:lnTo>
                  <a:pt x="1855775" y="2263483"/>
                </a:lnTo>
                <a:lnTo>
                  <a:pt x="1888007" y="2263483"/>
                </a:lnTo>
                <a:close/>
                <a:moveTo>
                  <a:pt x="2436647" y="2263483"/>
                </a:moveTo>
                <a:lnTo>
                  <a:pt x="2436647" y="2231250"/>
                </a:lnTo>
                <a:lnTo>
                  <a:pt x="2468880" y="2231250"/>
                </a:lnTo>
                <a:lnTo>
                  <a:pt x="2468880" y="2199018"/>
                </a:lnTo>
                <a:lnTo>
                  <a:pt x="2436647" y="2199018"/>
                </a:lnTo>
                <a:lnTo>
                  <a:pt x="2436647" y="2166785"/>
                </a:lnTo>
                <a:lnTo>
                  <a:pt x="2404415" y="2166785"/>
                </a:lnTo>
                <a:lnTo>
                  <a:pt x="2404415" y="2199018"/>
                </a:lnTo>
                <a:lnTo>
                  <a:pt x="2372182" y="2199018"/>
                </a:lnTo>
                <a:lnTo>
                  <a:pt x="2372182" y="2231250"/>
                </a:lnTo>
                <a:lnTo>
                  <a:pt x="2404415" y="2231250"/>
                </a:lnTo>
                <a:lnTo>
                  <a:pt x="2404415" y="2263483"/>
                </a:lnTo>
                <a:lnTo>
                  <a:pt x="2436647" y="2263483"/>
                </a:lnTo>
                <a:close/>
                <a:moveTo>
                  <a:pt x="2478481" y="463944"/>
                </a:moveTo>
                <a:lnTo>
                  <a:pt x="2499741" y="463944"/>
                </a:lnTo>
                <a:lnTo>
                  <a:pt x="2499741" y="442684"/>
                </a:lnTo>
                <a:lnTo>
                  <a:pt x="2521001" y="442684"/>
                </a:lnTo>
                <a:lnTo>
                  <a:pt x="2521001" y="421424"/>
                </a:lnTo>
                <a:lnTo>
                  <a:pt x="2499741" y="421424"/>
                </a:lnTo>
                <a:lnTo>
                  <a:pt x="2499741" y="400164"/>
                </a:lnTo>
                <a:lnTo>
                  <a:pt x="2478481" y="400164"/>
                </a:lnTo>
                <a:lnTo>
                  <a:pt x="2478481" y="421424"/>
                </a:lnTo>
                <a:lnTo>
                  <a:pt x="2457221" y="421424"/>
                </a:lnTo>
                <a:lnTo>
                  <a:pt x="2457221" y="442684"/>
                </a:lnTo>
                <a:lnTo>
                  <a:pt x="2478481" y="442684"/>
                </a:lnTo>
                <a:lnTo>
                  <a:pt x="2478481" y="463944"/>
                </a:lnTo>
                <a:close/>
                <a:moveTo>
                  <a:pt x="1238555" y="1755305"/>
                </a:moveTo>
                <a:lnTo>
                  <a:pt x="1238555" y="1787538"/>
                </a:lnTo>
                <a:lnTo>
                  <a:pt x="1206322" y="1787538"/>
                </a:lnTo>
                <a:lnTo>
                  <a:pt x="1206322" y="1819770"/>
                </a:lnTo>
                <a:lnTo>
                  <a:pt x="1238555" y="1819770"/>
                </a:lnTo>
                <a:lnTo>
                  <a:pt x="1238555" y="1852003"/>
                </a:lnTo>
                <a:lnTo>
                  <a:pt x="1270787" y="1852003"/>
                </a:lnTo>
                <a:lnTo>
                  <a:pt x="1270787" y="1819770"/>
                </a:lnTo>
                <a:lnTo>
                  <a:pt x="1303020" y="1819770"/>
                </a:lnTo>
                <a:lnTo>
                  <a:pt x="1303020" y="1787538"/>
                </a:lnTo>
                <a:lnTo>
                  <a:pt x="1270787" y="1787538"/>
                </a:lnTo>
                <a:lnTo>
                  <a:pt x="1270787" y="1755305"/>
                </a:lnTo>
                <a:lnTo>
                  <a:pt x="1238555" y="1755305"/>
                </a:lnTo>
                <a:close/>
                <a:moveTo>
                  <a:pt x="2025167" y="2263483"/>
                </a:moveTo>
                <a:lnTo>
                  <a:pt x="2025167" y="2231250"/>
                </a:lnTo>
                <a:lnTo>
                  <a:pt x="2057400" y="2231250"/>
                </a:lnTo>
                <a:lnTo>
                  <a:pt x="2057400" y="2199018"/>
                </a:lnTo>
                <a:lnTo>
                  <a:pt x="2025167" y="2199018"/>
                </a:lnTo>
                <a:lnTo>
                  <a:pt x="2025167" y="2166785"/>
                </a:lnTo>
                <a:lnTo>
                  <a:pt x="1992935" y="2166785"/>
                </a:lnTo>
                <a:lnTo>
                  <a:pt x="1992935" y="2199018"/>
                </a:lnTo>
                <a:lnTo>
                  <a:pt x="1960702" y="2199018"/>
                </a:lnTo>
                <a:lnTo>
                  <a:pt x="1960702" y="2231250"/>
                </a:lnTo>
                <a:lnTo>
                  <a:pt x="1992935" y="2231250"/>
                </a:lnTo>
                <a:lnTo>
                  <a:pt x="1992935" y="2263483"/>
                </a:lnTo>
                <a:lnTo>
                  <a:pt x="2025167" y="2263483"/>
                </a:lnTo>
                <a:close/>
                <a:moveTo>
                  <a:pt x="1956587" y="2126323"/>
                </a:moveTo>
                <a:lnTo>
                  <a:pt x="1956587" y="2094090"/>
                </a:lnTo>
                <a:lnTo>
                  <a:pt x="1988820" y="2094090"/>
                </a:lnTo>
                <a:lnTo>
                  <a:pt x="1988820" y="2061858"/>
                </a:lnTo>
                <a:lnTo>
                  <a:pt x="1956587" y="2061858"/>
                </a:lnTo>
                <a:lnTo>
                  <a:pt x="1956587" y="2029625"/>
                </a:lnTo>
                <a:lnTo>
                  <a:pt x="1924355" y="2029625"/>
                </a:lnTo>
                <a:lnTo>
                  <a:pt x="1924355" y="2061858"/>
                </a:lnTo>
                <a:lnTo>
                  <a:pt x="1892122" y="2061858"/>
                </a:lnTo>
                <a:lnTo>
                  <a:pt x="1892122" y="2094090"/>
                </a:lnTo>
                <a:lnTo>
                  <a:pt x="1924355" y="2094090"/>
                </a:lnTo>
                <a:lnTo>
                  <a:pt x="1924355" y="2126323"/>
                </a:lnTo>
                <a:lnTo>
                  <a:pt x="1956587" y="2126323"/>
                </a:lnTo>
                <a:close/>
                <a:moveTo>
                  <a:pt x="2093747" y="2126323"/>
                </a:moveTo>
                <a:lnTo>
                  <a:pt x="2093747" y="2094090"/>
                </a:lnTo>
                <a:lnTo>
                  <a:pt x="2125980" y="2094090"/>
                </a:lnTo>
                <a:lnTo>
                  <a:pt x="2125980" y="2061858"/>
                </a:lnTo>
                <a:lnTo>
                  <a:pt x="2093747" y="2061858"/>
                </a:lnTo>
                <a:lnTo>
                  <a:pt x="2093747" y="2029625"/>
                </a:lnTo>
                <a:lnTo>
                  <a:pt x="2061515" y="2029625"/>
                </a:lnTo>
                <a:lnTo>
                  <a:pt x="2061515" y="2061858"/>
                </a:lnTo>
                <a:lnTo>
                  <a:pt x="2029282" y="2061858"/>
                </a:lnTo>
                <a:lnTo>
                  <a:pt x="2029282" y="2094090"/>
                </a:lnTo>
                <a:lnTo>
                  <a:pt x="2061515" y="2094090"/>
                </a:lnTo>
                <a:lnTo>
                  <a:pt x="2061515" y="2126323"/>
                </a:lnTo>
                <a:lnTo>
                  <a:pt x="2093747" y="2126323"/>
                </a:lnTo>
                <a:close/>
                <a:moveTo>
                  <a:pt x="2162327" y="2263483"/>
                </a:moveTo>
                <a:lnTo>
                  <a:pt x="2162327" y="2231250"/>
                </a:lnTo>
                <a:lnTo>
                  <a:pt x="2194560" y="2231250"/>
                </a:lnTo>
                <a:lnTo>
                  <a:pt x="2194560" y="2199018"/>
                </a:lnTo>
                <a:lnTo>
                  <a:pt x="2162327" y="2199018"/>
                </a:lnTo>
                <a:lnTo>
                  <a:pt x="2162327" y="2166785"/>
                </a:lnTo>
                <a:lnTo>
                  <a:pt x="2130095" y="2166785"/>
                </a:lnTo>
                <a:lnTo>
                  <a:pt x="2130095" y="2199018"/>
                </a:lnTo>
                <a:lnTo>
                  <a:pt x="2097862" y="2199018"/>
                </a:lnTo>
                <a:lnTo>
                  <a:pt x="2097862" y="2231250"/>
                </a:lnTo>
                <a:lnTo>
                  <a:pt x="2130095" y="2231250"/>
                </a:lnTo>
                <a:lnTo>
                  <a:pt x="2130095" y="2263483"/>
                </a:lnTo>
                <a:lnTo>
                  <a:pt x="2162327" y="2263483"/>
                </a:lnTo>
                <a:close/>
                <a:moveTo>
                  <a:pt x="1581455" y="1618145"/>
                </a:moveTo>
                <a:lnTo>
                  <a:pt x="1581455" y="1650378"/>
                </a:lnTo>
                <a:lnTo>
                  <a:pt x="1549222" y="1650378"/>
                </a:lnTo>
                <a:lnTo>
                  <a:pt x="1549222" y="1682610"/>
                </a:lnTo>
                <a:lnTo>
                  <a:pt x="1581455" y="1682610"/>
                </a:lnTo>
                <a:lnTo>
                  <a:pt x="1581455" y="1714843"/>
                </a:lnTo>
                <a:lnTo>
                  <a:pt x="1613687" y="1714843"/>
                </a:lnTo>
                <a:lnTo>
                  <a:pt x="1613687" y="1682610"/>
                </a:lnTo>
                <a:lnTo>
                  <a:pt x="1645920" y="1682610"/>
                </a:lnTo>
                <a:lnTo>
                  <a:pt x="1645920" y="1650378"/>
                </a:lnTo>
                <a:lnTo>
                  <a:pt x="1613687" y="1650378"/>
                </a:lnTo>
                <a:lnTo>
                  <a:pt x="1613687" y="1618145"/>
                </a:lnTo>
                <a:lnTo>
                  <a:pt x="1581455" y="1618145"/>
                </a:lnTo>
                <a:close/>
                <a:moveTo>
                  <a:pt x="2198675" y="1755305"/>
                </a:moveTo>
                <a:lnTo>
                  <a:pt x="2198675" y="1787538"/>
                </a:lnTo>
                <a:lnTo>
                  <a:pt x="2166442" y="1787538"/>
                </a:lnTo>
                <a:lnTo>
                  <a:pt x="2166442" y="1819770"/>
                </a:lnTo>
                <a:lnTo>
                  <a:pt x="2198675" y="1819770"/>
                </a:lnTo>
                <a:lnTo>
                  <a:pt x="2198675" y="1852003"/>
                </a:lnTo>
                <a:lnTo>
                  <a:pt x="2230907" y="1852003"/>
                </a:lnTo>
                <a:lnTo>
                  <a:pt x="2230907" y="1819770"/>
                </a:lnTo>
                <a:lnTo>
                  <a:pt x="2263140" y="1819770"/>
                </a:lnTo>
                <a:lnTo>
                  <a:pt x="2263140" y="1787538"/>
                </a:lnTo>
                <a:lnTo>
                  <a:pt x="2230907" y="1787538"/>
                </a:lnTo>
                <a:lnTo>
                  <a:pt x="2230907" y="1755305"/>
                </a:lnTo>
                <a:lnTo>
                  <a:pt x="2198675" y="1755305"/>
                </a:lnTo>
                <a:close/>
                <a:moveTo>
                  <a:pt x="2267255" y="1618145"/>
                </a:moveTo>
                <a:lnTo>
                  <a:pt x="2267255" y="1650378"/>
                </a:lnTo>
                <a:lnTo>
                  <a:pt x="2235022" y="1650378"/>
                </a:lnTo>
                <a:lnTo>
                  <a:pt x="2235022" y="1682610"/>
                </a:lnTo>
                <a:lnTo>
                  <a:pt x="2267255" y="1682610"/>
                </a:lnTo>
                <a:lnTo>
                  <a:pt x="2267255" y="1714843"/>
                </a:lnTo>
                <a:lnTo>
                  <a:pt x="2299487" y="1714843"/>
                </a:lnTo>
                <a:lnTo>
                  <a:pt x="2299487" y="1682610"/>
                </a:lnTo>
                <a:lnTo>
                  <a:pt x="2331720" y="1682610"/>
                </a:lnTo>
                <a:lnTo>
                  <a:pt x="2331720" y="1650378"/>
                </a:lnTo>
                <a:lnTo>
                  <a:pt x="2299487" y="1650378"/>
                </a:lnTo>
                <a:lnTo>
                  <a:pt x="2299487" y="1618145"/>
                </a:lnTo>
                <a:lnTo>
                  <a:pt x="2267255" y="1618145"/>
                </a:lnTo>
                <a:close/>
                <a:moveTo>
                  <a:pt x="2061515" y="1755305"/>
                </a:moveTo>
                <a:lnTo>
                  <a:pt x="2061515" y="1787538"/>
                </a:lnTo>
                <a:lnTo>
                  <a:pt x="2029282" y="1787538"/>
                </a:lnTo>
                <a:lnTo>
                  <a:pt x="2029282" y="1819770"/>
                </a:lnTo>
                <a:lnTo>
                  <a:pt x="2061515" y="1819770"/>
                </a:lnTo>
                <a:lnTo>
                  <a:pt x="2061515" y="1852003"/>
                </a:lnTo>
                <a:lnTo>
                  <a:pt x="2093747" y="1852003"/>
                </a:lnTo>
                <a:lnTo>
                  <a:pt x="2093747" y="1819770"/>
                </a:lnTo>
                <a:lnTo>
                  <a:pt x="2125980" y="1819770"/>
                </a:lnTo>
                <a:lnTo>
                  <a:pt x="2125980" y="1787538"/>
                </a:lnTo>
                <a:lnTo>
                  <a:pt x="2093747" y="1787538"/>
                </a:lnTo>
                <a:lnTo>
                  <a:pt x="2093747" y="1755305"/>
                </a:lnTo>
                <a:lnTo>
                  <a:pt x="2061515" y="1755305"/>
                </a:lnTo>
                <a:close/>
                <a:moveTo>
                  <a:pt x="2335835" y="1755305"/>
                </a:moveTo>
                <a:lnTo>
                  <a:pt x="2335835" y="1787538"/>
                </a:lnTo>
                <a:lnTo>
                  <a:pt x="2303602" y="1787538"/>
                </a:lnTo>
                <a:lnTo>
                  <a:pt x="2303602" y="1819770"/>
                </a:lnTo>
                <a:lnTo>
                  <a:pt x="2335835" y="1819770"/>
                </a:lnTo>
                <a:lnTo>
                  <a:pt x="2335835" y="1852003"/>
                </a:lnTo>
                <a:lnTo>
                  <a:pt x="2368067" y="1852003"/>
                </a:lnTo>
                <a:lnTo>
                  <a:pt x="2368067" y="1819770"/>
                </a:lnTo>
                <a:lnTo>
                  <a:pt x="2400300" y="1819770"/>
                </a:lnTo>
                <a:lnTo>
                  <a:pt x="2400300" y="1787538"/>
                </a:lnTo>
                <a:lnTo>
                  <a:pt x="2368067" y="1787538"/>
                </a:lnTo>
                <a:lnTo>
                  <a:pt x="2368067" y="1755305"/>
                </a:lnTo>
                <a:lnTo>
                  <a:pt x="2335835" y="1755305"/>
                </a:lnTo>
                <a:close/>
                <a:moveTo>
                  <a:pt x="2130095" y="1618145"/>
                </a:moveTo>
                <a:lnTo>
                  <a:pt x="2130095" y="1650378"/>
                </a:lnTo>
                <a:lnTo>
                  <a:pt x="2097862" y="1650378"/>
                </a:lnTo>
                <a:lnTo>
                  <a:pt x="2097862" y="1682610"/>
                </a:lnTo>
                <a:lnTo>
                  <a:pt x="2130095" y="1682610"/>
                </a:lnTo>
                <a:lnTo>
                  <a:pt x="2130095" y="1714843"/>
                </a:lnTo>
                <a:lnTo>
                  <a:pt x="2162327" y="1714843"/>
                </a:lnTo>
                <a:lnTo>
                  <a:pt x="2162327" y="1682610"/>
                </a:lnTo>
                <a:lnTo>
                  <a:pt x="2194560" y="1682610"/>
                </a:lnTo>
                <a:lnTo>
                  <a:pt x="2194560" y="1650378"/>
                </a:lnTo>
                <a:lnTo>
                  <a:pt x="2162327" y="1650378"/>
                </a:lnTo>
                <a:lnTo>
                  <a:pt x="2162327" y="1618145"/>
                </a:lnTo>
                <a:lnTo>
                  <a:pt x="2130095" y="1618145"/>
                </a:lnTo>
                <a:close/>
                <a:moveTo>
                  <a:pt x="2299487" y="1989163"/>
                </a:moveTo>
                <a:lnTo>
                  <a:pt x="2299487" y="1956930"/>
                </a:lnTo>
                <a:lnTo>
                  <a:pt x="2331720" y="1956930"/>
                </a:lnTo>
                <a:lnTo>
                  <a:pt x="2331720" y="1924698"/>
                </a:lnTo>
                <a:lnTo>
                  <a:pt x="2299487" y="1924698"/>
                </a:lnTo>
                <a:lnTo>
                  <a:pt x="2299487" y="1892465"/>
                </a:lnTo>
                <a:lnTo>
                  <a:pt x="2267255" y="1892465"/>
                </a:lnTo>
                <a:lnTo>
                  <a:pt x="2267255" y="1924698"/>
                </a:lnTo>
                <a:lnTo>
                  <a:pt x="2235022" y="1924698"/>
                </a:lnTo>
                <a:lnTo>
                  <a:pt x="2235022" y="1956930"/>
                </a:lnTo>
                <a:lnTo>
                  <a:pt x="2267255" y="1956930"/>
                </a:lnTo>
                <a:lnTo>
                  <a:pt x="2267255" y="1989163"/>
                </a:lnTo>
                <a:lnTo>
                  <a:pt x="2299487" y="1989163"/>
                </a:lnTo>
                <a:close/>
                <a:moveTo>
                  <a:pt x="2404415" y="1892465"/>
                </a:moveTo>
                <a:lnTo>
                  <a:pt x="2404415" y="1924698"/>
                </a:lnTo>
                <a:lnTo>
                  <a:pt x="2372182" y="1924698"/>
                </a:lnTo>
                <a:lnTo>
                  <a:pt x="2372182" y="1956930"/>
                </a:lnTo>
                <a:lnTo>
                  <a:pt x="2404415" y="1956930"/>
                </a:lnTo>
                <a:lnTo>
                  <a:pt x="2404415" y="1989163"/>
                </a:lnTo>
                <a:lnTo>
                  <a:pt x="2436647" y="1989163"/>
                </a:lnTo>
                <a:lnTo>
                  <a:pt x="2436647" y="1956930"/>
                </a:lnTo>
                <a:lnTo>
                  <a:pt x="2468880" y="1956930"/>
                </a:lnTo>
                <a:lnTo>
                  <a:pt x="2468880" y="1924698"/>
                </a:lnTo>
                <a:lnTo>
                  <a:pt x="2436647" y="1924698"/>
                </a:lnTo>
                <a:lnTo>
                  <a:pt x="2436647" y="1892465"/>
                </a:lnTo>
                <a:lnTo>
                  <a:pt x="2404415" y="1892465"/>
                </a:lnTo>
                <a:close/>
                <a:moveTo>
                  <a:pt x="2162327" y="1989163"/>
                </a:moveTo>
                <a:lnTo>
                  <a:pt x="2162327" y="1956930"/>
                </a:lnTo>
                <a:lnTo>
                  <a:pt x="2194560" y="1956930"/>
                </a:lnTo>
                <a:lnTo>
                  <a:pt x="2194560" y="1924698"/>
                </a:lnTo>
                <a:lnTo>
                  <a:pt x="2162327" y="1924698"/>
                </a:lnTo>
                <a:lnTo>
                  <a:pt x="2162327" y="1892465"/>
                </a:lnTo>
                <a:lnTo>
                  <a:pt x="2130095" y="1892465"/>
                </a:lnTo>
                <a:lnTo>
                  <a:pt x="2130095" y="1924698"/>
                </a:lnTo>
                <a:lnTo>
                  <a:pt x="2097862" y="1924698"/>
                </a:lnTo>
                <a:lnTo>
                  <a:pt x="2097862" y="1956930"/>
                </a:lnTo>
                <a:lnTo>
                  <a:pt x="2130095" y="1956930"/>
                </a:lnTo>
                <a:lnTo>
                  <a:pt x="2130095" y="1989163"/>
                </a:lnTo>
                <a:lnTo>
                  <a:pt x="2162327" y="1989163"/>
                </a:lnTo>
                <a:close/>
                <a:moveTo>
                  <a:pt x="2472995" y="1755305"/>
                </a:moveTo>
                <a:lnTo>
                  <a:pt x="2472995" y="1787538"/>
                </a:lnTo>
                <a:lnTo>
                  <a:pt x="2440762" y="1787538"/>
                </a:lnTo>
                <a:lnTo>
                  <a:pt x="2440762" y="1819770"/>
                </a:lnTo>
                <a:lnTo>
                  <a:pt x="2472995" y="1819770"/>
                </a:lnTo>
                <a:lnTo>
                  <a:pt x="2472995" y="1852003"/>
                </a:lnTo>
                <a:lnTo>
                  <a:pt x="2505227" y="1852003"/>
                </a:lnTo>
                <a:lnTo>
                  <a:pt x="2505227" y="1819770"/>
                </a:lnTo>
                <a:lnTo>
                  <a:pt x="2537460" y="1819770"/>
                </a:lnTo>
                <a:lnTo>
                  <a:pt x="2537460" y="1787538"/>
                </a:lnTo>
                <a:lnTo>
                  <a:pt x="2505227" y="1787538"/>
                </a:lnTo>
                <a:lnTo>
                  <a:pt x="2505227" y="1755305"/>
                </a:lnTo>
                <a:lnTo>
                  <a:pt x="2472995" y="1755305"/>
                </a:lnTo>
                <a:close/>
                <a:moveTo>
                  <a:pt x="1924355" y="1755305"/>
                </a:moveTo>
                <a:lnTo>
                  <a:pt x="1924355" y="1787538"/>
                </a:lnTo>
                <a:lnTo>
                  <a:pt x="1892122" y="1787538"/>
                </a:lnTo>
                <a:lnTo>
                  <a:pt x="1892122" y="1819770"/>
                </a:lnTo>
                <a:lnTo>
                  <a:pt x="1924355" y="1819770"/>
                </a:lnTo>
                <a:lnTo>
                  <a:pt x="1924355" y="1852003"/>
                </a:lnTo>
                <a:lnTo>
                  <a:pt x="1956587" y="1852003"/>
                </a:lnTo>
                <a:lnTo>
                  <a:pt x="1956587" y="1819770"/>
                </a:lnTo>
                <a:lnTo>
                  <a:pt x="1988820" y="1819770"/>
                </a:lnTo>
                <a:lnTo>
                  <a:pt x="1988820" y="1787538"/>
                </a:lnTo>
                <a:lnTo>
                  <a:pt x="1956587" y="1787538"/>
                </a:lnTo>
                <a:lnTo>
                  <a:pt x="1956587" y="1755305"/>
                </a:lnTo>
                <a:lnTo>
                  <a:pt x="1924355" y="1755305"/>
                </a:lnTo>
                <a:close/>
                <a:moveTo>
                  <a:pt x="1650035" y="1755305"/>
                </a:moveTo>
                <a:lnTo>
                  <a:pt x="1650035" y="1787538"/>
                </a:lnTo>
                <a:lnTo>
                  <a:pt x="1617802" y="1787538"/>
                </a:lnTo>
                <a:lnTo>
                  <a:pt x="1617802" y="1819770"/>
                </a:lnTo>
                <a:lnTo>
                  <a:pt x="1650035" y="1819770"/>
                </a:lnTo>
                <a:lnTo>
                  <a:pt x="1650035" y="1852003"/>
                </a:lnTo>
                <a:lnTo>
                  <a:pt x="1682267" y="1852003"/>
                </a:lnTo>
                <a:lnTo>
                  <a:pt x="1682267" y="1819770"/>
                </a:lnTo>
                <a:lnTo>
                  <a:pt x="1714500" y="1819770"/>
                </a:lnTo>
                <a:lnTo>
                  <a:pt x="1714500" y="1787538"/>
                </a:lnTo>
                <a:lnTo>
                  <a:pt x="1682267" y="1787538"/>
                </a:lnTo>
                <a:lnTo>
                  <a:pt x="1682267" y="1755305"/>
                </a:lnTo>
                <a:lnTo>
                  <a:pt x="1650035" y="1755305"/>
                </a:lnTo>
                <a:close/>
                <a:moveTo>
                  <a:pt x="2025167" y="1989163"/>
                </a:moveTo>
                <a:lnTo>
                  <a:pt x="2025167" y="1956930"/>
                </a:lnTo>
                <a:lnTo>
                  <a:pt x="2057400" y="1956930"/>
                </a:lnTo>
                <a:lnTo>
                  <a:pt x="2057400" y="1924698"/>
                </a:lnTo>
                <a:lnTo>
                  <a:pt x="2025167" y="1924698"/>
                </a:lnTo>
                <a:lnTo>
                  <a:pt x="2025167" y="1892465"/>
                </a:lnTo>
                <a:lnTo>
                  <a:pt x="1992935" y="1892465"/>
                </a:lnTo>
                <a:lnTo>
                  <a:pt x="1992935" y="1924698"/>
                </a:lnTo>
                <a:lnTo>
                  <a:pt x="1960702" y="1924698"/>
                </a:lnTo>
                <a:lnTo>
                  <a:pt x="1960702" y="1956930"/>
                </a:lnTo>
                <a:lnTo>
                  <a:pt x="1992935" y="1956930"/>
                </a:lnTo>
                <a:lnTo>
                  <a:pt x="1992935" y="1989163"/>
                </a:lnTo>
                <a:lnTo>
                  <a:pt x="2025167" y="1989163"/>
                </a:lnTo>
                <a:close/>
                <a:moveTo>
                  <a:pt x="1992935" y="1618145"/>
                </a:moveTo>
                <a:lnTo>
                  <a:pt x="1992935" y="1650378"/>
                </a:lnTo>
                <a:lnTo>
                  <a:pt x="1960702" y="1650378"/>
                </a:lnTo>
                <a:lnTo>
                  <a:pt x="1960702" y="1682610"/>
                </a:lnTo>
                <a:lnTo>
                  <a:pt x="1992935" y="1682610"/>
                </a:lnTo>
                <a:lnTo>
                  <a:pt x="1992935" y="1714843"/>
                </a:lnTo>
                <a:lnTo>
                  <a:pt x="2025167" y="1714843"/>
                </a:lnTo>
                <a:lnTo>
                  <a:pt x="2025167" y="1682610"/>
                </a:lnTo>
                <a:lnTo>
                  <a:pt x="2057400" y="1682610"/>
                </a:lnTo>
                <a:lnTo>
                  <a:pt x="2057400" y="1650378"/>
                </a:lnTo>
                <a:lnTo>
                  <a:pt x="2025167" y="1650378"/>
                </a:lnTo>
                <a:lnTo>
                  <a:pt x="2025167" y="1618145"/>
                </a:lnTo>
                <a:lnTo>
                  <a:pt x="1992935" y="1618145"/>
                </a:lnTo>
                <a:close/>
                <a:moveTo>
                  <a:pt x="1444295" y="1618145"/>
                </a:moveTo>
                <a:lnTo>
                  <a:pt x="1444295" y="1650378"/>
                </a:lnTo>
                <a:lnTo>
                  <a:pt x="1412062" y="1650378"/>
                </a:lnTo>
                <a:lnTo>
                  <a:pt x="1412062" y="1682610"/>
                </a:lnTo>
                <a:lnTo>
                  <a:pt x="1444295" y="1682610"/>
                </a:lnTo>
                <a:lnTo>
                  <a:pt x="1444295" y="1714843"/>
                </a:lnTo>
                <a:lnTo>
                  <a:pt x="1476527" y="1714843"/>
                </a:lnTo>
                <a:lnTo>
                  <a:pt x="1476527" y="1682610"/>
                </a:lnTo>
                <a:lnTo>
                  <a:pt x="1508760" y="1682610"/>
                </a:lnTo>
                <a:lnTo>
                  <a:pt x="1508760" y="1650378"/>
                </a:lnTo>
                <a:lnTo>
                  <a:pt x="1476527" y="1650378"/>
                </a:lnTo>
                <a:lnTo>
                  <a:pt x="1476527" y="1618145"/>
                </a:lnTo>
                <a:lnTo>
                  <a:pt x="1444295" y="1618145"/>
                </a:lnTo>
                <a:close/>
                <a:moveTo>
                  <a:pt x="1512875" y="1755305"/>
                </a:moveTo>
                <a:lnTo>
                  <a:pt x="1512875" y="1787538"/>
                </a:lnTo>
                <a:lnTo>
                  <a:pt x="1480642" y="1787538"/>
                </a:lnTo>
                <a:lnTo>
                  <a:pt x="1480642" y="1819770"/>
                </a:lnTo>
                <a:lnTo>
                  <a:pt x="1512875" y="1819770"/>
                </a:lnTo>
                <a:lnTo>
                  <a:pt x="1512875" y="1852003"/>
                </a:lnTo>
                <a:lnTo>
                  <a:pt x="1545107" y="1852003"/>
                </a:lnTo>
                <a:lnTo>
                  <a:pt x="1545107" y="1819770"/>
                </a:lnTo>
                <a:lnTo>
                  <a:pt x="1577340" y="1819770"/>
                </a:lnTo>
                <a:lnTo>
                  <a:pt x="1577340" y="1787538"/>
                </a:lnTo>
                <a:lnTo>
                  <a:pt x="1545107" y="1787538"/>
                </a:lnTo>
                <a:lnTo>
                  <a:pt x="1545107" y="1755305"/>
                </a:lnTo>
                <a:lnTo>
                  <a:pt x="1512875" y="1755305"/>
                </a:lnTo>
                <a:close/>
                <a:moveTo>
                  <a:pt x="1855775" y="1618145"/>
                </a:moveTo>
                <a:lnTo>
                  <a:pt x="1855775" y="1650378"/>
                </a:lnTo>
                <a:lnTo>
                  <a:pt x="1823542" y="1650378"/>
                </a:lnTo>
                <a:lnTo>
                  <a:pt x="1823542" y="1682610"/>
                </a:lnTo>
                <a:lnTo>
                  <a:pt x="1855775" y="1682610"/>
                </a:lnTo>
                <a:lnTo>
                  <a:pt x="1855775" y="1714843"/>
                </a:lnTo>
                <a:lnTo>
                  <a:pt x="1888007" y="1714843"/>
                </a:lnTo>
                <a:lnTo>
                  <a:pt x="1888007" y="1682610"/>
                </a:lnTo>
                <a:lnTo>
                  <a:pt x="1920240" y="1682610"/>
                </a:lnTo>
                <a:lnTo>
                  <a:pt x="1920240" y="1650378"/>
                </a:lnTo>
                <a:lnTo>
                  <a:pt x="1888007" y="1650378"/>
                </a:lnTo>
                <a:lnTo>
                  <a:pt x="1888007" y="1618145"/>
                </a:lnTo>
                <a:lnTo>
                  <a:pt x="1855775" y="1618145"/>
                </a:lnTo>
                <a:close/>
                <a:moveTo>
                  <a:pt x="1375715" y="1755305"/>
                </a:moveTo>
                <a:lnTo>
                  <a:pt x="1375715" y="1787538"/>
                </a:lnTo>
                <a:lnTo>
                  <a:pt x="1343482" y="1787538"/>
                </a:lnTo>
                <a:lnTo>
                  <a:pt x="1343482" y="1819770"/>
                </a:lnTo>
                <a:lnTo>
                  <a:pt x="1375715" y="1819770"/>
                </a:lnTo>
                <a:lnTo>
                  <a:pt x="1375715" y="1852003"/>
                </a:lnTo>
                <a:lnTo>
                  <a:pt x="1407947" y="1852003"/>
                </a:lnTo>
                <a:lnTo>
                  <a:pt x="1407947" y="1819770"/>
                </a:lnTo>
                <a:lnTo>
                  <a:pt x="1440180" y="1819770"/>
                </a:lnTo>
                <a:lnTo>
                  <a:pt x="1440180" y="1787538"/>
                </a:lnTo>
                <a:lnTo>
                  <a:pt x="1407947" y="1787538"/>
                </a:lnTo>
                <a:lnTo>
                  <a:pt x="1407947" y="1755305"/>
                </a:lnTo>
                <a:lnTo>
                  <a:pt x="1375715" y="1755305"/>
                </a:lnTo>
                <a:close/>
                <a:moveTo>
                  <a:pt x="1718615" y="1618145"/>
                </a:moveTo>
                <a:lnTo>
                  <a:pt x="1718615" y="1650378"/>
                </a:lnTo>
                <a:lnTo>
                  <a:pt x="1686382" y="1650378"/>
                </a:lnTo>
                <a:lnTo>
                  <a:pt x="1686382" y="1682610"/>
                </a:lnTo>
                <a:lnTo>
                  <a:pt x="1718615" y="1682610"/>
                </a:lnTo>
                <a:lnTo>
                  <a:pt x="1718615" y="1714843"/>
                </a:lnTo>
                <a:lnTo>
                  <a:pt x="1750847" y="1714843"/>
                </a:lnTo>
                <a:lnTo>
                  <a:pt x="1750847" y="1682610"/>
                </a:lnTo>
                <a:lnTo>
                  <a:pt x="1783080" y="1682610"/>
                </a:lnTo>
                <a:lnTo>
                  <a:pt x="1783080" y="1650378"/>
                </a:lnTo>
                <a:lnTo>
                  <a:pt x="1750847" y="1650378"/>
                </a:lnTo>
                <a:lnTo>
                  <a:pt x="1750847" y="1618145"/>
                </a:lnTo>
                <a:lnTo>
                  <a:pt x="1718615" y="1618145"/>
                </a:lnTo>
                <a:close/>
                <a:moveTo>
                  <a:pt x="1787195" y="1755305"/>
                </a:moveTo>
                <a:lnTo>
                  <a:pt x="1787195" y="1787538"/>
                </a:lnTo>
                <a:lnTo>
                  <a:pt x="1754962" y="1787538"/>
                </a:lnTo>
                <a:lnTo>
                  <a:pt x="1754962" y="1819770"/>
                </a:lnTo>
                <a:lnTo>
                  <a:pt x="1787195" y="1819770"/>
                </a:lnTo>
                <a:lnTo>
                  <a:pt x="1787195" y="1852003"/>
                </a:lnTo>
                <a:lnTo>
                  <a:pt x="1819427" y="1852003"/>
                </a:lnTo>
                <a:lnTo>
                  <a:pt x="1819427" y="1819770"/>
                </a:lnTo>
                <a:lnTo>
                  <a:pt x="1851660" y="1819770"/>
                </a:lnTo>
                <a:lnTo>
                  <a:pt x="1851660" y="1787538"/>
                </a:lnTo>
                <a:lnTo>
                  <a:pt x="1819427" y="1787538"/>
                </a:lnTo>
                <a:lnTo>
                  <a:pt x="1819427" y="1755305"/>
                </a:lnTo>
                <a:lnTo>
                  <a:pt x="1787195" y="1755305"/>
                </a:lnTo>
                <a:close/>
                <a:moveTo>
                  <a:pt x="626135" y="1151801"/>
                </a:moveTo>
                <a:lnTo>
                  <a:pt x="648767" y="1151801"/>
                </a:lnTo>
                <a:lnTo>
                  <a:pt x="648767" y="1129170"/>
                </a:lnTo>
                <a:lnTo>
                  <a:pt x="671398" y="1129170"/>
                </a:lnTo>
                <a:lnTo>
                  <a:pt x="671398" y="1106538"/>
                </a:lnTo>
                <a:lnTo>
                  <a:pt x="648767" y="1106538"/>
                </a:lnTo>
                <a:lnTo>
                  <a:pt x="648767" y="1083907"/>
                </a:lnTo>
                <a:lnTo>
                  <a:pt x="626135" y="1083907"/>
                </a:lnTo>
                <a:lnTo>
                  <a:pt x="626135" y="1106538"/>
                </a:lnTo>
                <a:lnTo>
                  <a:pt x="603504" y="1106538"/>
                </a:lnTo>
                <a:lnTo>
                  <a:pt x="603504" y="1129170"/>
                </a:lnTo>
                <a:lnTo>
                  <a:pt x="626135" y="1129170"/>
                </a:lnTo>
                <a:lnTo>
                  <a:pt x="626135" y="1151801"/>
                </a:lnTo>
                <a:close/>
                <a:moveTo>
                  <a:pt x="697116" y="733463"/>
                </a:moveTo>
                <a:lnTo>
                  <a:pt x="714946" y="733463"/>
                </a:lnTo>
                <a:lnTo>
                  <a:pt x="714946" y="715289"/>
                </a:lnTo>
                <a:lnTo>
                  <a:pt x="733120" y="715289"/>
                </a:lnTo>
                <a:lnTo>
                  <a:pt x="733120" y="697459"/>
                </a:lnTo>
                <a:lnTo>
                  <a:pt x="714946" y="697459"/>
                </a:lnTo>
                <a:lnTo>
                  <a:pt x="714946" y="679285"/>
                </a:lnTo>
                <a:lnTo>
                  <a:pt x="697116" y="679285"/>
                </a:lnTo>
                <a:lnTo>
                  <a:pt x="697116" y="697459"/>
                </a:lnTo>
                <a:lnTo>
                  <a:pt x="678942" y="697459"/>
                </a:lnTo>
                <a:lnTo>
                  <a:pt x="678942" y="715289"/>
                </a:lnTo>
                <a:lnTo>
                  <a:pt x="697116" y="715289"/>
                </a:lnTo>
                <a:lnTo>
                  <a:pt x="697116" y="733463"/>
                </a:lnTo>
                <a:close/>
                <a:moveTo>
                  <a:pt x="695058" y="1013955"/>
                </a:moveTo>
                <a:lnTo>
                  <a:pt x="717004" y="1013955"/>
                </a:lnTo>
                <a:lnTo>
                  <a:pt x="717004" y="991667"/>
                </a:lnTo>
                <a:lnTo>
                  <a:pt x="739292" y="991667"/>
                </a:lnTo>
                <a:lnTo>
                  <a:pt x="739292" y="969721"/>
                </a:lnTo>
                <a:lnTo>
                  <a:pt x="717004" y="969721"/>
                </a:lnTo>
                <a:lnTo>
                  <a:pt x="717004" y="947433"/>
                </a:lnTo>
                <a:lnTo>
                  <a:pt x="695058" y="947433"/>
                </a:lnTo>
                <a:lnTo>
                  <a:pt x="695058" y="969721"/>
                </a:lnTo>
                <a:lnTo>
                  <a:pt x="672770" y="969721"/>
                </a:lnTo>
                <a:lnTo>
                  <a:pt x="672770" y="991667"/>
                </a:lnTo>
                <a:lnTo>
                  <a:pt x="695058" y="991667"/>
                </a:lnTo>
                <a:lnTo>
                  <a:pt x="695058" y="1013955"/>
                </a:lnTo>
                <a:close/>
                <a:moveTo>
                  <a:pt x="766381" y="594246"/>
                </a:moveTo>
                <a:lnTo>
                  <a:pt x="782841" y="594246"/>
                </a:lnTo>
                <a:lnTo>
                  <a:pt x="782841" y="577444"/>
                </a:lnTo>
                <a:lnTo>
                  <a:pt x="799643" y="577444"/>
                </a:lnTo>
                <a:lnTo>
                  <a:pt x="799643" y="560984"/>
                </a:lnTo>
                <a:lnTo>
                  <a:pt x="782841" y="560984"/>
                </a:lnTo>
                <a:lnTo>
                  <a:pt x="782841" y="544182"/>
                </a:lnTo>
                <a:lnTo>
                  <a:pt x="766381" y="544182"/>
                </a:lnTo>
                <a:lnTo>
                  <a:pt x="766381" y="560984"/>
                </a:lnTo>
                <a:lnTo>
                  <a:pt x="749579" y="560984"/>
                </a:lnTo>
                <a:lnTo>
                  <a:pt x="749579" y="577444"/>
                </a:lnTo>
                <a:lnTo>
                  <a:pt x="766381" y="577444"/>
                </a:lnTo>
                <a:lnTo>
                  <a:pt x="766381" y="594246"/>
                </a:lnTo>
                <a:close/>
                <a:moveTo>
                  <a:pt x="763981" y="875424"/>
                </a:moveTo>
                <a:lnTo>
                  <a:pt x="785241" y="875424"/>
                </a:lnTo>
                <a:lnTo>
                  <a:pt x="785241" y="854164"/>
                </a:lnTo>
                <a:lnTo>
                  <a:pt x="806501" y="854164"/>
                </a:lnTo>
                <a:lnTo>
                  <a:pt x="806501" y="832904"/>
                </a:lnTo>
                <a:lnTo>
                  <a:pt x="785241" y="832904"/>
                </a:lnTo>
                <a:lnTo>
                  <a:pt x="785241" y="811644"/>
                </a:lnTo>
                <a:lnTo>
                  <a:pt x="763981" y="811644"/>
                </a:lnTo>
                <a:lnTo>
                  <a:pt x="763981" y="832904"/>
                </a:lnTo>
                <a:lnTo>
                  <a:pt x="742721" y="832904"/>
                </a:lnTo>
                <a:lnTo>
                  <a:pt x="742721" y="854164"/>
                </a:lnTo>
                <a:lnTo>
                  <a:pt x="763981" y="854164"/>
                </a:lnTo>
                <a:lnTo>
                  <a:pt x="763981" y="875424"/>
                </a:lnTo>
                <a:close/>
                <a:moveTo>
                  <a:pt x="630250" y="590817"/>
                </a:moveTo>
                <a:lnTo>
                  <a:pt x="644652" y="590817"/>
                </a:lnTo>
                <a:lnTo>
                  <a:pt x="644652" y="576415"/>
                </a:lnTo>
                <a:lnTo>
                  <a:pt x="659054" y="576415"/>
                </a:lnTo>
                <a:lnTo>
                  <a:pt x="659054" y="562013"/>
                </a:lnTo>
                <a:lnTo>
                  <a:pt x="644652" y="562013"/>
                </a:lnTo>
                <a:lnTo>
                  <a:pt x="644652" y="547611"/>
                </a:lnTo>
                <a:lnTo>
                  <a:pt x="630250" y="547611"/>
                </a:lnTo>
                <a:lnTo>
                  <a:pt x="630250" y="562013"/>
                </a:lnTo>
                <a:lnTo>
                  <a:pt x="615848" y="562013"/>
                </a:lnTo>
                <a:lnTo>
                  <a:pt x="615848" y="576415"/>
                </a:lnTo>
                <a:lnTo>
                  <a:pt x="630250" y="576415"/>
                </a:lnTo>
                <a:lnTo>
                  <a:pt x="630250" y="590817"/>
                </a:lnTo>
                <a:close/>
                <a:moveTo>
                  <a:pt x="699516" y="451256"/>
                </a:moveTo>
                <a:lnTo>
                  <a:pt x="712546" y="451256"/>
                </a:lnTo>
                <a:lnTo>
                  <a:pt x="712546" y="438569"/>
                </a:lnTo>
                <a:lnTo>
                  <a:pt x="725233" y="438569"/>
                </a:lnTo>
                <a:lnTo>
                  <a:pt x="725233" y="425539"/>
                </a:lnTo>
                <a:lnTo>
                  <a:pt x="712546" y="425539"/>
                </a:lnTo>
                <a:lnTo>
                  <a:pt x="712546" y="412852"/>
                </a:lnTo>
                <a:lnTo>
                  <a:pt x="699516" y="412852"/>
                </a:lnTo>
                <a:lnTo>
                  <a:pt x="699516" y="425539"/>
                </a:lnTo>
                <a:lnTo>
                  <a:pt x="686829" y="425539"/>
                </a:lnTo>
                <a:lnTo>
                  <a:pt x="686829" y="438569"/>
                </a:lnTo>
                <a:lnTo>
                  <a:pt x="699516" y="438569"/>
                </a:lnTo>
                <a:lnTo>
                  <a:pt x="699516" y="451256"/>
                </a:lnTo>
                <a:close/>
                <a:moveTo>
                  <a:pt x="627850" y="871995"/>
                </a:moveTo>
                <a:lnTo>
                  <a:pt x="647052" y="871995"/>
                </a:lnTo>
                <a:lnTo>
                  <a:pt x="647052" y="853135"/>
                </a:lnTo>
                <a:lnTo>
                  <a:pt x="665912" y="853135"/>
                </a:lnTo>
                <a:lnTo>
                  <a:pt x="665912" y="833933"/>
                </a:lnTo>
                <a:lnTo>
                  <a:pt x="647052" y="833933"/>
                </a:lnTo>
                <a:lnTo>
                  <a:pt x="647052" y="815073"/>
                </a:lnTo>
                <a:lnTo>
                  <a:pt x="627850" y="815073"/>
                </a:lnTo>
                <a:lnTo>
                  <a:pt x="627850" y="833933"/>
                </a:lnTo>
                <a:lnTo>
                  <a:pt x="608990" y="833933"/>
                </a:lnTo>
                <a:lnTo>
                  <a:pt x="608990" y="853135"/>
                </a:lnTo>
                <a:lnTo>
                  <a:pt x="627850" y="853135"/>
                </a:lnTo>
                <a:lnTo>
                  <a:pt x="627850" y="871995"/>
                </a:lnTo>
                <a:close/>
                <a:moveTo>
                  <a:pt x="557555" y="1289304"/>
                </a:moveTo>
                <a:lnTo>
                  <a:pt x="580187" y="1289304"/>
                </a:lnTo>
                <a:lnTo>
                  <a:pt x="580187" y="1266330"/>
                </a:lnTo>
                <a:lnTo>
                  <a:pt x="603161" y="1266330"/>
                </a:lnTo>
                <a:lnTo>
                  <a:pt x="603161" y="1243698"/>
                </a:lnTo>
                <a:lnTo>
                  <a:pt x="580187" y="1243698"/>
                </a:lnTo>
                <a:lnTo>
                  <a:pt x="580187" y="1220724"/>
                </a:lnTo>
                <a:lnTo>
                  <a:pt x="557555" y="1220724"/>
                </a:lnTo>
                <a:lnTo>
                  <a:pt x="557555" y="1243698"/>
                </a:lnTo>
                <a:lnTo>
                  <a:pt x="534581" y="1243698"/>
                </a:lnTo>
                <a:lnTo>
                  <a:pt x="534581" y="1266330"/>
                </a:lnTo>
                <a:lnTo>
                  <a:pt x="557555" y="1266330"/>
                </a:lnTo>
                <a:lnTo>
                  <a:pt x="557555" y="1289304"/>
                </a:lnTo>
                <a:close/>
                <a:moveTo>
                  <a:pt x="560984" y="729691"/>
                </a:moveTo>
                <a:lnTo>
                  <a:pt x="576758" y="729691"/>
                </a:lnTo>
                <a:lnTo>
                  <a:pt x="576758" y="714261"/>
                </a:lnTo>
                <a:lnTo>
                  <a:pt x="592188" y="714261"/>
                </a:lnTo>
                <a:lnTo>
                  <a:pt x="592188" y="698487"/>
                </a:lnTo>
                <a:lnTo>
                  <a:pt x="576758" y="698487"/>
                </a:lnTo>
                <a:lnTo>
                  <a:pt x="576758" y="683057"/>
                </a:lnTo>
                <a:lnTo>
                  <a:pt x="560984" y="683057"/>
                </a:lnTo>
                <a:lnTo>
                  <a:pt x="560984" y="698487"/>
                </a:lnTo>
                <a:lnTo>
                  <a:pt x="545554" y="698487"/>
                </a:lnTo>
                <a:lnTo>
                  <a:pt x="545554" y="714261"/>
                </a:lnTo>
                <a:lnTo>
                  <a:pt x="560984" y="714261"/>
                </a:lnTo>
                <a:lnTo>
                  <a:pt x="560984" y="729691"/>
                </a:lnTo>
                <a:close/>
                <a:moveTo>
                  <a:pt x="149504" y="1552994"/>
                </a:moveTo>
                <a:lnTo>
                  <a:pt x="165278" y="1552994"/>
                </a:lnTo>
                <a:lnTo>
                  <a:pt x="165278" y="1537221"/>
                </a:lnTo>
                <a:lnTo>
                  <a:pt x="181051" y="1537221"/>
                </a:lnTo>
                <a:lnTo>
                  <a:pt x="181051" y="1521447"/>
                </a:lnTo>
                <a:lnTo>
                  <a:pt x="165278" y="1521447"/>
                </a:lnTo>
                <a:lnTo>
                  <a:pt x="165278" y="1505674"/>
                </a:lnTo>
                <a:lnTo>
                  <a:pt x="149504" y="1505674"/>
                </a:lnTo>
                <a:lnTo>
                  <a:pt x="149504" y="1521447"/>
                </a:lnTo>
                <a:lnTo>
                  <a:pt x="133731" y="1521447"/>
                </a:lnTo>
                <a:lnTo>
                  <a:pt x="133731" y="1537221"/>
                </a:lnTo>
                <a:lnTo>
                  <a:pt x="149504" y="1537221"/>
                </a:lnTo>
                <a:lnTo>
                  <a:pt x="149504" y="1552994"/>
                </a:lnTo>
                <a:close/>
                <a:moveTo>
                  <a:pt x="558927" y="1010183"/>
                </a:moveTo>
                <a:lnTo>
                  <a:pt x="578815" y="1010183"/>
                </a:lnTo>
                <a:lnTo>
                  <a:pt x="578815" y="990638"/>
                </a:lnTo>
                <a:lnTo>
                  <a:pt x="598360" y="990638"/>
                </a:lnTo>
                <a:lnTo>
                  <a:pt x="598360" y="970750"/>
                </a:lnTo>
                <a:lnTo>
                  <a:pt x="578815" y="970750"/>
                </a:lnTo>
                <a:lnTo>
                  <a:pt x="578815" y="951205"/>
                </a:lnTo>
                <a:lnTo>
                  <a:pt x="558927" y="951205"/>
                </a:lnTo>
                <a:lnTo>
                  <a:pt x="558927" y="970750"/>
                </a:lnTo>
                <a:lnTo>
                  <a:pt x="539382" y="970750"/>
                </a:lnTo>
                <a:lnTo>
                  <a:pt x="539382" y="990638"/>
                </a:lnTo>
                <a:lnTo>
                  <a:pt x="558927" y="990638"/>
                </a:lnTo>
                <a:lnTo>
                  <a:pt x="558927" y="1010183"/>
                </a:lnTo>
                <a:close/>
                <a:moveTo>
                  <a:pt x="969378" y="739635"/>
                </a:moveTo>
                <a:lnTo>
                  <a:pt x="991324" y="739635"/>
                </a:lnTo>
                <a:lnTo>
                  <a:pt x="991324" y="717347"/>
                </a:lnTo>
                <a:lnTo>
                  <a:pt x="1013612" y="717347"/>
                </a:lnTo>
                <a:lnTo>
                  <a:pt x="1013612" y="695401"/>
                </a:lnTo>
                <a:lnTo>
                  <a:pt x="991324" y="695401"/>
                </a:lnTo>
                <a:lnTo>
                  <a:pt x="991324" y="673113"/>
                </a:lnTo>
                <a:lnTo>
                  <a:pt x="969378" y="673113"/>
                </a:lnTo>
                <a:lnTo>
                  <a:pt x="969378" y="695401"/>
                </a:lnTo>
                <a:lnTo>
                  <a:pt x="947090" y="695401"/>
                </a:lnTo>
                <a:lnTo>
                  <a:pt x="947090" y="717347"/>
                </a:lnTo>
                <a:lnTo>
                  <a:pt x="969378" y="717347"/>
                </a:lnTo>
                <a:lnTo>
                  <a:pt x="969378" y="739635"/>
                </a:lnTo>
                <a:close/>
                <a:moveTo>
                  <a:pt x="2505227" y="2126323"/>
                </a:moveTo>
                <a:lnTo>
                  <a:pt x="2505227" y="2094090"/>
                </a:lnTo>
                <a:lnTo>
                  <a:pt x="2537460" y="2094090"/>
                </a:lnTo>
                <a:lnTo>
                  <a:pt x="2537460" y="2061858"/>
                </a:lnTo>
                <a:lnTo>
                  <a:pt x="2505227" y="2061858"/>
                </a:lnTo>
                <a:lnTo>
                  <a:pt x="2505227" y="2029625"/>
                </a:lnTo>
                <a:lnTo>
                  <a:pt x="2472995" y="2029625"/>
                </a:lnTo>
                <a:lnTo>
                  <a:pt x="2472995" y="2061858"/>
                </a:lnTo>
                <a:lnTo>
                  <a:pt x="2440762" y="2061858"/>
                </a:lnTo>
                <a:lnTo>
                  <a:pt x="2440762" y="2094090"/>
                </a:lnTo>
                <a:lnTo>
                  <a:pt x="2472995" y="2094090"/>
                </a:lnTo>
                <a:lnTo>
                  <a:pt x="2472995" y="2126323"/>
                </a:lnTo>
                <a:lnTo>
                  <a:pt x="2505227" y="2126323"/>
                </a:lnTo>
                <a:close/>
                <a:moveTo>
                  <a:pt x="971779" y="457429"/>
                </a:moveTo>
                <a:lnTo>
                  <a:pt x="988924" y="457429"/>
                </a:lnTo>
                <a:lnTo>
                  <a:pt x="988924" y="440627"/>
                </a:lnTo>
                <a:lnTo>
                  <a:pt x="1005726" y="440627"/>
                </a:lnTo>
                <a:lnTo>
                  <a:pt x="1005726" y="423482"/>
                </a:lnTo>
                <a:lnTo>
                  <a:pt x="988924" y="423482"/>
                </a:lnTo>
                <a:lnTo>
                  <a:pt x="988924" y="406679"/>
                </a:lnTo>
                <a:lnTo>
                  <a:pt x="971779" y="406679"/>
                </a:lnTo>
                <a:lnTo>
                  <a:pt x="971779" y="423482"/>
                </a:lnTo>
                <a:lnTo>
                  <a:pt x="954976" y="423482"/>
                </a:lnTo>
                <a:lnTo>
                  <a:pt x="954976" y="440627"/>
                </a:lnTo>
                <a:lnTo>
                  <a:pt x="971779" y="440627"/>
                </a:lnTo>
                <a:lnTo>
                  <a:pt x="971779" y="457429"/>
                </a:lnTo>
                <a:close/>
                <a:moveTo>
                  <a:pt x="1041387" y="317183"/>
                </a:moveTo>
                <a:lnTo>
                  <a:pt x="1056475" y="317183"/>
                </a:lnTo>
                <a:lnTo>
                  <a:pt x="1056475" y="302438"/>
                </a:lnTo>
                <a:lnTo>
                  <a:pt x="1071220" y="302438"/>
                </a:lnTo>
                <a:lnTo>
                  <a:pt x="1071220" y="287350"/>
                </a:lnTo>
                <a:lnTo>
                  <a:pt x="1056475" y="287350"/>
                </a:lnTo>
                <a:lnTo>
                  <a:pt x="1056475" y="272606"/>
                </a:lnTo>
                <a:lnTo>
                  <a:pt x="1041387" y="272606"/>
                </a:lnTo>
                <a:lnTo>
                  <a:pt x="1041387" y="287350"/>
                </a:lnTo>
                <a:lnTo>
                  <a:pt x="1026643" y="287350"/>
                </a:lnTo>
                <a:lnTo>
                  <a:pt x="1026643" y="302438"/>
                </a:lnTo>
                <a:lnTo>
                  <a:pt x="1041387" y="302438"/>
                </a:lnTo>
                <a:lnTo>
                  <a:pt x="1041387" y="317183"/>
                </a:lnTo>
                <a:close/>
                <a:moveTo>
                  <a:pt x="835647" y="454685"/>
                </a:moveTo>
                <a:lnTo>
                  <a:pt x="850735" y="454685"/>
                </a:lnTo>
                <a:lnTo>
                  <a:pt x="850735" y="439598"/>
                </a:lnTo>
                <a:lnTo>
                  <a:pt x="865822" y="439598"/>
                </a:lnTo>
                <a:lnTo>
                  <a:pt x="865822" y="424510"/>
                </a:lnTo>
                <a:lnTo>
                  <a:pt x="850735" y="424510"/>
                </a:lnTo>
                <a:lnTo>
                  <a:pt x="850735" y="409423"/>
                </a:lnTo>
                <a:lnTo>
                  <a:pt x="835647" y="409423"/>
                </a:lnTo>
                <a:lnTo>
                  <a:pt x="835647" y="424510"/>
                </a:lnTo>
                <a:lnTo>
                  <a:pt x="820560" y="424510"/>
                </a:lnTo>
                <a:lnTo>
                  <a:pt x="820560" y="439598"/>
                </a:lnTo>
                <a:lnTo>
                  <a:pt x="835647" y="439598"/>
                </a:lnTo>
                <a:lnTo>
                  <a:pt x="835647" y="454685"/>
                </a:lnTo>
                <a:close/>
                <a:moveTo>
                  <a:pt x="900112" y="878510"/>
                </a:moveTo>
                <a:lnTo>
                  <a:pt x="923430" y="878510"/>
                </a:lnTo>
                <a:lnTo>
                  <a:pt x="923430" y="855193"/>
                </a:lnTo>
                <a:lnTo>
                  <a:pt x="946747" y="855193"/>
                </a:lnTo>
                <a:lnTo>
                  <a:pt x="946747" y="831875"/>
                </a:lnTo>
                <a:lnTo>
                  <a:pt x="923430" y="831875"/>
                </a:lnTo>
                <a:lnTo>
                  <a:pt x="923430" y="808558"/>
                </a:lnTo>
                <a:lnTo>
                  <a:pt x="900112" y="808558"/>
                </a:lnTo>
                <a:lnTo>
                  <a:pt x="900112" y="831875"/>
                </a:lnTo>
                <a:lnTo>
                  <a:pt x="876795" y="831875"/>
                </a:lnTo>
                <a:lnTo>
                  <a:pt x="876795" y="855193"/>
                </a:lnTo>
                <a:lnTo>
                  <a:pt x="900112" y="855193"/>
                </a:lnTo>
                <a:lnTo>
                  <a:pt x="900112" y="878510"/>
                </a:lnTo>
                <a:close/>
                <a:moveTo>
                  <a:pt x="905256" y="314439"/>
                </a:moveTo>
                <a:lnTo>
                  <a:pt x="918286" y="314439"/>
                </a:lnTo>
                <a:lnTo>
                  <a:pt x="918286" y="301409"/>
                </a:lnTo>
                <a:lnTo>
                  <a:pt x="931316" y="301409"/>
                </a:lnTo>
                <a:lnTo>
                  <a:pt x="931316" y="288379"/>
                </a:lnTo>
                <a:lnTo>
                  <a:pt x="918286" y="288379"/>
                </a:lnTo>
                <a:lnTo>
                  <a:pt x="918286" y="275349"/>
                </a:lnTo>
                <a:lnTo>
                  <a:pt x="905256" y="275349"/>
                </a:lnTo>
                <a:lnTo>
                  <a:pt x="905256" y="288379"/>
                </a:lnTo>
                <a:lnTo>
                  <a:pt x="892226" y="288379"/>
                </a:lnTo>
                <a:lnTo>
                  <a:pt x="892226" y="301409"/>
                </a:lnTo>
                <a:lnTo>
                  <a:pt x="905256" y="301409"/>
                </a:lnTo>
                <a:lnTo>
                  <a:pt x="905256" y="314439"/>
                </a:lnTo>
                <a:close/>
                <a:moveTo>
                  <a:pt x="833247" y="736549"/>
                </a:moveTo>
                <a:lnTo>
                  <a:pt x="853135" y="736549"/>
                </a:lnTo>
                <a:lnTo>
                  <a:pt x="853135" y="716318"/>
                </a:lnTo>
                <a:lnTo>
                  <a:pt x="873366" y="716318"/>
                </a:lnTo>
                <a:lnTo>
                  <a:pt x="873366" y="696430"/>
                </a:lnTo>
                <a:lnTo>
                  <a:pt x="853135" y="696430"/>
                </a:lnTo>
                <a:lnTo>
                  <a:pt x="853135" y="676199"/>
                </a:lnTo>
                <a:lnTo>
                  <a:pt x="833247" y="676199"/>
                </a:lnTo>
                <a:lnTo>
                  <a:pt x="833247" y="696430"/>
                </a:lnTo>
                <a:lnTo>
                  <a:pt x="813016" y="696430"/>
                </a:lnTo>
                <a:lnTo>
                  <a:pt x="813016" y="716318"/>
                </a:lnTo>
                <a:lnTo>
                  <a:pt x="833247" y="716318"/>
                </a:lnTo>
                <a:lnTo>
                  <a:pt x="833247" y="736549"/>
                </a:lnTo>
                <a:close/>
                <a:moveTo>
                  <a:pt x="902513" y="597332"/>
                </a:moveTo>
                <a:lnTo>
                  <a:pt x="921029" y="597332"/>
                </a:lnTo>
                <a:lnTo>
                  <a:pt x="921029" y="578472"/>
                </a:lnTo>
                <a:lnTo>
                  <a:pt x="939889" y="578472"/>
                </a:lnTo>
                <a:lnTo>
                  <a:pt x="939889" y="559956"/>
                </a:lnTo>
                <a:lnTo>
                  <a:pt x="921029" y="559956"/>
                </a:lnTo>
                <a:lnTo>
                  <a:pt x="921029" y="541096"/>
                </a:lnTo>
                <a:lnTo>
                  <a:pt x="902513" y="541096"/>
                </a:lnTo>
                <a:lnTo>
                  <a:pt x="902513" y="559956"/>
                </a:lnTo>
                <a:lnTo>
                  <a:pt x="883653" y="559956"/>
                </a:lnTo>
                <a:lnTo>
                  <a:pt x="883653" y="578472"/>
                </a:lnTo>
                <a:lnTo>
                  <a:pt x="902513" y="578472"/>
                </a:lnTo>
                <a:lnTo>
                  <a:pt x="902513" y="597332"/>
                </a:lnTo>
                <a:close/>
                <a:moveTo>
                  <a:pt x="490347" y="1147686"/>
                </a:moveTo>
                <a:lnTo>
                  <a:pt x="510235" y="1147686"/>
                </a:lnTo>
                <a:lnTo>
                  <a:pt x="510235" y="1127798"/>
                </a:lnTo>
                <a:lnTo>
                  <a:pt x="530123" y="1127798"/>
                </a:lnTo>
                <a:lnTo>
                  <a:pt x="530123" y="1107910"/>
                </a:lnTo>
                <a:lnTo>
                  <a:pt x="510235" y="1107910"/>
                </a:lnTo>
                <a:lnTo>
                  <a:pt x="510235" y="1088022"/>
                </a:lnTo>
                <a:lnTo>
                  <a:pt x="490347" y="1088022"/>
                </a:lnTo>
                <a:lnTo>
                  <a:pt x="490347" y="1107910"/>
                </a:lnTo>
                <a:lnTo>
                  <a:pt x="470459" y="1107910"/>
                </a:lnTo>
                <a:lnTo>
                  <a:pt x="470459" y="1127798"/>
                </a:lnTo>
                <a:lnTo>
                  <a:pt x="490347" y="1127798"/>
                </a:lnTo>
                <a:lnTo>
                  <a:pt x="490347" y="1147686"/>
                </a:lnTo>
                <a:close/>
                <a:moveTo>
                  <a:pt x="494462" y="587045"/>
                </a:moveTo>
                <a:lnTo>
                  <a:pt x="506120" y="587045"/>
                </a:lnTo>
                <a:lnTo>
                  <a:pt x="506120" y="575043"/>
                </a:lnTo>
                <a:lnTo>
                  <a:pt x="518122" y="575043"/>
                </a:lnTo>
                <a:lnTo>
                  <a:pt x="518122" y="563385"/>
                </a:lnTo>
                <a:lnTo>
                  <a:pt x="506120" y="563385"/>
                </a:lnTo>
                <a:lnTo>
                  <a:pt x="506120" y="551383"/>
                </a:lnTo>
                <a:lnTo>
                  <a:pt x="494462" y="551383"/>
                </a:lnTo>
                <a:lnTo>
                  <a:pt x="494462" y="563385"/>
                </a:lnTo>
                <a:lnTo>
                  <a:pt x="482460" y="563385"/>
                </a:lnTo>
                <a:lnTo>
                  <a:pt x="482460" y="575043"/>
                </a:lnTo>
                <a:lnTo>
                  <a:pt x="494462" y="575043"/>
                </a:lnTo>
                <a:lnTo>
                  <a:pt x="494462" y="587045"/>
                </a:lnTo>
                <a:close/>
                <a:moveTo>
                  <a:pt x="287693" y="1001611"/>
                </a:moveTo>
                <a:lnTo>
                  <a:pt x="301409" y="1001611"/>
                </a:lnTo>
                <a:lnTo>
                  <a:pt x="301409" y="987552"/>
                </a:lnTo>
                <a:lnTo>
                  <a:pt x="315468" y="987552"/>
                </a:lnTo>
                <a:lnTo>
                  <a:pt x="315468" y="973836"/>
                </a:lnTo>
                <a:lnTo>
                  <a:pt x="301409" y="973836"/>
                </a:lnTo>
                <a:lnTo>
                  <a:pt x="301409" y="959777"/>
                </a:lnTo>
                <a:lnTo>
                  <a:pt x="287693" y="959777"/>
                </a:lnTo>
                <a:lnTo>
                  <a:pt x="287693" y="973836"/>
                </a:lnTo>
                <a:lnTo>
                  <a:pt x="273634" y="973836"/>
                </a:lnTo>
                <a:lnTo>
                  <a:pt x="273634" y="987552"/>
                </a:lnTo>
                <a:lnTo>
                  <a:pt x="287693" y="987552"/>
                </a:lnTo>
                <a:lnTo>
                  <a:pt x="287693" y="1001611"/>
                </a:lnTo>
                <a:close/>
                <a:moveTo>
                  <a:pt x="285979" y="1280732"/>
                </a:moveTo>
                <a:lnTo>
                  <a:pt x="303124" y="1280732"/>
                </a:lnTo>
                <a:lnTo>
                  <a:pt x="303124" y="1263587"/>
                </a:lnTo>
                <a:lnTo>
                  <a:pt x="320269" y="1263587"/>
                </a:lnTo>
                <a:lnTo>
                  <a:pt x="320269" y="1246442"/>
                </a:lnTo>
                <a:lnTo>
                  <a:pt x="303124" y="1246442"/>
                </a:lnTo>
                <a:lnTo>
                  <a:pt x="303124" y="1229297"/>
                </a:lnTo>
                <a:lnTo>
                  <a:pt x="285979" y="1229297"/>
                </a:lnTo>
                <a:lnTo>
                  <a:pt x="285979" y="1246442"/>
                </a:lnTo>
                <a:lnTo>
                  <a:pt x="268834" y="1246442"/>
                </a:lnTo>
                <a:lnTo>
                  <a:pt x="268834" y="1263587"/>
                </a:lnTo>
                <a:lnTo>
                  <a:pt x="285979" y="1263587"/>
                </a:lnTo>
                <a:lnTo>
                  <a:pt x="285979" y="1280732"/>
                </a:lnTo>
                <a:close/>
                <a:moveTo>
                  <a:pt x="352501" y="1698384"/>
                </a:moveTo>
                <a:lnTo>
                  <a:pt x="373761" y="1698384"/>
                </a:lnTo>
                <a:lnTo>
                  <a:pt x="373761" y="1677124"/>
                </a:lnTo>
                <a:lnTo>
                  <a:pt x="395021" y="1677124"/>
                </a:lnTo>
                <a:lnTo>
                  <a:pt x="395021" y="1655864"/>
                </a:lnTo>
                <a:lnTo>
                  <a:pt x="373761" y="1655864"/>
                </a:lnTo>
                <a:lnTo>
                  <a:pt x="373761" y="1634604"/>
                </a:lnTo>
                <a:lnTo>
                  <a:pt x="352501" y="1634604"/>
                </a:lnTo>
                <a:lnTo>
                  <a:pt x="352501" y="1655864"/>
                </a:lnTo>
                <a:lnTo>
                  <a:pt x="331241" y="1655864"/>
                </a:lnTo>
                <a:lnTo>
                  <a:pt x="331241" y="1677124"/>
                </a:lnTo>
                <a:lnTo>
                  <a:pt x="352501" y="1677124"/>
                </a:lnTo>
                <a:lnTo>
                  <a:pt x="352501" y="1698384"/>
                </a:lnTo>
                <a:close/>
                <a:moveTo>
                  <a:pt x="353187" y="1421663"/>
                </a:moveTo>
                <a:lnTo>
                  <a:pt x="373075" y="1421663"/>
                </a:lnTo>
                <a:lnTo>
                  <a:pt x="373075" y="1402118"/>
                </a:lnTo>
                <a:lnTo>
                  <a:pt x="392620" y="1402118"/>
                </a:lnTo>
                <a:lnTo>
                  <a:pt x="392620" y="1382230"/>
                </a:lnTo>
                <a:lnTo>
                  <a:pt x="373075" y="1382230"/>
                </a:lnTo>
                <a:lnTo>
                  <a:pt x="373075" y="1362685"/>
                </a:lnTo>
                <a:lnTo>
                  <a:pt x="353187" y="1362685"/>
                </a:lnTo>
                <a:lnTo>
                  <a:pt x="353187" y="1382230"/>
                </a:lnTo>
                <a:lnTo>
                  <a:pt x="333642" y="1382230"/>
                </a:lnTo>
                <a:lnTo>
                  <a:pt x="333642" y="1402118"/>
                </a:lnTo>
                <a:lnTo>
                  <a:pt x="353187" y="1402118"/>
                </a:lnTo>
                <a:lnTo>
                  <a:pt x="353187" y="1421663"/>
                </a:lnTo>
                <a:close/>
                <a:moveTo>
                  <a:pt x="150533" y="1275931"/>
                </a:moveTo>
                <a:lnTo>
                  <a:pt x="164249" y="1275931"/>
                </a:lnTo>
                <a:lnTo>
                  <a:pt x="164249" y="1261872"/>
                </a:lnTo>
                <a:lnTo>
                  <a:pt x="178308" y="1261872"/>
                </a:lnTo>
                <a:lnTo>
                  <a:pt x="178308" y="1248156"/>
                </a:lnTo>
                <a:lnTo>
                  <a:pt x="164249" y="1248156"/>
                </a:lnTo>
                <a:lnTo>
                  <a:pt x="164249" y="1234097"/>
                </a:lnTo>
                <a:lnTo>
                  <a:pt x="150533" y="1234097"/>
                </a:lnTo>
                <a:lnTo>
                  <a:pt x="150533" y="1248156"/>
                </a:lnTo>
                <a:lnTo>
                  <a:pt x="136474" y="1248156"/>
                </a:lnTo>
                <a:lnTo>
                  <a:pt x="136474" y="1261872"/>
                </a:lnTo>
                <a:lnTo>
                  <a:pt x="150533" y="1261872"/>
                </a:lnTo>
                <a:lnTo>
                  <a:pt x="150533" y="1275931"/>
                </a:lnTo>
                <a:close/>
                <a:moveTo>
                  <a:pt x="219113" y="1138771"/>
                </a:moveTo>
                <a:lnTo>
                  <a:pt x="232829" y="1138771"/>
                </a:lnTo>
                <a:lnTo>
                  <a:pt x="232829" y="1124712"/>
                </a:lnTo>
                <a:lnTo>
                  <a:pt x="246888" y="1124712"/>
                </a:lnTo>
                <a:lnTo>
                  <a:pt x="246888" y="1110996"/>
                </a:lnTo>
                <a:lnTo>
                  <a:pt x="232829" y="1110996"/>
                </a:lnTo>
                <a:lnTo>
                  <a:pt x="232829" y="1096937"/>
                </a:lnTo>
                <a:lnTo>
                  <a:pt x="219113" y="1096937"/>
                </a:lnTo>
                <a:lnTo>
                  <a:pt x="219113" y="1110996"/>
                </a:lnTo>
                <a:lnTo>
                  <a:pt x="205054" y="1110996"/>
                </a:lnTo>
                <a:lnTo>
                  <a:pt x="205054" y="1124712"/>
                </a:lnTo>
                <a:lnTo>
                  <a:pt x="219113" y="1124712"/>
                </a:lnTo>
                <a:lnTo>
                  <a:pt x="219113" y="1138771"/>
                </a:lnTo>
                <a:close/>
                <a:moveTo>
                  <a:pt x="216713" y="1693926"/>
                </a:moveTo>
                <a:lnTo>
                  <a:pt x="235229" y="1693926"/>
                </a:lnTo>
                <a:lnTo>
                  <a:pt x="235229" y="1675752"/>
                </a:lnTo>
                <a:lnTo>
                  <a:pt x="253403" y="1675752"/>
                </a:lnTo>
                <a:lnTo>
                  <a:pt x="253403" y="1657236"/>
                </a:lnTo>
                <a:lnTo>
                  <a:pt x="235229" y="1657236"/>
                </a:lnTo>
                <a:lnTo>
                  <a:pt x="235229" y="1639062"/>
                </a:lnTo>
                <a:lnTo>
                  <a:pt x="216713" y="1639062"/>
                </a:lnTo>
                <a:lnTo>
                  <a:pt x="216713" y="1657236"/>
                </a:lnTo>
                <a:lnTo>
                  <a:pt x="198539" y="1657236"/>
                </a:lnTo>
                <a:lnTo>
                  <a:pt x="198539" y="1675752"/>
                </a:lnTo>
                <a:lnTo>
                  <a:pt x="216713" y="1675752"/>
                </a:lnTo>
                <a:lnTo>
                  <a:pt x="216713" y="1693926"/>
                </a:lnTo>
                <a:close/>
                <a:moveTo>
                  <a:pt x="354559" y="1143572"/>
                </a:moveTo>
                <a:lnTo>
                  <a:pt x="371704" y="1143572"/>
                </a:lnTo>
                <a:lnTo>
                  <a:pt x="371704" y="1126427"/>
                </a:lnTo>
                <a:lnTo>
                  <a:pt x="388849" y="1126427"/>
                </a:lnTo>
                <a:lnTo>
                  <a:pt x="388849" y="1109282"/>
                </a:lnTo>
                <a:lnTo>
                  <a:pt x="371704" y="1109282"/>
                </a:lnTo>
                <a:lnTo>
                  <a:pt x="371704" y="1092137"/>
                </a:lnTo>
                <a:lnTo>
                  <a:pt x="354559" y="1092137"/>
                </a:lnTo>
                <a:lnTo>
                  <a:pt x="354559" y="1109282"/>
                </a:lnTo>
                <a:lnTo>
                  <a:pt x="337414" y="1109282"/>
                </a:lnTo>
                <a:lnTo>
                  <a:pt x="337414" y="1126427"/>
                </a:lnTo>
                <a:lnTo>
                  <a:pt x="354559" y="1126427"/>
                </a:lnTo>
                <a:lnTo>
                  <a:pt x="354559" y="1143572"/>
                </a:lnTo>
                <a:close/>
                <a:moveTo>
                  <a:pt x="217742" y="1417206"/>
                </a:moveTo>
                <a:lnTo>
                  <a:pt x="234201" y="1417206"/>
                </a:lnTo>
                <a:lnTo>
                  <a:pt x="234201" y="1400404"/>
                </a:lnTo>
                <a:lnTo>
                  <a:pt x="251003" y="1400404"/>
                </a:lnTo>
                <a:lnTo>
                  <a:pt x="251003" y="1383944"/>
                </a:lnTo>
                <a:lnTo>
                  <a:pt x="234201" y="1383944"/>
                </a:lnTo>
                <a:lnTo>
                  <a:pt x="234201" y="1367142"/>
                </a:lnTo>
                <a:lnTo>
                  <a:pt x="217742" y="1367142"/>
                </a:lnTo>
                <a:lnTo>
                  <a:pt x="217742" y="1383944"/>
                </a:lnTo>
                <a:lnTo>
                  <a:pt x="200939" y="1383944"/>
                </a:lnTo>
                <a:lnTo>
                  <a:pt x="200939" y="1400404"/>
                </a:lnTo>
                <a:lnTo>
                  <a:pt x="217742" y="1400404"/>
                </a:lnTo>
                <a:lnTo>
                  <a:pt x="217742" y="1417206"/>
                </a:lnTo>
                <a:close/>
                <a:moveTo>
                  <a:pt x="284950" y="1558138"/>
                </a:moveTo>
                <a:lnTo>
                  <a:pt x="304152" y="1558138"/>
                </a:lnTo>
                <a:lnTo>
                  <a:pt x="304152" y="1538935"/>
                </a:lnTo>
                <a:lnTo>
                  <a:pt x="323355" y="1538935"/>
                </a:lnTo>
                <a:lnTo>
                  <a:pt x="323355" y="1519733"/>
                </a:lnTo>
                <a:lnTo>
                  <a:pt x="304152" y="1519733"/>
                </a:lnTo>
                <a:lnTo>
                  <a:pt x="304152" y="1500530"/>
                </a:lnTo>
                <a:lnTo>
                  <a:pt x="284950" y="1500530"/>
                </a:lnTo>
                <a:lnTo>
                  <a:pt x="284950" y="1519733"/>
                </a:lnTo>
                <a:lnTo>
                  <a:pt x="265748" y="1519733"/>
                </a:lnTo>
                <a:lnTo>
                  <a:pt x="265748" y="1538935"/>
                </a:lnTo>
                <a:lnTo>
                  <a:pt x="284950" y="1538935"/>
                </a:lnTo>
                <a:lnTo>
                  <a:pt x="284950" y="1558138"/>
                </a:lnTo>
                <a:close/>
                <a:moveTo>
                  <a:pt x="356273" y="863765"/>
                </a:moveTo>
                <a:lnTo>
                  <a:pt x="369989" y="863765"/>
                </a:lnTo>
                <a:lnTo>
                  <a:pt x="369989" y="850392"/>
                </a:lnTo>
                <a:lnTo>
                  <a:pt x="383362" y="850392"/>
                </a:lnTo>
                <a:lnTo>
                  <a:pt x="383362" y="836676"/>
                </a:lnTo>
                <a:lnTo>
                  <a:pt x="369989" y="836676"/>
                </a:lnTo>
                <a:lnTo>
                  <a:pt x="369989" y="823303"/>
                </a:lnTo>
                <a:lnTo>
                  <a:pt x="356273" y="823303"/>
                </a:lnTo>
                <a:lnTo>
                  <a:pt x="356273" y="836676"/>
                </a:lnTo>
                <a:lnTo>
                  <a:pt x="342900" y="836676"/>
                </a:lnTo>
                <a:lnTo>
                  <a:pt x="342900" y="850392"/>
                </a:lnTo>
                <a:lnTo>
                  <a:pt x="356273" y="850392"/>
                </a:lnTo>
                <a:lnTo>
                  <a:pt x="356273" y="863765"/>
                </a:lnTo>
                <a:close/>
                <a:moveTo>
                  <a:pt x="1105510" y="742036"/>
                </a:moveTo>
                <a:lnTo>
                  <a:pt x="1129513" y="742036"/>
                </a:lnTo>
                <a:lnTo>
                  <a:pt x="1129513" y="718376"/>
                </a:lnTo>
                <a:lnTo>
                  <a:pt x="1153173" y="718376"/>
                </a:lnTo>
                <a:lnTo>
                  <a:pt x="1153173" y="694373"/>
                </a:lnTo>
                <a:lnTo>
                  <a:pt x="1129513" y="694373"/>
                </a:lnTo>
                <a:lnTo>
                  <a:pt x="1129513" y="670712"/>
                </a:lnTo>
                <a:lnTo>
                  <a:pt x="1105510" y="670712"/>
                </a:lnTo>
                <a:lnTo>
                  <a:pt x="1105510" y="694373"/>
                </a:lnTo>
                <a:lnTo>
                  <a:pt x="1081849" y="694373"/>
                </a:lnTo>
                <a:lnTo>
                  <a:pt x="1081849" y="718376"/>
                </a:lnTo>
                <a:lnTo>
                  <a:pt x="1105510" y="718376"/>
                </a:lnTo>
                <a:lnTo>
                  <a:pt x="1105510" y="742036"/>
                </a:lnTo>
                <a:close/>
                <a:moveTo>
                  <a:pt x="2432876" y="532524"/>
                </a:moveTo>
                <a:lnTo>
                  <a:pt x="2408187" y="532524"/>
                </a:lnTo>
                <a:lnTo>
                  <a:pt x="2408187" y="556870"/>
                </a:lnTo>
                <a:lnTo>
                  <a:pt x="2383841" y="556870"/>
                </a:lnTo>
                <a:lnTo>
                  <a:pt x="2383841" y="581558"/>
                </a:lnTo>
                <a:lnTo>
                  <a:pt x="2408187" y="581558"/>
                </a:lnTo>
                <a:lnTo>
                  <a:pt x="2408187" y="605904"/>
                </a:lnTo>
                <a:lnTo>
                  <a:pt x="2432876" y="605904"/>
                </a:lnTo>
                <a:lnTo>
                  <a:pt x="2432876" y="581558"/>
                </a:lnTo>
                <a:lnTo>
                  <a:pt x="2457221" y="581558"/>
                </a:lnTo>
                <a:lnTo>
                  <a:pt x="2457221" y="556870"/>
                </a:lnTo>
                <a:lnTo>
                  <a:pt x="2432876" y="556870"/>
                </a:lnTo>
                <a:lnTo>
                  <a:pt x="2432876" y="532524"/>
                </a:lnTo>
                <a:close/>
                <a:moveTo>
                  <a:pt x="425196" y="725919"/>
                </a:moveTo>
                <a:lnTo>
                  <a:pt x="438226" y="725919"/>
                </a:lnTo>
                <a:lnTo>
                  <a:pt x="438226" y="712889"/>
                </a:lnTo>
                <a:lnTo>
                  <a:pt x="451256" y="712889"/>
                </a:lnTo>
                <a:lnTo>
                  <a:pt x="451256" y="699859"/>
                </a:lnTo>
                <a:lnTo>
                  <a:pt x="438226" y="699859"/>
                </a:lnTo>
                <a:lnTo>
                  <a:pt x="438226" y="686829"/>
                </a:lnTo>
                <a:lnTo>
                  <a:pt x="425196" y="686829"/>
                </a:lnTo>
                <a:lnTo>
                  <a:pt x="425196" y="699859"/>
                </a:lnTo>
                <a:lnTo>
                  <a:pt x="412166" y="699859"/>
                </a:lnTo>
                <a:lnTo>
                  <a:pt x="412166" y="712889"/>
                </a:lnTo>
                <a:lnTo>
                  <a:pt x="425196" y="712889"/>
                </a:lnTo>
                <a:lnTo>
                  <a:pt x="425196" y="725919"/>
                </a:lnTo>
                <a:close/>
                <a:moveTo>
                  <a:pt x="488975" y="1426121"/>
                </a:moveTo>
                <a:lnTo>
                  <a:pt x="511607" y="1426121"/>
                </a:lnTo>
                <a:lnTo>
                  <a:pt x="511607" y="1403490"/>
                </a:lnTo>
                <a:lnTo>
                  <a:pt x="534238" y="1403490"/>
                </a:lnTo>
                <a:lnTo>
                  <a:pt x="534238" y="1380858"/>
                </a:lnTo>
                <a:lnTo>
                  <a:pt x="511607" y="1380858"/>
                </a:lnTo>
                <a:lnTo>
                  <a:pt x="511607" y="1358227"/>
                </a:lnTo>
                <a:lnTo>
                  <a:pt x="488975" y="1358227"/>
                </a:lnTo>
                <a:lnTo>
                  <a:pt x="488975" y="1380858"/>
                </a:lnTo>
                <a:lnTo>
                  <a:pt x="466344" y="1380858"/>
                </a:lnTo>
                <a:lnTo>
                  <a:pt x="466344" y="1403490"/>
                </a:lnTo>
                <a:lnTo>
                  <a:pt x="488975" y="1403490"/>
                </a:lnTo>
                <a:lnTo>
                  <a:pt x="488975" y="1426121"/>
                </a:lnTo>
                <a:close/>
                <a:moveTo>
                  <a:pt x="420052" y="1838287"/>
                </a:moveTo>
                <a:lnTo>
                  <a:pt x="443370" y="1838287"/>
                </a:lnTo>
                <a:lnTo>
                  <a:pt x="443370" y="1815313"/>
                </a:lnTo>
                <a:lnTo>
                  <a:pt x="466344" y="1815313"/>
                </a:lnTo>
                <a:lnTo>
                  <a:pt x="466344" y="1791995"/>
                </a:lnTo>
                <a:lnTo>
                  <a:pt x="443370" y="1791995"/>
                </a:lnTo>
                <a:lnTo>
                  <a:pt x="443370" y="1769021"/>
                </a:lnTo>
                <a:lnTo>
                  <a:pt x="420052" y="1769021"/>
                </a:lnTo>
                <a:lnTo>
                  <a:pt x="420052" y="1791995"/>
                </a:lnTo>
                <a:lnTo>
                  <a:pt x="397078" y="1791995"/>
                </a:lnTo>
                <a:lnTo>
                  <a:pt x="397078" y="1815313"/>
                </a:lnTo>
                <a:lnTo>
                  <a:pt x="420052" y="1815313"/>
                </a:lnTo>
                <a:lnTo>
                  <a:pt x="420052" y="1838287"/>
                </a:lnTo>
                <a:close/>
                <a:moveTo>
                  <a:pt x="423139" y="1006069"/>
                </a:moveTo>
                <a:lnTo>
                  <a:pt x="440284" y="1006069"/>
                </a:lnTo>
                <a:lnTo>
                  <a:pt x="440284" y="989267"/>
                </a:lnTo>
                <a:lnTo>
                  <a:pt x="457086" y="989267"/>
                </a:lnTo>
                <a:lnTo>
                  <a:pt x="457086" y="972122"/>
                </a:lnTo>
                <a:lnTo>
                  <a:pt x="440284" y="972122"/>
                </a:lnTo>
                <a:lnTo>
                  <a:pt x="440284" y="955319"/>
                </a:lnTo>
                <a:lnTo>
                  <a:pt x="423139" y="955319"/>
                </a:lnTo>
                <a:lnTo>
                  <a:pt x="423139" y="972122"/>
                </a:lnTo>
                <a:lnTo>
                  <a:pt x="406336" y="972122"/>
                </a:lnTo>
                <a:lnTo>
                  <a:pt x="406336" y="989267"/>
                </a:lnTo>
                <a:lnTo>
                  <a:pt x="423139" y="989267"/>
                </a:lnTo>
                <a:lnTo>
                  <a:pt x="423139" y="1006069"/>
                </a:lnTo>
                <a:close/>
                <a:moveTo>
                  <a:pt x="420738" y="1562595"/>
                </a:moveTo>
                <a:lnTo>
                  <a:pt x="442684" y="1562595"/>
                </a:lnTo>
                <a:lnTo>
                  <a:pt x="442684" y="1540307"/>
                </a:lnTo>
                <a:lnTo>
                  <a:pt x="464972" y="1540307"/>
                </a:lnTo>
                <a:lnTo>
                  <a:pt x="464972" y="1518361"/>
                </a:lnTo>
                <a:lnTo>
                  <a:pt x="442684" y="1518361"/>
                </a:lnTo>
                <a:lnTo>
                  <a:pt x="442684" y="1496073"/>
                </a:lnTo>
                <a:lnTo>
                  <a:pt x="420738" y="1496073"/>
                </a:lnTo>
                <a:lnTo>
                  <a:pt x="420738" y="1518361"/>
                </a:lnTo>
                <a:lnTo>
                  <a:pt x="398450" y="1518361"/>
                </a:lnTo>
                <a:lnTo>
                  <a:pt x="398450" y="1540307"/>
                </a:lnTo>
                <a:lnTo>
                  <a:pt x="420738" y="1540307"/>
                </a:lnTo>
                <a:lnTo>
                  <a:pt x="420738" y="1562595"/>
                </a:lnTo>
                <a:close/>
                <a:moveTo>
                  <a:pt x="421767" y="1284846"/>
                </a:moveTo>
                <a:lnTo>
                  <a:pt x="441655" y="1284846"/>
                </a:lnTo>
                <a:lnTo>
                  <a:pt x="441655" y="1264958"/>
                </a:lnTo>
                <a:lnTo>
                  <a:pt x="461543" y="1264958"/>
                </a:lnTo>
                <a:lnTo>
                  <a:pt x="461543" y="1245070"/>
                </a:lnTo>
                <a:lnTo>
                  <a:pt x="441655" y="1245070"/>
                </a:lnTo>
                <a:lnTo>
                  <a:pt x="441655" y="1225182"/>
                </a:lnTo>
                <a:lnTo>
                  <a:pt x="421767" y="1225182"/>
                </a:lnTo>
                <a:lnTo>
                  <a:pt x="421767" y="1245070"/>
                </a:lnTo>
                <a:lnTo>
                  <a:pt x="401879" y="1245070"/>
                </a:lnTo>
                <a:lnTo>
                  <a:pt x="401879" y="1264958"/>
                </a:lnTo>
                <a:lnTo>
                  <a:pt x="421767" y="1264958"/>
                </a:lnTo>
                <a:lnTo>
                  <a:pt x="421767" y="1284846"/>
                </a:lnTo>
                <a:close/>
                <a:moveTo>
                  <a:pt x="492061" y="868223"/>
                </a:moveTo>
                <a:lnTo>
                  <a:pt x="508521" y="868223"/>
                </a:lnTo>
                <a:lnTo>
                  <a:pt x="508521" y="851764"/>
                </a:lnTo>
                <a:lnTo>
                  <a:pt x="524980" y="851764"/>
                </a:lnTo>
                <a:lnTo>
                  <a:pt x="524980" y="835304"/>
                </a:lnTo>
                <a:lnTo>
                  <a:pt x="508521" y="835304"/>
                </a:lnTo>
                <a:lnTo>
                  <a:pt x="508521" y="818845"/>
                </a:lnTo>
                <a:lnTo>
                  <a:pt x="492061" y="818845"/>
                </a:lnTo>
                <a:lnTo>
                  <a:pt x="492061" y="835304"/>
                </a:lnTo>
                <a:lnTo>
                  <a:pt x="475602" y="835304"/>
                </a:lnTo>
                <a:lnTo>
                  <a:pt x="475602" y="851764"/>
                </a:lnTo>
                <a:lnTo>
                  <a:pt x="492061" y="851764"/>
                </a:lnTo>
                <a:lnTo>
                  <a:pt x="492061" y="868223"/>
                </a:lnTo>
                <a:close/>
                <a:moveTo>
                  <a:pt x="1931899" y="183109"/>
                </a:moveTo>
                <a:lnTo>
                  <a:pt x="1949044" y="183109"/>
                </a:lnTo>
                <a:lnTo>
                  <a:pt x="1949044" y="166307"/>
                </a:lnTo>
                <a:lnTo>
                  <a:pt x="1965846" y="166307"/>
                </a:lnTo>
                <a:lnTo>
                  <a:pt x="1965846" y="149162"/>
                </a:lnTo>
                <a:lnTo>
                  <a:pt x="1949044" y="149162"/>
                </a:lnTo>
                <a:lnTo>
                  <a:pt x="1949044" y="132359"/>
                </a:lnTo>
                <a:lnTo>
                  <a:pt x="1931899" y="132359"/>
                </a:lnTo>
                <a:lnTo>
                  <a:pt x="1931899" y="149162"/>
                </a:lnTo>
                <a:lnTo>
                  <a:pt x="1915096" y="149162"/>
                </a:lnTo>
                <a:lnTo>
                  <a:pt x="1915096" y="166307"/>
                </a:lnTo>
                <a:lnTo>
                  <a:pt x="1931899" y="166307"/>
                </a:lnTo>
                <a:lnTo>
                  <a:pt x="1931899" y="183109"/>
                </a:lnTo>
                <a:close/>
                <a:moveTo>
                  <a:pt x="1999107" y="325069"/>
                </a:moveTo>
                <a:lnTo>
                  <a:pt x="2018995" y="325069"/>
                </a:lnTo>
                <a:lnTo>
                  <a:pt x="2018995" y="304838"/>
                </a:lnTo>
                <a:lnTo>
                  <a:pt x="2039227" y="304838"/>
                </a:lnTo>
                <a:lnTo>
                  <a:pt x="2039227" y="284950"/>
                </a:lnTo>
                <a:lnTo>
                  <a:pt x="2018995" y="284950"/>
                </a:lnTo>
                <a:lnTo>
                  <a:pt x="2018995" y="264719"/>
                </a:lnTo>
                <a:lnTo>
                  <a:pt x="1999107" y="264719"/>
                </a:lnTo>
                <a:lnTo>
                  <a:pt x="1999107" y="284950"/>
                </a:lnTo>
                <a:lnTo>
                  <a:pt x="1978876" y="284950"/>
                </a:lnTo>
                <a:lnTo>
                  <a:pt x="1978876" y="304838"/>
                </a:lnTo>
                <a:lnTo>
                  <a:pt x="1999107" y="304838"/>
                </a:lnTo>
                <a:lnTo>
                  <a:pt x="1999107" y="325069"/>
                </a:lnTo>
                <a:close/>
                <a:moveTo>
                  <a:pt x="2136267" y="324726"/>
                </a:moveTo>
                <a:lnTo>
                  <a:pt x="2156155" y="324726"/>
                </a:lnTo>
                <a:lnTo>
                  <a:pt x="2156155" y="304838"/>
                </a:lnTo>
                <a:lnTo>
                  <a:pt x="2176043" y="304838"/>
                </a:lnTo>
                <a:lnTo>
                  <a:pt x="2176043" y="284950"/>
                </a:lnTo>
                <a:lnTo>
                  <a:pt x="2156155" y="284950"/>
                </a:lnTo>
                <a:lnTo>
                  <a:pt x="2156155" y="265062"/>
                </a:lnTo>
                <a:lnTo>
                  <a:pt x="2136267" y="265062"/>
                </a:lnTo>
                <a:lnTo>
                  <a:pt x="2136267" y="284950"/>
                </a:lnTo>
                <a:lnTo>
                  <a:pt x="2116379" y="284950"/>
                </a:lnTo>
                <a:lnTo>
                  <a:pt x="2116379" y="304838"/>
                </a:lnTo>
                <a:lnTo>
                  <a:pt x="2136267" y="304838"/>
                </a:lnTo>
                <a:lnTo>
                  <a:pt x="2136267" y="324726"/>
                </a:lnTo>
                <a:close/>
                <a:moveTo>
                  <a:pt x="2065972" y="466687"/>
                </a:moveTo>
                <a:lnTo>
                  <a:pt x="2089290" y="466687"/>
                </a:lnTo>
                <a:lnTo>
                  <a:pt x="2089290" y="443713"/>
                </a:lnTo>
                <a:lnTo>
                  <a:pt x="2112264" y="443713"/>
                </a:lnTo>
                <a:lnTo>
                  <a:pt x="2112264" y="420395"/>
                </a:lnTo>
                <a:lnTo>
                  <a:pt x="2089290" y="420395"/>
                </a:lnTo>
                <a:lnTo>
                  <a:pt x="2089290" y="397421"/>
                </a:lnTo>
                <a:lnTo>
                  <a:pt x="2065972" y="397421"/>
                </a:lnTo>
                <a:lnTo>
                  <a:pt x="2065972" y="420395"/>
                </a:lnTo>
                <a:lnTo>
                  <a:pt x="2042998" y="420395"/>
                </a:lnTo>
                <a:lnTo>
                  <a:pt x="2042998" y="443713"/>
                </a:lnTo>
                <a:lnTo>
                  <a:pt x="2065972" y="443713"/>
                </a:lnTo>
                <a:lnTo>
                  <a:pt x="2065972" y="466687"/>
                </a:lnTo>
                <a:close/>
                <a:moveTo>
                  <a:pt x="2069059" y="183109"/>
                </a:moveTo>
                <a:lnTo>
                  <a:pt x="2086204" y="183109"/>
                </a:lnTo>
                <a:lnTo>
                  <a:pt x="2086204" y="166307"/>
                </a:lnTo>
                <a:lnTo>
                  <a:pt x="2103006" y="166307"/>
                </a:lnTo>
                <a:lnTo>
                  <a:pt x="2103006" y="149162"/>
                </a:lnTo>
                <a:lnTo>
                  <a:pt x="2086204" y="149162"/>
                </a:lnTo>
                <a:lnTo>
                  <a:pt x="2086204" y="132359"/>
                </a:lnTo>
                <a:lnTo>
                  <a:pt x="2069059" y="132359"/>
                </a:lnTo>
                <a:lnTo>
                  <a:pt x="2069059" y="149162"/>
                </a:lnTo>
                <a:lnTo>
                  <a:pt x="2052256" y="149162"/>
                </a:lnTo>
                <a:lnTo>
                  <a:pt x="2052256" y="166307"/>
                </a:lnTo>
                <a:lnTo>
                  <a:pt x="2069059" y="166307"/>
                </a:lnTo>
                <a:lnTo>
                  <a:pt x="2069059" y="183109"/>
                </a:lnTo>
                <a:close/>
                <a:moveTo>
                  <a:pt x="1791652" y="467030"/>
                </a:moveTo>
                <a:lnTo>
                  <a:pt x="1814970" y="467030"/>
                </a:lnTo>
                <a:lnTo>
                  <a:pt x="1814970" y="443713"/>
                </a:lnTo>
                <a:lnTo>
                  <a:pt x="1838287" y="443713"/>
                </a:lnTo>
                <a:lnTo>
                  <a:pt x="1838287" y="420395"/>
                </a:lnTo>
                <a:lnTo>
                  <a:pt x="1814970" y="420395"/>
                </a:lnTo>
                <a:lnTo>
                  <a:pt x="1814970" y="397078"/>
                </a:lnTo>
                <a:lnTo>
                  <a:pt x="1791652" y="397078"/>
                </a:lnTo>
                <a:lnTo>
                  <a:pt x="1791652" y="420395"/>
                </a:lnTo>
                <a:lnTo>
                  <a:pt x="1768335" y="420395"/>
                </a:lnTo>
                <a:lnTo>
                  <a:pt x="1768335" y="443713"/>
                </a:lnTo>
                <a:lnTo>
                  <a:pt x="1791652" y="443713"/>
                </a:lnTo>
                <a:lnTo>
                  <a:pt x="1791652" y="467030"/>
                </a:lnTo>
                <a:close/>
                <a:moveTo>
                  <a:pt x="1794739" y="183109"/>
                </a:moveTo>
                <a:lnTo>
                  <a:pt x="1811884" y="183109"/>
                </a:lnTo>
                <a:lnTo>
                  <a:pt x="1811884" y="166307"/>
                </a:lnTo>
                <a:lnTo>
                  <a:pt x="1828686" y="166307"/>
                </a:lnTo>
                <a:lnTo>
                  <a:pt x="1828686" y="149162"/>
                </a:lnTo>
                <a:lnTo>
                  <a:pt x="1811884" y="149162"/>
                </a:lnTo>
                <a:lnTo>
                  <a:pt x="1811884" y="132359"/>
                </a:lnTo>
                <a:lnTo>
                  <a:pt x="1794739" y="132359"/>
                </a:lnTo>
                <a:lnTo>
                  <a:pt x="1794739" y="149162"/>
                </a:lnTo>
                <a:lnTo>
                  <a:pt x="1777936" y="149162"/>
                </a:lnTo>
                <a:lnTo>
                  <a:pt x="1777936" y="166307"/>
                </a:lnTo>
                <a:lnTo>
                  <a:pt x="1794739" y="166307"/>
                </a:lnTo>
                <a:lnTo>
                  <a:pt x="1794739" y="183109"/>
                </a:lnTo>
                <a:close/>
                <a:moveTo>
                  <a:pt x="1928812" y="467030"/>
                </a:moveTo>
                <a:lnTo>
                  <a:pt x="1952130" y="467030"/>
                </a:lnTo>
                <a:lnTo>
                  <a:pt x="1952130" y="443713"/>
                </a:lnTo>
                <a:lnTo>
                  <a:pt x="1975447" y="443713"/>
                </a:lnTo>
                <a:lnTo>
                  <a:pt x="1975447" y="420395"/>
                </a:lnTo>
                <a:lnTo>
                  <a:pt x="1952130" y="420395"/>
                </a:lnTo>
                <a:lnTo>
                  <a:pt x="1952130" y="397078"/>
                </a:lnTo>
                <a:lnTo>
                  <a:pt x="1928812" y="397078"/>
                </a:lnTo>
                <a:lnTo>
                  <a:pt x="1928812" y="420395"/>
                </a:lnTo>
                <a:lnTo>
                  <a:pt x="1905495" y="420395"/>
                </a:lnTo>
                <a:lnTo>
                  <a:pt x="1905495" y="443713"/>
                </a:lnTo>
                <a:lnTo>
                  <a:pt x="1928812" y="443713"/>
                </a:lnTo>
                <a:lnTo>
                  <a:pt x="1928812" y="467030"/>
                </a:lnTo>
                <a:close/>
                <a:moveTo>
                  <a:pt x="1861604" y="325412"/>
                </a:moveTo>
                <a:lnTo>
                  <a:pt x="1882178" y="325412"/>
                </a:lnTo>
                <a:lnTo>
                  <a:pt x="1882178" y="305181"/>
                </a:lnTo>
                <a:lnTo>
                  <a:pt x="1902409" y="305181"/>
                </a:lnTo>
                <a:lnTo>
                  <a:pt x="1902409" y="284607"/>
                </a:lnTo>
                <a:lnTo>
                  <a:pt x="1882178" y="284607"/>
                </a:lnTo>
                <a:lnTo>
                  <a:pt x="1882178" y="264376"/>
                </a:lnTo>
                <a:lnTo>
                  <a:pt x="1861604" y="264376"/>
                </a:lnTo>
                <a:lnTo>
                  <a:pt x="1861604" y="284607"/>
                </a:lnTo>
                <a:lnTo>
                  <a:pt x="1841373" y="284607"/>
                </a:lnTo>
                <a:lnTo>
                  <a:pt x="1841373" y="305181"/>
                </a:lnTo>
                <a:lnTo>
                  <a:pt x="1861604" y="305181"/>
                </a:lnTo>
                <a:lnTo>
                  <a:pt x="1861604" y="325412"/>
                </a:lnTo>
                <a:close/>
                <a:moveTo>
                  <a:pt x="1865033" y="40805"/>
                </a:moveTo>
                <a:lnTo>
                  <a:pt x="1878749" y="40805"/>
                </a:lnTo>
                <a:lnTo>
                  <a:pt x="1878749" y="27432"/>
                </a:lnTo>
                <a:lnTo>
                  <a:pt x="1892122" y="27432"/>
                </a:lnTo>
                <a:lnTo>
                  <a:pt x="1892122" y="13716"/>
                </a:lnTo>
                <a:lnTo>
                  <a:pt x="1878749" y="13716"/>
                </a:lnTo>
                <a:lnTo>
                  <a:pt x="1878749" y="343"/>
                </a:lnTo>
                <a:lnTo>
                  <a:pt x="1865033" y="343"/>
                </a:lnTo>
                <a:lnTo>
                  <a:pt x="1865033" y="13716"/>
                </a:lnTo>
                <a:lnTo>
                  <a:pt x="1851660" y="13716"/>
                </a:lnTo>
                <a:lnTo>
                  <a:pt x="1851660" y="27432"/>
                </a:lnTo>
                <a:lnTo>
                  <a:pt x="1865033" y="27432"/>
                </a:lnTo>
                <a:lnTo>
                  <a:pt x="1865033" y="40805"/>
                </a:lnTo>
                <a:close/>
                <a:moveTo>
                  <a:pt x="2002193" y="41148"/>
                </a:moveTo>
                <a:lnTo>
                  <a:pt x="2015909" y="41148"/>
                </a:lnTo>
                <a:lnTo>
                  <a:pt x="2015909" y="27432"/>
                </a:lnTo>
                <a:lnTo>
                  <a:pt x="2029625" y="27432"/>
                </a:lnTo>
                <a:lnTo>
                  <a:pt x="2029625" y="13716"/>
                </a:lnTo>
                <a:lnTo>
                  <a:pt x="2015909" y="13716"/>
                </a:lnTo>
                <a:lnTo>
                  <a:pt x="2015909" y="0"/>
                </a:lnTo>
                <a:lnTo>
                  <a:pt x="2002193" y="0"/>
                </a:lnTo>
                <a:lnTo>
                  <a:pt x="2002193" y="13716"/>
                </a:lnTo>
                <a:lnTo>
                  <a:pt x="1988477" y="13716"/>
                </a:lnTo>
                <a:lnTo>
                  <a:pt x="1988477" y="27432"/>
                </a:lnTo>
                <a:lnTo>
                  <a:pt x="2002193" y="27432"/>
                </a:lnTo>
                <a:lnTo>
                  <a:pt x="2002193" y="41148"/>
                </a:lnTo>
                <a:close/>
                <a:moveTo>
                  <a:pt x="2344064" y="181394"/>
                </a:moveTo>
                <a:lnTo>
                  <a:pt x="2359838" y="181394"/>
                </a:lnTo>
                <a:lnTo>
                  <a:pt x="2359838" y="165621"/>
                </a:lnTo>
                <a:lnTo>
                  <a:pt x="2375611" y="165621"/>
                </a:lnTo>
                <a:lnTo>
                  <a:pt x="2375611" y="149847"/>
                </a:lnTo>
                <a:lnTo>
                  <a:pt x="2359838" y="149847"/>
                </a:lnTo>
                <a:lnTo>
                  <a:pt x="2359838" y="134074"/>
                </a:lnTo>
                <a:lnTo>
                  <a:pt x="2344064" y="134074"/>
                </a:lnTo>
                <a:lnTo>
                  <a:pt x="2344064" y="149847"/>
                </a:lnTo>
                <a:lnTo>
                  <a:pt x="2328291" y="149847"/>
                </a:lnTo>
                <a:lnTo>
                  <a:pt x="2328291" y="165621"/>
                </a:lnTo>
                <a:lnTo>
                  <a:pt x="2344064" y="165621"/>
                </a:lnTo>
                <a:lnTo>
                  <a:pt x="2344064" y="181394"/>
                </a:lnTo>
                <a:close/>
                <a:moveTo>
                  <a:pt x="1108253" y="459829"/>
                </a:moveTo>
                <a:lnTo>
                  <a:pt x="1126769" y="459829"/>
                </a:lnTo>
                <a:lnTo>
                  <a:pt x="1126769" y="441312"/>
                </a:lnTo>
                <a:lnTo>
                  <a:pt x="1145286" y="441312"/>
                </a:lnTo>
                <a:lnTo>
                  <a:pt x="1145286" y="422796"/>
                </a:lnTo>
                <a:lnTo>
                  <a:pt x="1126769" y="422796"/>
                </a:lnTo>
                <a:lnTo>
                  <a:pt x="1126769" y="404279"/>
                </a:lnTo>
                <a:lnTo>
                  <a:pt x="1108253" y="404279"/>
                </a:lnTo>
                <a:lnTo>
                  <a:pt x="1108253" y="422796"/>
                </a:lnTo>
                <a:lnTo>
                  <a:pt x="1089736" y="422796"/>
                </a:lnTo>
                <a:lnTo>
                  <a:pt x="1089736" y="441312"/>
                </a:lnTo>
                <a:lnTo>
                  <a:pt x="1108253" y="441312"/>
                </a:lnTo>
                <a:lnTo>
                  <a:pt x="1108253" y="459829"/>
                </a:lnTo>
                <a:close/>
                <a:moveTo>
                  <a:pt x="2414359" y="38748"/>
                </a:moveTo>
                <a:lnTo>
                  <a:pt x="2426704" y="38748"/>
                </a:lnTo>
                <a:lnTo>
                  <a:pt x="2426704" y="26746"/>
                </a:lnTo>
                <a:lnTo>
                  <a:pt x="2438705" y="26746"/>
                </a:lnTo>
                <a:lnTo>
                  <a:pt x="2438705" y="14402"/>
                </a:lnTo>
                <a:lnTo>
                  <a:pt x="2426704" y="14402"/>
                </a:lnTo>
                <a:lnTo>
                  <a:pt x="2426704" y="2400"/>
                </a:lnTo>
                <a:lnTo>
                  <a:pt x="2414359" y="2400"/>
                </a:lnTo>
                <a:lnTo>
                  <a:pt x="2414359" y="14402"/>
                </a:lnTo>
                <a:lnTo>
                  <a:pt x="2402357" y="14402"/>
                </a:lnTo>
                <a:lnTo>
                  <a:pt x="2402357" y="26746"/>
                </a:lnTo>
                <a:lnTo>
                  <a:pt x="2414359" y="26746"/>
                </a:lnTo>
                <a:lnTo>
                  <a:pt x="2414359" y="38748"/>
                </a:lnTo>
                <a:close/>
                <a:moveTo>
                  <a:pt x="2340979" y="465315"/>
                </a:moveTo>
                <a:lnTo>
                  <a:pt x="2362924" y="465315"/>
                </a:lnTo>
                <a:lnTo>
                  <a:pt x="2362924" y="443027"/>
                </a:lnTo>
                <a:lnTo>
                  <a:pt x="2385212" y="443027"/>
                </a:lnTo>
                <a:lnTo>
                  <a:pt x="2385212" y="421081"/>
                </a:lnTo>
                <a:lnTo>
                  <a:pt x="2362924" y="421081"/>
                </a:lnTo>
                <a:lnTo>
                  <a:pt x="2362924" y="398793"/>
                </a:lnTo>
                <a:lnTo>
                  <a:pt x="2340979" y="398793"/>
                </a:lnTo>
                <a:lnTo>
                  <a:pt x="2340979" y="421081"/>
                </a:lnTo>
                <a:lnTo>
                  <a:pt x="2318690" y="421081"/>
                </a:lnTo>
                <a:lnTo>
                  <a:pt x="2318690" y="443027"/>
                </a:lnTo>
                <a:lnTo>
                  <a:pt x="2340979" y="443027"/>
                </a:lnTo>
                <a:lnTo>
                  <a:pt x="2340979" y="465315"/>
                </a:lnTo>
                <a:close/>
                <a:moveTo>
                  <a:pt x="2203475" y="466344"/>
                </a:moveTo>
                <a:lnTo>
                  <a:pt x="2226107" y="466344"/>
                </a:lnTo>
                <a:lnTo>
                  <a:pt x="2226107" y="443370"/>
                </a:lnTo>
                <a:lnTo>
                  <a:pt x="2249081" y="443370"/>
                </a:lnTo>
                <a:lnTo>
                  <a:pt x="2249081" y="420738"/>
                </a:lnTo>
                <a:lnTo>
                  <a:pt x="2226107" y="420738"/>
                </a:lnTo>
                <a:lnTo>
                  <a:pt x="2226107" y="397764"/>
                </a:lnTo>
                <a:lnTo>
                  <a:pt x="2203475" y="397764"/>
                </a:lnTo>
                <a:lnTo>
                  <a:pt x="2203475" y="420738"/>
                </a:lnTo>
                <a:lnTo>
                  <a:pt x="2180501" y="420738"/>
                </a:lnTo>
                <a:lnTo>
                  <a:pt x="2180501" y="443370"/>
                </a:lnTo>
                <a:lnTo>
                  <a:pt x="2203475" y="443370"/>
                </a:lnTo>
                <a:lnTo>
                  <a:pt x="2203475" y="466344"/>
                </a:lnTo>
                <a:close/>
                <a:moveTo>
                  <a:pt x="2139353" y="40805"/>
                </a:moveTo>
                <a:lnTo>
                  <a:pt x="2153069" y="40805"/>
                </a:lnTo>
                <a:lnTo>
                  <a:pt x="2153069" y="27432"/>
                </a:lnTo>
                <a:lnTo>
                  <a:pt x="2166442" y="27432"/>
                </a:lnTo>
                <a:lnTo>
                  <a:pt x="2166442" y="13716"/>
                </a:lnTo>
                <a:lnTo>
                  <a:pt x="2153069" y="13716"/>
                </a:lnTo>
                <a:lnTo>
                  <a:pt x="2153069" y="343"/>
                </a:lnTo>
                <a:lnTo>
                  <a:pt x="2139353" y="343"/>
                </a:lnTo>
                <a:lnTo>
                  <a:pt x="2139353" y="13716"/>
                </a:lnTo>
                <a:lnTo>
                  <a:pt x="2125980" y="13716"/>
                </a:lnTo>
                <a:lnTo>
                  <a:pt x="2125980" y="27432"/>
                </a:lnTo>
                <a:lnTo>
                  <a:pt x="2139353" y="27432"/>
                </a:lnTo>
                <a:lnTo>
                  <a:pt x="2139353" y="40805"/>
                </a:lnTo>
                <a:close/>
                <a:moveTo>
                  <a:pt x="2206562" y="182423"/>
                </a:moveTo>
                <a:lnTo>
                  <a:pt x="2223021" y="182423"/>
                </a:lnTo>
                <a:lnTo>
                  <a:pt x="2223021" y="165964"/>
                </a:lnTo>
                <a:lnTo>
                  <a:pt x="2239480" y="165964"/>
                </a:lnTo>
                <a:lnTo>
                  <a:pt x="2239480" y="149504"/>
                </a:lnTo>
                <a:lnTo>
                  <a:pt x="2223021" y="149504"/>
                </a:lnTo>
                <a:lnTo>
                  <a:pt x="2223021" y="133045"/>
                </a:lnTo>
                <a:lnTo>
                  <a:pt x="2206562" y="133045"/>
                </a:lnTo>
                <a:lnTo>
                  <a:pt x="2206562" y="149504"/>
                </a:lnTo>
                <a:lnTo>
                  <a:pt x="2190103" y="149504"/>
                </a:lnTo>
                <a:lnTo>
                  <a:pt x="2190103" y="165964"/>
                </a:lnTo>
                <a:lnTo>
                  <a:pt x="2206562" y="165964"/>
                </a:lnTo>
                <a:lnTo>
                  <a:pt x="2206562" y="182423"/>
                </a:lnTo>
                <a:close/>
                <a:moveTo>
                  <a:pt x="2273770" y="324041"/>
                </a:moveTo>
                <a:lnTo>
                  <a:pt x="2292973" y="324041"/>
                </a:lnTo>
                <a:lnTo>
                  <a:pt x="2292973" y="304495"/>
                </a:lnTo>
                <a:lnTo>
                  <a:pt x="2312518" y="304495"/>
                </a:lnTo>
                <a:lnTo>
                  <a:pt x="2312518" y="285293"/>
                </a:lnTo>
                <a:lnTo>
                  <a:pt x="2292973" y="285293"/>
                </a:lnTo>
                <a:lnTo>
                  <a:pt x="2292973" y="265748"/>
                </a:lnTo>
                <a:lnTo>
                  <a:pt x="2273770" y="265748"/>
                </a:lnTo>
                <a:lnTo>
                  <a:pt x="2273770" y="285293"/>
                </a:lnTo>
                <a:lnTo>
                  <a:pt x="2254225" y="285293"/>
                </a:lnTo>
                <a:lnTo>
                  <a:pt x="2254225" y="304495"/>
                </a:lnTo>
                <a:lnTo>
                  <a:pt x="2273770" y="304495"/>
                </a:lnTo>
                <a:lnTo>
                  <a:pt x="2273770" y="324041"/>
                </a:lnTo>
                <a:close/>
                <a:moveTo>
                  <a:pt x="2276856" y="39776"/>
                </a:moveTo>
                <a:lnTo>
                  <a:pt x="2289886" y="39776"/>
                </a:lnTo>
                <a:lnTo>
                  <a:pt x="2289886" y="27089"/>
                </a:lnTo>
                <a:lnTo>
                  <a:pt x="2302574" y="27089"/>
                </a:lnTo>
                <a:lnTo>
                  <a:pt x="2302574" y="14059"/>
                </a:lnTo>
                <a:lnTo>
                  <a:pt x="2289886" y="14059"/>
                </a:lnTo>
                <a:lnTo>
                  <a:pt x="2289886" y="1372"/>
                </a:lnTo>
                <a:lnTo>
                  <a:pt x="2276856" y="1372"/>
                </a:lnTo>
                <a:lnTo>
                  <a:pt x="2276856" y="14059"/>
                </a:lnTo>
                <a:lnTo>
                  <a:pt x="2264169" y="14059"/>
                </a:lnTo>
                <a:lnTo>
                  <a:pt x="2264169" y="27089"/>
                </a:lnTo>
                <a:lnTo>
                  <a:pt x="2276856" y="27089"/>
                </a:lnTo>
                <a:lnTo>
                  <a:pt x="2276856" y="39776"/>
                </a:lnTo>
                <a:close/>
                <a:moveTo>
                  <a:pt x="2411273" y="323012"/>
                </a:moveTo>
                <a:lnTo>
                  <a:pt x="2429789" y="323012"/>
                </a:lnTo>
                <a:lnTo>
                  <a:pt x="2429789" y="304152"/>
                </a:lnTo>
                <a:lnTo>
                  <a:pt x="2448649" y="304152"/>
                </a:lnTo>
                <a:lnTo>
                  <a:pt x="2448649" y="285636"/>
                </a:lnTo>
                <a:lnTo>
                  <a:pt x="2429789" y="285636"/>
                </a:lnTo>
                <a:lnTo>
                  <a:pt x="2429789" y="266776"/>
                </a:lnTo>
                <a:lnTo>
                  <a:pt x="2411273" y="266776"/>
                </a:lnTo>
                <a:lnTo>
                  <a:pt x="2411273" y="285636"/>
                </a:lnTo>
                <a:lnTo>
                  <a:pt x="2392414" y="285636"/>
                </a:lnTo>
                <a:lnTo>
                  <a:pt x="2392414" y="304152"/>
                </a:lnTo>
                <a:lnTo>
                  <a:pt x="2411273" y="304152"/>
                </a:lnTo>
                <a:lnTo>
                  <a:pt x="2411273" y="323012"/>
                </a:lnTo>
                <a:close/>
                <a:moveTo>
                  <a:pt x="1314336" y="321297"/>
                </a:moveTo>
                <a:lnTo>
                  <a:pt x="1332166" y="321297"/>
                </a:lnTo>
                <a:lnTo>
                  <a:pt x="1332166" y="303809"/>
                </a:lnTo>
                <a:lnTo>
                  <a:pt x="1349654" y="303809"/>
                </a:lnTo>
                <a:lnTo>
                  <a:pt x="1349654" y="285979"/>
                </a:lnTo>
                <a:lnTo>
                  <a:pt x="1332166" y="285979"/>
                </a:lnTo>
                <a:lnTo>
                  <a:pt x="1332166" y="268491"/>
                </a:lnTo>
                <a:lnTo>
                  <a:pt x="1314336" y="268491"/>
                </a:lnTo>
                <a:lnTo>
                  <a:pt x="1314336" y="285979"/>
                </a:lnTo>
                <a:lnTo>
                  <a:pt x="1296848" y="285979"/>
                </a:lnTo>
                <a:lnTo>
                  <a:pt x="1296848" y="303809"/>
                </a:lnTo>
                <a:lnTo>
                  <a:pt x="1314336" y="303809"/>
                </a:lnTo>
                <a:lnTo>
                  <a:pt x="1314336" y="321297"/>
                </a:lnTo>
                <a:close/>
                <a:moveTo>
                  <a:pt x="1247813" y="178651"/>
                </a:moveTo>
                <a:lnTo>
                  <a:pt x="1261529" y="178651"/>
                </a:lnTo>
                <a:lnTo>
                  <a:pt x="1261529" y="164592"/>
                </a:lnTo>
                <a:lnTo>
                  <a:pt x="1275588" y="164592"/>
                </a:lnTo>
                <a:lnTo>
                  <a:pt x="1275588" y="150876"/>
                </a:lnTo>
                <a:lnTo>
                  <a:pt x="1261529" y="150876"/>
                </a:lnTo>
                <a:lnTo>
                  <a:pt x="1261529" y="136817"/>
                </a:lnTo>
                <a:lnTo>
                  <a:pt x="1247813" y="136817"/>
                </a:lnTo>
                <a:lnTo>
                  <a:pt x="1247813" y="150876"/>
                </a:lnTo>
                <a:lnTo>
                  <a:pt x="1233754" y="150876"/>
                </a:lnTo>
                <a:lnTo>
                  <a:pt x="1233754" y="164592"/>
                </a:lnTo>
                <a:lnTo>
                  <a:pt x="1247813" y="164592"/>
                </a:lnTo>
                <a:lnTo>
                  <a:pt x="1247813" y="178651"/>
                </a:lnTo>
                <a:close/>
                <a:moveTo>
                  <a:pt x="1311592" y="604190"/>
                </a:moveTo>
                <a:lnTo>
                  <a:pt x="1334910" y="604190"/>
                </a:lnTo>
                <a:lnTo>
                  <a:pt x="1334910" y="580873"/>
                </a:lnTo>
                <a:lnTo>
                  <a:pt x="1358227" y="580873"/>
                </a:lnTo>
                <a:lnTo>
                  <a:pt x="1358227" y="557555"/>
                </a:lnTo>
                <a:lnTo>
                  <a:pt x="1334910" y="557555"/>
                </a:lnTo>
                <a:lnTo>
                  <a:pt x="1334910" y="534238"/>
                </a:lnTo>
                <a:lnTo>
                  <a:pt x="1311592" y="534238"/>
                </a:lnTo>
                <a:lnTo>
                  <a:pt x="1311592" y="557555"/>
                </a:lnTo>
                <a:lnTo>
                  <a:pt x="1288275" y="557555"/>
                </a:lnTo>
                <a:lnTo>
                  <a:pt x="1288275" y="580873"/>
                </a:lnTo>
                <a:lnTo>
                  <a:pt x="1311592" y="580873"/>
                </a:lnTo>
                <a:lnTo>
                  <a:pt x="1311592" y="604190"/>
                </a:lnTo>
                <a:close/>
                <a:moveTo>
                  <a:pt x="1381201" y="463944"/>
                </a:moveTo>
                <a:lnTo>
                  <a:pt x="1402461" y="463944"/>
                </a:lnTo>
                <a:lnTo>
                  <a:pt x="1402461" y="442684"/>
                </a:lnTo>
                <a:lnTo>
                  <a:pt x="1423721" y="442684"/>
                </a:lnTo>
                <a:lnTo>
                  <a:pt x="1423721" y="421424"/>
                </a:lnTo>
                <a:lnTo>
                  <a:pt x="1402461" y="421424"/>
                </a:lnTo>
                <a:lnTo>
                  <a:pt x="1402461" y="400164"/>
                </a:lnTo>
                <a:lnTo>
                  <a:pt x="1381201" y="400164"/>
                </a:lnTo>
                <a:lnTo>
                  <a:pt x="1381201" y="421424"/>
                </a:lnTo>
                <a:lnTo>
                  <a:pt x="1359941" y="421424"/>
                </a:lnTo>
                <a:lnTo>
                  <a:pt x="1359941" y="442684"/>
                </a:lnTo>
                <a:lnTo>
                  <a:pt x="1381201" y="442684"/>
                </a:lnTo>
                <a:lnTo>
                  <a:pt x="1381201" y="463944"/>
                </a:lnTo>
                <a:close/>
                <a:moveTo>
                  <a:pt x="1244727" y="461886"/>
                </a:moveTo>
                <a:lnTo>
                  <a:pt x="1264615" y="461886"/>
                </a:lnTo>
                <a:lnTo>
                  <a:pt x="1264615" y="441998"/>
                </a:lnTo>
                <a:lnTo>
                  <a:pt x="1284503" y="441998"/>
                </a:lnTo>
                <a:lnTo>
                  <a:pt x="1284503" y="422110"/>
                </a:lnTo>
                <a:lnTo>
                  <a:pt x="1264615" y="422110"/>
                </a:lnTo>
                <a:lnTo>
                  <a:pt x="1264615" y="402222"/>
                </a:lnTo>
                <a:lnTo>
                  <a:pt x="1244727" y="402222"/>
                </a:lnTo>
                <a:lnTo>
                  <a:pt x="1244727" y="422110"/>
                </a:lnTo>
                <a:lnTo>
                  <a:pt x="1224839" y="422110"/>
                </a:lnTo>
                <a:lnTo>
                  <a:pt x="1224839" y="441998"/>
                </a:lnTo>
                <a:lnTo>
                  <a:pt x="1244727" y="441998"/>
                </a:lnTo>
                <a:lnTo>
                  <a:pt x="1244727" y="461886"/>
                </a:lnTo>
                <a:close/>
                <a:moveTo>
                  <a:pt x="1384287" y="180365"/>
                </a:moveTo>
                <a:lnTo>
                  <a:pt x="1399375" y="180365"/>
                </a:lnTo>
                <a:lnTo>
                  <a:pt x="1399375" y="165278"/>
                </a:lnTo>
                <a:lnTo>
                  <a:pt x="1414462" y="165278"/>
                </a:lnTo>
                <a:lnTo>
                  <a:pt x="1414462" y="150190"/>
                </a:lnTo>
                <a:lnTo>
                  <a:pt x="1399375" y="150190"/>
                </a:lnTo>
                <a:lnTo>
                  <a:pt x="1399375" y="135103"/>
                </a:lnTo>
                <a:lnTo>
                  <a:pt x="1384287" y="135103"/>
                </a:lnTo>
                <a:lnTo>
                  <a:pt x="1384287" y="150190"/>
                </a:lnTo>
                <a:lnTo>
                  <a:pt x="1369200" y="150190"/>
                </a:lnTo>
                <a:lnTo>
                  <a:pt x="1369200" y="165278"/>
                </a:lnTo>
                <a:lnTo>
                  <a:pt x="1384287" y="165278"/>
                </a:lnTo>
                <a:lnTo>
                  <a:pt x="1384287" y="180365"/>
                </a:lnTo>
                <a:close/>
                <a:moveTo>
                  <a:pt x="1111339" y="176594"/>
                </a:moveTo>
                <a:lnTo>
                  <a:pt x="1123683" y="176594"/>
                </a:lnTo>
                <a:lnTo>
                  <a:pt x="1123683" y="163906"/>
                </a:lnTo>
                <a:lnTo>
                  <a:pt x="1136371" y="163906"/>
                </a:lnTo>
                <a:lnTo>
                  <a:pt x="1136371" y="151562"/>
                </a:lnTo>
                <a:lnTo>
                  <a:pt x="1123683" y="151562"/>
                </a:lnTo>
                <a:lnTo>
                  <a:pt x="1123683" y="138875"/>
                </a:lnTo>
                <a:lnTo>
                  <a:pt x="1111339" y="138875"/>
                </a:lnTo>
                <a:lnTo>
                  <a:pt x="1111339" y="151562"/>
                </a:lnTo>
                <a:lnTo>
                  <a:pt x="1098652" y="151562"/>
                </a:lnTo>
                <a:lnTo>
                  <a:pt x="1098652" y="163906"/>
                </a:lnTo>
                <a:lnTo>
                  <a:pt x="1111339" y="163906"/>
                </a:lnTo>
                <a:lnTo>
                  <a:pt x="1111339" y="176594"/>
                </a:lnTo>
                <a:close/>
                <a:moveTo>
                  <a:pt x="1175118" y="602475"/>
                </a:moveTo>
                <a:lnTo>
                  <a:pt x="1197064" y="602475"/>
                </a:lnTo>
                <a:lnTo>
                  <a:pt x="1197064" y="580187"/>
                </a:lnTo>
                <a:lnTo>
                  <a:pt x="1219352" y="580187"/>
                </a:lnTo>
                <a:lnTo>
                  <a:pt x="1219352" y="558241"/>
                </a:lnTo>
                <a:lnTo>
                  <a:pt x="1197064" y="558241"/>
                </a:lnTo>
                <a:lnTo>
                  <a:pt x="1197064" y="535953"/>
                </a:lnTo>
                <a:lnTo>
                  <a:pt x="1175118" y="535953"/>
                </a:lnTo>
                <a:lnTo>
                  <a:pt x="1175118" y="558241"/>
                </a:lnTo>
                <a:lnTo>
                  <a:pt x="1152830" y="558241"/>
                </a:lnTo>
                <a:lnTo>
                  <a:pt x="1152830" y="580187"/>
                </a:lnTo>
                <a:lnTo>
                  <a:pt x="1175118" y="580187"/>
                </a:lnTo>
                <a:lnTo>
                  <a:pt x="1175118" y="602475"/>
                </a:lnTo>
                <a:close/>
                <a:moveTo>
                  <a:pt x="1177861" y="319240"/>
                </a:moveTo>
                <a:lnTo>
                  <a:pt x="1194321" y="319240"/>
                </a:lnTo>
                <a:lnTo>
                  <a:pt x="1194321" y="303124"/>
                </a:lnTo>
                <a:lnTo>
                  <a:pt x="1210437" y="303124"/>
                </a:lnTo>
                <a:lnTo>
                  <a:pt x="1210437" y="286664"/>
                </a:lnTo>
                <a:lnTo>
                  <a:pt x="1194321" y="286664"/>
                </a:lnTo>
                <a:lnTo>
                  <a:pt x="1194321" y="270548"/>
                </a:lnTo>
                <a:lnTo>
                  <a:pt x="1177861" y="270548"/>
                </a:lnTo>
                <a:lnTo>
                  <a:pt x="1177861" y="286664"/>
                </a:lnTo>
                <a:lnTo>
                  <a:pt x="1161745" y="286664"/>
                </a:lnTo>
                <a:lnTo>
                  <a:pt x="1161745" y="303124"/>
                </a:lnTo>
                <a:lnTo>
                  <a:pt x="1177861" y="303124"/>
                </a:lnTo>
                <a:lnTo>
                  <a:pt x="1177861" y="319240"/>
                </a:lnTo>
                <a:close/>
                <a:moveTo>
                  <a:pt x="1657921" y="182423"/>
                </a:moveTo>
                <a:lnTo>
                  <a:pt x="1674381" y="182423"/>
                </a:lnTo>
                <a:lnTo>
                  <a:pt x="1674381" y="165964"/>
                </a:lnTo>
                <a:lnTo>
                  <a:pt x="1690840" y="165964"/>
                </a:lnTo>
                <a:lnTo>
                  <a:pt x="1690840" y="149504"/>
                </a:lnTo>
                <a:lnTo>
                  <a:pt x="1674381" y="149504"/>
                </a:lnTo>
                <a:lnTo>
                  <a:pt x="1674381" y="133045"/>
                </a:lnTo>
                <a:lnTo>
                  <a:pt x="1657921" y="133045"/>
                </a:lnTo>
                <a:lnTo>
                  <a:pt x="1657921" y="149504"/>
                </a:lnTo>
                <a:lnTo>
                  <a:pt x="1641462" y="149504"/>
                </a:lnTo>
                <a:lnTo>
                  <a:pt x="1641462" y="165964"/>
                </a:lnTo>
                <a:lnTo>
                  <a:pt x="1657921" y="165964"/>
                </a:lnTo>
                <a:lnTo>
                  <a:pt x="1657921" y="182423"/>
                </a:lnTo>
                <a:close/>
                <a:moveTo>
                  <a:pt x="1727873" y="40805"/>
                </a:moveTo>
                <a:lnTo>
                  <a:pt x="1741589" y="40805"/>
                </a:lnTo>
                <a:lnTo>
                  <a:pt x="1741589" y="27432"/>
                </a:lnTo>
                <a:lnTo>
                  <a:pt x="1754962" y="27432"/>
                </a:lnTo>
                <a:lnTo>
                  <a:pt x="1754962" y="13716"/>
                </a:lnTo>
                <a:lnTo>
                  <a:pt x="1741589" y="13716"/>
                </a:lnTo>
                <a:lnTo>
                  <a:pt x="1741589" y="343"/>
                </a:lnTo>
                <a:lnTo>
                  <a:pt x="1727873" y="343"/>
                </a:lnTo>
                <a:lnTo>
                  <a:pt x="1727873" y="13716"/>
                </a:lnTo>
                <a:lnTo>
                  <a:pt x="1714500" y="13716"/>
                </a:lnTo>
                <a:lnTo>
                  <a:pt x="1714500" y="27432"/>
                </a:lnTo>
                <a:lnTo>
                  <a:pt x="1727873" y="27432"/>
                </a:lnTo>
                <a:lnTo>
                  <a:pt x="1727873" y="40805"/>
                </a:lnTo>
                <a:close/>
                <a:moveTo>
                  <a:pt x="1654835" y="466001"/>
                </a:moveTo>
                <a:lnTo>
                  <a:pt x="1677467" y="466001"/>
                </a:lnTo>
                <a:lnTo>
                  <a:pt x="1677467" y="443370"/>
                </a:lnTo>
                <a:lnTo>
                  <a:pt x="1700098" y="443370"/>
                </a:lnTo>
                <a:lnTo>
                  <a:pt x="1700098" y="420738"/>
                </a:lnTo>
                <a:lnTo>
                  <a:pt x="1677467" y="420738"/>
                </a:lnTo>
                <a:lnTo>
                  <a:pt x="1677467" y="398107"/>
                </a:lnTo>
                <a:lnTo>
                  <a:pt x="1654835" y="398107"/>
                </a:lnTo>
                <a:lnTo>
                  <a:pt x="1654835" y="420738"/>
                </a:lnTo>
                <a:lnTo>
                  <a:pt x="1632204" y="420738"/>
                </a:lnTo>
                <a:lnTo>
                  <a:pt x="1632204" y="443370"/>
                </a:lnTo>
                <a:lnTo>
                  <a:pt x="1654835" y="443370"/>
                </a:lnTo>
                <a:lnTo>
                  <a:pt x="1654835" y="466001"/>
                </a:lnTo>
                <a:close/>
                <a:moveTo>
                  <a:pt x="1724787" y="325069"/>
                </a:moveTo>
                <a:lnTo>
                  <a:pt x="1744675" y="325069"/>
                </a:lnTo>
                <a:lnTo>
                  <a:pt x="1744675" y="304838"/>
                </a:lnTo>
                <a:lnTo>
                  <a:pt x="1764906" y="304838"/>
                </a:lnTo>
                <a:lnTo>
                  <a:pt x="1764906" y="284950"/>
                </a:lnTo>
                <a:lnTo>
                  <a:pt x="1744675" y="284950"/>
                </a:lnTo>
                <a:lnTo>
                  <a:pt x="1744675" y="264719"/>
                </a:lnTo>
                <a:lnTo>
                  <a:pt x="1724787" y="264719"/>
                </a:lnTo>
                <a:lnTo>
                  <a:pt x="1724787" y="284950"/>
                </a:lnTo>
                <a:lnTo>
                  <a:pt x="1704556" y="284950"/>
                </a:lnTo>
                <a:lnTo>
                  <a:pt x="1704556" y="304838"/>
                </a:lnTo>
                <a:lnTo>
                  <a:pt x="1724787" y="304838"/>
                </a:lnTo>
                <a:lnTo>
                  <a:pt x="1724787" y="325069"/>
                </a:lnTo>
                <a:close/>
                <a:moveTo>
                  <a:pt x="1591056" y="39776"/>
                </a:moveTo>
                <a:lnTo>
                  <a:pt x="1604086" y="39776"/>
                </a:lnTo>
                <a:lnTo>
                  <a:pt x="1604086" y="27089"/>
                </a:lnTo>
                <a:lnTo>
                  <a:pt x="1616773" y="27089"/>
                </a:lnTo>
                <a:lnTo>
                  <a:pt x="1616773" y="14059"/>
                </a:lnTo>
                <a:lnTo>
                  <a:pt x="1604086" y="14059"/>
                </a:lnTo>
                <a:lnTo>
                  <a:pt x="1604086" y="1372"/>
                </a:lnTo>
                <a:lnTo>
                  <a:pt x="1591056" y="1372"/>
                </a:lnTo>
                <a:lnTo>
                  <a:pt x="1591056" y="14059"/>
                </a:lnTo>
                <a:lnTo>
                  <a:pt x="1578369" y="14059"/>
                </a:lnTo>
                <a:lnTo>
                  <a:pt x="1578369" y="27089"/>
                </a:lnTo>
                <a:lnTo>
                  <a:pt x="1591056" y="27089"/>
                </a:lnTo>
                <a:lnTo>
                  <a:pt x="1591056" y="39776"/>
                </a:lnTo>
                <a:close/>
                <a:moveTo>
                  <a:pt x="1454239" y="39091"/>
                </a:moveTo>
                <a:lnTo>
                  <a:pt x="1466583" y="39091"/>
                </a:lnTo>
                <a:lnTo>
                  <a:pt x="1466583" y="26746"/>
                </a:lnTo>
                <a:lnTo>
                  <a:pt x="1478928" y="26746"/>
                </a:lnTo>
                <a:lnTo>
                  <a:pt x="1478928" y="14402"/>
                </a:lnTo>
                <a:lnTo>
                  <a:pt x="1466583" y="14402"/>
                </a:lnTo>
                <a:lnTo>
                  <a:pt x="1466583" y="2057"/>
                </a:lnTo>
                <a:lnTo>
                  <a:pt x="1454239" y="2057"/>
                </a:lnTo>
                <a:lnTo>
                  <a:pt x="1454239" y="14402"/>
                </a:lnTo>
                <a:lnTo>
                  <a:pt x="1441894" y="14402"/>
                </a:lnTo>
                <a:lnTo>
                  <a:pt x="1441894" y="26746"/>
                </a:lnTo>
                <a:lnTo>
                  <a:pt x="1454239" y="26746"/>
                </a:lnTo>
                <a:lnTo>
                  <a:pt x="1454239" y="39091"/>
                </a:lnTo>
                <a:close/>
                <a:moveTo>
                  <a:pt x="1518018" y="464972"/>
                </a:moveTo>
                <a:lnTo>
                  <a:pt x="1539964" y="464972"/>
                </a:lnTo>
                <a:lnTo>
                  <a:pt x="1539964" y="443027"/>
                </a:lnTo>
                <a:lnTo>
                  <a:pt x="1561909" y="443027"/>
                </a:lnTo>
                <a:lnTo>
                  <a:pt x="1561909" y="421081"/>
                </a:lnTo>
                <a:lnTo>
                  <a:pt x="1539964" y="421081"/>
                </a:lnTo>
                <a:lnTo>
                  <a:pt x="1539964" y="399136"/>
                </a:lnTo>
                <a:lnTo>
                  <a:pt x="1518018" y="399136"/>
                </a:lnTo>
                <a:lnTo>
                  <a:pt x="1518018" y="421081"/>
                </a:lnTo>
                <a:lnTo>
                  <a:pt x="1496073" y="421081"/>
                </a:lnTo>
                <a:lnTo>
                  <a:pt x="1496073" y="443027"/>
                </a:lnTo>
                <a:lnTo>
                  <a:pt x="1518018" y="443027"/>
                </a:lnTo>
                <a:lnTo>
                  <a:pt x="1518018" y="464972"/>
                </a:lnTo>
                <a:close/>
                <a:moveTo>
                  <a:pt x="1451153" y="323012"/>
                </a:moveTo>
                <a:lnTo>
                  <a:pt x="1469669" y="323012"/>
                </a:lnTo>
                <a:lnTo>
                  <a:pt x="1469669" y="304152"/>
                </a:lnTo>
                <a:lnTo>
                  <a:pt x="1488529" y="304152"/>
                </a:lnTo>
                <a:lnTo>
                  <a:pt x="1488529" y="285636"/>
                </a:lnTo>
                <a:lnTo>
                  <a:pt x="1469669" y="285636"/>
                </a:lnTo>
                <a:lnTo>
                  <a:pt x="1469669" y="266776"/>
                </a:lnTo>
                <a:lnTo>
                  <a:pt x="1451153" y="266776"/>
                </a:lnTo>
                <a:lnTo>
                  <a:pt x="1451153" y="285636"/>
                </a:lnTo>
                <a:lnTo>
                  <a:pt x="1432293" y="285636"/>
                </a:lnTo>
                <a:lnTo>
                  <a:pt x="1432293" y="304152"/>
                </a:lnTo>
                <a:lnTo>
                  <a:pt x="1451153" y="304152"/>
                </a:lnTo>
                <a:lnTo>
                  <a:pt x="1451153" y="323012"/>
                </a:lnTo>
                <a:close/>
                <a:moveTo>
                  <a:pt x="1587970" y="324041"/>
                </a:moveTo>
                <a:lnTo>
                  <a:pt x="1607172" y="324041"/>
                </a:lnTo>
                <a:lnTo>
                  <a:pt x="1607172" y="304495"/>
                </a:lnTo>
                <a:lnTo>
                  <a:pt x="1626718" y="304495"/>
                </a:lnTo>
                <a:lnTo>
                  <a:pt x="1626718" y="285293"/>
                </a:lnTo>
                <a:lnTo>
                  <a:pt x="1607172" y="285293"/>
                </a:lnTo>
                <a:lnTo>
                  <a:pt x="1607172" y="265748"/>
                </a:lnTo>
                <a:lnTo>
                  <a:pt x="1587970" y="265748"/>
                </a:lnTo>
                <a:lnTo>
                  <a:pt x="1587970" y="285293"/>
                </a:lnTo>
                <a:lnTo>
                  <a:pt x="1568425" y="285293"/>
                </a:lnTo>
                <a:lnTo>
                  <a:pt x="1568425" y="304495"/>
                </a:lnTo>
                <a:lnTo>
                  <a:pt x="1587970" y="304495"/>
                </a:lnTo>
                <a:lnTo>
                  <a:pt x="1587970" y="324041"/>
                </a:lnTo>
                <a:close/>
                <a:moveTo>
                  <a:pt x="1521104" y="181394"/>
                </a:moveTo>
                <a:lnTo>
                  <a:pt x="1536878" y="181394"/>
                </a:lnTo>
                <a:lnTo>
                  <a:pt x="1536878" y="165621"/>
                </a:lnTo>
                <a:lnTo>
                  <a:pt x="1552651" y="165621"/>
                </a:lnTo>
                <a:lnTo>
                  <a:pt x="1552651" y="149847"/>
                </a:lnTo>
                <a:lnTo>
                  <a:pt x="1536878" y="149847"/>
                </a:lnTo>
                <a:lnTo>
                  <a:pt x="1536878" y="134074"/>
                </a:lnTo>
                <a:lnTo>
                  <a:pt x="1521104" y="134074"/>
                </a:lnTo>
                <a:lnTo>
                  <a:pt x="1521104" y="149847"/>
                </a:lnTo>
                <a:lnTo>
                  <a:pt x="1505331" y="149847"/>
                </a:lnTo>
                <a:lnTo>
                  <a:pt x="1505331" y="165621"/>
                </a:lnTo>
                <a:lnTo>
                  <a:pt x="1521104" y="165621"/>
                </a:lnTo>
                <a:lnTo>
                  <a:pt x="1521104" y="181394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15080"/>
                </a:schemeClr>
              </a:gs>
              <a:gs pos="100000">
                <a:schemeClr val="accent3">
                  <a:alpha val="1508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7;p3"/>
          <p:cNvSpPr/>
          <p:nvPr/>
        </p:nvSpPr>
        <p:spPr>
          <a:xfrm>
            <a:off x="5785362" y="-1835138"/>
            <a:ext cx="3947121" cy="3881628"/>
          </a:xfrm>
          <a:custGeom>
            <a:avLst/>
            <a:gdLst/>
            <a:ahLst/>
            <a:cxnLst/>
            <a:rect l="l" t="t" r="r" b="b"/>
            <a:pathLst>
              <a:path w="3947121" h="3881628" extrusionOk="0">
                <a:moveTo>
                  <a:pt x="1064704" y="2536431"/>
                </a:moveTo>
                <a:lnTo>
                  <a:pt x="1064704" y="2505227"/>
                </a:lnTo>
                <a:lnTo>
                  <a:pt x="1095908" y="2505227"/>
                </a:lnTo>
                <a:lnTo>
                  <a:pt x="1095908" y="2473681"/>
                </a:lnTo>
                <a:lnTo>
                  <a:pt x="1064704" y="2473681"/>
                </a:lnTo>
                <a:lnTo>
                  <a:pt x="1064704" y="2442477"/>
                </a:lnTo>
                <a:lnTo>
                  <a:pt x="1033158" y="2442477"/>
                </a:lnTo>
                <a:lnTo>
                  <a:pt x="1033158" y="2473681"/>
                </a:lnTo>
                <a:lnTo>
                  <a:pt x="1001954" y="2473681"/>
                </a:lnTo>
                <a:lnTo>
                  <a:pt x="1001954" y="2505227"/>
                </a:lnTo>
                <a:lnTo>
                  <a:pt x="1033158" y="2505227"/>
                </a:lnTo>
                <a:lnTo>
                  <a:pt x="1033158" y="2536431"/>
                </a:lnTo>
                <a:lnTo>
                  <a:pt x="1064704" y="2536431"/>
                </a:lnTo>
                <a:close/>
                <a:moveTo>
                  <a:pt x="1202207" y="2537803"/>
                </a:moveTo>
                <a:lnTo>
                  <a:pt x="1202207" y="2505570"/>
                </a:lnTo>
                <a:lnTo>
                  <a:pt x="1234440" y="2505570"/>
                </a:lnTo>
                <a:lnTo>
                  <a:pt x="1234440" y="2473338"/>
                </a:lnTo>
                <a:lnTo>
                  <a:pt x="1202207" y="2473338"/>
                </a:lnTo>
                <a:lnTo>
                  <a:pt x="1202207" y="2441105"/>
                </a:lnTo>
                <a:lnTo>
                  <a:pt x="1169975" y="2441105"/>
                </a:lnTo>
                <a:lnTo>
                  <a:pt x="1169975" y="2473338"/>
                </a:lnTo>
                <a:lnTo>
                  <a:pt x="1137742" y="2473338"/>
                </a:lnTo>
                <a:lnTo>
                  <a:pt x="1137742" y="2505570"/>
                </a:lnTo>
                <a:lnTo>
                  <a:pt x="1169975" y="2505570"/>
                </a:lnTo>
                <a:lnTo>
                  <a:pt x="1169975" y="2537803"/>
                </a:lnTo>
                <a:lnTo>
                  <a:pt x="1202207" y="2537803"/>
                </a:lnTo>
                <a:close/>
                <a:moveTo>
                  <a:pt x="1270787" y="2674963"/>
                </a:moveTo>
                <a:lnTo>
                  <a:pt x="1270787" y="2642730"/>
                </a:lnTo>
                <a:lnTo>
                  <a:pt x="1303020" y="2642730"/>
                </a:lnTo>
                <a:lnTo>
                  <a:pt x="1303020" y="2610498"/>
                </a:lnTo>
                <a:lnTo>
                  <a:pt x="1270787" y="2610498"/>
                </a:lnTo>
                <a:lnTo>
                  <a:pt x="1270787" y="2578265"/>
                </a:lnTo>
                <a:lnTo>
                  <a:pt x="1238555" y="2578265"/>
                </a:lnTo>
                <a:lnTo>
                  <a:pt x="1238555" y="2610498"/>
                </a:lnTo>
                <a:lnTo>
                  <a:pt x="1206322" y="2610498"/>
                </a:lnTo>
                <a:lnTo>
                  <a:pt x="1206322" y="2642730"/>
                </a:lnTo>
                <a:lnTo>
                  <a:pt x="1238555" y="2642730"/>
                </a:lnTo>
                <a:lnTo>
                  <a:pt x="1238555" y="2674963"/>
                </a:lnTo>
                <a:lnTo>
                  <a:pt x="1270787" y="2674963"/>
                </a:lnTo>
                <a:close/>
                <a:moveTo>
                  <a:pt x="1133627" y="2400643"/>
                </a:moveTo>
                <a:lnTo>
                  <a:pt x="1133627" y="2368410"/>
                </a:lnTo>
                <a:lnTo>
                  <a:pt x="1165860" y="2368410"/>
                </a:lnTo>
                <a:lnTo>
                  <a:pt x="1165860" y="2336178"/>
                </a:lnTo>
                <a:lnTo>
                  <a:pt x="1133627" y="2336178"/>
                </a:lnTo>
                <a:lnTo>
                  <a:pt x="1133627" y="2303945"/>
                </a:lnTo>
                <a:lnTo>
                  <a:pt x="1101395" y="2303945"/>
                </a:lnTo>
                <a:lnTo>
                  <a:pt x="1101395" y="2336178"/>
                </a:lnTo>
                <a:lnTo>
                  <a:pt x="1069162" y="2336178"/>
                </a:lnTo>
                <a:lnTo>
                  <a:pt x="1069162" y="2368410"/>
                </a:lnTo>
                <a:lnTo>
                  <a:pt x="1101395" y="2368410"/>
                </a:lnTo>
                <a:lnTo>
                  <a:pt x="1101395" y="2400643"/>
                </a:lnTo>
                <a:lnTo>
                  <a:pt x="1133627" y="2400643"/>
                </a:lnTo>
                <a:close/>
                <a:moveTo>
                  <a:pt x="996124" y="2399271"/>
                </a:moveTo>
                <a:lnTo>
                  <a:pt x="996124" y="2368067"/>
                </a:lnTo>
                <a:lnTo>
                  <a:pt x="1027328" y="2368067"/>
                </a:lnTo>
                <a:lnTo>
                  <a:pt x="1027328" y="2336521"/>
                </a:lnTo>
                <a:lnTo>
                  <a:pt x="996124" y="2336521"/>
                </a:lnTo>
                <a:lnTo>
                  <a:pt x="996124" y="2305317"/>
                </a:lnTo>
                <a:lnTo>
                  <a:pt x="964578" y="2305317"/>
                </a:lnTo>
                <a:lnTo>
                  <a:pt x="964578" y="2336521"/>
                </a:lnTo>
                <a:lnTo>
                  <a:pt x="933374" y="2336521"/>
                </a:lnTo>
                <a:lnTo>
                  <a:pt x="933374" y="2368067"/>
                </a:lnTo>
                <a:lnTo>
                  <a:pt x="964578" y="2368067"/>
                </a:lnTo>
                <a:lnTo>
                  <a:pt x="964578" y="2399271"/>
                </a:lnTo>
                <a:lnTo>
                  <a:pt x="996124" y="2399271"/>
                </a:lnTo>
                <a:close/>
                <a:moveTo>
                  <a:pt x="651167" y="1981962"/>
                </a:moveTo>
                <a:lnTo>
                  <a:pt x="651167" y="1954530"/>
                </a:lnTo>
                <a:lnTo>
                  <a:pt x="678599" y="1954530"/>
                </a:lnTo>
                <a:lnTo>
                  <a:pt x="678599" y="1927098"/>
                </a:lnTo>
                <a:lnTo>
                  <a:pt x="651167" y="1927098"/>
                </a:lnTo>
                <a:lnTo>
                  <a:pt x="651167" y="1899666"/>
                </a:lnTo>
                <a:lnTo>
                  <a:pt x="623735" y="1899666"/>
                </a:lnTo>
                <a:lnTo>
                  <a:pt x="623735" y="1927098"/>
                </a:lnTo>
                <a:lnTo>
                  <a:pt x="596303" y="1927098"/>
                </a:lnTo>
                <a:lnTo>
                  <a:pt x="596303" y="1954530"/>
                </a:lnTo>
                <a:lnTo>
                  <a:pt x="623735" y="1954530"/>
                </a:lnTo>
                <a:lnTo>
                  <a:pt x="623735" y="1981962"/>
                </a:lnTo>
                <a:lnTo>
                  <a:pt x="651167" y="1981962"/>
                </a:lnTo>
                <a:close/>
                <a:moveTo>
                  <a:pt x="720090" y="2120494"/>
                </a:moveTo>
                <a:lnTo>
                  <a:pt x="720090" y="2092033"/>
                </a:lnTo>
                <a:lnTo>
                  <a:pt x="748551" y="2092033"/>
                </a:lnTo>
                <a:lnTo>
                  <a:pt x="748551" y="2063915"/>
                </a:lnTo>
                <a:lnTo>
                  <a:pt x="720090" y="2063915"/>
                </a:lnTo>
                <a:lnTo>
                  <a:pt x="720090" y="2035454"/>
                </a:lnTo>
                <a:lnTo>
                  <a:pt x="691972" y="2035454"/>
                </a:lnTo>
                <a:lnTo>
                  <a:pt x="691972" y="2063915"/>
                </a:lnTo>
                <a:lnTo>
                  <a:pt x="663511" y="2063915"/>
                </a:lnTo>
                <a:lnTo>
                  <a:pt x="663511" y="2092033"/>
                </a:lnTo>
                <a:lnTo>
                  <a:pt x="691972" y="2092033"/>
                </a:lnTo>
                <a:lnTo>
                  <a:pt x="691972" y="2120494"/>
                </a:lnTo>
                <a:lnTo>
                  <a:pt x="720090" y="2120494"/>
                </a:lnTo>
                <a:close/>
                <a:moveTo>
                  <a:pt x="858279" y="2123580"/>
                </a:moveTo>
                <a:lnTo>
                  <a:pt x="858279" y="2093062"/>
                </a:lnTo>
                <a:lnTo>
                  <a:pt x="888797" y="2093062"/>
                </a:lnTo>
                <a:lnTo>
                  <a:pt x="888797" y="2062886"/>
                </a:lnTo>
                <a:lnTo>
                  <a:pt x="858279" y="2062886"/>
                </a:lnTo>
                <a:lnTo>
                  <a:pt x="858279" y="2032368"/>
                </a:lnTo>
                <a:lnTo>
                  <a:pt x="828103" y="2032368"/>
                </a:lnTo>
                <a:lnTo>
                  <a:pt x="828103" y="2062886"/>
                </a:lnTo>
                <a:lnTo>
                  <a:pt x="797585" y="2062886"/>
                </a:lnTo>
                <a:lnTo>
                  <a:pt x="797585" y="2093062"/>
                </a:lnTo>
                <a:lnTo>
                  <a:pt x="828103" y="2093062"/>
                </a:lnTo>
                <a:lnTo>
                  <a:pt x="828103" y="2123580"/>
                </a:lnTo>
                <a:lnTo>
                  <a:pt x="858279" y="2123580"/>
                </a:lnTo>
                <a:close/>
                <a:moveTo>
                  <a:pt x="927202" y="2261768"/>
                </a:moveTo>
                <a:lnTo>
                  <a:pt x="927202" y="2230565"/>
                </a:lnTo>
                <a:lnTo>
                  <a:pt x="958405" y="2230565"/>
                </a:lnTo>
                <a:lnTo>
                  <a:pt x="958405" y="2199704"/>
                </a:lnTo>
                <a:lnTo>
                  <a:pt x="927202" y="2199704"/>
                </a:lnTo>
                <a:lnTo>
                  <a:pt x="927202" y="2168500"/>
                </a:lnTo>
                <a:lnTo>
                  <a:pt x="896341" y="2168500"/>
                </a:lnTo>
                <a:lnTo>
                  <a:pt x="896341" y="2199704"/>
                </a:lnTo>
                <a:lnTo>
                  <a:pt x="865137" y="2199704"/>
                </a:lnTo>
                <a:lnTo>
                  <a:pt x="865137" y="2230565"/>
                </a:lnTo>
                <a:lnTo>
                  <a:pt x="896341" y="2230565"/>
                </a:lnTo>
                <a:lnTo>
                  <a:pt x="896341" y="2261768"/>
                </a:lnTo>
                <a:lnTo>
                  <a:pt x="927202" y="2261768"/>
                </a:lnTo>
                <a:close/>
                <a:moveTo>
                  <a:pt x="789356" y="2259025"/>
                </a:moveTo>
                <a:lnTo>
                  <a:pt x="789356" y="2229879"/>
                </a:lnTo>
                <a:lnTo>
                  <a:pt x="818502" y="2229879"/>
                </a:lnTo>
                <a:lnTo>
                  <a:pt x="818502" y="2200389"/>
                </a:lnTo>
                <a:lnTo>
                  <a:pt x="789356" y="2200389"/>
                </a:lnTo>
                <a:lnTo>
                  <a:pt x="789356" y="2171243"/>
                </a:lnTo>
                <a:lnTo>
                  <a:pt x="759866" y="2171243"/>
                </a:lnTo>
                <a:lnTo>
                  <a:pt x="759866" y="2200389"/>
                </a:lnTo>
                <a:lnTo>
                  <a:pt x="730720" y="2200389"/>
                </a:lnTo>
                <a:lnTo>
                  <a:pt x="730720" y="2229879"/>
                </a:lnTo>
                <a:lnTo>
                  <a:pt x="759866" y="2229879"/>
                </a:lnTo>
                <a:lnTo>
                  <a:pt x="759866" y="2259025"/>
                </a:lnTo>
                <a:lnTo>
                  <a:pt x="789356" y="2259025"/>
                </a:lnTo>
                <a:close/>
                <a:moveTo>
                  <a:pt x="1888007" y="2812123"/>
                </a:moveTo>
                <a:lnTo>
                  <a:pt x="1888007" y="2779890"/>
                </a:lnTo>
                <a:lnTo>
                  <a:pt x="1920240" y="2779890"/>
                </a:lnTo>
                <a:lnTo>
                  <a:pt x="1920240" y="2747658"/>
                </a:lnTo>
                <a:lnTo>
                  <a:pt x="1888007" y="2747658"/>
                </a:lnTo>
                <a:lnTo>
                  <a:pt x="1888007" y="2715425"/>
                </a:lnTo>
                <a:lnTo>
                  <a:pt x="1855775" y="2715425"/>
                </a:lnTo>
                <a:lnTo>
                  <a:pt x="1855775" y="2747658"/>
                </a:lnTo>
                <a:lnTo>
                  <a:pt x="1823542" y="2747658"/>
                </a:lnTo>
                <a:lnTo>
                  <a:pt x="1823542" y="2779890"/>
                </a:lnTo>
                <a:lnTo>
                  <a:pt x="1855775" y="2779890"/>
                </a:lnTo>
                <a:lnTo>
                  <a:pt x="1855775" y="2812123"/>
                </a:lnTo>
                <a:lnTo>
                  <a:pt x="1888007" y="2812123"/>
                </a:lnTo>
                <a:close/>
                <a:moveTo>
                  <a:pt x="1750847" y="2812123"/>
                </a:moveTo>
                <a:lnTo>
                  <a:pt x="1750847" y="2779890"/>
                </a:lnTo>
                <a:lnTo>
                  <a:pt x="1783080" y="2779890"/>
                </a:lnTo>
                <a:lnTo>
                  <a:pt x="1783080" y="2747658"/>
                </a:lnTo>
                <a:lnTo>
                  <a:pt x="1750847" y="2747658"/>
                </a:lnTo>
                <a:lnTo>
                  <a:pt x="1750847" y="2715425"/>
                </a:lnTo>
                <a:lnTo>
                  <a:pt x="1718615" y="2715425"/>
                </a:lnTo>
                <a:lnTo>
                  <a:pt x="1718615" y="2747658"/>
                </a:lnTo>
                <a:lnTo>
                  <a:pt x="1686382" y="2747658"/>
                </a:lnTo>
                <a:lnTo>
                  <a:pt x="1686382" y="2779890"/>
                </a:lnTo>
                <a:lnTo>
                  <a:pt x="1718615" y="2779890"/>
                </a:lnTo>
                <a:lnTo>
                  <a:pt x="1718615" y="2812123"/>
                </a:lnTo>
                <a:lnTo>
                  <a:pt x="1750847" y="2812123"/>
                </a:lnTo>
                <a:close/>
                <a:moveTo>
                  <a:pt x="1819427" y="2674963"/>
                </a:moveTo>
                <a:lnTo>
                  <a:pt x="1819427" y="2642730"/>
                </a:lnTo>
                <a:lnTo>
                  <a:pt x="1851660" y="2642730"/>
                </a:lnTo>
                <a:lnTo>
                  <a:pt x="1851660" y="2610498"/>
                </a:lnTo>
                <a:lnTo>
                  <a:pt x="1819427" y="2610498"/>
                </a:lnTo>
                <a:lnTo>
                  <a:pt x="1819427" y="2578265"/>
                </a:lnTo>
                <a:lnTo>
                  <a:pt x="1787195" y="2578265"/>
                </a:lnTo>
                <a:lnTo>
                  <a:pt x="1787195" y="2610498"/>
                </a:lnTo>
                <a:lnTo>
                  <a:pt x="1754962" y="2610498"/>
                </a:lnTo>
                <a:lnTo>
                  <a:pt x="1754962" y="2642730"/>
                </a:lnTo>
                <a:lnTo>
                  <a:pt x="1787195" y="2642730"/>
                </a:lnTo>
                <a:lnTo>
                  <a:pt x="1787195" y="2674963"/>
                </a:lnTo>
                <a:lnTo>
                  <a:pt x="1819427" y="2674963"/>
                </a:lnTo>
                <a:close/>
                <a:moveTo>
                  <a:pt x="691972" y="1761134"/>
                </a:moveTo>
                <a:lnTo>
                  <a:pt x="691972" y="1789595"/>
                </a:lnTo>
                <a:lnTo>
                  <a:pt x="663511" y="1789595"/>
                </a:lnTo>
                <a:lnTo>
                  <a:pt x="663511" y="1817713"/>
                </a:lnTo>
                <a:lnTo>
                  <a:pt x="691972" y="1817713"/>
                </a:lnTo>
                <a:lnTo>
                  <a:pt x="691972" y="1846174"/>
                </a:lnTo>
                <a:lnTo>
                  <a:pt x="720090" y="1846174"/>
                </a:lnTo>
                <a:lnTo>
                  <a:pt x="720090" y="1817713"/>
                </a:lnTo>
                <a:lnTo>
                  <a:pt x="748551" y="1817713"/>
                </a:lnTo>
                <a:lnTo>
                  <a:pt x="748551" y="1789595"/>
                </a:lnTo>
                <a:lnTo>
                  <a:pt x="720090" y="1789595"/>
                </a:lnTo>
                <a:lnTo>
                  <a:pt x="720090" y="1761134"/>
                </a:lnTo>
                <a:lnTo>
                  <a:pt x="691972" y="1761134"/>
                </a:lnTo>
                <a:close/>
                <a:moveTo>
                  <a:pt x="1682267" y="2674963"/>
                </a:moveTo>
                <a:lnTo>
                  <a:pt x="1682267" y="2642730"/>
                </a:lnTo>
                <a:lnTo>
                  <a:pt x="1714500" y="2642730"/>
                </a:lnTo>
                <a:lnTo>
                  <a:pt x="1714500" y="2610498"/>
                </a:lnTo>
                <a:lnTo>
                  <a:pt x="1682267" y="2610498"/>
                </a:lnTo>
                <a:lnTo>
                  <a:pt x="1682267" y="2578265"/>
                </a:lnTo>
                <a:lnTo>
                  <a:pt x="1650035" y="2578265"/>
                </a:lnTo>
                <a:lnTo>
                  <a:pt x="1650035" y="2610498"/>
                </a:lnTo>
                <a:lnTo>
                  <a:pt x="1617802" y="2610498"/>
                </a:lnTo>
                <a:lnTo>
                  <a:pt x="1617802" y="2642730"/>
                </a:lnTo>
                <a:lnTo>
                  <a:pt x="1650035" y="2642730"/>
                </a:lnTo>
                <a:lnTo>
                  <a:pt x="1650035" y="2674963"/>
                </a:lnTo>
                <a:lnTo>
                  <a:pt x="1682267" y="2674963"/>
                </a:lnTo>
                <a:close/>
                <a:moveTo>
                  <a:pt x="1476527" y="2537803"/>
                </a:moveTo>
                <a:lnTo>
                  <a:pt x="1476527" y="2505570"/>
                </a:lnTo>
                <a:lnTo>
                  <a:pt x="1508760" y="2505570"/>
                </a:lnTo>
                <a:lnTo>
                  <a:pt x="1508760" y="2473338"/>
                </a:lnTo>
                <a:lnTo>
                  <a:pt x="1476527" y="2473338"/>
                </a:lnTo>
                <a:lnTo>
                  <a:pt x="1476527" y="2441105"/>
                </a:lnTo>
                <a:lnTo>
                  <a:pt x="1444295" y="2441105"/>
                </a:lnTo>
                <a:lnTo>
                  <a:pt x="1444295" y="2473338"/>
                </a:lnTo>
                <a:lnTo>
                  <a:pt x="1412062" y="2473338"/>
                </a:lnTo>
                <a:lnTo>
                  <a:pt x="1412062" y="2505570"/>
                </a:lnTo>
                <a:lnTo>
                  <a:pt x="1444295" y="2505570"/>
                </a:lnTo>
                <a:lnTo>
                  <a:pt x="1444295" y="2537803"/>
                </a:lnTo>
                <a:lnTo>
                  <a:pt x="1476527" y="2537803"/>
                </a:lnTo>
                <a:close/>
                <a:moveTo>
                  <a:pt x="1407947" y="2674963"/>
                </a:moveTo>
                <a:lnTo>
                  <a:pt x="1407947" y="2642730"/>
                </a:lnTo>
                <a:lnTo>
                  <a:pt x="1440180" y="2642730"/>
                </a:lnTo>
                <a:lnTo>
                  <a:pt x="1440180" y="2610498"/>
                </a:lnTo>
                <a:lnTo>
                  <a:pt x="1407947" y="2610498"/>
                </a:lnTo>
                <a:lnTo>
                  <a:pt x="1407947" y="2578265"/>
                </a:lnTo>
                <a:lnTo>
                  <a:pt x="1375715" y="2578265"/>
                </a:lnTo>
                <a:lnTo>
                  <a:pt x="1375715" y="2610498"/>
                </a:lnTo>
                <a:lnTo>
                  <a:pt x="1343482" y="2610498"/>
                </a:lnTo>
                <a:lnTo>
                  <a:pt x="1343482" y="2642730"/>
                </a:lnTo>
                <a:lnTo>
                  <a:pt x="1375715" y="2642730"/>
                </a:lnTo>
                <a:lnTo>
                  <a:pt x="1375715" y="2674963"/>
                </a:lnTo>
                <a:lnTo>
                  <a:pt x="1407947" y="2674963"/>
                </a:lnTo>
                <a:close/>
                <a:moveTo>
                  <a:pt x="1339367" y="2537803"/>
                </a:moveTo>
                <a:lnTo>
                  <a:pt x="1339367" y="2505570"/>
                </a:lnTo>
                <a:lnTo>
                  <a:pt x="1371600" y="2505570"/>
                </a:lnTo>
                <a:lnTo>
                  <a:pt x="1371600" y="2473338"/>
                </a:lnTo>
                <a:lnTo>
                  <a:pt x="1339367" y="2473338"/>
                </a:lnTo>
                <a:lnTo>
                  <a:pt x="1339367" y="2441105"/>
                </a:lnTo>
                <a:lnTo>
                  <a:pt x="1307135" y="2441105"/>
                </a:lnTo>
                <a:lnTo>
                  <a:pt x="1307135" y="2473338"/>
                </a:lnTo>
                <a:lnTo>
                  <a:pt x="1274902" y="2473338"/>
                </a:lnTo>
                <a:lnTo>
                  <a:pt x="1274902" y="2505570"/>
                </a:lnTo>
                <a:lnTo>
                  <a:pt x="1307135" y="2505570"/>
                </a:lnTo>
                <a:lnTo>
                  <a:pt x="1307135" y="2537803"/>
                </a:lnTo>
                <a:lnTo>
                  <a:pt x="1339367" y="2537803"/>
                </a:lnTo>
                <a:close/>
                <a:moveTo>
                  <a:pt x="1613687" y="2812123"/>
                </a:moveTo>
                <a:lnTo>
                  <a:pt x="1613687" y="2779890"/>
                </a:lnTo>
                <a:lnTo>
                  <a:pt x="1645920" y="2779890"/>
                </a:lnTo>
                <a:lnTo>
                  <a:pt x="1645920" y="2747658"/>
                </a:lnTo>
                <a:lnTo>
                  <a:pt x="1613687" y="2747658"/>
                </a:lnTo>
                <a:lnTo>
                  <a:pt x="1613687" y="2715425"/>
                </a:lnTo>
                <a:lnTo>
                  <a:pt x="1581455" y="2715425"/>
                </a:lnTo>
                <a:lnTo>
                  <a:pt x="1581455" y="2747658"/>
                </a:lnTo>
                <a:lnTo>
                  <a:pt x="1549222" y="2747658"/>
                </a:lnTo>
                <a:lnTo>
                  <a:pt x="1549222" y="2779890"/>
                </a:lnTo>
                <a:lnTo>
                  <a:pt x="1581455" y="2779890"/>
                </a:lnTo>
                <a:lnTo>
                  <a:pt x="1581455" y="2812123"/>
                </a:lnTo>
                <a:lnTo>
                  <a:pt x="1613687" y="2812123"/>
                </a:lnTo>
                <a:close/>
                <a:moveTo>
                  <a:pt x="1956587" y="2674963"/>
                </a:moveTo>
                <a:lnTo>
                  <a:pt x="1956587" y="2642730"/>
                </a:lnTo>
                <a:lnTo>
                  <a:pt x="1988820" y="2642730"/>
                </a:lnTo>
                <a:lnTo>
                  <a:pt x="1988820" y="2610498"/>
                </a:lnTo>
                <a:lnTo>
                  <a:pt x="1956587" y="2610498"/>
                </a:lnTo>
                <a:lnTo>
                  <a:pt x="1956587" y="2578265"/>
                </a:lnTo>
                <a:lnTo>
                  <a:pt x="1924355" y="2578265"/>
                </a:lnTo>
                <a:lnTo>
                  <a:pt x="1924355" y="2610498"/>
                </a:lnTo>
                <a:lnTo>
                  <a:pt x="1892122" y="2610498"/>
                </a:lnTo>
                <a:lnTo>
                  <a:pt x="1892122" y="2642730"/>
                </a:lnTo>
                <a:lnTo>
                  <a:pt x="1924355" y="2642730"/>
                </a:lnTo>
                <a:lnTo>
                  <a:pt x="1924355" y="2674963"/>
                </a:lnTo>
                <a:lnTo>
                  <a:pt x="1956587" y="2674963"/>
                </a:lnTo>
                <a:close/>
                <a:moveTo>
                  <a:pt x="2130095" y="1069505"/>
                </a:moveTo>
                <a:lnTo>
                  <a:pt x="2130095" y="1101738"/>
                </a:lnTo>
                <a:lnTo>
                  <a:pt x="2097862" y="1101738"/>
                </a:lnTo>
                <a:lnTo>
                  <a:pt x="2097862" y="1133970"/>
                </a:lnTo>
                <a:lnTo>
                  <a:pt x="2130095" y="1133970"/>
                </a:lnTo>
                <a:lnTo>
                  <a:pt x="2130095" y="1166203"/>
                </a:lnTo>
                <a:lnTo>
                  <a:pt x="2162327" y="1166203"/>
                </a:lnTo>
                <a:lnTo>
                  <a:pt x="2162327" y="1133970"/>
                </a:lnTo>
                <a:lnTo>
                  <a:pt x="2194560" y="1133970"/>
                </a:lnTo>
                <a:lnTo>
                  <a:pt x="2194560" y="1101738"/>
                </a:lnTo>
                <a:lnTo>
                  <a:pt x="2162327" y="1101738"/>
                </a:lnTo>
                <a:lnTo>
                  <a:pt x="2162327" y="1069505"/>
                </a:lnTo>
                <a:lnTo>
                  <a:pt x="2130095" y="1069505"/>
                </a:lnTo>
                <a:close/>
                <a:moveTo>
                  <a:pt x="1444295" y="1069505"/>
                </a:moveTo>
                <a:lnTo>
                  <a:pt x="1444295" y="1101738"/>
                </a:lnTo>
                <a:lnTo>
                  <a:pt x="1412062" y="1101738"/>
                </a:lnTo>
                <a:lnTo>
                  <a:pt x="1412062" y="1133970"/>
                </a:lnTo>
                <a:lnTo>
                  <a:pt x="1444295" y="1133970"/>
                </a:lnTo>
                <a:lnTo>
                  <a:pt x="1444295" y="1166203"/>
                </a:lnTo>
                <a:lnTo>
                  <a:pt x="1476527" y="1166203"/>
                </a:lnTo>
                <a:lnTo>
                  <a:pt x="1476527" y="1133970"/>
                </a:lnTo>
                <a:lnTo>
                  <a:pt x="1508760" y="1133970"/>
                </a:lnTo>
                <a:lnTo>
                  <a:pt x="1508760" y="1101738"/>
                </a:lnTo>
                <a:lnTo>
                  <a:pt x="1476527" y="1101738"/>
                </a:lnTo>
                <a:lnTo>
                  <a:pt x="1476527" y="1069505"/>
                </a:lnTo>
                <a:lnTo>
                  <a:pt x="1444295" y="1069505"/>
                </a:lnTo>
                <a:close/>
                <a:moveTo>
                  <a:pt x="1718615" y="1069505"/>
                </a:moveTo>
                <a:lnTo>
                  <a:pt x="1718615" y="1101738"/>
                </a:lnTo>
                <a:lnTo>
                  <a:pt x="1686382" y="1101738"/>
                </a:lnTo>
                <a:lnTo>
                  <a:pt x="1686382" y="1133970"/>
                </a:lnTo>
                <a:lnTo>
                  <a:pt x="1718615" y="1133970"/>
                </a:lnTo>
                <a:lnTo>
                  <a:pt x="1718615" y="1166203"/>
                </a:lnTo>
                <a:lnTo>
                  <a:pt x="1750847" y="1166203"/>
                </a:lnTo>
                <a:lnTo>
                  <a:pt x="1750847" y="1133970"/>
                </a:lnTo>
                <a:lnTo>
                  <a:pt x="1783080" y="1133970"/>
                </a:lnTo>
                <a:lnTo>
                  <a:pt x="1783080" y="1101738"/>
                </a:lnTo>
                <a:lnTo>
                  <a:pt x="1750847" y="1101738"/>
                </a:lnTo>
                <a:lnTo>
                  <a:pt x="1750847" y="1069505"/>
                </a:lnTo>
                <a:lnTo>
                  <a:pt x="1718615" y="1069505"/>
                </a:lnTo>
                <a:close/>
                <a:moveTo>
                  <a:pt x="1787195" y="1206665"/>
                </a:moveTo>
                <a:lnTo>
                  <a:pt x="1787195" y="1238898"/>
                </a:lnTo>
                <a:lnTo>
                  <a:pt x="1754962" y="1238898"/>
                </a:lnTo>
                <a:lnTo>
                  <a:pt x="1754962" y="1271130"/>
                </a:lnTo>
                <a:lnTo>
                  <a:pt x="1787195" y="1271130"/>
                </a:lnTo>
                <a:lnTo>
                  <a:pt x="1787195" y="1303363"/>
                </a:lnTo>
                <a:lnTo>
                  <a:pt x="1819427" y="1303363"/>
                </a:lnTo>
                <a:lnTo>
                  <a:pt x="1819427" y="1271130"/>
                </a:lnTo>
                <a:lnTo>
                  <a:pt x="1851660" y="1271130"/>
                </a:lnTo>
                <a:lnTo>
                  <a:pt x="1851660" y="1238898"/>
                </a:lnTo>
                <a:lnTo>
                  <a:pt x="1819427" y="1238898"/>
                </a:lnTo>
                <a:lnTo>
                  <a:pt x="1819427" y="1206665"/>
                </a:lnTo>
                <a:lnTo>
                  <a:pt x="1787195" y="1206665"/>
                </a:lnTo>
                <a:close/>
                <a:moveTo>
                  <a:pt x="1512875" y="1206665"/>
                </a:moveTo>
                <a:lnTo>
                  <a:pt x="1512875" y="1238898"/>
                </a:lnTo>
                <a:lnTo>
                  <a:pt x="1480642" y="1238898"/>
                </a:lnTo>
                <a:lnTo>
                  <a:pt x="1480642" y="1271130"/>
                </a:lnTo>
                <a:lnTo>
                  <a:pt x="1512875" y="1271130"/>
                </a:lnTo>
                <a:lnTo>
                  <a:pt x="1512875" y="1303363"/>
                </a:lnTo>
                <a:lnTo>
                  <a:pt x="1545107" y="1303363"/>
                </a:lnTo>
                <a:lnTo>
                  <a:pt x="1545107" y="1271130"/>
                </a:lnTo>
                <a:lnTo>
                  <a:pt x="1577340" y="1271130"/>
                </a:lnTo>
                <a:lnTo>
                  <a:pt x="1577340" y="1238898"/>
                </a:lnTo>
                <a:lnTo>
                  <a:pt x="1545107" y="1238898"/>
                </a:lnTo>
                <a:lnTo>
                  <a:pt x="1545107" y="1206665"/>
                </a:lnTo>
                <a:lnTo>
                  <a:pt x="1512875" y="1206665"/>
                </a:lnTo>
                <a:close/>
                <a:moveTo>
                  <a:pt x="1650035" y="1206665"/>
                </a:moveTo>
                <a:lnTo>
                  <a:pt x="1650035" y="1238898"/>
                </a:lnTo>
                <a:lnTo>
                  <a:pt x="1617802" y="1238898"/>
                </a:lnTo>
                <a:lnTo>
                  <a:pt x="1617802" y="1271130"/>
                </a:lnTo>
                <a:lnTo>
                  <a:pt x="1650035" y="1271130"/>
                </a:lnTo>
                <a:lnTo>
                  <a:pt x="1650035" y="1303363"/>
                </a:lnTo>
                <a:lnTo>
                  <a:pt x="1682267" y="1303363"/>
                </a:lnTo>
                <a:lnTo>
                  <a:pt x="1682267" y="1271130"/>
                </a:lnTo>
                <a:lnTo>
                  <a:pt x="1714500" y="1271130"/>
                </a:lnTo>
                <a:lnTo>
                  <a:pt x="1714500" y="1238898"/>
                </a:lnTo>
                <a:lnTo>
                  <a:pt x="1682267" y="1238898"/>
                </a:lnTo>
                <a:lnTo>
                  <a:pt x="1682267" y="1206665"/>
                </a:lnTo>
                <a:lnTo>
                  <a:pt x="1650035" y="1206665"/>
                </a:lnTo>
                <a:close/>
                <a:moveTo>
                  <a:pt x="2061515" y="1206665"/>
                </a:moveTo>
                <a:lnTo>
                  <a:pt x="2061515" y="1238898"/>
                </a:lnTo>
                <a:lnTo>
                  <a:pt x="2029282" y="1238898"/>
                </a:lnTo>
                <a:lnTo>
                  <a:pt x="2029282" y="1271130"/>
                </a:lnTo>
                <a:lnTo>
                  <a:pt x="2061515" y="1271130"/>
                </a:lnTo>
                <a:lnTo>
                  <a:pt x="2061515" y="1303363"/>
                </a:lnTo>
                <a:lnTo>
                  <a:pt x="2093747" y="1303363"/>
                </a:lnTo>
                <a:lnTo>
                  <a:pt x="2093747" y="1271130"/>
                </a:lnTo>
                <a:lnTo>
                  <a:pt x="2125980" y="1271130"/>
                </a:lnTo>
                <a:lnTo>
                  <a:pt x="2125980" y="1238898"/>
                </a:lnTo>
                <a:lnTo>
                  <a:pt x="2093747" y="1238898"/>
                </a:lnTo>
                <a:lnTo>
                  <a:pt x="2093747" y="1206665"/>
                </a:lnTo>
                <a:lnTo>
                  <a:pt x="2061515" y="1206665"/>
                </a:lnTo>
                <a:close/>
                <a:moveTo>
                  <a:pt x="1855775" y="1069505"/>
                </a:moveTo>
                <a:lnTo>
                  <a:pt x="1855775" y="1101738"/>
                </a:lnTo>
                <a:lnTo>
                  <a:pt x="1823542" y="1101738"/>
                </a:lnTo>
                <a:lnTo>
                  <a:pt x="1823542" y="1133970"/>
                </a:lnTo>
                <a:lnTo>
                  <a:pt x="1855775" y="1133970"/>
                </a:lnTo>
                <a:lnTo>
                  <a:pt x="1855775" y="1166203"/>
                </a:lnTo>
                <a:lnTo>
                  <a:pt x="1888007" y="1166203"/>
                </a:lnTo>
                <a:lnTo>
                  <a:pt x="1888007" y="1133970"/>
                </a:lnTo>
                <a:lnTo>
                  <a:pt x="1920240" y="1133970"/>
                </a:lnTo>
                <a:lnTo>
                  <a:pt x="1920240" y="1101738"/>
                </a:lnTo>
                <a:lnTo>
                  <a:pt x="1888007" y="1101738"/>
                </a:lnTo>
                <a:lnTo>
                  <a:pt x="1888007" y="1069505"/>
                </a:lnTo>
                <a:lnTo>
                  <a:pt x="1855775" y="1069505"/>
                </a:lnTo>
                <a:close/>
                <a:moveTo>
                  <a:pt x="1992935" y="1069505"/>
                </a:moveTo>
                <a:lnTo>
                  <a:pt x="1992935" y="1101738"/>
                </a:lnTo>
                <a:lnTo>
                  <a:pt x="1960702" y="1101738"/>
                </a:lnTo>
                <a:lnTo>
                  <a:pt x="1960702" y="1133970"/>
                </a:lnTo>
                <a:lnTo>
                  <a:pt x="1992935" y="1133970"/>
                </a:lnTo>
                <a:lnTo>
                  <a:pt x="1992935" y="1166203"/>
                </a:lnTo>
                <a:lnTo>
                  <a:pt x="2025167" y="1166203"/>
                </a:lnTo>
                <a:lnTo>
                  <a:pt x="2025167" y="1133970"/>
                </a:lnTo>
                <a:lnTo>
                  <a:pt x="2057400" y="1133970"/>
                </a:lnTo>
                <a:lnTo>
                  <a:pt x="2057400" y="1101738"/>
                </a:lnTo>
                <a:lnTo>
                  <a:pt x="2025167" y="1101738"/>
                </a:lnTo>
                <a:lnTo>
                  <a:pt x="2025167" y="1069505"/>
                </a:lnTo>
                <a:lnTo>
                  <a:pt x="1992935" y="1069505"/>
                </a:lnTo>
                <a:close/>
                <a:moveTo>
                  <a:pt x="1924355" y="1206665"/>
                </a:moveTo>
                <a:lnTo>
                  <a:pt x="1924355" y="1238898"/>
                </a:lnTo>
                <a:lnTo>
                  <a:pt x="1892122" y="1238898"/>
                </a:lnTo>
                <a:lnTo>
                  <a:pt x="1892122" y="1271130"/>
                </a:lnTo>
                <a:lnTo>
                  <a:pt x="1924355" y="1271130"/>
                </a:lnTo>
                <a:lnTo>
                  <a:pt x="1924355" y="1303363"/>
                </a:lnTo>
                <a:lnTo>
                  <a:pt x="1956587" y="1303363"/>
                </a:lnTo>
                <a:lnTo>
                  <a:pt x="1956587" y="1271130"/>
                </a:lnTo>
                <a:lnTo>
                  <a:pt x="1988820" y="1271130"/>
                </a:lnTo>
                <a:lnTo>
                  <a:pt x="1988820" y="1238898"/>
                </a:lnTo>
                <a:lnTo>
                  <a:pt x="1956587" y="1238898"/>
                </a:lnTo>
                <a:lnTo>
                  <a:pt x="1956587" y="1206665"/>
                </a:lnTo>
                <a:lnTo>
                  <a:pt x="1924355" y="1206665"/>
                </a:lnTo>
                <a:close/>
                <a:moveTo>
                  <a:pt x="1169975" y="1343825"/>
                </a:moveTo>
                <a:lnTo>
                  <a:pt x="1169975" y="1376058"/>
                </a:lnTo>
                <a:lnTo>
                  <a:pt x="1137742" y="1376058"/>
                </a:lnTo>
                <a:lnTo>
                  <a:pt x="1137742" y="1408290"/>
                </a:lnTo>
                <a:lnTo>
                  <a:pt x="1169975" y="1408290"/>
                </a:lnTo>
                <a:lnTo>
                  <a:pt x="1169975" y="1440523"/>
                </a:lnTo>
                <a:lnTo>
                  <a:pt x="1202207" y="1440523"/>
                </a:lnTo>
                <a:lnTo>
                  <a:pt x="1202207" y="1408290"/>
                </a:lnTo>
                <a:lnTo>
                  <a:pt x="1234440" y="1408290"/>
                </a:lnTo>
                <a:lnTo>
                  <a:pt x="1234440" y="1376058"/>
                </a:lnTo>
                <a:lnTo>
                  <a:pt x="1202207" y="1376058"/>
                </a:lnTo>
                <a:lnTo>
                  <a:pt x="1202207" y="1343825"/>
                </a:lnTo>
                <a:lnTo>
                  <a:pt x="1169975" y="1343825"/>
                </a:lnTo>
                <a:close/>
                <a:moveTo>
                  <a:pt x="964578" y="1482357"/>
                </a:moveTo>
                <a:lnTo>
                  <a:pt x="964578" y="1513561"/>
                </a:lnTo>
                <a:lnTo>
                  <a:pt x="933374" y="1513561"/>
                </a:lnTo>
                <a:lnTo>
                  <a:pt x="933374" y="1545107"/>
                </a:lnTo>
                <a:lnTo>
                  <a:pt x="964578" y="1545107"/>
                </a:lnTo>
                <a:lnTo>
                  <a:pt x="964578" y="1576311"/>
                </a:lnTo>
                <a:lnTo>
                  <a:pt x="996124" y="1576311"/>
                </a:lnTo>
                <a:lnTo>
                  <a:pt x="996124" y="1545107"/>
                </a:lnTo>
                <a:lnTo>
                  <a:pt x="1027328" y="1545107"/>
                </a:lnTo>
                <a:lnTo>
                  <a:pt x="1027328" y="1513561"/>
                </a:lnTo>
                <a:lnTo>
                  <a:pt x="996124" y="1513561"/>
                </a:lnTo>
                <a:lnTo>
                  <a:pt x="996124" y="1482357"/>
                </a:lnTo>
                <a:lnTo>
                  <a:pt x="964578" y="1482357"/>
                </a:lnTo>
                <a:close/>
                <a:moveTo>
                  <a:pt x="896341" y="1619860"/>
                </a:moveTo>
                <a:lnTo>
                  <a:pt x="896341" y="1651064"/>
                </a:lnTo>
                <a:lnTo>
                  <a:pt x="865137" y="1651064"/>
                </a:lnTo>
                <a:lnTo>
                  <a:pt x="865137" y="1681925"/>
                </a:lnTo>
                <a:lnTo>
                  <a:pt x="896341" y="1681925"/>
                </a:lnTo>
                <a:lnTo>
                  <a:pt x="896341" y="1713128"/>
                </a:lnTo>
                <a:lnTo>
                  <a:pt x="927202" y="1713128"/>
                </a:lnTo>
                <a:lnTo>
                  <a:pt x="927202" y="1681925"/>
                </a:lnTo>
                <a:lnTo>
                  <a:pt x="958405" y="1681925"/>
                </a:lnTo>
                <a:lnTo>
                  <a:pt x="958405" y="1651064"/>
                </a:lnTo>
                <a:lnTo>
                  <a:pt x="927202" y="1651064"/>
                </a:lnTo>
                <a:lnTo>
                  <a:pt x="927202" y="1619860"/>
                </a:lnTo>
                <a:lnTo>
                  <a:pt x="896341" y="1619860"/>
                </a:lnTo>
                <a:close/>
                <a:moveTo>
                  <a:pt x="1033158" y="1345197"/>
                </a:moveTo>
                <a:lnTo>
                  <a:pt x="1033158" y="1376401"/>
                </a:lnTo>
                <a:lnTo>
                  <a:pt x="1001954" y="1376401"/>
                </a:lnTo>
                <a:lnTo>
                  <a:pt x="1001954" y="1407947"/>
                </a:lnTo>
                <a:lnTo>
                  <a:pt x="1033158" y="1407947"/>
                </a:lnTo>
                <a:lnTo>
                  <a:pt x="1033158" y="1439151"/>
                </a:lnTo>
                <a:lnTo>
                  <a:pt x="1064704" y="1439151"/>
                </a:lnTo>
                <a:lnTo>
                  <a:pt x="1064704" y="1407947"/>
                </a:lnTo>
                <a:lnTo>
                  <a:pt x="1095908" y="1407947"/>
                </a:lnTo>
                <a:lnTo>
                  <a:pt x="1095908" y="1376401"/>
                </a:lnTo>
                <a:lnTo>
                  <a:pt x="1064704" y="1376401"/>
                </a:lnTo>
                <a:lnTo>
                  <a:pt x="1064704" y="1345197"/>
                </a:lnTo>
                <a:lnTo>
                  <a:pt x="1033158" y="1345197"/>
                </a:lnTo>
                <a:close/>
                <a:moveTo>
                  <a:pt x="1375715" y="1206665"/>
                </a:moveTo>
                <a:lnTo>
                  <a:pt x="1375715" y="1238898"/>
                </a:lnTo>
                <a:lnTo>
                  <a:pt x="1343482" y="1238898"/>
                </a:lnTo>
                <a:lnTo>
                  <a:pt x="1343482" y="1271130"/>
                </a:lnTo>
                <a:lnTo>
                  <a:pt x="1375715" y="1271130"/>
                </a:lnTo>
                <a:lnTo>
                  <a:pt x="1375715" y="1303363"/>
                </a:lnTo>
                <a:lnTo>
                  <a:pt x="1407947" y="1303363"/>
                </a:lnTo>
                <a:lnTo>
                  <a:pt x="1407947" y="1271130"/>
                </a:lnTo>
                <a:lnTo>
                  <a:pt x="1440180" y="1271130"/>
                </a:lnTo>
                <a:lnTo>
                  <a:pt x="1440180" y="1238898"/>
                </a:lnTo>
                <a:lnTo>
                  <a:pt x="1407947" y="1238898"/>
                </a:lnTo>
                <a:lnTo>
                  <a:pt x="1407947" y="1206665"/>
                </a:lnTo>
                <a:lnTo>
                  <a:pt x="1375715" y="1206665"/>
                </a:lnTo>
                <a:close/>
                <a:moveTo>
                  <a:pt x="828446" y="1485100"/>
                </a:moveTo>
                <a:lnTo>
                  <a:pt x="828446" y="1514589"/>
                </a:lnTo>
                <a:lnTo>
                  <a:pt x="798957" y="1514589"/>
                </a:lnTo>
                <a:lnTo>
                  <a:pt x="798957" y="1544079"/>
                </a:lnTo>
                <a:lnTo>
                  <a:pt x="828446" y="1544079"/>
                </a:lnTo>
                <a:lnTo>
                  <a:pt x="828446" y="1573568"/>
                </a:lnTo>
                <a:lnTo>
                  <a:pt x="857936" y="1573568"/>
                </a:lnTo>
                <a:lnTo>
                  <a:pt x="857936" y="1544079"/>
                </a:lnTo>
                <a:lnTo>
                  <a:pt x="887425" y="1544079"/>
                </a:lnTo>
                <a:lnTo>
                  <a:pt x="887425" y="1514589"/>
                </a:lnTo>
                <a:lnTo>
                  <a:pt x="857936" y="1514589"/>
                </a:lnTo>
                <a:lnTo>
                  <a:pt x="857936" y="1485100"/>
                </a:lnTo>
                <a:lnTo>
                  <a:pt x="828446" y="1485100"/>
                </a:lnTo>
                <a:close/>
                <a:moveTo>
                  <a:pt x="1238555" y="1206665"/>
                </a:moveTo>
                <a:lnTo>
                  <a:pt x="1238555" y="1238898"/>
                </a:lnTo>
                <a:lnTo>
                  <a:pt x="1206322" y="1238898"/>
                </a:lnTo>
                <a:lnTo>
                  <a:pt x="1206322" y="1271130"/>
                </a:lnTo>
                <a:lnTo>
                  <a:pt x="1238555" y="1271130"/>
                </a:lnTo>
                <a:lnTo>
                  <a:pt x="1238555" y="1303363"/>
                </a:lnTo>
                <a:lnTo>
                  <a:pt x="1270787" y="1303363"/>
                </a:lnTo>
                <a:lnTo>
                  <a:pt x="1270787" y="1271130"/>
                </a:lnTo>
                <a:lnTo>
                  <a:pt x="1303020" y="1271130"/>
                </a:lnTo>
                <a:lnTo>
                  <a:pt x="1303020" y="1238898"/>
                </a:lnTo>
                <a:lnTo>
                  <a:pt x="1270787" y="1238898"/>
                </a:lnTo>
                <a:lnTo>
                  <a:pt x="1270787" y="1206665"/>
                </a:lnTo>
                <a:lnTo>
                  <a:pt x="1238555" y="1206665"/>
                </a:lnTo>
                <a:close/>
                <a:moveTo>
                  <a:pt x="1307135" y="1343825"/>
                </a:moveTo>
                <a:lnTo>
                  <a:pt x="1307135" y="1376058"/>
                </a:lnTo>
                <a:lnTo>
                  <a:pt x="1274902" y="1376058"/>
                </a:lnTo>
                <a:lnTo>
                  <a:pt x="1274902" y="1408290"/>
                </a:lnTo>
                <a:lnTo>
                  <a:pt x="1307135" y="1408290"/>
                </a:lnTo>
                <a:lnTo>
                  <a:pt x="1307135" y="1440523"/>
                </a:lnTo>
                <a:lnTo>
                  <a:pt x="1339367" y="1440523"/>
                </a:lnTo>
                <a:lnTo>
                  <a:pt x="1339367" y="1408290"/>
                </a:lnTo>
                <a:lnTo>
                  <a:pt x="1371600" y="1408290"/>
                </a:lnTo>
                <a:lnTo>
                  <a:pt x="1371600" y="1376058"/>
                </a:lnTo>
                <a:lnTo>
                  <a:pt x="1339367" y="1376058"/>
                </a:lnTo>
                <a:lnTo>
                  <a:pt x="1339367" y="1343825"/>
                </a:lnTo>
                <a:lnTo>
                  <a:pt x="1307135" y="1343825"/>
                </a:lnTo>
                <a:close/>
                <a:moveTo>
                  <a:pt x="1101395" y="1480985"/>
                </a:moveTo>
                <a:lnTo>
                  <a:pt x="1101395" y="1513218"/>
                </a:lnTo>
                <a:lnTo>
                  <a:pt x="1069162" y="1513218"/>
                </a:lnTo>
                <a:lnTo>
                  <a:pt x="1069162" y="1545450"/>
                </a:lnTo>
                <a:lnTo>
                  <a:pt x="1101395" y="1545450"/>
                </a:lnTo>
                <a:lnTo>
                  <a:pt x="1101395" y="1577683"/>
                </a:lnTo>
                <a:lnTo>
                  <a:pt x="1133627" y="1577683"/>
                </a:lnTo>
                <a:lnTo>
                  <a:pt x="1133627" y="1545450"/>
                </a:lnTo>
                <a:lnTo>
                  <a:pt x="1165860" y="1545450"/>
                </a:lnTo>
                <a:lnTo>
                  <a:pt x="1165860" y="1513218"/>
                </a:lnTo>
                <a:lnTo>
                  <a:pt x="1133627" y="1513218"/>
                </a:lnTo>
                <a:lnTo>
                  <a:pt x="1133627" y="1480985"/>
                </a:lnTo>
                <a:lnTo>
                  <a:pt x="1101395" y="1480985"/>
                </a:lnTo>
                <a:close/>
                <a:moveTo>
                  <a:pt x="759866" y="1622603"/>
                </a:moveTo>
                <a:lnTo>
                  <a:pt x="759866" y="1651749"/>
                </a:lnTo>
                <a:lnTo>
                  <a:pt x="730720" y="1651749"/>
                </a:lnTo>
                <a:lnTo>
                  <a:pt x="730720" y="1681239"/>
                </a:lnTo>
                <a:lnTo>
                  <a:pt x="759866" y="1681239"/>
                </a:lnTo>
                <a:lnTo>
                  <a:pt x="759866" y="1710385"/>
                </a:lnTo>
                <a:lnTo>
                  <a:pt x="789356" y="1710385"/>
                </a:lnTo>
                <a:lnTo>
                  <a:pt x="789356" y="1681239"/>
                </a:lnTo>
                <a:lnTo>
                  <a:pt x="818502" y="1681239"/>
                </a:lnTo>
                <a:lnTo>
                  <a:pt x="818502" y="1651749"/>
                </a:lnTo>
                <a:lnTo>
                  <a:pt x="789356" y="1651749"/>
                </a:lnTo>
                <a:lnTo>
                  <a:pt x="789356" y="1622603"/>
                </a:lnTo>
                <a:lnTo>
                  <a:pt x="759866" y="1622603"/>
                </a:lnTo>
                <a:close/>
                <a:moveTo>
                  <a:pt x="1545107" y="2674963"/>
                </a:moveTo>
                <a:lnTo>
                  <a:pt x="1545107" y="2642730"/>
                </a:lnTo>
                <a:lnTo>
                  <a:pt x="1577340" y="2642730"/>
                </a:lnTo>
                <a:lnTo>
                  <a:pt x="1577340" y="2610498"/>
                </a:lnTo>
                <a:lnTo>
                  <a:pt x="1545107" y="2610498"/>
                </a:lnTo>
                <a:lnTo>
                  <a:pt x="1545107" y="2578265"/>
                </a:lnTo>
                <a:lnTo>
                  <a:pt x="1512875" y="2578265"/>
                </a:lnTo>
                <a:lnTo>
                  <a:pt x="1512875" y="2610498"/>
                </a:lnTo>
                <a:lnTo>
                  <a:pt x="1480642" y="2610498"/>
                </a:lnTo>
                <a:lnTo>
                  <a:pt x="1480642" y="2642730"/>
                </a:lnTo>
                <a:lnTo>
                  <a:pt x="1512875" y="2642730"/>
                </a:lnTo>
                <a:lnTo>
                  <a:pt x="1512875" y="2674963"/>
                </a:lnTo>
                <a:lnTo>
                  <a:pt x="1545107" y="2674963"/>
                </a:lnTo>
                <a:close/>
                <a:moveTo>
                  <a:pt x="2679764" y="1072248"/>
                </a:moveTo>
                <a:lnTo>
                  <a:pt x="2679764" y="1102766"/>
                </a:lnTo>
                <a:lnTo>
                  <a:pt x="2649245" y="1102766"/>
                </a:lnTo>
                <a:lnTo>
                  <a:pt x="2649245" y="1132942"/>
                </a:lnTo>
                <a:lnTo>
                  <a:pt x="2679764" y="1132942"/>
                </a:lnTo>
                <a:lnTo>
                  <a:pt x="2679764" y="1163460"/>
                </a:lnTo>
                <a:lnTo>
                  <a:pt x="2709939" y="1163460"/>
                </a:lnTo>
                <a:lnTo>
                  <a:pt x="2709939" y="1132942"/>
                </a:lnTo>
                <a:lnTo>
                  <a:pt x="2740457" y="1132942"/>
                </a:lnTo>
                <a:lnTo>
                  <a:pt x="2740457" y="1102766"/>
                </a:lnTo>
                <a:lnTo>
                  <a:pt x="2709939" y="1102766"/>
                </a:lnTo>
                <a:lnTo>
                  <a:pt x="2709939" y="1072248"/>
                </a:lnTo>
                <a:lnTo>
                  <a:pt x="2679764" y="1072248"/>
                </a:lnTo>
                <a:close/>
                <a:moveTo>
                  <a:pt x="2748001" y="1208380"/>
                </a:moveTo>
                <a:lnTo>
                  <a:pt x="2748001" y="1239584"/>
                </a:lnTo>
                <a:lnTo>
                  <a:pt x="2716797" y="1239584"/>
                </a:lnTo>
                <a:lnTo>
                  <a:pt x="2716797" y="1270445"/>
                </a:lnTo>
                <a:lnTo>
                  <a:pt x="2748001" y="1270445"/>
                </a:lnTo>
                <a:lnTo>
                  <a:pt x="2748001" y="1301648"/>
                </a:lnTo>
                <a:lnTo>
                  <a:pt x="2778862" y="1301648"/>
                </a:lnTo>
                <a:lnTo>
                  <a:pt x="2778862" y="1270445"/>
                </a:lnTo>
                <a:lnTo>
                  <a:pt x="2810066" y="1270445"/>
                </a:lnTo>
                <a:lnTo>
                  <a:pt x="2810066" y="1239584"/>
                </a:lnTo>
                <a:lnTo>
                  <a:pt x="2778862" y="1239584"/>
                </a:lnTo>
                <a:lnTo>
                  <a:pt x="2778862" y="1208380"/>
                </a:lnTo>
                <a:lnTo>
                  <a:pt x="2748001" y="1208380"/>
                </a:lnTo>
                <a:close/>
                <a:moveTo>
                  <a:pt x="2611526" y="936803"/>
                </a:moveTo>
                <a:lnTo>
                  <a:pt x="2611526" y="965949"/>
                </a:lnTo>
                <a:lnTo>
                  <a:pt x="2582380" y="965949"/>
                </a:lnTo>
                <a:lnTo>
                  <a:pt x="2582380" y="995439"/>
                </a:lnTo>
                <a:lnTo>
                  <a:pt x="2611526" y="995439"/>
                </a:lnTo>
                <a:lnTo>
                  <a:pt x="2611526" y="1024585"/>
                </a:lnTo>
                <a:lnTo>
                  <a:pt x="2641016" y="1024585"/>
                </a:lnTo>
                <a:lnTo>
                  <a:pt x="2641016" y="995439"/>
                </a:lnTo>
                <a:lnTo>
                  <a:pt x="2670163" y="995439"/>
                </a:lnTo>
                <a:lnTo>
                  <a:pt x="2670163" y="965949"/>
                </a:lnTo>
                <a:lnTo>
                  <a:pt x="2641016" y="965949"/>
                </a:lnTo>
                <a:lnTo>
                  <a:pt x="2641016" y="936803"/>
                </a:lnTo>
                <a:lnTo>
                  <a:pt x="2611526" y="936803"/>
                </a:lnTo>
                <a:close/>
                <a:moveTo>
                  <a:pt x="2473681" y="934745"/>
                </a:moveTo>
                <a:lnTo>
                  <a:pt x="2473681" y="965264"/>
                </a:lnTo>
                <a:lnTo>
                  <a:pt x="2443163" y="965264"/>
                </a:lnTo>
                <a:lnTo>
                  <a:pt x="2443163" y="996125"/>
                </a:lnTo>
                <a:lnTo>
                  <a:pt x="2473681" y="996125"/>
                </a:lnTo>
                <a:lnTo>
                  <a:pt x="2473681" y="1026643"/>
                </a:lnTo>
                <a:lnTo>
                  <a:pt x="2504542" y="1026643"/>
                </a:lnTo>
                <a:lnTo>
                  <a:pt x="2504542" y="996125"/>
                </a:lnTo>
                <a:lnTo>
                  <a:pt x="2535060" y="996125"/>
                </a:lnTo>
                <a:lnTo>
                  <a:pt x="2535060" y="965264"/>
                </a:lnTo>
                <a:lnTo>
                  <a:pt x="2504542" y="965264"/>
                </a:lnTo>
                <a:lnTo>
                  <a:pt x="2504542" y="934745"/>
                </a:lnTo>
                <a:lnTo>
                  <a:pt x="2473681" y="934745"/>
                </a:lnTo>
                <a:close/>
                <a:moveTo>
                  <a:pt x="2404415" y="1069505"/>
                </a:moveTo>
                <a:lnTo>
                  <a:pt x="2404415" y="1101738"/>
                </a:lnTo>
                <a:lnTo>
                  <a:pt x="2372182" y="1101738"/>
                </a:lnTo>
                <a:lnTo>
                  <a:pt x="2372182" y="1133970"/>
                </a:lnTo>
                <a:lnTo>
                  <a:pt x="2404415" y="1133970"/>
                </a:lnTo>
                <a:lnTo>
                  <a:pt x="2404415" y="1166203"/>
                </a:lnTo>
                <a:lnTo>
                  <a:pt x="2436647" y="1166203"/>
                </a:lnTo>
                <a:lnTo>
                  <a:pt x="2436647" y="1133970"/>
                </a:lnTo>
                <a:lnTo>
                  <a:pt x="2468880" y="1133970"/>
                </a:lnTo>
                <a:lnTo>
                  <a:pt x="2468880" y="1101738"/>
                </a:lnTo>
                <a:lnTo>
                  <a:pt x="2436647" y="1101738"/>
                </a:lnTo>
                <a:lnTo>
                  <a:pt x="2436647" y="1069505"/>
                </a:lnTo>
                <a:lnTo>
                  <a:pt x="2404415" y="1069505"/>
                </a:lnTo>
                <a:close/>
                <a:moveTo>
                  <a:pt x="2541918" y="1070534"/>
                </a:moveTo>
                <a:lnTo>
                  <a:pt x="2541918" y="1102081"/>
                </a:lnTo>
                <a:lnTo>
                  <a:pt x="2510371" y="1102081"/>
                </a:lnTo>
                <a:lnTo>
                  <a:pt x="2510371" y="1133627"/>
                </a:lnTo>
                <a:lnTo>
                  <a:pt x="2541918" y="1133627"/>
                </a:lnTo>
                <a:lnTo>
                  <a:pt x="2541918" y="1165174"/>
                </a:lnTo>
                <a:lnTo>
                  <a:pt x="2573465" y="1165174"/>
                </a:lnTo>
                <a:lnTo>
                  <a:pt x="2573465" y="1133627"/>
                </a:lnTo>
                <a:lnTo>
                  <a:pt x="2605012" y="1133627"/>
                </a:lnTo>
                <a:lnTo>
                  <a:pt x="2605012" y="1102081"/>
                </a:lnTo>
                <a:lnTo>
                  <a:pt x="2573465" y="1102081"/>
                </a:lnTo>
                <a:lnTo>
                  <a:pt x="2573465" y="1070534"/>
                </a:lnTo>
                <a:lnTo>
                  <a:pt x="2541918" y="1070534"/>
                </a:lnTo>
                <a:close/>
                <a:moveTo>
                  <a:pt x="2954426" y="1347597"/>
                </a:moveTo>
                <a:lnTo>
                  <a:pt x="2954426" y="1377429"/>
                </a:lnTo>
                <a:lnTo>
                  <a:pt x="2924594" y="1377429"/>
                </a:lnTo>
                <a:lnTo>
                  <a:pt x="2924594" y="1406919"/>
                </a:lnTo>
                <a:lnTo>
                  <a:pt x="2954426" y="1406919"/>
                </a:lnTo>
                <a:lnTo>
                  <a:pt x="2954426" y="1436751"/>
                </a:lnTo>
                <a:lnTo>
                  <a:pt x="2983916" y="1436751"/>
                </a:lnTo>
                <a:lnTo>
                  <a:pt x="2983916" y="1406919"/>
                </a:lnTo>
                <a:lnTo>
                  <a:pt x="3013748" y="1406919"/>
                </a:lnTo>
                <a:lnTo>
                  <a:pt x="3013748" y="1377429"/>
                </a:lnTo>
                <a:lnTo>
                  <a:pt x="2983916" y="1377429"/>
                </a:lnTo>
                <a:lnTo>
                  <a:pt x="2983916" y="1347597"/>
                </a:lnTo>
                <a:lnTo>
                  <a:pt x="2954426" y="1347597"/>
                </a:lnTo>
                <a:close/>
                <a:moveTo>
                  <a:pt x="3023006" y="1485100"/>
                </a:moveTo>
                <a:lnTo>
                  <a:pt x="3023006" y="1514589"/>
                </a:lnTo>
                <a:lnTo>
                  <a:pt x="2993517" y="1514589"/>
                </a:lnTo>
                <a:lnTo>
                  <a:pt x="2993517" y="1544079"/>
                </a:lnTo>
                <a:lnTo>
                  <a:pt x="3023006" y="1544079"/>
                </a:lnTo>
                <a:lnTo>
                  <a:pt x="3023006" y="1573568"/>
                </a:lnTo>
                <a:lnTo>
                  <a:pt x="3052496" y="1573568"/>
                </a:lnTo>
                <a:lnTo>
                  <a:pt x="3052496" y="1544079"/>
                </a:lnTo>
                <a:lnTo>
                  <a:pt x="3081985" y="1544079"/>
                </a:lnTo>
                <a:lnTo>
                  <a:pt x="3081985" y="1514589"/>
                </a:lnTo>
                <a:lnTo>
                  <a:pt x="3052496" y="1514589"/>
                </a:lnTo>
                <a:lnTo>
                  <a:pt x="3052496" y="1485100"/>
                </a:lnTo>
                <a:lnTo>
                  <a:pt x="3023006" y="1485100"/>
                </a:lnTo>
                <a:close/>
                <a:moveTo>
                  <a:pt x="2817610" y="1074649"/>
                </a:moveTo>
                <a:lnTo>
                  <a:pt x="2817610" y="1103452"/>
                </a:lnTo>
                <a:lnTo>
                  <a:pt x="2788806" y="1103452"/>
                </a:lnTo>
                <a:lnTo>
                  <a:pt x="2788806" y="1132256"/>
                </a:lnTo>
                <a:lnTo>
                  <a:pt x="2817610" y="1132256"/>
                </a:lnTo>
                <a:lnTo>
                  <a:pt x="2817610" y="1161059"/>
                </a:lnTo>
                <a:lnTo>
                  <a:pt x="2846413" y="1161059"/>
                </a:lnTo>
                <a:lnTo>
                  <a:pt x="2846413" y="1132256"/>
                </a:lnTo>
                <a:lnTo>
                  <a:pt x="2875217" y="1132256"/>
                </a:lnTo>
                <a:lnTo>
                  <a:pt x="2875217" y="1103452"/>
                </a:lnTo>
                <a:lnTo>
                  <a:pt x="2846413" y="1103452"/>
                </a:lnTo>
                <a:lnTo>
                  <a:pt x="2846413" y="1074649"/>
                </a:lnTo>
                <a:lnTo>
                  <a:pt x="2817610" y="1074649"/>
                </a:lnTo>
                <a:close/>
                <a:moveTo>
                  <a:pt x="2885846" y="1211123"/>
                </a:moveTo>
                <a:lnTo>
                  <a:pt x="2885846" y="1240269"/>
                </a:lnTo>
                <a:lnTo>
                  <a:pt x="2856700" y="1240269"/>
                </a:lnTo>
                <a:lnTo>
                  <a:pt x="2856700" y="1269759"/>
                </a:lnTo>
                <a:lnTo>
                  <a:pt x="2885846" y="1269759"/>
                </a:lnTo>
                <a:lnTo>
                  <a:pt x="2885846" y="1298905"/>
                </a:lnTo>
                <a:lnTo>
                  <a:pt x="2915336" y="1298905"/>
                </a:lnTo>
                <a:lnTo>
                  <a:pt x="2915336" y="1269759"/>
                </a:lnTo>
                <a:lnTo>
                  <a:pt x="2944483" y="1269759"/>
                </a:lnTo>
                <a:lnTo>
                  <a:pt x="2944483" y="1240269"/>
                </a:lnTo>
                <a:lnTo>
                  <a:pt x="2915336" y="1240269"/>
                </a:lnTo>
                <a:lnTo>
                  <a:pt x="2915336" y="1211123"/>
                </a:lnTo>
                <a:lnTo>
                  <a:pt x="2885846" y="1211123"/>
                </a:lnTo>
                <a:close/>
                <a:moveTo>
                  <a:pt x="1856461" y="797585"/>
                </a:moveTo>
                <a:lnTo>
                  <a:pt x="1856461" y="828104"/>
                </a:lnTo>
                <a:lnTo>
                  <a:pt x="1825942" y="828104"/>
                </a:lnTo>
                <a:lnTo>
                  <a:pt x="1825942" y="858965"/>
                </a:lnTo>
                <a:lnTo>
                  <a:pt x="1856461" y="858965"/>
                </a:lnTo>
                <a:lnTo>
                  <a:pt x="1856461" y="889483"/>
                </a:lnTo>
                <a:lnTo>
                  <a:pt x="1887322" y="889483"/>
                </a:lnTo>
                <a:lnTo>
                  <a:pt x="1887322" y="858965"/>
                </a:lnTo>
                <a:lnTo>
                  <a:pt x="1917840" y="858965"/>
                </a:lnTo>
                <a:lnTo>
                  <a:pt x="1917840" y="828104"/>
                </a:lnTo>
                <a:lnTo>
                  <a:pt x="1887322" y="828104"/>
                </a:lnTo>
                <a:lnTo>
                  <a:pt x="1887322" y="797585"/>
                </a:lnTo>
                <a:lnTo>
                  <a:pt x="1856461" y="797585"/>
                </a:lnTo>
                <a:close/>
                <a:moveTo>
                  <a:pt x="1993621" y="797585"/>
                </a:moveTo>
                <a:lnTo>
                  <a:pt x="1993621" y="828104"/>
                </a:lnTo>
                <a:lnTo>
                  <a:pt x="1963102" y="828104"/>
                </a:lnTo>
                <a:lnTo>
                  <a:pt x="1963102" y="858965"/>
                </a:lnTo>
                <a:lnTo>
                  <a:pt x="1993621" y="858965"/>
                </a:lnTo>
                <a:lnTo>
                  <a:pt x="1993621" y="889483"/>
                </a:lnTo>
                <a:lnTo>
                  <a:pt x="2024482" y="889483"/>
                </a:lnTo>
                <a:lnTo>
                  <a:pt x="2024482" y="858965"/>
                </a:lnTo>
                <a:lnTo>
                  <a:pt x="2055000" y="858965"/>
                </a:lnTo>
                <a:lnTo>
                  <a:pt x="2055000" y="828104"/>
                </a:lnTo>
                <a:lnTo>
                  <a:pt x="2024482" y="828104"/>
                </a:lnTo>
                <a:lnTo>
                  <a:pt x="2024482" y="797585"/>
                </a:lnTo>
                <a:lnTo>
                  <a:pt x="1993621" y="797585"/>
                </a:lnTo>
                <a:close/>
                <a:moveTo>
                  <a:pt x="1924355" y="932345"/>
                </a:moveTo>
                <a:lnTo>
                  <a:pt x="1924355" y="964578"/>
                </a:lnTo>
                <a:lnTo>
                  <a:pt x="1892122" y="964578"/>
                </a:lnTo>
                <a:lnTo>
                  <a:pt x="1892122" y="996810"/>
                </a:lnTo>
                <a:lnTo>
                  <a:pt x="1924355" y="996810"/>
                </a:lnTo>
                <a:lnTo>
                  <a:pt x="1924355" y="1029043"/>
                </a:lnTo>
                <a:lnTo>
                  <a:pt x="1956587" y="1029043"/>
                </a:lnTo>
                <a:lnTo>
                  <a:pt x="1956587" y="996810"/>
                </a:lnTo>
                <a:lnTo>
                  <a:pt x="1988820" y="996810"/>
                </a:lnTo>
                <a:lnTo>
                  <a:pt x="1988820" y="964578"/>
                </a:lnTo>
                <a:lnTo>
                  <a:pt x="1956587" y="964578"/>
                </a:lnTo>
                <a:lnTo>
                  <a:pt x="1956587" y="932345"/>
                </a:lnTo>
                <a:lnTo>
                  <a:pt x="1924355" y="932345"/>
                </a:lnTo>
                <a:close/>
                <a:moveTo>
                  <a:pt x="2336178" y="933717"/>
                </a:moveTo>
                <a:lnTo>
                  <a:pt x="2336178" y="964921"/>
                </a:lnTo>
                <a:lnTo>
                  <a:pt x="2304974" y="964921"/>
                </a:lnTo>
                <a:lnTo>
                  <a:pt x="2304974" y="996467"/>
                </a:lnTo>
                <a:lnTo>
                  <a:pt x="2336178" y="996467"/>
                </a:lnTo>
                <a:lnTo>
                  <a:pt x="2336178" y="1027671"/>
                </a:lnTo>
                <a:lnTo>
                  <a:pt x="2367725" y="1027671"/>
                </a:lnTo>
                <a:lnTo>
                  <a:pt x="2367725" y="996467"/>
                </a:lnTo>
                <a:lnTo>
                  <a:pt x="2398928" y="996467"/>
                </a:lnTo>
                <a:lnTo>
                  <a:pt x="2398928" y="964921"/>
                </a:lnTo>
                <a:lnTo>
                  <a:pt x="2367725" y="964921"/>
                </a:lnTo>
                <a:lnTo>
                  <a:pt x="2367725" y="933717"/>
                </a:lnTo>
                <a:lnTo>
                  <a:pt x="2336178" y="933717"/>
                </a:lnTo>
                <a:close/>
                <a:moveTo>
                  <a:pt x="1787195" y="932345"/>
                </a:moveTo>
                <a:lnTo>
                  <a:pt x="1787195" y="964578"/>
                </a:lnTo>
                <a:lnTo>
                  <a:pt x="1754962" y="964578"/>
                </a:lnTo>
                <a:lnTo>
                  <a:pt x="1754962" y="996810"/>
                </a:lnTo>
                <a:lnTo>
                  <a:pt x="1787195" y="996810"/>
                </a:lnTo>
                <a:lnTo>
                  <a:pt x="1787195" y="1029043"/>
                </a:lnTo>
                <a:lnTo>
                  <a:pt x="1819427" y="1029043"/>
                </a:lnTo>
                <a:lnTo>
                  <a:pt x="1819427" y="996810"/>
                </a:lnTo>
                <a:lnTo>
                  <a:pt x="1851660" y="996810"/>
                </a:lnTo>
                <a:lnTo>
                  <a:pt x="1851660" y="964578"/>
                </a:lnTo>
                <a:lnTo>
                  <a:pt x="1819427" y="964578"/>
                </a:lnTo>
                <a:lnTo>
                  <a:pt x="1819427" y="932345"/>
                </a:lnTo>
                <a:lnTo>
                  <a:pt x="1787195" y="932345"/>
                </a:lnTo>
                <a:close/>
                <a:moveTo>
                  <a:pt x="3092615" y="1350683"/>
                </a:moveTo>
                <a:lnTo>
                  <a:pt x="3092615" y="1378458"/>
                </a:lnTo>
                <a:lnTo>
                  <a:pt x="3064840" y="1378458"/>
                </a:lnTo>
                <a:lnTo>
                  <a:pt x="3064840" y="1405890"/>
                </a:lnTo>
                <a:lnTo>
                  <a:pt x="3092615" y="1405890"/>
                </a:lnTo>
                <a:lnTo>
                  <a:pt x="3092615" y="1433665"/>
                </a:lnTo>
                <a:lnTo>
                  <a:pt x="3120047" y="1433665"/>
                </a:lnTo>
                <a:lnTo>
                  <a:pt x="3120047" y="1405890"/>
                </a:lnTo>
                <a:lnTo>
                  <a:pt x="3147822" y="1405890"/>
                </a:lnTo>
                <a:lnTo>
                  <a:pt x="3147822" y="1378458"/>
                </a:lnTo>
                <a:lnTo>
                  <a:pt x="3120047" y="1378458"/>
                </a:lnTo>
                <a:lnTo>
                  <a:pt x="3120047" y="1350683"/>
                </a:lnTo>
                <a:lnTo>
                  <a:pt x="3092615" y="1350683"/>
                </a:lnTo>
                <a:close/>
                <a:moveTo>
                  <a:pt x="2061515" y="932345"/>
                </a:moveTo>
                <a:lnTo>
                  <a:pt x="2061515" y="964578"/>
                </a:lnTo>
                <a:lnTo>
                  <a:pt x="2029282" y="964578"/>
                </a:lnTo>
                <a:lnTo>
                  <a:pt x="2029282" y="996810"/>
                </a:lnTo>
                <a:lnTo>
                  <a:pt x="2061515" y="996810"/>
                </a:lnTo>
                <a:lnTo>
                  <a:pt x="2061515" y="1029043"/>
                </a:lnTo>
                <a:lnTo>
                  <a:pt x="2093747" y="1029043"/>
                </a:lnTo>
                <a:lnTo>
                  <a:pt x="2093747" y="996810"/>
                </a:lnTo>
                <a:lnTo>
                  <a:pt x="2125980" y="996810"/>
                </a:lnTo>
                <a:lnTo>
                  <a:pt x="2125980" y="964578"/>
                </a:lnTo>
                <a:lnTo>
                  <a:pt x="2093747" y="964578"/>
                </a:lnTo>
                <a:lnTo>
                  <a:pt x="2093747" y="932345"/>
                </a:lnTo>
                <a:lnTo>
                  <a:pt x="2061515" y="932345"/>
                </a:lnTo>
                <a:close/>
                <a:moveTo>
                  <a:pt x="2268284" y="798614"/>
                </a:moveTo>
                <a:lnTo>
                  <a:pt x="2268284" y="828446"/>
                </a:lnTo>
                <a:lnTo>
                  <a:pt x="2238451" y="828446"/>
                </a:lnTo>
                <a:lnTo>
                  <a:pt x="2238451" y="858622"/>
                </a:lnTo>
                <a:lnTo>
                  <a:pt x="2268284" y="858622"/>
                </a:lnTo>
                <a:lnTo>
                  <a:pt x="2268284" y="888454"/>
                </a:lnTo>
                <a:lnTo>
                  <a:pt x="2298459" y="888454"/>
                </a:lnTo>
                <a:lnTo>
                  <a:pt x="2298459" y="858622"/>
                </a:lnTo>
                <a:lnTo>
                  <a:pt x="2328291" y="858622"/>
                </a:lnTo>
                <a:lnTo>
                  <a:pt x="2328291" y="828446"/>
                </a:lnTo>
                <a:lnTo>
                  <a:pt x="2298459" y="828446"/>
                </a:lnTo>
                <a:lnTo>
                  <a:pt x="2298459" y="798614"/>
                </a:lnTo>
                <a:lnTo>
                  <a:pt x="2268284" y="798614"/>
                </a:lnTo>
                <a:close/>
                <a:moveTo>
                  <a:pt x="2198675" y="932688"/>
                </a:moveTo>
                <a:lnTo>
                  <a:pt x="2198675" y="964578"/>
                </a:lnTo>
                <a:lnTo>
                  <a:pt x="2166785" y="964578"/>
                </a:lnTo>
                <a:lnTo>
                  <a:pt x="2166785" y="996810"/>
                </a:lnTo>
                <a:lnTo>
                  <a:pt x="2198675" y="996810"/>
                </a:lnTo>
                <a:lnTo>
                  <a:pt x="2198675" y="1028700"/>
                </a:lnTo>
                <a:lnTo>
                  <a:pt x="2230907" y="1028700"/>
                </a:lnTo>
                <a:lnTo>
                  <a:pt x="2230907" y="996810"/>
                </a:lnTo>
                <a:lnTo>
                  <a:pt x="2262797" y="996810"/>
                </a:lnTo>
                <a:lnTo>
                  <a:pt x="2262797" y="964578"/>
                </a:lnTo>
                <a:lnTo>
                  <a:pt x="2230907" y="964578"/>
                </a:lnTo>
                <a:lnTo>
                  <a:pt x="2230907" y="932688"/>
                </a:lnTo>
                <a:lnTo>
                  <a:pt x="2198675" y="932688"/>
                </a:lnTo>
                <a:close/>
                <a:moveTo>
                  <a:pt x="2131124" y="797928"/>
                </a:moveTo>
                <a:lnTo>
                  <a:pt x="2131124" y="828446"/>
                </a:lnTo>
                <a:lnTo>
                  <a:pt x="2100605" y="828446"/>
                </a:lnTo>
                <a:lnTo>
                  <a:pt x="2100605" y="858622"/>
                </a:lnTo>
                <a:lnTo>
                  <a:pt x="2131124" y="858622"/>
                </a:lnTo>
                <a:lnTo>
                  <a:pt x="2131124" y="889140"/>
                </a:lnTo>
                <a:lnTo>
                  <a:pt x="2161299" y="889140"/>
                </a:lnTo>
                <a:lnTo>
                  <a:pt x="2161299" y="858622"/>
                </a:lnTo>
                <a:lnTo>
                  <a:pt x="2191817" y="858622"/>
                </a:lnTo>
                <a:lnTo>
                  <a:pt x="2191817" y="828446"/>
                </a:lnTo>
                <a:lnTo>
                  <a:pt x="2161299" y="828446"/>
                </a:lnTo>
                <a:lnTo>
                  <a:pt x="2161299" y="797928"/>
                </a:lnTo>
                <a:lnTo>
                  <a:pt x="2131124" y="797928"/>
                </a:lnTo>
                <a:close/>
                <a:moveTo>
                  <a:pt x="2847785" y="2536431"/>
                </a:moveTo>
                <a:lnTo>
                  <a:pt x="2847785" y="2505227"/>
                </a:lnTo>
                <a:lnTo>
                  <a:pt x="2878988" y="2505227"/>
                </a:lnTo>
                <a:lnTo>
                  <a:pt x="2878988" y="2473681"/>
                </a:lnTo>
                <a:lnTo>
                  <a:pt x="2847785" y="2473681"/>
                </a:lnTo>
                <a:lnTo>
                  <a:pt x="2847785" y="2442477"/>
                </a:lnTo>
                <a:lnTo>
                  <a:pt x="2816238" y="2442477"/>
                </a:lnTo>
                <a:lnTo>
                  <a:pt x="2816238" y="2473681"/>
                </a:lnTo>
                <a:lnTo>
                  <a:pt x="2785034" y="2473681"/>
                </a:lnTo>
                <a:lnTo>
                  <a:pt x="2785034" y="2505227"/>
                </a:lnTo>
                <a:lnTo>
                  <a:pt x="2816238" y="2505227"/>
                </a:lnTo>
                <a:lnTo>
                  <a:pt x="2816238" y="2536431"/>
                </a:lnTo>
                <a:lnTo>
                  <a:pt x="2847785" y="2536431"/>
                </a:lnTo>
                <a:close/>
                <a:moveTo>
                  <a:pt x="2710967" y="2537803"/>
                </a:moveTo>
                <a:lnTo>
                  <a:pt x="2710967" y="2505570"/>
                </a:lnTo>
                <a:lnTo>
                  <a:pt x="2743200" y="2505570"/>
                </a:lnTo>
                <a:lnTo>
                  <a:pt x="2743200" y="2473338"/>
                </a:lnTo>
                <a:lnTo>
                  <a:pt x="2710967" y="2473338"/>
                </a:lnTo>
                <a:lnTo>
                  <a:pt x="2710967" y="2441105"/>
                </a:lnTo>
                <a:lnTo>
                  <a:pt x="2678735" y="2441105"/>
                </a:lnTo>
                <a:lnTo>
                  <a:pt x="2678735" y="2473338"/>
                </a:lnTo>
                <a:lnTo>
                  <a:pt x="2646502" y="2473338"/>
                </a:lnTo>
                <a:lnTo>
                  <a:pt x="2646502" y="2505570"/>
                </a:lnTo>
                <a:lnTo>
                  <a:pt x="2678735" y="2505570"/>
                </a:lnTo>
                <a:lnTo>
                  <a:pt x="2678735" y="2537803"/>
                </a:lnTo>
                <a:lnTo>
                  <a:pt x="2710967" y="2537803"/>
                </a:lnTo>
                <a:close/>
                <a:moveTo>
                  <a:pt x="2368067" y="2674963"/>
                </a:moveTo>
                <a:lnTo>
                  <a:pt x="2368067" y="2642730"/>
                </a:lnTo>
                <a:lnTo>
                  <a:pt x="2400300" y="2642730"/>
                </a:lnTo>
                <a:lnTo>
                  <a:pt x="2400300" y="2610498"/>
                </a:lnTo>
                <a:lnTo>
                  <a:pt x="2368067" y="2610498"/>
                </a:lnTo>
                <a:lnTo>
                  <a:pt x="2368067" y="2578265"/>
                </a:lnTo>
                <a:lnTo>
                  <a:pt x="2335835" y="2578265"/>
                </a:lnTo>
                <a:lnTo>
                  <a:pt x="2335835" y="2610498"/>
                </a:lnTo>
                <a:lnTo>
                  <a:pt x="2303602" y="2610498"/>
                </a:lnTo>
                <a:lnTo>
                  <a:pt x="2303602" y="2642730"/>
                </a:lnTo>
                <a:lnTo>
                  <a:pt x="2335835" y="2642730"/>
                </a:lnTo>
                <a:lnTo>
                  <a:pt x="2335835" y="2674963"/>
                </a:lnTo>
                <a:lnTo>
                  <a:pt x="2368067" y="2674963"/>
                </a:lnTo>
                <a:close/>
                <a:moveTo>
                  <a:pt x="2505227" y="2674963"/>
                </a:moveTo>
                <a:lnTo>
                  <a:pt x="2505227" y="2642730"/>
                </a:lnTo>
                <a:lnTo>
                  <a:pt x="2537460" y="2642730"/>
                </a:lnTo>
                <a:lnTo>
                  <a:pt x="2537460" y="2610498"/>
                </a:lnTo>
                <a:lnTo>
                  <a:pt x="2505227" y="2610498"/>
                </a:lnTo>
                <a:lnTo>
                  <a:pt x="2505227" y="2578265"/>
                </a:lnTo>
                <a:lnTo>
                  <a:pt x="2472995" y="2578265"/>
                </a:lnTo>
                <a:lnTo>
                  <a:pt x="2472995" y="2610498"/>
                </a:lnTo>
                <a:lnTo>
                  <a:pt x="2440762" y="2610498"/>
                </a:lnTo>
                <a:lnTo>
                  <a:pt x="2440762" y="2642730"/>
                </a:lnTo>
                <a:lnTo>
                  <a:pt x="2472995" y="2642730"/>
                </a:lnTo>
                <a:lnTo>
                  <a:pt x="2472995" y="2674963"/>
                </a:lnTo>
                <a:lnTo>
                  <a:pt x="2505227" y="2674963"/>
                </a:lnTo>
                <a:close/>
                <a:moveTo>
                  <a:pt x="2642387" y="2674963"/>
                </a:moveTo>
                <a:lnTo>
                  <a:pt x="2642387" y="2642730"/>
                </a:lnTo>
                <a:lnTo>
                  <a:pt x="2674620" y="2642730"/>
                </a:lnTo>
                <a:lnTo>
                  <a:pt x="2674620" y="2610498"/>
                </a:lnTo>
                <a:lnTo>
                  <a:pt x="2642387" y="2610498"/>
                </a:lnTo>
                <a:lnTo>
                  <a:pt x="2642387" y="2578265"/>
                </a:lnTo>
                <a:lnTo>
                  <a:pt x="2610155" y="2578265"/>
                </a:lnTo>
                <a:lnTo>
                  <a:pt x="2610155" y="2610498"/>
                </a:lnTo>
                <a:lnTo>
                  <a:pt x="2577922" y="2610498"/>
                </a:lnTo>
                <a:lnTo>
                  <a:pt x="2577922" y="2642730"/>
                </a:lnTo>
                <a:lnTo>
                  <a:pt x="2610155" y="2642730"/>
                </a:lnTo>
                <a:lnTo>
                  <a:pt x="2610155" y="2674963"/>
                </a:lnTo>
                <a:lnTo>
                  <a:pt x="2642387" y="2674963"/>
                </a:lnTo>
                <a:close/>
                <a:moveTo>
                  <a:pt x="2573807" y="2537803"/>
                </a:moveTo>
                <a:lnTo>
                  <a:pt x="2573807" y="2505570"/>
                </a:lnTo>
                <a:lnTo>
                  <a:pt x="2606040" y="2505570"/>
                </a:lnTo>
                <a:lnTo>
                  <a:pt x="2606040" y="2473338"/>
                </a:lnTo>
                <a:lnTo>
                  <a:pt x="2573807" y="2473338"/>
                </a:lnTo>
                <a:lnTo>
                  <a:pt x="2573807" y="2441105"/>
                </a:lnTo>
                <a:lnTo>
                  <a:pt x="2541575" y="2441105"/>
                </a:lnTo>
                <a:lnTo>
                  <a:pt x="2541575" y="2473338"/>
                </a:lnTo>
                <a:lnTo>
                  <a:pt x="2509342" y="2473338"/>
                </a:lnTo>
                <a:lnTo>
                  <a:pt x="2509342" y="2505570"/>
                </a:lnTo>
                <a:lnTo>
                  <a:pt x="2541575" y="2505570"/>
                </a:lnTo>
                <a:lnTo>
                  <a:pt x="2541575" y="2537803"/>
                </a:lnTo>
                <a:lnTo>
                  <a:pt x="2573807" y="2537803"/>
                </a:lnTo>
                <a:close/>
                <a:moveTo>
                  <a:pt x="2436647" y="2812123"/>
                </a:moveTo>
                <a:lnTo>
                  <a:pt x="2436647" y="2779890"/>
                </a:lnTo>
                <a:lnTo>
                  <a:pt x="2468880" y="2779890"/>
                </a:lnTo>
                <a:lnTo>
                  <a:pt x="2468880" y="2747658"/>
                </a:lnTo>
                <a:lnTo>
                  <a:pt x="2436647" y="2747658"/>
                </a:lnTo>
                <a:lnTo>
                  <a:pt x="2436647" y="2715425"/>
                </a:lnTo>
                <a:lnTo>
                  <a:pt x="2404415" y="2715425"/>
                </a:lnTo>
                <a:lnTo>
                  <a:pt x="2404415" y="2747658"/>
                </a:lnTo>
                <a:lnTo>
                  <a:pt x="2372182" y="2747658"/>
                </a:lnTo>
                <a:lnTo>
                  <a:pt x="2372182" y="2779890"/>
                </a:lnTo>
                <a:lnTo>
                  <a:pt x="2404415" y="2779890"/>
                </a:lnTo>
                <a:lnTo>
                  <a:pt x="2404415" y="2812123"/>
                </a:lnTo>
                <a:lnTo>
                  <a:pt x="2436647" y="2812123"/>
                </a:lnTo>
                <a:close/>
                <a:moveTo>
                  <a:pt x="2162327" y="2812123"/>
                </a:moveTo>
                <a:lnTo>
                  <a:pt x="2162327" y="2779890"/>
                </a:lnTo>
                <a:lnTo>
                  <a:pt x="2194560" y="2779890"/>
                </a:lnTo>
                <a:lnTo>
                  <a:pt x="2194560" y="2747658"/>
                </a:lnTo>
                <a:lnTo>
                  <a:pt x="2162327" y="2747658"/>
                </a:lnTo>
                <a:lnTo>
                  <a:pt x="2162327" y="2715425"/>
                </a:lnTo>
                <a:lnTo>
                  <a:pt x="2130095" y="2715425"/>
                </a:lnTo>
                <a:lnTo>
                  <a:pt x="2130095" y="2747658"/>
                </a:lnTo>
                <a:lnTo>
                  <a:pt x="2097862" y="2747658"/>
                </a:lnTo>
                <a:lnTo>
                  <a:pt x="2097862" y="2779890"/>
                </a:lnTo>
                <a:lnTo>
                  <a:pt x="2130095" y="2779890"/>
                </a:lnTo>
                <a:lnTo>
                  <a:pt x="2130095" y="2812123"/>
                </a:lnTo>
                <a:lnTo>
                  <a:pt x="2162327" y="2812123"/>
                </a:lnTo>
                <a:close/>
                <a:moveTo>
                  <a:pt x="3161195" y="1488186"/>
                </a:moveTo>
                <a:lnTo>
                  <a:pt x="3161195" y="1515618"/>
                </a:lnTo>
                <a:lnTo>
                  <a:pt x="3133763" y="1515618"/>
                </a:lnTo>
                <a:lnTo>
                  <a:pt x="3133763" y="1543050"/>
                </a:lnTo>
                <a:lnTo>
                  <a:pt x="3161195" y="1543050"/>
                </a:lnTo>
                <a:lnTo>
                  <a:pt x="3161195" y="1570482"/>
                </a:lnTo>
                <a:lnTo>
                  <a:pt x="3188627" y="1570482"/>
                </a:lnTo>
                <a:lnTo>
                  <a:pt x="3188627" y="1543050"/>
                </a:lnTo>
                <a:lnTo>
                  <a:pt x="3216059" y="1543050"/>
                </a:lnTo>
                <a:lnTo>
                  <a:pt x="3216059" y="1515618"/>
                </a:lnTo>
                <a:lnTo>
                  <a:pt x="3188627" y="1515618"/>
                </a:lnTo>
                <a:lnTo>
                  <a:pt x="3188627" y="1488186"/>
                </a:lnTo>
                <a:lnTo>
                  <a:pt x="3161195" y="1488186"/>
                </a:lnTo>
                <a:close/>
                <a:moveTo>
                  <a:pt x="2093747" y="2674963"/>
                </a:moveTo>
                <a:lnTo>
                  <a:pt x="2093747" y="2642730"/>
                </a:lnTo>
                <a:lnTo>
                  <a:pt x="2125980" y="2642730"/>
                </a:lnTo>
                <a:lnTo>
                  <a:pt x="2125980" y="2610498"/>
                </a:lnTo>
                <a:lnTo>
                  <a:pt x="2093747" y="2610498"/>
                </a:lnTo>
                <a:lnTo>
                  <a:pt x="2093747" y="2578265"/>
                </a:lnTo>
                <a:lnTo>
                  <a:pt x="2061515" y="2578265"/>
                </a:lnTo>
                <a:lnTo>
                  <a:pt x="2061515" y="2610498"/>
                </a:lnTo>
                <a:lnTo>
                  <a:pt x="2029282" y="2610498"/>
                </a:lnTo>
                <a:lnTo>
                  <a:pt x="2029282" y="2642730"/>
                </a:lnTo>
                <a:lnTo>
                  <a:pt x="2061515" y="2642730"/>
                </a:lnTo>
                <a:lnTo>
                  <a:pt x="2061515" y="2674963"/>
                </a:lnTo>
                <a:lnTo>
                  <a:pt x="2093747" y="2674963"/>
                </a:lnTo>
                <a:close/>
                <a:moveTo>
                  <a:pt x="2230907" y="2674963"/>
                </a:moveTo>
                <a:lnTo>
                  <a:pt x="2230907" y="2642730"/>
                </a:lnTo>
                <a:lnTo>
                  <a:pt x="2263140" y="2642730"/>
                </a:lnTo>
                <a:lnTo>
                  <a:pt x="2263140" y="2610498"/>
                </a:lnTo>
                <a:lnTo>
                  <a:pt x="2230907" y="2610498"/>
                </a:lnTo>
                <a:lnTo>
                  <a:pt x="2230907" y="2578265"/>
                </a:lnTo>
                <a:lnTo>
                  <a:pt x="2198675" y="2578265"/>
                </a:lnTo>
                <a:lnTo>
                  <a:pt x="2198675" y="2610498"/>
                </a:lnTo>
                <a:lnTo>
                  <a:pt x="2166442" y="2610498"/>
                </a:lnTo>
                <a:lnTo>
                  <a:pt x="2166442" y="2642730"/>
                </a:lnTo>
                <a:lnTo>
                  <a:pt x="2198675" y="2642730"/>
                </a:lnTo>
                <a:lnTo>
                  <a:pt x="2198675" y="2674963"/>
                </a:lnTo>
                <a:lnTo>
                  <a:pt x="2230907" y="2674963"/>
                </a:lnTo>
                <a:close/>
                <a:moveTo>
                  <a:pt x="2299487" y="2812123"/>
                </a:moveTo>
                <a:lnTo>
                  <a:pt x="2299487" y="2779890"/>
                </a:lnTo>
                <a:lnTo>
                  <a:pt x="2331720" y="2779890"/>
                </a:lnTo>
                <a:lnTo>
                  <a:pt x="2331720" y="2747658"/>
                </a:lnTo>
                <a:lnTo>
                  <a:pt x="2299487" y="2747658"/>
                </a:lnTo>
                <a:lnTo>
                  <a:pt x="2299487" y="2715425"/>
                </a:lnTo>
                <a:lnTo>
                  <a:pt x="2267255" y="2715425"/>
                </a:lnTo>
                <a:lnTo>
                  <a:pt x="2267255" y="2747658"/>
                </a:lnTo>
                <a:lnTo>
                  <a:pt x="2235022" y="2747658"/>
                </a:lnTo>
                <a:lnTo>
                  <a:pt x="2235022" y="2779890"/>
                </a:lnTo>
                <a:lnTo>
                  <a:pt x="2267255" y="2779890"/>
                </a:lnTo>
                <a:lnTo>
                  <a:pt x="2267255" y="2812123"/>
                </a:lnTo>
                <a:lnTo>
                  <a:pt x="2299487" y="2812123"/>
                </a:lnTo>
                <a:close/>
                <a:moveTo>
                  <a:pt x="3189313" y="2120837"/>
                </a:moveTo>
                <a:lnTo>
                  <a:pt x="3189313" y="2092376"/>
                </a:lnTo>
                <a:lnTo>
                  <a:pt x="3217774" y="2092376"/>
                </a:lnTo>
                <a:lnTo>
                  <a:pt x="3217774" y="2063572"/>
                </a:lnTo>
                <a:lnTo>
                  <a:pt x="3189313" y="2063572"/>
                </a:lnTo>
                <a:lnTo>
                  <a:pt x="3189313" y="2035112"/>
                </a:lnTo>
                <a:lnTo>
                  <a:pt x="3160510" y="2035112"/>
                </a:lnTo>
                <a:lnTo>
                  <a:pt x="3160510" y="2063572"/>
                </a:lnTo>
                <a:lnTo>
                  <a:pt x="3132049" y="2063572"/>
                </a:lnTo>
                <a:lnTo>
                  <a:pt x="3132049" y="2092376"/>
                </a:lnTo>
                <a:lnTo>
                  <a:pt x="3160510" y="2092376"/>
                </a:lnTo>
                <a:lnTo>
                  <a:pt x="3160510" y="2120837"/>
                </a:lnTo>
                <a:lnTo>
                  <a:pt x="3189313" y="2120837"/>
                </a:lnTo>
                <a:close/>
                <a:moveTo>
                  <a:pt x="3229775" y="1899666"/>
                </a:moveTo>
                <a:lnTo>
                  <a:pt x="3229775" y="1927098"/>
                </a:lnTo>
                <a:lnTo>
                  <a:pt x="3202343" y="1927098"/>
                </a:lnTo>
                <a:lnTo>
                  <a:pt x="3202343" y="1954530"/>
                </a:lnTo>
                <a:lnTo>
                  <a:pt x="3229775" y="1954530"/>
                </a:lnTo>
                <a:lnTo>
                  <a:pt x="3229775" y="1981962"/>
                </a:lnTo>
                <a:lnTo>
                  <a:pt x="3257207" y="1981962"/>
                </a:lnTo>
                <a:lnTo>
                  <a:pt x="3257207" y="1954530"/>
                </a:lnTo>
                <a:lnTo>
                  <a:pt x="3284639" y="1954530"/>
                </a:lnTo>
                <a:lnTo>
                  <a:pt x="3284639" y="1927098"/>
                </a:lnTo>
                <a:lnTo>
                  <a:pt x="3257207" y="1927098"/>
                </a:lnTo>
                <a:lnTo>
                  <a:pt x="3257207" y="1899666"/>
                </a:lnTo>
                <a:lnTo>
                  <a:pt x="3229775" y="1899666"/>
                </a:lnTo>
                <a:close/>
                <a:moveTo>
                  <a:pt x="3120733" y="2258682"/>
                </a:moveTo>
                <a:lnTo>
                  <a:pt x="3120733" y="2229536"/>
                </a:lnTo>
                <a:lnTo>
                  <a:pt x="3149879" y="2229536"/>
                </a:lnTo>
                <a:lnTo>
                  <a:pt x="3149879" y="2200732"/>
                </a:lnTo>
                <a:lnTo>
                  <a:pt x="3120733" y="2200732"/>
                </a:lnTo>
                <a:lnTo>
                  <a:pt x="3120733" y="2171586"/>
                </a:lnTo>
                <a:lnTo>
                  <a:pt x="3091930" y="2171586"/>
                </a:lnTo>
                <a:lnTo>
                  <a:pt x="3091930" y="2200732"/>
                </a:lnTo>
                <a:lnTo>
                  <a:pt x="3062783" y="2200732"/>
                </a:lnTo>
                <a:lnTo>
                  <a:pt x="3062783" y="2229536"/>
                </a:lnTo>
                <a:lnTo>
                  <a:pt x="3091930" y="2229536"/>
                </a:lnTo>
                <a:lnTo>
                  <a:pt x="3091930" y="2258682"/>
                </a:lnTo>
                <a:lnTo>
                  <a:pt x="3120733" y="2258682"/>
                </a:lnTo>
                <a:close/>
                <a:moveTo>
                  <a:pt x="3230118" y="1626375"/>
                </a:moveTo>
                <a:lnTo>
                  <a:pt x="3230118" y="1653121"/>
                </a:lnTo>
                <a:lnTo>
                  <a:pt x="3203372" y="1653121"/>
                </a:lnTo>
                <a:lnTo>
                  <a:pt x="3203372" y="1679867"/>
                </a:lnTo>
                <a:lnTo>
                  <a:pt x="3230118" y="1679867"/>
                </a:lnTo>
                <a:lnTo>
                  <a:pt x="3230118" y="1706613"/>
                </a:lnTo>
                <a:lnTo>
                  <a:pt x="3256864" y="1706613"/>
                </a:lnTo>
                <a:lnTo>
                  <a:pt x="3256864" y="1679867"/>
                </a:lnTo>
                <a:lnTo>
                  <a:pt x="3283610" y="1679867"/>
                </a:lnTo>
                <a:lnTo>
                  <a:pt x="3283610" y="1653121"/>
                </a:lnTo>
                <a:lnTo>
                  <a:pt x="3256864" y="1653121"/>
                </a:lnTo>
                <a:lnTo>
                  <a:pt x="3256864" y="1626375"/>
                </a:lnTo>
                <a:lnTo>
                  <a:pt x="3230118" y="1626375"/>
                </a:lnTo>
                <a:close/>
                <a:moveTo>
                  <a:pt x="2025167" y="2812123"/>
                </a:moveTo>
                <a:lnTo>
                  <a:pt x="2025167" y="2779890"/>
                </a:lnTo>
                <a:lnTo>
                  <a:pt x="2057400" y="2779890"/>
                </a:lnTo>
                <a:lnTo>
                  <a:pt x="2057400" y="2747658"/>
                </a:lnTo>
                <a:lnTo>
                  <a:pt x="2025167" y="2747658"/>
                </a:lnTo>
                <a:lnTo>
                  <a:pt x="2025167" y="2715425"/>
                </a:lnTo>
                <a:lnTo>
                  <a:pt x="1992935" y="2715425"/>
                </a:lnTo>
                <a:lnTo>
                  <a:pt x="1992935" y="2747658"/>
                </a:lnTo>
                <a:lnTo>
                  <a:pt x="1960702" y="2747658"/>
                </a:lnTo>
                <a:lnTo>
                  <a:pt x="1960702" y="2779890"/>
                </a:lnTo>
                <a:lnTo>
                  <a:pt x="1992935" y="2779890"/>
                </a:lnTo>
                <a:lnTo>
                  <a:pt x="1992935" y="2812123"/>
                </a:lnTo>
                <a:lnTo>
                  <a:pt x="2025167" y="2812123"/>
                </a:lnTo>
                <a:close/>
                <a:moveTo>
                  <a:pt x="2779547" y="2400643"/>
                </a:moveTo>
                <a:lnTo>
                  <a:pt x="2779547" y="2368410"/>
                </a:lnTo>
                <a:lnTo>
                  <a:pt x="2811780" y="2368410"/>
                </a:lnTo>
                <a:lnTo>
                  <a:pt x="2811780" y="2336178"/>
                </a:lnTo>
                <a:lnTo>
                  <a:pt x="2779547" y="2336178"/>
                </a:lnTo>
                <a:lnTo>
                  <a:pt x="2779547" y="2303945"/>
                </a:lnTo>
                <a:lnTo>
                  <a:pt x="2747315" y="2303945"/>
                </a:lnTo>
                <a:lnTo>
                  <a:pt x="2747315" y="2336178"/>
                </a:lnTo>
                <a:lnTo>
                  <a:pt x="2715082" y="2336178"/>
                </a:lnTo>
                <a:lnTo>
                  <a:pt x="2715082" y="2368410"/>
                </a:lnTo>
                <a:lnTo>
                  <a:pt x="2747315" y="2368410"/>
                </a:lnTo>
                <a:lnTo>
                  <a:pt x="2747315" y="2400643"/>
                </a:lnTo>
                <a:lnTo>
                  <a:pt x="2779547" y="2400643"/>
                </a:lnTo>
                <a:close/>
                <a:moveTo>
                  <a:pt x="2916365" y="2399271"/>
                </a:moveTo>
                <a:lnTo>
                  <a:pt x="2916365" y="2368067"/>
                </a:lnTo>
                <a:lnTo>
                  <a:pt x="2947568" y="2368067"/>
                </a:lnTo>
                <a:lnTo>
                  <a:pt x="2947568" y="2336521"/>
                </a:lnTo>
                <a:lnTo>
                  <a:pt x="2916365" y="2336521"/>
                </a:lnTo>
                <a:lnTo>
                  <a:pt x="2916365" y="2305317"/>
                </a:lnTo>
                <a:lnTo>
                  <a:pt x="2884818" y="2305317"/>
                </a:lnTo>
                <a:lnTo>
                  <a:pt x="2884818" y="2336521"/>
                </a:lnTo>
                <a:lnTo>
                  <a:pt x="2853614" y="2336521"/>
                </a:lnTo>
                <a:lnTo>
                  <a:pt x="2853614" y="2368067"/>
                </a:lnTo>
                <a:lnTo>
                  <a:pt x="2884818" y="2368067"/>
                </a:lnTo>
                <a:lnTo>
                  <a:pt x="2884818" y="2399271"/>
                </a:lnTo>
                <a:lnTo>
                  <a:pt x="2916365" y="2399271"/>
                </a:lnTo>
                <a:close/>
                <a:moveTo>
                  <a:pt x="2984602" y="2261768"/>
                </a:moveTo>
                <a:lnTo>
                  <a:pt x="2984602" y="2230565"/>
                </a:lnTo>
                <a:lnTo>
                  <a:pt x="3015806" y="2230565"/>
                </a:lnTo>
                <a:lnTo>
                  <a:pt x="3015806" y="2199704"/>
                </a:lnTo>
                <a:lnTo>
                  <a:pt x="2984602" y="2199704"/>
                </a:lnTo>
                <a:lnTo>
                  <a:pt x="2984602" y="2168500"/>
                </a:lnTo>
                <a:lnTo>
                  <a:pt x="2953741" y="2168500"/>
                </a:lnTo>
                <a:lnTo>
                  <a:pt x="2953741" y="2199704"/>
                </a:lnTo>
                <a:lnTo>
                  <a:pt x="2922537" y="2199704"/>
                </a:lnTo>
                <a:lnTo>
                  <a:pt x="2922537" y="2230565"/>
                </a:lnTo>
                <a:lnTo>
                  <a:pt x="2953741" y="2230565"/>
                </a:lnTo>
                <a:lnTo>
                  <a:pt x="2953741" y="2261768"/>
                </a:lnTo>
                <a:lnTo>
                  <a:pt x="2984602" y="2261768"/>
                </a:lnTo>
                <a:close/>
                <a:moveTo>
                  <a:pt x="3052496" y="2396871"/>
                </a:moveTo>
                <a:lnTo>
                  <a:pt x="3052496" y="2367039"/>
                </a:lnTo>
                <a:lnTo>
                  <a:pt x="3082328" y="2367039"/>
                </a:lnTo>
                <a:lnTo>
                  <a:pt x="3082328" y="2337549"/>
                </a:lnTo>
                <a:lnTo>
                  <a:pt x="3052496" y="2337549"/>
                </a:lnTo>
                <a:lnTo>
                  <a:pt x="3052496" y="2307717"/>
                </a:lnTo>
                <a:lnTo>
                  <a:pt x="3023006" y="2307717"/>
                </a:lnTo>
                <a:lnTo>
                  <a:pt x="3023006" y="2337549"/>
                </a:lnTo>
                <a:lnTo>
                  <a:pt x="2993174" y="2337549"/>
                </a:lnTo>
                <a:lnTo>
                  <a:pt x="2993174" y="2367039"/>
                </a:lnTo>
                <a:lnTo>
                  <a:pt x="3023006" y="2367039"/>
                </a:lnTo>
                <a:lnTo>
                  <a:pt x="3023006" y="2396871"/>
                </a:lnTo>
                <a:lnTo>
                  <a:pt x="3052496" y="2396871"/>
                </a:lnTo>
                <a:close/>
                <a:moveTo>
                  <a:pt x="1855775" y="1343825"/>
                </a:moveTo>
                <a:lnTo>
                  <a:pt x="1855775" y="1376058"/>
                </a:lnTo>
                <a:lnTo>
                  <a:pt x="1823542" y="1376058"/>
                </a:lnTo>
                <a:lnTo>
                  <a:pt x="1823542" y="1408290"/>
                </a:lnTo>
                <a:lnTo>
                  <a:pt x="1855775" y="1408290"/>
                </a:lnTo>
                <a:lnTo>
                  <a:pt x="1855775" y="1440523"/>
                </a:lnTo>
                <a:lnTo>
                  <a:pt x="1888007" y="1440523"/>
                </a:lnTo>
                <a:lnTo>
                  <a:pt x="1888007" y="1408290"/>
                </a:lnTo>
                <a:lnTo>
                  <a:pt x="1920240" y="1408290"/>
                </a:lnTo>
                <a:lnTo>
                  <a:pt x="1920240" y="1376058"/>
                </a:lnTo>
                <a:lnTo>
                  <a:pt x="1888007" y="1376058"/>
                </a:lnTo>
                <a:lnTo>
                  <a:pt x="1888007" y="1343825"/>
                </a:lnTo>
                <a:lnTo>
                  <a:pt x="1855775" y="1343825"/>
                </a:lnTo>
                <a:close/>
                <a:moveTo>
                  <a:pt x="1238555" y="1480985"/>
                </a:moveTo>
                <a:lnTo>
                  <a:pt x="1238555" y="1513218"/>
                </a:lnTo>
                <a:lnTo>
                  <a:pt x="1206322" y="1513218"/>
                </a:lnTo>
                <a:lnTo>
                  <a:pt x="1206322" y="1545450"/>
                </a:lnTo>
                <a:lnTo>
                  <a:pt x="1238555" y="1545450"/>
                </a:lnTo>
                <a:lnTo>
                  <a:pt x="1238555" y="1577683"/>
                </a:lnTo>
                <a:lnTo>
                  <a:pt x="1270787" y="1577683"/>
                </a:lnTo>
                <a:lnTo>
                  <a:pt x="1270787" y="1545450"/>
                </a:lnTo>
                <a:lnTo>
                  <a:pt x="1303020" y="1545450"/>
                </a:lnTo>
                <a:lnTo>
                  <a:pt x="1303020" y="1513218"/>
                </a:lnTo>
                <a:lnTo>
                  <a:pt x="1270787" y="1513218"/>
                </a:lnTo>
                <a:lnTo>
                  <a:pt x="1270787" y="1480985"/>
                </a:lnTo>
                <a:lnTo>
                  <a:pt x="1238555" y="1480985"/>
                </a:lnTo>
                <a:close/>
                <a:moveTo>
                  <a:pt x="1307135" y="1618145"/>
                </a:moveTo>
                <a:lnTo>
                  <a:pt x="1307135" y="1650378"/>
                </a:lnTo>
                <a:lnTo>
                  <a:pt x="1274902" y="1650378"/>
                </a:lnTo>
                <a:lnTo>
                  <a:pt x="1274902" y="1682610"/>
                </a:lnTo>
                <a:lnTo>
                  <a:pt x="1307135" y="1682610"/>
                </a:lnTo>
                <a:lnTo>
                  <a:pt x="1307135" y="1714843"/>
                </a:lnTo>
                <a:lnTo>
                  <a:pt x="1339367" y="1714843"/>
                </a:lnTo>
                <a:lnTo>
                  <a:pt x="1339367" y="1682610"/>
                </a:lnTo>
                <a:lnTo>
                  <a:pt x="1371600" y="1682610"/>
                </a:lnTo>
                <a:lnTo>
                  <a:pt x="1371600" y="1650378"/>
                </a:lnTo>
                <a:lnTo>
                  <a:pt x="1339367" y="1650378"/>
                </a:lnTo>
                <a:lnTo>
                  <a:pt x="1339367" y="1618145"/>
                </a:lnTo>
                <a:lnTo>
                  <a:pt x="1307135" y="1618145"/>
                </a:lnTo>
                <a:close/>
                <a:moveTo>
                  <a:pt x="1032815" y="1618145"/>
                </a:moveTo>
                <a:lnTo>
                  <a:pt x="1032815" y="1650378"/>
                </a:lnTo>
                <a:lnTo>
                  <a:pt x="1000582" y="1650378"/>
                </a:lnTo>
                <a:lnTo>
                  <a:pt x="1000582" y="1682610"/>
                </a:lnTo>
                <a:lnTo>
                  <a:pt x="1032815" y="1682610"/>
                </a:lnTo>
                <a:lnTo>
                  <a:pt x="1032815" y="1714843"/>
                </a:lnTo>
                <a:lnTo>
                  <a:pt x="1065047" y="1714843"/>
                </a:lnTo>
                <a:lnTo>
                  <a:pt x="1065047" y="1682610"/>
                </a:lnTo>
                <a:lnTo>
                  <a:pt x="1097280" y="1682610"/>
                </a:lnTo>
                <a:lnTo>
                  <a:pt x="1097280" y="1650378"/>
                </a:lnTo>
                <a:lnTo>
                  <a:pt x="1065047" y="1650378"/>
                </a:lnTo>
                <a:lnTo>
                  <a:pt x="1065047" y="1618145"/>
                </a:lnTo>
                <a:lnTo>
                  <a:pt x="1032815" y="1618145"/>
                </a:lnTo>
                <a:close/>
                <a:moveTo>
                  <a:pt x="1169975" y="1618145"/>
                </a:moveTo>
                <a:lnTo>
                  <a:pt x="1169975" y="1650378"/>
                </a:lnTo>
                <a:lnTo>
                  <a:pt x="1137742" y="1650378"/>
                </a:lnTo>
                <a:lnTo>
                  <a:pt x="1137742" y="1682610"/>
                </a:lnTo>
                <a:lnTo>
                  <a:pt x="1169975" y="1682610"/>
                </a:lnTo>
                <a:lnTo>
                  <a:pt x="1169975" y="1714843"/>
                </a:lnTo>
                <a:lnTo>
                  <a:pt x="1202207" y="1714843"/>
                </a:lnTo>
                <a:lnTo>
                  <a:pt x="1202207" y="1682610"/>
                </a:lnTo>
                <a:lnTo>
                  <a:pt x="1234440" y="1682610"/>
                </a:lnTo>
                <a:lnTo>
                  <a:pt x="1234440" y="1650378"/>
                </a:lnTo>
                <a:lnTo>
                  <a:pt x="1202207" y="1650378"/>
                </a:lnTo>
                <a:lnTo>
                  <a:pt x="1202207" y="1618145"/>
                </a:lnTo>
                <a:lnTo>
                  <a:pt x="1169975" y="1618145"/>
                </a:lnTo>
                <a:close/>
                <a:moveTo>
                  <a:pt x="1375715" y="1480985"/>
                </a:moveTo>
                <a:lnTo>
                  <a:pt x="1375715" y="1513218"/>
                </a:lnTo>
                <a:lnTo>
                  <a:pt x="1343482" y="1513218"/>
                </a:lnTo>
                <a:lnTo>
                  <a:pt x="1343482" y="1545450"/>
                </a:lnTo>
                <a:lnTo>
                  <a:pt x="1375715" y="1545450"/>
                </a:lnTo>
                <a:lnTo>
                  <a:pt x="1375715" y="1577683"/>
                </a:lnTo>
                <a:lnTo>
                  <a:pt x="1407947" y="1577683"/>
                </a:lnTo>
                <a:lnTo>
                  <a:pt x="1407947" y="1545450"/>
                </a:lnTo>
                <a:lnTo>
                  <a:pt x="1440180" y="1545450"/>
                </a:lnTo>
                <a:lnTo>
                  <a:pt x="1440180" y="1513218"/>
                </a:lnTo>
                <a:lnTo>
                  <a:pt x="1407947" y="1513218"/>
                </a:lnTo>
                <a:lnTo>
                  <a:pt x="1407947" y="1480985"/>
                </a:lnTo>
                <a:lnTo>
                  <a:pt x="1375715" y="1480985"/>
                </a:lnTo>
                <a:close/>
                <a:moveTo>
                  <a:pt x="1101395" y="1755305"/>
                </a:moveTo>
                <a:lnTo>
                  <a:pt x="1101395" y="1787538"/>
                </a:lnTo>
                <a:lnTo>
                  <a:pt x="1069162" y="1787538"/>
                </a:lnTo>
                <a:lnTo>
                  <a:pt x="1069162" y="1819770"/>
                </a:lnTo>
                <a:lnTo>
                  <a:pt x="1101395" y="1819770"/>
                </a:lnTo>
                <a:lnTo>
                  <a:pt x="1101395" y="1852003"/>
                </a:lnTo>
                <a:lnTo>
                  <a:pt x="1133627" y="1852003"/>
                </a:lnTo>
                <a:lnTo>
                  <a:pt x="1133627" y="1819770"/>
                </a:lnTo>
                <a:lnTo>
                  <a:pt x="1165860" y="1819770"/>
                </a:lnTo>
                <a:lnTo>
                  <a:pt x="1165860" y="1787538"/>
                </a:lnTo>
                <a:lnTo>
                  <a:pt x="1133627" y="1787538"/>
                </a:lnTo>
                <a:lnTo>
                  <a:pt x="1133627" y="1755305"/>
                </a:lnTo>
                <a:lnTo>
                  <a:pt x="1101395" y="1755305"/>
                </a:lnTo>
                <a:close/>
                <a:moveTo>
                  <a:pt x="1444295" y="1343825"/>
                </a:moveTo>
                <a:lnTo>
                  <a:pt x="1444295" y="1376058"/>
                </a:lnTo>
                <a:lnTo>
                  <a:pt x="1412062" y="1376058"/>
                </a:lnTo>
                <a:lnTo>
                  <a:pt x="1412062" y="1408290"/>
                </a:lnTo>
                <a:lnTo>
                  <a:pt x="1444295" y="1408290"/>
                </a:lnTo>
                <a:lnTo>
                  <a:pt x="1444295" y="1440523"/>
                </a:lnTo>
                <a:lnTo>
                  <a:pt x="1476527" y="1440523"/>
                </a:lnTo>
                <a:lnTo>
                  <a:pt x="1476527" y="1408290"/>
                </a:lnTo>
                <a:lnTo>
                  <a:pt x="1508760" y="1408290"/>
                </a:lnTo>
                <a:lnTo>
                  <a:pt x="1508760" y="1376058"/>
                </a:lnTo>
                <a:lnTo>
                  <a:pt x="1476527" y="1376058"/>
                </a:lnTo>
                <a:lnTo>
                  <a:pt x="1476527" y="1343825"/>
                </a:lnTo>
                <a:lnTo>
                  <a:pt x="1444295" y="1343825"/>
                </a:lnTo>
                <a:close/>
                <a:moveTo>
                  <a:pt x="1650035" y="1480985"/>
                </a:moveTo>
                <a:lnTo>
                  <a:pt x="1650035" y="1513218"/>
                </a:lnTo>
                <a:lnTo>
                  <a:pt x="1617802" y="1513218"/>
                </a:lnTo>
                <a:lnTo>
                  <a:pt x="1617802" y="1545450"/>
                </a:lnTo>
                <a:lnTo>
                  <a:pt x="1650035" y="1545450"/>
                </a:lnTo>
                <a:lnTo>
                  <a:pt x="1650035" y="1577683"/>
                </a:lnTo>
                <a:lnTo>
                  <a:pt x="1682267" y="1577683"/>
                </a:lnTo>
                <a:lnTo>
                  <a:pt x="1682267" y="1545450"/>
                </a:lnTo>
                <a:lnTo>
                  <a:pt x="1714500" y="1545450"/>
                </a:lnTo>
                <a:lnTo>
                  <a:pt x="1714500" y="1513218"/>
                </a:lnTo>
                <a:lnTo>
                  <a:pt x="1682267" y="1513218"/>
                </a:lnTo>
                <a:lnTo>
                  <a:pt x="1682267" y="1480985"/>
                </a:lnTo>
                <a:lnTo>
                  <a:pt x="1650035" y="1480985"/>
                </a:lnTo>
                <a:close/>
                <a:moveTo>
                  <a:pt x="1581455" y="1343825"/>
                </a:moveTo>
                <a:lnTo>
                  <a:pt x="1581455" y="1376058"/>
                </a:lnTo>
                <a:lnTo>
                  <a:pt x="1549222" y="1376058"/>
                </a:lnTo>
                <a:lnTo>
                  <a:pt x="1549222" y="1408290"/>
                </a:lnTo>
                <a:lnTo>
                  <a:pt x="1581455" y="1408290"/>
                </a:lnTo>
                <a:lnTo>
                  <a:pt x="1581455" y="1440523"/>
                </a:lnTo>
                <a:lnTo>
                  <a:pt x="1613687" y="1440523"/>
                </a:lnTo>
                <a:lnTo>
                  <a:pt x="1613687" y="1408290"/>
                </a:lnTo>
                <a:lnTo>
                  <a:pt x="1645920" y="1408290"/>
                </a:lnTo>
                <a:lnTo>
                  <a:pt x="1645920" y="1376058"/>
                </a:lnTo>
                <a:lnTo>
                  <a:pt x="1613687" y="1376058"/>
                </a:lnTo>
                <a:lnTo>
                  <a:pt x="1613687" y="1343825"/>
                </a:lnTo>
                <a:lnTo>
                  <a:pt x="1581455" y="1343825"/>
                </a:lnTo>
                <a:close/>
                <a:moveTo>
                  <a:pt x="1512875" y="1480985"/>
                </a:moveTo>
                <a:lnTo>
                  <a:pt x="1512875" y="1513218"/>
                </a:lnTo>
                <a:lnTo>
                  <a:pt x="1480642" y="1513218"/>
                </a:lnTo>
                <a:lnTo>
                  <a:pt x="1480642" y="1545450"/>
                </a:lnTo>
                <a:lnTo>
                  <a:pt x="1512875" y="1545450"/>
                </a:lnTo>
                <a:lnTo>
                  <a:pt x="1512875" y="1577683"/>
                </a:lnTo>
                <a:lnTo>
                  <a:pt x="1545107" y="1577683"/>
                </a:lnTo>
                <a:lnTo>
                  <a:pt x="1545107" y="1545450"/>
                </a:lnTo>
                <a:lnTo>
                  <a:pt x="1577340" y="1545450"/>
                </a:lnTo>
                <a:lnTo>
                  <a:pt x="1577340" y="1513218"/>
                </a:lnTo>
                <a:lnTo>
                  <a:pt x="1545107" y="1513218"/>
                </a:lnTo>
                <a:lnTo>
                  <a:pt x="1545107" y="1480985"/>
                </a:lnTo>
                <a:lnTo>
                  <a:pt x="1512875" y="1480985"/>
                </a:lnTo>
                <a:close/>
                <a:moveTo>
                  <a:pt x="1133627" y="2126323"/>
                </a:moveTo>
                <a:lnTo>
                  <a:pt x="1133627" y="2094090"/>
                </a:lnTo>
                <a:lnTo>
                  <a:pt x="1165860" y="2094090"/>
                </a:lnTo>
                <a:lnTo>
                  <a:pt x="1165860" y="2061858"/>
                </a:lnTo>
                <a:lnTo>
                  <a:pt x="1133627" y="2061858"/>
                </a:lnTo>
                <a:lnTo>
                  <a:pt x="1133627" y="2029625"/>
                </a:lnTo>
                <a:lnTo>
                  <a:pt x="1101395" y="2029625"/>
                </a:lnTo>
                <a:lnTo>
                  <a:pt x="1101395" y="2061858"/>
                </a:lnTo>
                <a:lnTo>
                  <a:pt x="1069162" y="2061858"/>
                </a:lnTo>
                <a:lnTo>
                  <a:pt x="1069162" y="2094090"/>
                </a:lnTo>
                <a:lnTo>
                  <a:pt x="1101395" y="2094090"/>
                </a:lnTo>
                <a:lnTo>
                  <a:pt x="1101395" y="2126323"/>
                </a:lnTo>
                <a:lnTo>
                  <a:pt x="1133627" y="2126323"/>
                </a:lnTo>
                <a:close/>
                <a:moveTo>
                  <a:pt x="1202207" y="2263483"/>
                </a:moveTo>
                <a:lnTo>
                  <a:pt x="1202207" y="2231250"/>
                </a:lnTo>
                <a:lnTo>
                  <a:pt x="1234440" y="2231250"/>
                </a:lnTo>
                <a:lnTo>
                  <a:pt x="1234440" y="2199018"/>
                </a:lnTo>
                <a:lnTo>
                  <a:pt x="1202207" y="2199018"/>
                </a:lnTo>
                <a:lnTo>
                  <a:pt x="1202207" y="2166785"/>
                </a:lnTo>
                <a:lnTo>
                  <a:pt x="1169975" y="2166785"/>
                </a:lnTo>
                <a:lnTo>
                  <a:pt x="1169975" y="2199018"/>
                </a:lnTo>
                <a:lnTo>
                  <a:pt x="1137742" y="2199018"/>
                </a:lnTo>
                <a:lnTo>
                  <a:pt x="1137742" y="2231250"/>
                </a:lnTo>
                <a:lnTo>
                  <a:pt x="1169975" y="2231250"/>
                </a:lnTo>
                <a:lnTo>
                  <a:pt x="1169975" y="2263483"/>
                </a:lnTo>
                <a:lnTo>
                  <a:pt x="1202207" y="2263483"/>
                </a:lnTo>
                <a:close/>
                <a:moveTo>
                  <a:pt x="1718615" y="1343825"/>
                </a:moveTo>
                <a:lnTo>
                  <a:pt x="1718615" y="1376058"/>
                </a:lnTo>
                <a:lnTo>
                  <a:pt x="1686382" y="1376058"/>
                </a:lnTo>
                <a:lnTo>
                  <a:pt x="1686382" y="1408290"/>
                </a:lnTo>
                <a:lnTo>
                  <a:pt x="1718615" y="1408290"/>
                </a:lnTo>
                <a:lnTo>
                  <a:pt x="1718615" y="1440523"/>
                </a:lnTo>
                <a:lnTo>
                  <a:pt x="1750847" y="1440523"/>
                </a:lnTo>
                <a:lnTo>
                  <a:pt x="1750847" y="1408290"/>
                </a:lnTo>
                <a:lnTo>
                  <a:pt x="1783080" y="1408290"/>
                </a:lnTo>
                <a:lnTo>
                  <a:pt x="1783080" y="1376058"/>
                </a:lnTo>
                <a:lnTo>
                  <a:pt x="1750847" y="1376058"/>
                </a:lnTo>
                <a:lnTo>
                  <a:pt x="1750847" y="1343825"/>
                </a:lnTo>
                <a:lnTo>
                  <a:pt x="1718615" y="1343825"/>
                </a:lnTo>
                <a:close/>
                <a:moveTo>
                  <a:pt x="1270787" y="2400643"/>
                </a:moveTo>
                <a:lnTo>
                  <a:pt x="1270787" y="2368410"/>
                </a:lnTo>
                <a:lnTo>
                  <a:pt x="1303020" y="2368410"/>
                </a:lnTo>
                <a:lnTo>
                  <a:pt x="1303020" y="2336178"/>
                </a:lnTo>
                <a:lnTo>
                  <a:pt x="1270787" y="2336178"/>
                </a:lnTo>
                <a:lnTo>
                  <a:pt x="1270787" y="2303945"/>
                </a:lnTo>
                <a:lnTo>
                  <a:pt x="1238555" y="2303945"/>
                </a:lnTo>
                <a:lnTo>
                  <a:pt x="1238555" y="2336178"/>
                </a:lnTo>
                <a:lnTo>
                  <a:pt x="1206322" y="2336178"/>
                </a:lnTo>
                <a:lnTo>
                  <a:pt x="1206322" y="2368410"/>
                </a:lnTo>
                <a:lnTo>
                  <a:pt x="1238555" y="2368410"/>
                </a:lnTo>
                <a:lnTo>
                  <a:pt x="1238555" y="2400643"/>
                </a:lnTo>
                <a:lnTo>
                  <a:pt x="1270787" y="2400643"/>
                </a:lnTo>
                <a:close/>
                <a:moveTo>
                  <a:pt x="1065047" y="2263483"/>
                </a:moveTo>
                <a:lnTo>
                  <a:pt x="1065047" y="2231250"/>
                </a:lnTo>
                <a:lnTo>
                  <a:pt x="1097280" y="2231250"/>
                </a:lnTo>
                <a:lnTo>
                  <a:pt x="1097280" y="2199018"/>
                </a:lnTo>
                <a:lnTo>
                  <a:pt x="1065047" y="2199018"/>
                </a:lnTo>
                <a:lnTo>
                  <a:pt x="1065047" y="2166785"/>
                </a:lnTo>
                <a:lnTo>
                  <a:pt x="1032815" y="2166785"/>
                </a:lnTo>
                <a:lnTo>
                  <a:pt x="1032815" y="2199018"/>
                </a:lnTo>
                <a:lnTo>
                  <a:pt x="1000582" y="2199018"/>
                </a:lnTo>
                <a:lnTo>
                  <a:pt x="1000582" y="2231250"/>
                </a:lnTo>
                <a:lnTo>
                  <a:pt x="1032815" y="2231250"/>
                </a:lnTo>
                <a:lnTo>
                  <a:pt x="1032815" y="2263483"/>
                </a:lnTo>
                <a:lnTo>
                  <a:pt x="1065047" y="2263483"/>
                </a:lnTo>
                <a:close/>
                <a:moveTo>
                  <a:pt x="1339367" y="2263483"/>
                </a:moveTo>
                <a:lnTo>
                  <a:pt x="1339367" y="2231250"/>
                </a:lnTo>
                <a:lnTo>
                  <a:pt x="1371600" y="2231250"/>
                </a:lnTo>
                <a:lnTo>
                  <a:pt x="1371600" y="2199018"/>
                </a:lnTo>
                <a:lnTo>
                  <a:pt x="1339367" y="2199018"/>
                </a:lnTo>
                <a:lnTo>
                  <a:pt x="1339367" y="2166785"/>
                </a:lnTo>
                <a:lnTo>
                  <a:pt x="1307135" y="2166785"/>
                </a:lnTo>
                <a:lnTo>
                  <a:pt x="1307135" y="2199018"/>
                </a:lnTo>
                <a:lnTo>
                  <a:pt x="1274902" y="2199018"/>
                </a:lnTo>
                <a:lnTo>
                  <a:pt x="1274902" y="2231250"/>
                </a:lnTo>
                <a:lnTo>
                  <a:pt x="1307135" y="2231250"/>
                </a:lnTo>
                <a:lnTo>
                  <a:pt x="1307135" y="2263483"/>
                </a:lnTo>
                <a:lnTo>
                  <a:pt x="1339367" y="2263483"/>
                </a:lnTo>
                <a:close/>
                <a:moveTo>
                  <a:pt x="858622" y="1849603"/>
                </a:moveTo>
                <a:lnTo>
                  <a:pt x="858622" y="1819085"/>
                </a:lnTo>
                <a:lnTo>
                  <a:pt x="889140" y="1819085"/>
                </a:lnTo>
                <a:lnTo>
                  <a:pt x="889140" y="1788224"/>
                </a:lnTo>
                <a:lnTo>
                  <a:pt x="858622" y="1788224"/>
                </a:lnTo>
                <a:lnTo>
                  <a:pt x="858622" y="1757705"/>
                </a:lnTo>
                <a:lnTo>
                  <a:pt x="827761" y="1757705"/>
                </a:lnTo>
                <a:lnTo>
                  <a:pt x="827761" y="1788224"/>
                </a:lnTo>
                <a:lnTo>
                  <a:pt x="797242" y="1788224"/>
                </a:lnTo>
                <a:lnTo>
                  <a:pt x="797242" y="1819085"/>
                </a:lnTo>
                <a:lnTo>
                  <a:pt x="827761" y="1819085"/>
                </a:lnTo>
                <a:lnTo>
                  <a:pt x="827761" y="1849603"/>
                </a:lnTo>
                <a:lnTo>
                  <a:pt x="858622" y="1849603"/>
                </a:lnTo>
                <a:close/>
                <a:moveTo>
                  <a:pt x="996467" y="2126323"/>
                </a:moveTo>
                <a:lnTo>
                  <a:pt x="996467" y="2094090"/>
                </a:lnTo>
                <a:lnTo>
                  <a:pt x="1028700" y="2094090"/>
                </a:lnTo>
                <a:lnTo>
                  <a:pt x="1028700" y="2061858"/>
                </a:lnTo>
                <a:lnTo>
                  <a:pt x="996467" y="2061858"/>
                </a:lnTo>
                <a:lnTo>
                  <a:pt x="996467" y="2029625"/>
                </a:lnTo>
                <a:lnTo>
                  <a:pt x="964235" y="2029625"/>
                </a:lnTo>
                <a:lnTo>
                  <a:pt x="964235" y="2061858"/>
                </a:lnTo>
                <a:lnTo>
                  <a:pt x="932002" y="2061858"/>
                </a:lnTo>
                <a:lnTo>
                  <a:pt x="932002" y="2094090"/>
                </a:lnTo>
                <a:lnTo>
                  <a:pt x="964235" y="2094090"/>
                </a:lnTo>
                <a:lnTo>
                  <a:pt x="964235" y="2126323"/>
                </a:lnTo>
                <a:lnTo>
                  <a:pt x="996467" y="2126323"/>
                </a:lnTo>
                <a:close/>
                <a:moveTo>
                  <a:pt x="964235" y="1755648"/>
                </a:moveTo>
                <a:lnTo>
                  <a:pt x="964235" y="1787538"/>
                </a:lnTo>
                <a:lnTo>
                  <a:pt x="932345" y="1787538"/>
                </a:lnTo>
                <a:lnTo>
                  <a:pt x="932345" y="1819770"/>
                </a:lnTo>
                <a:lnTo>
                  <a:pt x="964235" y="1819770"/>
                </a:lnTo>
                <a:lnTo>
                  <a:pt x="964235" y="1851660"/>
                </a:lnTo>
                <a:lnTo>
                  <a:pt x="996467" y="1851660"/>
                </a:lnTo>
                <a:lnTo>
                  <a:pt x="996467" y="1819770"/>
                </a:lnTo>
                <a:lnTo>
                  <a:pt x="1028357" y="1819770"/>
                </a:lnTo>
                <a:lnTo>
                  <a:pt x="1028357" y="1787538"/>
                </a:lnTo>
                <a:lnTo>
                  <a:pt x="996467" y="1787538"/>
                </a:lnTo>
                <a:lnTo>
                  <a:pt x="996467" y="1755648"/>
                </a:lnTo>
                <a:lnTo>
                  <a:pt x="964235" y="1755648"/>
                </a:lnTo>
                <a:close/>
                <a:moveTo>
                  <a:pt x="927544" y="1988134"/>
                </a:moveTo>
                <a:lnTo>
                  <a:pt x="927544" y="1956587"/>
                </a:lnTo>
                <a:lnTo>
                  <a:pt x="959091" y="1956587"/>
                </a:lnTo>
                <a:lnTo>
                  <a:pt x="959091" y="1925041"/>
                </a:lnTo>
                <a:lnTo>
                  <a:pt x="927544" y="1925041"/>
                </a:lnTo>
                <a:lnTo>
                  <a:pt x="927544" y="1893494"/>
                </a:lnTo>
                <a:lnTo>
                  <a:pt x="895998" y="1893494"/>
                </a:lnTo>
                <a:lnTo>
                  <a:pt x="895998" y="1925041"/>
                </a:lnTo>
                <a:lnTo>
                  <a:pt x="864451" y="1925041"/>
                </a:lnTo>
                <a:lnTo>
                  <a:pt x="864451" y="1956587"/>
                </a:lnTo>
                <a:lnTo>
                  <a:pt x="895998" y="1956587"/>
                </a:lnTo>
                <a:lnTo>
                  <a:pt x="895998" y="1988134"/>
                </a:lnTo>
                <a:lnTo>
                  <a:pt x="927544" y="1988134"/>
                </a:lnTo>
                <a:close/>
                <a:moveTo>
                  <a:pt x="789356" y="1985391"/>
                </a:moveTo>
                <a:lnTo>
                  <a:pt x="789356" y="1955559"/>
                </a:lnTo>
                <a:lnTo>
                  <a:pt x="819188" y="1955559"/>
                </a:lnTo>
                <a:lnTo>
                  <a:pt x="819188" y="1926069"/>
                </a:lnTo>
                <a:lnTo>
                  <a:pt x="789356" y="1926069"/>
                </a:lnTo>
                <a:lnTo>
                  <a:pt x="789356" y="1896237"/>
                </a:lnTo>
                <a:lnTo>
                  <a:pt x="759866" y="1896237"/>
                </a:lnTo>
                <a:lnTo>
                  <a:pt x="759866" y="1926069"/>
                </a:lnTo>
                <a:lnTo>
                  <a:pt x="730034" y="1926069"/>
                </a:lnTo>
                <a:lnTo>
                  <a:pt x="730034" y="1955559"/>
                </a:lnTo>
                <a:lnTo>
                  <a:pt x="759866" y="1955559"/>
                </a:lnTo>
                <a:lnTo>
                  <a:pt x="759866" y="1985391"/>
                </a:lnTo>
                <a:lnTo>
                  <a:pt x="789356" y="1985391"/>
                </a:lnTo>
                <a:close/>
                <a:moveTo>
                  <a:pt x="2747315" y="1755305"/>
                </a:moveTo>
                <a:lnTo>
                  <a:pt x="2747315" y="1787538"/>
                </a:lnTo>
                <a:lnTo>
                  <a:pt x="2715082" y="1787538"/>
                </a:lnTo>
                <a:lnTo>
                  <a:pt x="2715082" y="1819770"/>
                </a:lnTo>
                <a:lnTo>
                  <a:pt x="2747315" y="1819770"/>
                </a:lnTo>
                <a:lnTo>
                  <a:pt x="2747315" y="1852003"/>
                </a:lnTo>
                <a:lnTo>
                  <a:pt x="2779547" y="1852003"/>
                </a:lnTo>
                <a:lnTo>
                  <a:pt x="2779547" y="1819770"/>
                </a:lnTo>
                <a:lnTo>
                  <a:pt x="2811780" y="1819770"/>
                </a:lnTo>
                <a:lnTo>
                  <a:pt x="2811780" y="1787538"/>
                </a:lnTo>
                <a:lnTo>
                  <a:pt x="2779547" y="1787538"/>
                </a:lnTo>
                <a:lnTo>
                  <a:pt x="2779547" y="1755305"/>
                </a:lnTo>
                <a:lnTo>
                  <a:pt x="2747315" y="1755305"/>
                </a:lnTo>
                <a:close/>
                <a:moveTo>
                  <a:pt x="2815895" y="1618145"/>
                </a:moveTo>
                <a:lnTo>
                  <a:pt x="2815895" y="1650378"/>
                </a:lnTo>
                <a:lnTo>
                  <a:pt x="2783662" y="1650378"/>
                </a:lnTo>
                <a:lnTo>
                  <a:pt x="2783662" y="1682610"/>
                </a:lnTo>
                <a:lnTo>
                  <a:pt x="2815895" y="1682610"/>
                </a:lnTo>
                <a:lnTo>
                  <a:pt x="2815895" y="1714843"/>
                </a:lnTo>
                <a:lnTo>
                  <a:pt x="2848127" y="1714843"/>
                </a:lnTo>
                <a:lnTo>
                  <a:pt x="2848127" y="1682610"/>
                </a:lnTo>
                <a:lnTo>
                  <a:pt x="2880360" y="1682610"/>
                </a:lnTo>
                <a:lnTo>
                  <a:pt x="2880360" y="1650378"/>
                </a:lnTo>
                <a:lnTo>
                  <a:pt x="2848127" y="1650378"/>
                </a:lnTo>
                <a:lnTo>
                  <a:pt x="2848127" y="1618145"/>
                </a:lnTo>
                <a:lnTo>
                  <a:pt x="2815895" y="1618145"/>
                </a:lnTo>
                <a:close/>
                <a:moveTo>
                  <a:pt x="2472995" y="1480985"/>
                </a:moveTo>
                <a:lnTo>
                  <a:pt x="2472995" y="1513218"/>
                </a:lnTo>
                <a:lnTo>
                  <a:pt x="2440762" y="1513218"/>
                </a:lnTo>
                <a:lnTo>
                  <a:pt x="2440762" y="1545450"/>
                </a:lnTo>
                <a:lnTo>
                  <a:pt x="2472995" y="1545450"/>
                </a:lnTo>
                <a:lnTo>
                  <a:pt x="2472995" y="1577683"/>
                </a:lnTo>
                <a:lnTo>
                  <a:pt x="2505227" y="1577683"/>
                </a:lnTo>
                <a:lnTo>
                  <a:pt x="2505227" y="1545450"/>
                </a:lnTo>
                <a:lnTo>
                  <a:pt x="2537460" y="1545450"/>
                </a:lnTo>
                <a:lnTo>
                  <a:pt x="2537460" y="1513218"/>
                </a:lnTo>
                <a:lnTo>
                  <a:pt x="2505227" y="1513218"/>
                </a:lnTo>
                <a:lnTo>
                  <a:pt x="2505227" y="1480985"/>
                </a:lnTo>
                <a:lnTo>
                  <a:pt x="2472995" y="1480985"/>
                </a:lnTo>
                <a:close/>
                <a:moveTo>
                  <a:pt x="2610155" y="1480985"/>
                </a:moveTo>
                <a:lnTo>
                  <a:pt x="2610155" y="1513218"/>
                </a:lnTo>
                <a:lnTo>
                  <a:pt x="2577922" y="1513218"/>
                </a:lnTo>
                <a:lnTo>
                  <a:pt x="2577922" y="1545450"/>
                </a:lnTo>
                <a:lnTo>
                  <a:pt x="2610155" y="1545450"/>
                </a:lnTo>
                <a:lnTo>
                  <a:pt x="2610155" y="1577683"/>
                </a:lnTo>
                <a:lnTo>
                  <a:pt x="2642387" y="1577683"/>
                </a:lnTo>
                <a:lnTo>
                  <a:pt x="2642387" y="1545450"/>
                </a:lnTo>
                <a:lnTo>
                  <a:pt x="2674620" y="1545450"/>
                </a:lnTo>
                <a:lnTo>
                  <a:pt x="2674620" y="1513218"/>
                </a:lnTo>
                <a:lnTo>
                  <a:pt x="2642387" y="1513218"/>
                </a:lnTo>
                <a:lnTo>
                  <a:pt x="2642387" y="1480985"/>
                </a:lnTo>
                <a:lnTo>
                  <a:pt x="2610155" y="1480985"/>
                </a:lnTo>
                <a:close/>
                <a:moveTo>
                  <a:pt x="1787195" y="1480985"/>
                </a:moveTo>
                <a:lnTo>
                  <a:pt x="1787195" y="1513218"/>
                </a:lnTo>
                <a:lnTo>
                  <a:pt x="1754962" y="1513218"/>
                </a:lnTo>
                <a:lnTo>
                  <a:pt x="1754962" y="1545450"/>
                </a:lnTo>
                <a:lnTo>
                  <a:pt x="1787195" y="1545450"/>
                </a:lnTo>
                <a:lnTo>
                  <a:pt x="1787195" y="1577683"/>
                </a:lnTo>
                <a:lnTo>
                  <a:pt x="1819427" y="1577683"/>
                </a:lnTo>
                <a:lnTo>
                  <a:pt x="1819427" y="1545450"/>
                </a:lnTo>
                <a:lnTo>
                  <a:pt x="1851660" y="1545450"/>
                </a:lnTo>
                <a:lnTo>
                  <a:pt x="1851660" y="1513218"/>
                </a:lnTo>
                <a:lnTo>
                  <a:pt x="1819427" y="1513218"/>
                </a:lnTo>
                <a:lnTo>
                  <a:pt x="1819427" y="1480985"/>
                </a:lnTo>
                <a:lnTo>
                  <a:pt x="1787195" y="1480985"/>
                </a:lnTo>
                <a:close/>
                <a:moveTo>
                  <a:pt x="2198675" y="1206665"/>
                </a:moveTo>
                <a:lnTo>
                  <a:pt x="2198675" y="1238898"/>
                </a:lnTo>
                <a:lnTo>
                  <a:pt x="2166442" y="1238898"/>
                </a:lnTo>
                <a:lnTo>
                  <a:pt x="2166442" y="1271130"/>
                </a:lnTo>
                <a:lnTo>
                  <a:pt x="2198675" y="1271130"/>
                </a:lnTo>
                <a:lnTo>
                  <a:pt x="2198675" y="1303363"/>
                </a:lnTo>
                <a:lnTo>
                  <a:pt x="2230907" y="1303363"/>
                </a:lnTo>
                <a:lnTo>
                  <a:pt x="2230907" y="1271130"/>
                </a:lnTo>
                <a:lnTo>
                  <a:pt x="2263140" y="1271130"/>
                </a:lnTo>
                <a:lnTo>
                  <a:pt x="2263140" y="1238898"/>
                </a:lnTo>
                <a:lnTo>
                  <a:pt x="2230907" y="1238898"/>
                </a:lnTo>
                <a:lnTo>
                  <a:pt x="2230907" y="1206665"/>
                </a:lnTo>
                <a:lnTo>
                  <a:pt x="2198675" y="1206665"/>
                </a:lnTo>
                <a:close/>
                <a:moveTo>
                  <a:pt x="2884475" y="1755305"/>
                </a:moveTo>
                <a:lnTo>
                  <a:pt x="2884475" y="1787538"/>
                </a:lnTo>
                <a:lnTo>
                  <a:pt x="2852242" y="1787538"/>
                </a:lnTo>
                <a:lnTo>
                  <a:pt x="2852242" y="1819770"/>
                </a:lnTo>
                <a:lnTo>
                  <a:pt x="2884475" y="1819770"/>
                </a:lnTo>
                <a:lnTo>
                  <a:pt x="2884475" y="1852003"/>
                </a:lnTo>
                <a:lnTo>
                  <a:pt x="2916707" y="1852003"/>
                </a:lnTo>
                <a:lnTo>
                  <a:pt x="2916707" y="1819770"/>
                </a:lnTo>
                <a:lnTo>
                  <a:pt x="2948940" y="1819770"/>
                </a:lnTo>
                <a:lnTo>
                  <a:pt x="2948940" y="1787538"/>
                </a:lnTo>
                <a:lnTo>
                  <a:pt x="2916707" y="1787538"/>
                </a:lnTo>
                <a:lnTo>
                  <a:pt x="2916707" y="1755305"/>
                </a:lnTo>
                <a:lnTo>
                  <a:pt x="2884475" y="1755305"/>
                </a:lnTo>
                <a:close/>
                <a:moveTo>
                  <a:pt x="2642387" y="2126323"/>
                </a:moveTo>
                <a:lnTo>
                  <a:pt x="2642387" y="2094090"/>
                </a:lnTo>
                <a:lnTo>
                  <a:pt x="2674620" y="2094090"/>
                </a:lnTo>
                <a:lnTo>
                  <a:pt x="2674620" y="2061858"/>
                </a:lnTo>
                <a:lnTo>
                  <a:pt x="2642387" y="2061858"/>
                </a:lnTo>
                <a:lnTo>
                  <a:pt x="2642387" y="2029625"/>
                </a:lnTo>
                <a:lnTo>
                  <a:pt x="2610155" y="2029625"/>
                </a:lnTo>
                <a:lnTo>
                  <a:pt x="2610155" y="2061858"/>
                </a:lnTo>
                <a:lnTo>
                  <a:pt x="2577922" y="2061858"/>
                </a:lnTo>
                <a:lnTo>
                  <a:pt x="2577922" y="2094090"/>
                </a:lnTo>
                <a:lnTo>
                  <a:pt x="2610155" y="2094090"/>
                </a:lnTo>
                <a:lnTo>
                  <a:pt x="2610155" y="2126323"/>
                </a:lnTo>
                <a:lnTo>
                  <a:pt x="2642387" y="2126323"/>
                </a:lnTo>
                <a:close/>
                <a:moveTo>
                  <a:pt x="2710967" y="1989163"/>
                </a:moveTo>
                <a:lnTo>
                  <a:pt x="2710967" y="1956930"/>
                </a:lnTo>
                <a:lnTo>
                  <a:pt x="2743200" y="1956930"/>
                </a:lnTo>
                <a:lnTo>
                  <a:pt x="2743200" y="1924698"/>
                </a:lnTo>
                <a:lnTo>
                  <a:pt x="2710967" y="1924698"/>
                </a:lnTo>
                <a:lnTo>
                  <a:pt x="2710967" y="1892465"/>
                </a:lnTo>
                <a:lnTo>
                  <a:pt x="2678735" y="1892465"/>
                </a:lnTo>
                <a:lnTo>
                  <a:pt x="2678735" y="1924698"/>
                </a:lnTo>
                <a:lnTo>
                  <a:pt x="2646502" y="1924698"/>
                </a:lnTo>
                <a:lnTo>
                  <a:pt x="2646502" y="1956930"/>
                </a:lnTo>
                <a:lnTo>
                  <a:pt x="2678735" y="1956930"/>
                </a:lnTo>
                <a:lnTo>
                  <a:pt x="2678735" y="1989163"/>
                </a:lnTo>
                <a:lnTo>
                  <a:pt x="2710967" y="1989163"/>
                </a:lnTo>
                <a:close/>
                <a:moveTo>
                  <a:pt x="2848127" y="1989163"/>
                </a:moveTo>
                <a:lnTo>
                  <a:pt x="2848127" y="1956930"/>
                </a:lnTo>
                <a:lnTo>
                  <a:pt x="2880360" y="1956930"/>
                </a:lnTo>
                <a:lnTo>
                  <a:pt x="2880360" y="1924698"/>
                </a:lnTo>
                <a:lnTo>
                  <a:pt x="2848127" y="1924698"/>
                </a:lnTo>
                <a:lnTo>
                  <a:pt x="2848127" y="1892465"/>
                </a:lnTo>
                <a:lnTo>
                  <a:pt x="2815895" y="1892465"/>
                </a:lnTo>
                <a:lnTo>
                  <a:pt x="2815895" y="1924698"/>
                </a:lnTo>
                <a:lnTo>
                  <a:pt x="2783662" y="1924698"/>
                </a:lnTo>
                <a:lnTo>
                  <a:pt x="2783662" y="1956930"/>
                </a:lnTo>
                <a:lnTo>
                  <a:pt x="2815895" y="1956930"/>
                </a:lnTo>
                <a:lnTo>
                  <a:pt x="2815895" y="1989163"/>
                </a:lnTo>
                <a:lnTo>
                  <a:pt x="2848127" y="1989163"/>
                </a:lnTo>
                <a:close/>
                <a:moveTo>
                  <a:pt x="2541575" y="1618145"/>
                </a:moveTo>
                <a:lnTo>
                  <a:pt x="2541575" y="1650378"/>
                </a:lnTo>
                <a:lnTo>
                  <a:pt x="2509342" y="1650378"/>
                </a:lnTo>
                <a:lnTo>
                  <a:pt x="2509342" y="1682610"/>
                </a:lnTo>
                <a:lnTo>
                  <a:pt x="2541575" y="1682610"/>
                </a:lnTo>
                <a:lnTo>
                  <a:pt x="2541575" y="1714843"/>
                </a:lnTo>
                <a:lnTo>
                  <a:pt x="2573807" y="1714843"/>
                </a:lnTo>
                <a:lnTo>
                  <a:pt x="2573807" y="1682610"/>
                </a:lnTo>
                <a:lnTo>
                  <a:pt x="2606040" y="1682610"/>
                </a:lnTo>
                <a:lnTo>
                  <a:pt x="2606040" y="1650378"/>
                </a:lnTo>
                <a:lnTo>
                  <a:pt x="2573807" y="1650378"/>
                </a:lnTo>
                <a:lnTo>
                  <a:pt x="2573807" y="1618145"/>
                </a:lnTo>
                <a:lnTo>
                  <a:pt x="2541575" y="1618145"/>
                </a:lnTo>
                <a:close/>
                <a:moveTo>
                  <a:pt x="1924355" y="1480985"/>
                </a:moveTo>
                <a:lnTo>
                  <a:pt x="1924355" y="1513218"/>
                </a:lnTo>
                <a:lnTo>
                  <a:pt x="1892122" y="1513218"/>
                </a:lnTo>
                <a:lnTo>
                  <a:pt x="1892122" y="1545450"/>
                </a:lnTo>
                <a:lnTo>
                  <a:pt x="1924355" y="1545450"/>
                </a:lnTo>
                <a:lnTo>
                  <a:pt x="1924355" y="1577683"/>
                </a:lnTo>
                <a:lnTo>
                  <a:pt x="1956587" y="1577683"/>
                </a:lnTo>
                <a:lnTo>
                  <a:pt x="1956587" y="1545450"/>
                </a:lnTo>
                <a:lnTo>
                  <a:pt x="1988820" y="1545450"/>
                </a:lnTo>
                <a:lnTo>
                  <a:pt x="1988820" y="1513218"/>
                </a:lnTo>
                <a:lnTo>
                  <a:pt x="1956587" y="1513218"/>
                </a:lnTo>
                <a:lnTo>
                  <a:pt x="1956587" y="1480985"/>
                </a:lnTo>
                <a:lnTo>
                  <a:pt x="1924355" y="1480985"/>
                </a:lnTo>
                <a:close/>
                <a:moveTo>
                  <a:pt x="1992935" y="1343825"/>
                </a:moveTo>
                <a:lnTo>
                  <a:pt x="1992935" y="1376058"/>
                </a:lnTo>
                <a:lnTo>
                  <a:pt x="1960702" y="1376058"/>
                </a:lnTo>
                <a:lnTo>
                  <a:pt x="1960702" y="1408290"/>
                </a:lnTo>
                <a:lnTo>
                  <a:pt x="1992935" y="1408290"/>
                </a:lnTo>
                <a:lnTo>
                  <a:pt x="1992935" y="1440523"/>
                </a:lnTo>
                <a:lnTo>
                  <a:pt x="2025167" y="1440523"/>
                </a:lnTo>
                <a:lnTo>
                  <a:pt x="2025167" y="1408290"/>
                </a:lnTo>
                <a:lnTo>
                  <a:pt x="2057400" y="1408290"/>
                </a:lnTo>
                <a:lnTo>
                  <a:pt x="2057400" y="1376058"/>
                </a:lnTo>
                <a:lnTo>
                  <a:pt x="2025167" y="1376058"/>
                </a:lnTo>
                <a:lnTo>
                  <a:pt x="2025167" y="1343825"/>
                </a:lnTo>
                <a:lnTo>
                  <a:pt x="1992935" y="1343825"/>
                </a:lnTo>
                <a:close/>
                <a:moveTo>
                  <a:pt x="2061515" y="1480985"/>
                </a:moveTo>
                <a:lnTo>
                  <a:pt x="2061515" y="1513218"/>
                </a:lnTo>
                <a:lnTo>
                  <a:pt x="2029282" y="1513218"/>
                </a:lnTo>
                <a:lnTo>
                  <a:pt x="2029282" y="1545450"/>
                </a:lnTo>
                <a:lnTo>
                  <a:pt x="2061515" y="1545450"/>
                </a:lnTo>
                <a:lnTo>
                  <a:pt x="2061515" y="1577683"/>
                </a:lnTo>
                <a:lnTo>
                  <a:pt x="2093747" y="1577683"/>
                </a:lnTo>
                <a:lnTo>
                  <a:pt x="2093747" y="1545450"/>
                </a:lnTo>
                <a:lnTo>
                  <a:pt x="2125980" y="1545450"/>
                </a:lnTo>
                <a:lnTo>
                  <a:pt x="2125980" y="1513218"/>
                </a:lnTo>
                <a:lnTo>
                  <a:pt x="2093747" y="1513218"/>
                </a:lnTo>
                <a:lnTo>
                  <a:pt x="2093747" y="1480985"/>
                </a:lnTo>
                <a:lnTo>
                  <a:pt x="2061515" y="1480985"/>
                </a:lnTo>
                <a:close/>
                <a:moveTo>
                  <a:pt x="1719643" y="797928"/>
                </a:moveTo>
                <a:lnTo>
                  <a:pt x="1719643" y="828446"/>
                </a:lnTo>
                <a:lnTo>
                  <a:pt x="1689125" y="828446"/>
                </a:lnTo>
                <a:lnTo>
                  <a:pt x="1689125" y="858622"/>
                </a:lnTo>
                <a:lnTo>
                  <a:pt x="1719643" y="858622"/>
                </a:lnTo>
                <a:lnTo>
                  <a:pt x="1719643" y="889140"/>
                </a:lnTo>
                <a:lnTo>
                  <a:pt x="1749819" y="889140"/>
                </a:lnTo>
                <a:lnTo>
                  <a:pt x="1749819" y="858622"/>
                </a:lnTo>
                <a:lnTo>
                  <a:pt x="1780337" y="858622"/>
                </a:lnTo>
                <a:lnTo>
                  <a:pt x="1780337" y="828446"/>
                </a:lnTo>
                <a:lnTo>
                  <a:pt x="1749819" y="828446"/>
                </a:lnTo>
                <a:lnTo>
                  <a:pt x="1749819" y="797928"/>
                </a:lnTo>
                <a:lnTo>
                  <a:pt x="1719643" y="797928"/>
                </a:lnTo>
                <a:close/>
                <a:moveTo>
                  <a:pt x="2404415" y="1618145"/>
                </a:moveTo>
                <a:lnTo>
                  <a:pt x="2404415" y="1650378"/>
                </a:lnTo>
                <a:lnTo>
                  <a:pt x="2372182" y="1650378"/>
                </a:lnTo>
                <a:lnTo>
                  <a:pt x="2372182" y="1682610"/>
                </a:lnTo>
                <a:lnTo>
                  <a:pt x="2404415" y="1682610"/>
                </a:lnTo>
                <a:lnTo>
                  <a:pt x="2404415" y="1714843"/>
                </a:lnTo>
                <a:lnTo>
                  <a:pt x="2436647" y="1714843"/>
                </a:lnTo>
                <a:lnTo>
                  <a:pt x="2436647" y="1682610"/>
                </a:lnTo>
                <a:lnTo>
                  <a:pt x="2468880" y="1682610"/>
                </a:lnTo>
                <a:lnTo>
                  <a:pt x="2468880" y="1650378"/>
                </a:lnTo>
                <a:lnTo>
                  <a:pt x="2436647" y="1650378"/>
                </a:lnTo>
                <a:lnTo>
                  <a:pt x="2436647" y="1618145"/>
                </a:lnTo>
                <a:lnTo>
                  <a:pt x="2404415" y="1618145"/>
                </a:lnTo>
                <a:close/>
                <a:moveTo>
                  <a:pt x="2130095" y="1343825"/>
                </a:moveTo>
                <a:lnTo>
                  <a:pt x="2130095" y="1376058"/>
                </a:lnTo>
                <a:lnTo>
                  <a:pt x="2097862" y="1376058"/>
                </a:lnTo>
                <a:lnTo>
                  <a:pt x="2097862" y="1408290"/>
                </a:lnTo>
                <a:lnTo>
                  <a:pt x="2130095" y="1408290"/>
                </a:lnTo>
                <a:lnTo>
                  <a:pt x="2130095" y="1440523"/>
                </a:lnTo>
                <a:lnTo>
                  <a:pt x="2162327" y="1440523"/>
                </a:lnTo>
                <a:lnTo>
                  <a:pt x="2162327" y="1408290"/>
                </a:lnTo>
                <a:lnTo>
                  <a:pt x="2194560" y="1408290"/>
                </a:lnTo>
                <a:lnTo>
                  <a:pt x="2194560" y="1376058"/>
                </a:lnTo>
                <a:lnTo>
                  <a:pt x="2162327" y="1376058"/>
                </a:lnTo>
                <a:lnTo>
                  <a:pt x="2162327" y="1343825"/>
                </a:lnTo>
                <a:lnTo>
                  <a:pt x="2130095" y="1343825"/>
                </a:lnTo>
                <a:close/>
                <a:moveTo>
                  <a:pt x="2335835" y="1480985"/>
                </a:moveTo>
                <a:lnTo>
                  <a:pt x="2335835" y="1513218"/>
                </a:lnTo>
                <a:lnTo>
                  <a:pt x="2303602" y="1513218"/>
                </a:lnTo>
                <a:lnTo>
                  <a:pt x="2303602" y="1545450"/>
                </a:lnTo>
                <a:lnTo>
                  <a:pt x="2335835" y="1545450"/>
                </a:lnTo>
                <a:lnTo>
                  <a:pt x="2335835" y="1577683"/>
                </a:lnTo>
                <a:lnTo>
                  <a:pt x="2368067" y="1577683"/>
                </a:lnTo>
                <a:lnTo>
                  <a:pt x="2368067" y="1545450"/>
                </a:lnTo>
                <a:lnTo>
                  <a:pt x="2400300" y="1545450"/>
                </a:lnTo>
                <a:lnTo>
                  <a:pt x="2400300" y="1513218"/>
                </a:lnTo>
                <a:lnTo>
                  <a:pt x="2368067" y="1513218"/>
                </a:lnTo>
                <a:lnTo>
                  <a:pt x="2368067" y="1480985"/>
                </a:lnTo>
                <a:lnTo>
                  <a:pt x="2335835" y="1480985"/>
                </a:lnTo>
                <a:close/>
                <a:moveTo>
                  <a:pt x="2267255" y="1343825"/>
                </a:moveTo>
                <a:lnTo>
                  <a:pt x="2267255" y="1376058"/>
                </a:lnTo>
                <a:lnTo>
                  <a:pt x="2235022" y="1376058"/>
                </a:lnTo>
                <a:lnTo>
                  <a:pt x="2235022" y="1408290"/>
                </a:lnTo>
                <a:lnTo>
                  <a:pt x="2267255" y="1408290"/>
                </a:lnTo>
                <a:lnTo>
                  <a:pt x="2267255" y="1440523"/>
                </a:lnTo>
                <a:lnTo>
                  <a:pt x="2299487" y="1440523"/>
                </a:lnTo>
                <a:lnTo>
                  <a:pt x="2299487" y="1408290"/>
                </a:lnTo>
                <a:lnTo>
                  <a:pt x="2331720" y="1408290"/>
                </a:lnTo>
                <a:lnTo>
                  <a:pt x="2331720" y="1376058"/>
                </a:lnTo>
                <a:lnTo>
                  <a:pt x="2299487" y="1376058"/>
                </a:lnTo>
                <a:lnTo>
                  <a:pt x="2299487" y="1343825"/>
                </a:lnTo>
                <a:lnTo>
                  <a:pt x="2267255" y="1343825"/>
                </a:lnTo>
                <a:close/>
                <a:moveTo>
                  <a:pt x="2198675" y="1480985"/>
                </a:moveTo>
                <a:lnTo>
                  <a:pt x="2198675" y="1513218"/>
                </a:lnTo>
                <a:lnTo>
                  <a:pt x="2166442" y="1513218"/>
                </a:lnTo>
                <a:lnTo>
                  <a:pt x="2166442" y="1545450"/>
                </a:lnTo>
                <a:lnTo>
                  <a:pt x="2198675" y="1545450"/>
                </a:lnTo>
                <a:lnTo>
                  <a:pt x="2198675" y="1577683"/>
                </a:lnTo>
                <a:lnTo>
                  <a:pt x="2230907" y="1577683"/>
                </a:lnTo>
                <a:lnTo>
                  <a:pt x="2230907" y="1545450"/>
                </a:lnTo>
                <a:lnTo>
                  <a:pt x="2263140" y="1545450"/>
                </a:lnTo>
                <a:lnTo>
                  <a:pt x="2263140" y="1513218"/>
                </a:lnTo>
                <a:lnTo>
                  <a:pt x="2230907" y="1513218"/>
                </a:lnTo>
                <a:lnTo>
                  <a:pt x="2230907" y="1480985"/>
                </a:lnTo>
                <a:lnTo>
                  <a:pt x="2198675" y="1480985"/>
                </a:lnTo>
                <a:close/>
                <a:moveTo>
                  <a:pt x="2678735" y="1618145"/>
                </a:moveTo>
                <a:lnTo>
                  <a:pt x="2678735" y="1650378"/>
                </a:lnTo>
                <a:lnTo>
                  <a:pt x="2646502" y="1650378"/>
                </a:lnTo>
                <a:lnTo>
                  <a:pt x="2646502" y="1682610"/>
                </a:lnTo>
                <a:lnTo>
                  <a:pt x="2678735" y="1682610"/>
                </a:lnTo>
                <a:lnTo>
                  <a:pt x="2678735" y="1714843"/>
                </a:lnTo>
                <a:lnTo>
                  <a:pt x="2710967" y="1714843"/>
                </a:lnTo>
                <a:lnTo>
                  <a:pt x="2710967" y="1682610"/>
                </a:lnTo>
                <a:lnTo>
                  <a:pt x="2743200" y="1682610"/>
                </a:lnTo>
                <a:lnTo>
                  <a:pt x="2743200" y="1650378"/>
                </a:lnTo>
                <a:lnTo>
                  <a:pt x="2710967" y="1650378"/>
                </a:lnTo>
                <a:lnTo>
                  <a:pt x="2710967" y="1618145"/>
                </a:lnTo>
                <a:lnTo>
                  <a:pt x="2678735" y="1618145"/>
                </a:lnTo>
                <a:close/>
                <a:moveTo>
                  <a:pt x="3121076" y="1985391"/>
                </a:moveTo>
                <a:lnTo>
                  <a:pt x="3121076" y="1955559"/>
                </a:lnTo>
                <a:lnTo>
                  <a:pt x="3150908" y="1955559"/>
                </a:lnTo>
                <a:lnTo>
                  <a:pt x="3150908" y="1926069"/>
                </a:lnTo>
                <a:lnTo>
                  <a:pt x="3121076" y="1926069"/>
                </a:lnTo>
                <a:lnTo>
                  <a:pt x="3121076" y="1896237"/>
                </a:lnTo>
                <a:lnTo>
                  <a:pt x="3091586" y="1896237"/>
                </a:lnTo>
                <a:lnTo>
                  <a:pt x="3091586" y="1926069"/>
                </a:lnTo>
                <a:lnTo>
                  <a:pt x="3061754" y="1926069"/>
                </a:lnTo>
                <a:lnTo>
                  <a:pt x="3061754" y="1955559"/>
                </a:lnTo>
                <a:lnTo>
                  <a:pt x="3091586" y="1955559"/>
                </a:lnTo>
                <a:lnTo>
                  <a:pt x="3091586" y="1985391"/>
                </a:lnTo>
                <a:lnTo>
                  <a:pt x="3121076" y="1985391"/>
                </a:lnTo>
                <a:close/>
                <a:moveTo>
                  <a:pt x="3160852" y="1761134"/>
                </a:moveTo>
                <a:lnTo>
                  <a:pt x="3160852" y="1789595"/>
                </a:lnTo>
                <a:lnTo>
                  <a:pt x="3132392" y="1789595"/>
                </a:lnTo>
                <a:lnTo>
                  <a:pt x="3132392" y="1817713"/>
                </a:lnTo>
                <a:lnTo>
                  <a:pt x="3160852" y="1817713"/>
                </a:lnTo>
                <a:lnTo>
                  <a:pt x="3160852" y="1846174"/>
                </a:lnTo>
                <a:lnTo>
                  <a:pt x="3188970" y="1846174"/>
                </a:lnTo>
                <a:lnTo>
                  <a:pt x="3188970" y="1817713"/>
                </a:lnTo>
                <a:lnTo>
                  <a:pt x="3217431" y="1817713"/>
                </a:lnTo>
                <a:lnTo>
                  <a:pt x="3217431" y="1789595"/>
                </a:lnTo>
                <a:lnTo>
                  <a:pt x="3188970" y="1789595"/>
                </a:lnTo>
                <a:lnTo>
                  <a:pt x="3188970" y="1761134"/>
                </a:lnTo>
                <a:lnTo>
                  <a:pt x="3160852" y="1761134"/>
                </a:lnTo>
                <a:close/>
                <a:moveTo>
                  <a:pt x="3091586" y="1622603"/>
                </a:moveTo>
                <a:lnTo>
                  <a:pt x="3091586" y="1651749"/>
                </a:lnTo>
                <a:lnTo>
                  <a:pt x="3062440" y="1651749"/>
                </a:lnTo>
                <a:lnTo>
                  <a:pt x="3062440" y="1681239"/>
                </a:lnTo>
                <a:lnTo>
                  <a:pt x="3091586" y="1681239"/>
                </a:lnTo>
                <a:lnTo>
                  <a:pt x="3091586" y="1710385"/>
                </a:lnTo>
                <a:lnTo>
                  <a:pt x="3121076" y="1710385"/>
                </a:lnTo>
                <a:lnTo>
                  <a:pt x="3121076" y="1681239"/>
                </a:lnTo>
                <a:lnTo>
                  <a:pt x="3150223" y="1681239"/>
                </a:lnTo>
                <a:lnTo>
                  <a:pt x="3150223" y="1651749"/>
                </a:lnTo>
                <a:lnTo>
                  <a:pt x="3121076" y="1651749"/>
                </a:lnTo>
                <a:lnTo>
                  <a:pt x="3121076" y="1622603"/>
                </a:lnTo>
                <a:lnTo>
                  <a:pt x="3091586" y="1622603"/>
                </a:lnTo>
                <a:close/>
                <a:moveTo>
                  <a:pt x="3022321" y="1757705"/>
                </a:moveTo>
                <a:lnTo>
                  <a:pt x="3022321" y="1788224"/>
                </a:lnTo>
                <a:lnTo>
                  <a:pt x="2991803" y="1788224"/>
                </a:lnTo>
                <a:lnTo>
                  <a:pt x="2991803" y="1819085"/>
                </a:lnTo>
                <a:lnTo>
                  <a:pt x="3022321" y="1819085"/>
                </a:lnTo>
                <a:lnTo>
                  <a:pt x="3022321" y="1849603"/>
                </a:lnTo>
                <a:lnTo>
                  <a:pt x="3053182" y="1849603"/>
                </a:lnTo>
                <a:lnTo>
                  <a:pt x="3053182" y="1819085"/>
                </a:lnTo>
                <a:lnTo>
                  <a:pt x="3083700" y="1819085"/>
                </a:lnTo>
                <a:lnTo>
                  <a:pt x="3083700" y="1788224"/>
                </a:lnTo>
                <a:lnTo>
                  <a:pt x="3053182" y="1788224"/>
                </a:lnTo>
                <a:lnTo>
                  <a:pt x="3053182" y="1757705"/>
                </a:lnTo>
                <a:lnTo>
                  <a:pt x="3022321" y="1757705"/>
                </a:lnTo>
                <a:close/>
                <a:moveTo>
                  <a:pt x="2953741" y="1619860"/>
                </a:moveTo>
                <a:lnTo>
                  <a:pt x="2953741" y="1651064"/>
                </a:lnTo>
                <a:lnTo>
                  <a:pt x="2922537" y="1651064"/>
                </a:lnTo>
                <a:lnTo>
                  <a:pt x="2922537" y="1681925"/>
                </a:lnTo>
                <a:lnTo>
                  <a:pt x="2953741" y="1681925"/>
                </a:lnTo>
                <a:lnTo>
                  <a:pt x="2953741" y="1713128"/>
                </a:lnTo>
                <a:lnTo>
                  <a:pt x="2984602" y="1713128"/>
                </a:lnTo>
                <a:lnTo>
                  <a:pt x="2984602" y="1681925"/>
                </a:lnTo>
                <a:lnTo>
                  <a:pt x="3015806" y="1681925"/>
                </a:lnTo>
                <a:lnTo>
                  <a:pt x="3015806" y="1651064"/>
                </a:lnTo>
                <a:lnTo>
                  <a:pt x="2984602" y="1651064"/>
                </a:lnTo>
                <a:lnTo>
                  <a:pt x="2984602" y="1619860"/>
                </a:lnTo>
                <a:lnTo>
                  <a:pt x="2953741" y="1619860"/>
                </a:lnTo>
                <a:close/>
                <a:moveTo>
                  <a:pt x="2884818" y="1482357"/>
                </a:moveTo>
                <a:lnTo>
                  <a:pt x="2884818" y="1513561"/>
                </a:lnTo>
                <a:lnTo>
                  <a:pt x="2853614" y="1513561"/>
                </a:lnTo>
                <a:lnTo>
                  <a:pt x="2853614" y="1545107"/>
                </a:lnTo>
                <a:lnTo>
                  <a:pt x="2884818" y="1545107"/>
                </a:lnTo>
                <a:lnTo>
                  <a:pt x="2884818" y="1576311"/>
                </a:lnTo>
                <a:lnTo>
                  <a:pt x="2916365" y="1576311"/>
                </a:lnTo>
                <a:lnTo>
                  <a:pt x="2916365" y="1545107"/>
                </a:lnTo>
                <a:lnTo>
                  <a:pt x="2947568" y="1545107"/>
                </a:lnTo>
                <a:lnTo>
                  <a:pt x="2947568" y="1513561"/>
                </a:lnTo>
                <a:lnTo>
                  <a:pt x="2916365" y="1513561"/>
                </a:lnTo>
                <a:lnTo>
                  <a:pt x="2916365" y="1482357"/>
                </a:lnTo>
                <a:lnTo>
                  <a:pt x="2884818" y="1482357"/>
                </a:lnTo>
                <a:close/>
                <a:moveTo>
                  <a:pt x="2848127" y="2263483"/>
                </a:moveTo>
                <a:lnTo>
                  <a:pt x="2848127" y="2231250"/>
                </a:lnTo>
                <a:lnTo>
                  <a:pt x="2880360" y="2231250"/>
                </a:lnTo>
                <a:lnTo>
                  <a:pt x="2880360" y="2199018"/>
                </a:lnTo>
                <a:lnTo>
                  <a:pt x="2848127" y="2199018"/>
                </a:lnTo>
                <a:lnTo>
                  <a:pt x="2848127" y="2166785"/>
                </a:lnTo>
                <a:lnTo>
                  <a:pt x="2815895" y="2166785"/>
                </a:lnTo>
                <a:lnTo>
                  <a:pt x="2815895" y="2199018"/>
                </a:lnTo>
                <a:lnTo>
                  <a:pt x="2783662" y="2199018"/>
                </a:lnTo>
                <a:lnTo>
                  <a:pt x="2783662" y="2231250"/>
                </a:lnTo>
                <a:lnTo>
                  <a:pt x="2815895" y="2231250"/>
                </a:lnTo>
                <a:lnTo>
                  <a:pt x="2815895" y="2263483"/>
                </a:lnTo>
                <a:lnTo>
                  <a:pt x="2848127" y="2263483"/>
                </a:lnTo>
                <a:close/>
                <a:moveTo>
                  <a:pt x="2779547" y="2126323"/>
                </a:moveTo>
                <a:lnTo>
                  <a:pt x="2779547" y="2094090"/>
                </a:lnTo>
                <a:lnTo>
                  <a:pt x="2811780" y="2094090"/>
                </a:lnTo>
                <a:lnTo>
                  <a:pt x="2811780" y="2061858"/>
                </a:lnTo>
                <a:lnTo>
                  <a:pt x="2779547" y="2061858"/>
                </a:lnTo>
                <a:lnTo>
                  <a:pt x="2779547" y="2029625"/>
                </a:lnTo>
                <a:lnTo>
                  <a:pt x="2747315" y="2029625"/>
                </a:lnTo>
                <a:lnTo>
                  <a:pt x="2747315" y="2061858"/>
                </a:lnTo>
                <a:lnTo>
                  <a:pt x="2715082" y="2061858"/>
                </a:lnTo>
                <a:lnTo>
                  <a:pt x="2715082" y="2094090"/>
                </a:lnTo>
                <a:lnTo>
                  <a:pt x="2747315" y="2094090"/>
                </a:lnTo>
                <a:lnTo>
                  <a:pt x="2747315" y="2126323"/>
                </a:lnTo>
                <a:lnTo>
                  <a:pt x="2779547" y="2126323"/>
                </a:lnTo>
                <a:close/>
                <a:moveTo>
                  <a:pt x="2984945" y="1988134"/>
                </a:moveTo>
                <a:lnTo>
                  <a:pt x="2984945" y="1956587"/>
                </a:lnTo>
                <a:lnTo>
                  <a:pt x="3016492" y="1956587"/>
                </a:lnTo>
                <a:lnTo>
                  <a:pt x="3016492" y="1925041"/>
                </a:lnTo>
                <a:lnTo>
                  <a:pt x="2984945" y="1925041"/>
                </a:lnTo>
                <a:lnTo>
                  <a:pt x="2984945" y="1893494"/>
                </a:lnTo>
                <a:lnTo>
                  <a:pt x="2953398" y="1893494"/>
                </a:lnTo>
                <a:lnTo>
                  <a:pt x="2953398" y="1925041"/>
                </a:lnTo>
                <a:lnTo>
                  <a:pt x="2921851" y="1925041"/>
                </a:lnTo>
                <a:lnTo>
                  <a:pt x="2921851" y="1956587"/>
                </a:lnTo>
                <a:lnTo>
                  <a:pt x="2953398" y="1956587"/>
                </a:lnTo>
                <a:lnTo>
                  <a:pt x="2953398" y="1988134"/>
                </a:lnTo>
                <a:lnTo>
                  <a:pt x="2984945" y="1988134"/>
                </a:lnTo>
                <a:close/>
                <a:moveTo>
                  <a:pt x="3053182" y="2123923"/>
                </a:moveTo>
                <a:lnTo>
                  <a:pt x="3053182" y="2093405"/>
                </a:lnTo>
                <a:lnTo>
                  <a:pt x="3083700" y="2093405"/>
                </a:lnTo>
                <a:lnTo>
                  <a:pt x="3083700" y="2062544"/>
                </a:lnTo>
                <a:lnTo>
                  <a:pt x="3053182" y="2062544"/>
                </a:lnTo>
                <a:lnTo>
                  <a:pt x="3053182" y="2032025"/>
                </a:lnTo>
                <a:lnTo>
                  <a:pt x="3022321" y="2032025"/>
                </a:lnTo>
                <a:lnTo>
                  <a:pt x="3022321" y="2062544"/>
                </a:lnTo>
                <a:lnTo>
                  <a:pt x="2991803" y="2062544"/>
                </a:lnTo>
                <a:lnTo>
                  <a:pt x="2991803" y="2093405"/>
                </a:lnTo>
                <a:lnTo>
                  <a:pt x="3022321" y="2093405"/>
                </a:lnTo>
                <a:lnTo>
                  <a:pt x="3022321" y="2123923"/>
                </a:lnTo>
                <a:lnTo>
                  <a:pt x="3053182" y="2123923"/>
                </a:lnTo>
                <a:close/>
                <a:moveTo>
                  <a:pt x="2916707" y="2126323"/>
                </a:moveTo>
                <a:lnTo>
                  <a:pt x="2916707" y="2094090"/>
                </a:lnTo>
                <a:lnTo>
                  <a:pt x="2948940" y="2094090"/>
                </a:lnTo>
                <a:lnTo>
                  <a:pt x="2948940" y="2061858"/>
                </a:lnTo>
                <a:lnTo>
                  <a:pt x="2916707" y="2061858"/>
                </a:lnTo>
                <a:lnTo>
                  <a:pt x="2916707" y="2029625"/>
                </a:lnTo>
                <a:lnTo>
                  <a:pt x="2884475" y="2029625"/>
                </a:lnTo>
                <a:lnTo>
                  <a:pt x="2884475" y="2061858"/>
                </a:lnTo>
                <a:lnTo>
                  <a:pt x="2852242" y="2061858"/>
                </a:lnTo>
                <a:lnTo>
                  <a:pt x="2852242" y="2094090"/>
                </a:lnTo>
                <a:lnTo>
                  <a:pt x="2884475" y="2094090"/>
                </a:lnTo>
                <a:lnTo>
                  <a:pt x="2884475" y="2126323"/>
                </a:lnTo>
                <a:lnTo>
                  <a:pt x="2916707" y="2126323"/>
                </a:lnTo>
                <a:close/>
                <a:moveTo>
                  <a:pt x="2404415" y="1343825"/>
                </a:moveTo>
                <a:lnTo>
                  <a:pt x="2404415" y="1376058"/>
                </a:lnTo>
                <a:lnTo>
                  <a:pt x="2372182" y="1376058"/>
                </a:lnTo>
                <a:lnTo>
                  <a:pt x="2372182" y="1408290"/>
                </a:lnTo>
                <a:lnTo>
                  <a:pt x="2404415" y="1408290"/>
                </a:lnTo>
                <a:lnTo>
                  <a:pt x="2404415" y="1440523"/>
                </a:lnTo>
                <a:lnTo>
                  <a:pt x="2436647" y="1440523"/>
                </a:lnTo>
                <a:lnTo>
                  <a:pt x="2436647" y="1408290"/>
                </a:lnTo>
                <a:lnTo>
                  <a:pt x="2468880" y="1408290"/>
                </a:lnTo>
                <a:lnTo>
                  <a:pt x="2468880" y="1376058"/>
                </a:lnTo>
                <a:lnTo>
                  <a:pt x="2436647" y="1376058"/>
                </a:lnTo>
                <a:lnTo>
                  <a:pt x="2436647" y="1343825"/>
                </a:lnTo>
                <a:lnTo>
                  <a:pt x="2404415" y="1343825"/>
                </a:lnTo>
                <a:close/>
                <a:moveTo>
                  <a:pt x="2335835" y="1206665"/>
                </a:moveTo>
                <a:lnTo>
                  <a:pt x="2335835" y="1238898"/>
                </a:lnTo>
                <a:lnTo>
                  <a:pt x="2303602" y="1238898"/>
                </a:lnTo>
                <a:lnTo>
                  <a:pt x="2303602" y="1271130"/>
                </a:lnTo>
                <a:lnTo>
                  <a:pt x="2335835" y="1271130"/>
                </a:lnTo>
                <a:lnTo>
                  <a:pt x="2335835" y="1303363"/>
                </a:lnTo>
                <a:lnTo>
                  <a:pt x="2368067" y="1303363"/>
                </a:lnTo>
                <a:lnTo>
                  <a:pt x="2368067" y="1271130"/>
                </a:lnTo>
                <a:lnTo>
                  <a:pt x="2400300" y="1271130"/>
                </a:lnTo>
                <a:lnTo>
                  <a:pt x="2400300" y="1238898"/>
                </a:lnTo>
                <a:lnTo>
                  <a:pt x="2368067" y="1238898"/>
                </a:lnTo>
                <a:lnTo>
                  <a:pt x="2368067" y="1206665"/>
                </a:lnTo>
                <a:lnTo>
                  <a:pt x="2335835" y="1206665"/>
                </a:lnTo>
                <a:close/>
                <a:moveTo>
                  <a:pt x="2472995" y="1206665"/>
                </a:moveTo>
                <a:lnTo>
                  <a:pt x="2472995" y="1238898"/>
                </a:lnTo>
                <a:lnTo>
                  <a:pt x="2440762" y="1238898"/>
                </a:lnTo>
                <a:lnTo>
                  <a:pt x="2440762" y="1271130"/>
                </a:lnTo>
                <a:lnTo>
                  <a:pt x="2472995" y="1271130"/>
                </a:lnTo>
                <a:lnTo>
                  <a:pt x="2472995" y="1303363"/>
                </a:lnTo>
                <a:lnTo>
                  <a:pt x="2505227" y="1303363"/>
                </a:lnTo>
                <a:lnTo>
                  <a:pt x="2505227" y="1271130"/>
                </a:lnTo>
                <a:lnTo>
                  <a:pt x="2537460" y="1271130"/>
                </a:lnTo>
                <a:lnTo>
                  <a:pt x="2537460" y="1238898"/>
                </a:lnTo>
                <a:lnTo>
                  <a:pt x="2505227" y="1238898"/>
                </a:lnTo>
                <a:lnTo>
                  <a:pt x="2505227" y="1206665"/>
                </a:lnTo>
                <a:lnTo>
                  <a:pt x="2472995" y="1206665"/>
                </a:lnTo>
                <a:close/>
                <a:moveTo>
                  <a:pt x="2816238" y="1345197"/>
                </a:moveTo>
                <a:lnTo>
                  <a:pt x="2816238" y="1376401"/>
                </a:lnTo>
                <a:lnTo>
                  <a:pt x="2785034" y="1376401"/>
                </a:lnTo>
                <a:lnTo>
                  <a:pt x="2785034" y="1407947"/>
                </a:lnTo>
                <a:lnTo>
                  <a:pt x="2816238" y="1407947"/>
                </a:lnTo>
                <a:lnTo>
                  <a:pt x="2816238" y="1439151"/>
                </a:lnTo>
                <a:lnTo>
                  <a:pt x="2847785" y="1439151"/>
                </a:lnTo>
                <a:lnTo>
                  <a:pt x="2847785" y="1407947"/>
                </a:lnTo>
                <a:lnTo>
                  <a:pt x="2878988" y="1407947"/>
                </a:lnTo>
                <a:lnTo>
                  <a:pt x="2878988" y="1376401"/>
                </a:lnTo>
                <a:lnTo>
                  <a:pt x="2847785" y="1376401"/>
                </a:lnTo>
                <a:lnTo>
                  <a:pt x="2847785" y="1345197"/>
                </a:lnTo>
                <a:lnTo>
                  <a:pt x="2816238" y="1345197"/>
                </a:lnTo>
                <a:close/>
                <a:moveTo>
                  <a:pt x="2267255" y="1069505"/>
                </a:moveTo>
                <a:lnTo>
                  <a:pt x="2267255" y="1101738"/>
                </a:lnTo>
                <a:lnTo>
                  <a:pt x="2235022" y="1101738"/>
                </a:lnTo>
                <a:lnTo>
                  <a:pt x="2235022" y="1133970"/>
                </a:lnTo>
                <a:lnTo>
                  <a:pt x="2267255" y="1133970"/>
                </a:lnTo>
                <a:lnTo>
                  <a:pt x="2267255" y="1166203"/>
                </a:lnTo>
                <a:lnTo>
                  <a:pt x="2299487" y="1166203"/>
                </a:lnTo>
                <a:lnTo>
                  <a:pt x="2299487" y="1133970"/>
                </a:lnTo>
                <a:lnTo>
                  <a:pt x="2331720" y="1133970"/>
                </a:lnTo>
                <a:lnTo>
                  <a:pt x="2331720" y="1101738"/>
                </a:lnTo>
                <a:lnTo>
                  <a:pt x="2299487" y="1101738"/>
                </a:lnTo>
                <a:lnTo>
                  <a:pt x="2299487" y="1069505"/>
                </a:lnTo>
                <a:lnTo>
                  <a:pt x="2267255" y="1069505"/>
                </a:lnTo>
                <a:close/>
                <a:moveTo>
                  <a:pt x="2541575" y="1343825"/>
                </a:moveTo>
                <a:lnTo>
                  <a:pt x="2541575" y="1376058"/>
                </a:lnTo>
                <a:lnTo>
                  <a:pt x="2509342" y="1376058"/>
                </a:lnTo>
                <a:lnTo>
                  <a:pt x="2509342" y="1408290"/>
                </a:lnTo>
                <a:lnTo>
                  <a:pt x="2541575" y="1408290"/>
                </a:lnTo>
                <a:lnTo>
                  <a:pt x="2541575" y="1440523"/>
                </a:lnTo>
                <a:lnTo>
                  <a:pt x="2573807" y="1440523"/>
                </a:lnTo>
                <a:lnTo>
                  <a:pt x="2573807" y="1408290"/>
                </a:lnTo>
                <a:lnTo>
                  <a:pt x="2606040" y="1408290"/>
                </a:lnTo>
                <a:lnTo>
                  <a:pt x="2606040" y="1376058"/>
                </a:lnTo>
                <a:lnTo>
                  <a:pt x="2573807" y="1376058"/>
                </a:lnTo>
                <a:lnTo>
                  <a:pt x="2573807" y="1343825"/>
                </a:lnTo>
                <a:lnTo>
                  <a:pt x="2541575" y="1343825"/>
                </a:lnTo>
                <a:close/>
                <a:moveTo>
                  <a:pt x="2678735" y="1343825"/>
                </a:moveTo>
                <a:lnTo>
                  <a:pt x="2678735" y="1376058"/>
                </a:lnTo>
                <a:lnTo>
                  <a:pt x="2646502" y="1376058"/>
                </a:lnTo>
                <a:lnTo>
                  <a:pt x="2646502" y="1408290"/>
                </a:lnTo>
                <a:lnTo>
                  <a:pt x="2678735" y="1408290"/>
                </a:lnTo>
                <a:lnTo>
                  <a:pt x="2678735" y="1440523"/>
                </a:lnTo>
                <a:lnTo>
                  <a:pt x="2710967" y="1440523"/>
                </a:lnTo>
                <a:lnTo>
                  <a:pt x="2710967" y="1408290"/>
                </a:lnTo>
                <a:lnTo>
                  <a:pt x="2743200" y="1408290"/>
                </a:lnTo>
                <a:lnTo>
                  <a:pt x="2743200" y="1376058"/>
                </a:lnTo>
                <a:lnTo>
                  <a:pt x="2710967" y="1376058"/>
                </a:lnTo>
                <a:lnTo>
                  <a:pt x="2710967" y="1343825"/>
                </a:lnTo>
                <a:lnTo>
                  <a:pt x="2678735" y="1343825"/>
                </a:lnTo>
                <a:close/>
                <a:moveTo>
                  <a:pt x="2747315" y="1480985"/>
                </a:moveTo>
                <a:lnTo>
                  <a:pt x="2747315" y="1513218"/>
                </a:lnTo>
                <a:lnTo>
                  <a:pt x="2715082" y="1513218"/>
                </a:lnTo>
                <a:lnTo>
                  <a:pt x="2715082" y="1545450"/>
                </a:lnTo>
                <a:lnTo>
                  <a:pt x="2747315" y="1545450"/>
                </a:lnTo>
                <a:lnTo>
                  <a:pt x="2747315" y="1577683"/>
                </a:lnTo>
                <a:lnTo>
                  <a:pt x="2779547" y="1577683"/>
                </a:lnTo>
                <a:lnTo>
                  <a:pt x="2779547" y="1545450"/>
                </a:lnTo>
                <a:lnTo>
                  <a:pt x="2811780" y="1545450"/>
                </a:lnTo>
                <a:lnTo>
                  <a:pt x="2811780" y="1513218"/>
                </a:lnTo>
                <a:lnTo>
                  <a:pt x="2779547" y="1513218"/>
                </a:lnTo>
                <a:lnTo>
                  <a:pt x="2779547" y="1480985"/>
                </a:lnTo>
                <a:lnTo>
                  <a:pt x="2747315" y="1480985"/>
                </a:lnTo>
                <a:close/>
                <a:moveTo>
                  <a:pt x="2610155" y="1206665"/>
                </a:moveTo>
                <a:lnTo>
                  <a:pt x="2610155" y="1238898"/>
                </a:lnTo>
                <a:lnTo>
                  <a:pt x="2577922" y="1238898"/>
                </a:lnTo>
                <a:lnTo>
                  <a:pt x="2577922" y="1271130"/>
                </a:lnTo>
                <a:lnTo>
                  <a:pt x="2610155" y="1271130"/>
                </a:lnTo>
                <a:lnTo>
                  <a:pt x="2610155" y="1303363"/>
                </a:lnTo>
                <a:lnTo>
                  <a:pt x="2642387" y="1303363"/>
                </a:lnTo>
                <a:lnTo>
                  <a:pt x="2642387" y="1271130"/>
                </a:lnTo>
                <a:lnTo>
                  <a:pt x="2674620" y="1271130"/>
                </a:lnTo>
                <a:lnTo>
                  <a:pt x="2674620" y="1238898"/>
                </a:lnTo>
                <a:lnTo>
                  <a:pt x="2642387" y="1238898"/>
                </a:lnTo>
                <a:lnTo>
                  <a:pt x="2642387" y="1206665"/>
                </a:lnTo>
                <a:lnTo>
                  <a:pt x="2610155" y="1206665"/>
                </a:lnTo>
                <a:close/>
                <a:moveTo>
                  <a:pt x="2025167" y="2537803"/>
                </a:moveTo>
                <a:lnTo>
                  <a:pt x="2025167" y="2505570"/>
                </a:lnTo>
                <a:lnTo>
                  <a:pt x="2057400" y="2505570"/>
                </a:lnTo>
                <a:lnTo>
                  <a:pt x="2057400" y="2473338"/>
                </a:lnTo>
                <a:lnTo>
                  <a:pt x="2025167" y="2473338"/>
                </a:lnTo>
                <a:lnTo>
                  <a:pt x="2025167" y="2441105"/>
                </a:lnTo>
                <a:lnTo>
                  <a:pt x="1992935" y="2441105"/>
                </a:lnTo>
                <a:lnTo>
                  <a:pt x="1992935" y="2473338"/>
                </a:lnTo>
                <a:lnTo>
                  <a:pt x="1960702" y="2473338"/>
                </a:lnTo>
                <a:lnTo>
                  <a:pt x="1960702" y="2505570"/>
                </a:lnTo>
                <a:lnTo>
                  <a:pt x="1992935" y="2505570"/>
                </a:lnTo>
                <a:lnTo>
                  <a:pt x="1992935" y="2537803"/>
                </a:lnTo>
                <a:lnTo>
                  <a:pt x="2025167" y="2537803"/>
                </a:lnTo>
                <a:close/>
                <a:moveTo>
                  <a:pt x="1819427" y="2400643"/>
                </a:moveTo>
                <a:lnTo>
                  <a:pt x="1819427" y="2368410"/>
                </a:lnTo>
                <a:lnTo>
                  <a:pt x="1851660" y="2368410"/>
                </a:lnTo>
                <a:lnTo>
                  <a:pt x="1851660" y="2336178"/>
                </a:lnTo>
                <a:lnTo>
                  <a:pt x="1819427" y="2336178"/>
                </a:lnTo>
                <a:lnTo>
                  <a:pt x="1819427" y="2303945"/>
                </a:lnTo>
                <a:lnTo>
                  <a:pt x="1787195" y="2303945"/>
                </a:lnTo>
                <a:lnTo>
                  <a:pt x="1787195" y="2336178"/>
                </a:lnTo>
                <a:lnTo>
                  <a:pt x="1754962" y="2336178"/>
                </a:lnTo>
                <a:lnTo>
                  <a:pt x="1754962" y="2368410"/>
                </a:lnTo>
                <a:lnTo>
                  <a:pt x="1787195" y="2368410"/>
                </a:lnTo>
                <a:lnTo>
                  <a:pt x="1787195" y="2400643"/>
                </a:lnTo>
                <a:lnTo>
                  <a:pt x="1819427" y="2400643"/>
                </a:lnTo>
                <a:close/>
                <a:moveTo>
                  <a:pt x="2710967" y="2263483"/>
                </a:moveTo>
                <a:lnTo>
                  <a:pt x="2710967" y="2231250"/>
                </a:lnTo>
                <a:lnTo>
                  <a:pt x="2743200" y="2231250"/>
                </a:lnTo>
                <a:lnTo>
                  <a:pt x="2743200" y="2199018"/>
                </a:lnTo>
                <a:lnTo>
                  <a:pt x="2710967" y="2199018"/>
                </a:lnTo>
                <a:lnTo>
                  <a:pt x="2710967" y="2166785"/>
                </a:lnTo>
                <a:lnTo>
                  <a:pt x="2678735" y="2166785"/>
                </a:lnTo>
                <a:lnTo>
                  <a:pt x="2678735" y="2199018"/>
                </a:lnTo>
                <a:lnTo>
                  <a:pt x="2646502" y="2199018"/>
                </a:lnTo>
                <a:lnTo>
                  <a:pt x="2646502" y="2231250"/>
                </a:lnTo>
                <a:lnTo>
                  <a:pt x="2678735" y="2231250"/>
                </a:lnTo>
                <a:lnTo>
                  <a:pt x="2678735" y="2263483"/>
                </a:lnTo>
                <a:lnTo>
                  <a:pt x="2710967" y="2263483"/>
                </a:lnTo>
                <a:close/>
                <a:moveTo>
                  <a:pt x="1956587" y="2400643"/>
                </a:moveTo>
                <a:lnTo>
                  <a:pt x="1956587" y="2368410"/>
                </a:lnTo>
                <a:lnTo>
                  <a:pt x="1988820" y="2368410"/>
                </a:lnTo>
                <a:lnTo>
                  <a:pt x="1988820" y="2336178"/>
                </a:lnTo>
                <a:lnTo>
                  <a:pt x="1956587" y="2336178"/>
                </a:lnTo>
                <a:lnTo>
                  <a:pt x="1956587" y="2303945"/>
                </a:lnTo>
                <a:lnTo>
                  <a:pt x="1924355" y="2303945"/>
                </a:lnTo>
                <a:lnTo>
                  <a:pt x="1924355" y="2336178"/>
                </a:lnTo>
                <a:lnTo>
                  <a:pt x="1892122" y="2336178"/>
                </a:lnTo>
                <a:lnTo>
                  <a:pt x="1892122" y="2368410"/>
                </a:lnTo>
                <a:lnTo>
                  <a:pt x="1924355" y="2368410"/>
                </a:lnTo>
                <a:lnTo>
                  <a:pt x="1924355" y="2400643"/>
                </a:lnTo>
                <a:lnTo>
                  <a:pt x="1956587" y="2400643"/>
                </a:lnTo>
                <a:close/>
                <a:moveTo>
                  <a:pt x="1750847" y="2537803"/>
                </a:moveTo>
                <a:lnTo>
                  <a:pt x="1750847" y="2505570"/>
                </a:lnTo>
                <a:lnTo>
                  <a:pt x="1783080" y="2505570"/>
                </a:lnTo>
                <a:lnTo>
                  <a:pt x="1783080" y="2473338"/>
                </a:lnTo>
                <a:lnTo>
                  <a:pt x="1750847" y="2473338"/>
                </a:lnTo>
                <a:lnTo>
                  <a:pt x="1750847" y="2441105"/>
                </a:lnTo>
                <a:lnTo>
                  <a:pt x="1718615" y="2441105"/>
                </a:lnTo>
                <a:lnTo>
                  <a:pt x="1718615" y="2473338"/>
                </a:lnTo>
                <a:lnTo>
                  <a:pt x="1686382" y="2473338"/>
                </a:lnTo>
                <a:lnTo>
                  <a:pt x="1686382" y="2505570"/>
                </a:lnTo>
                <a:lnTo>
                  <a:pt x="1718615" y="2505570"/>
                </a:lnTo>
                <a:lnTo>
                  <a:pt x="1718615" y="2537803"/>
                </a:lnTo>
                <a:lnTo>
                  <a:pt x="1750847" y="2537803"/>
                </a:lnTo>
                <a:close/>
                <a:moveTo>
                  <a:pt x="1476527" y="2263483"/>
                </a:moveTo>
                <a:lnTo>
                  <a:pt x="1476527" y="2231250"/>
                </a:lnTo>
                <a:lnTo>
                  <a:pt x="1508760" y="2231250"/>
                </a:lnTo>
                <a:lnTo>
                  <a:pt x="1508760" y="2199018"/>
                </a:lnTo>
                <a:lnTo>
                  <a:pt x="1476527" y="2199018"/>
                </a:lnTo>
                <a:lnTo>
                  <a:pt x="1476527" y="2166785"/>
                </a:lnTo>
                <a:lnTo>
                  <a:pt x="1444295" y="2166785"/>
                </a:lnTo>
                <a:lnTo>
                  <a:pt x="1444295" y="2199018"/>
                </a:lnTo>
                <a:lnTo>
                  <a:pt x="1412062" y="2199018"/>
                </a:lnTo>
                <a:lnTo>
                  <a:pt x="1412062" y="2231250"/>
                </a:lnTo>
                <a:lnTo>
                  <a:pt x="1444295" y="2231250"/>
                </a:lnTo>
                <a:lnTo>
                  <a:pt x="1444295" y="2263483"/>
                </a:lnTo>
                <a:lnTo>
                  <a:pt x="1476527" y="2263483"/>
                </a:lnTo>
                <a:close/>
                <a:moveTo>
                  <a:pt x="1545107" y="2400643"/>
                </a:moveTo>
                <a:lnTo>
                  <a:pt x="1545107" y="2368410"/>
                </a:lnTo>
                <a:lnTo>
                  <a:pt x="1577340" y="2368410"/>
                </a:lnTo>
                <a:lnTo>
                  <a:pt x="1577340" y="2336178"/>
                </a:lnTo>
                <a:lnTo>
                  <a:pt x="1545107" y="2336178"/>
                </a:lnTo>
                <a:lnTo>
                  <a:pt x="1545107" y="2303945"/>
                </a:lnTo>
                <a:lnTo>
                  <a:pt x="1512875" y="2303945"/>
                </a:lnTo>
                <a:lnTo>
                  <a:pt x="1512875" y="2336178"/>
                </a:lnTo>
                <a:lnTo>
                  <a:pt x="1480642" y="2336178"/>
                </a:lnTo>
                <a:lnTo>
                  <a:pt x="1480642" y="2368410"/>
                </a:lnTo>
                <a:lnTo>
                  <a:pt x="1512875" y="2368410"/>
                </a:lnTo>
                <a:lnTo>
                  <a:pt x="1512875" y="2400643"/>
                </a:lnTo>
                <a:lnTo>
                  <a:pt x="1545107" y="2400643"/>
                </a:lnTo>
                <a:close/>
                <a:moveTo>
                  <a:pt x="1407947" y="2400643"/>
                </a:moveTo>
                <a:lnTo>
                  <a:pt x="1407947" y="2368410"/>
                </a:lnTo>
                <a:lnTo>
                  <a:pt x="1440180" y="2368410"/>
                </a:lnTo>
                <a:lnTo>
                  <a:pt x="1440180" y="2336178"/>
                </a:lnTo>
                <a:lnTo>
                  <a:pt x="1407947" y="2336178"/>
                </a:lnTo>
                <a:lnTo>
                  <a:pt x="1407947" y="2303945"/>
                </a:lnTo>
                <a:lnTo>
                  <a:pt x="1375715" y="2303945"/>
                </a:lnTo>
                <a:lnTo>
                  <a:pt x="1375715" y="2336178"/>
                </a:lnTo>
                <a:lnTo>
                  <a:pt x="1343482" y="2336178"/>
                </a:lnTo>
                <a:lnTo>
                  <a:pt x="1343482" y="2368410"/>
                </a:lnTo>
                <a:lnTo>
                  <a:pt x="1375715" y="2368410"/>
                </a:lnTo>
                <a:lnTo>
                  <a:pt x="1375715" y="2400643"/>
                </a:lnTo>
                <a:lnTo>
                  <a:pt x="1407947" y="2400643"/>
                </a:lnTo>
                <a:close/>
                <a:moveTo>
                  <a:pt x="1613687" y="2537803"/>
                </a:moveTo>
                <a:lnTo>
                  <a:pt x="1613687" y="2505570"/>
                </a:lnTo>
                <a:lnTo>
                  <a:pt x="1645920" y="2505570"/>
                </a:lnTo>
                <a:lnTo>
                  <a:pt x="1645920" y="2473338"/>
                </a:lnTo>
                <a:lnTo>
                  <a:pt x="1613687" y="2473338"/>
                </a:lnTo>
                <a:lnTo>
                  <a:pt x="1613687" y="2441105"/>
                </a:lnTo>
                <a:lnTo>
                  <a:pt x="1581455" y="2441105"/>
                </a:lnTo>
                <a:lnTo>
                  <a:pt x="1581455" y="2473338"/>
                </a:lnTo>
                <a:lnTo>
                  <a:pt x="1549222" y="2473338"/>
                </a:lnTo>
                <a:lnTo>
                  <a:pt x="1549222" y="2505570"/>
                </a:lnTo>
                <a:lnTo>
                  <a:pt x="1581455" y="2505570"/>
                </a:lnTo>
                <a:lnTo>
                  <a:pt x="1581455" y="2537803"/>
                </a:lnTo>
                <a:lnTo>
                  <a:pt x="1613687" y="2537803"/>
                </a:lnTo>
                <a:close/>
                <a:moveTo>
                  <a:pt x="1682267" y="2400643"/>
                </a:moveTo>
                <a:lnTo>
                  <a:pt x="1682267" y="2368410"/>
                </a:lnTo>
                <a:lnTo>
                  <a:pt x="1714500" y="2368410"/>
                </a:lnTo>
                <a:lnTo>
                  <a:pt x="1714500" y="2336178"/>
                </a:lnTo>
                <a:lnTo>
                  <a:pt x="1682267" y="2336178"/>
                </a:lnTo>
                <a:lnTo>
                  <a:pt x="1682267" y="2303945"/>
                </a:lnTo>
                <a:lnTo>
                  <a:pt x="1650035" y="2303945"/>
                </a:lnTo>
                <a:lnTo>
                  <a:pt x="1650035" y="2336178"/>
                </a:lnTo>
                <a:lnTo>
                  <a:pt x="1617802" y="2336178"/>
                </a:lnTo>
                <a:lnTo>
                  <a:pt x="1617802" y="2368410"/>
                </a:lnTo>
                <a:lnTo>
                  <a:pt x="1650035" y="2368410"/>
                </a:lnTo>
                <a:lnTo>
                  <a:pt x="1650035" y="2400643"/>
                </a:lnTo>
                <a:lnTo>
                  <a:pt x="1682267" y="2400643"/>
                </a:lnTo>
                <a:close/>
                <a:moveTo>
                  <a:pt x="1888007" y="2537803"/>
                </a:moveTo>
                <a:lnTo>
                  <a:pt x="1888007" y="2505570"/>
                </a:lnTo>
                <a:lnTo>
                  <a:pt x="1920240" y="2505570"/>
                </a:lnTo>
                <a:lnTo>
                  <a:pt x="1920240" y="2473338"/>
                </a:lnTo>
                <a:lnTo>
                  <a:pt x="1888007" y="2473338"/>
                </a:lnTo>
                <a:lnTo>
                  <a:pt x="1888007" y="2441105"/>
                </a:lnTo>
                <a:lnTo>
                  <a:pt x="1855775" y="2441105"/>
                </a:lnTo>
                <a:lnTo>
                  <a:pt x="1855775" y="2473338"/>
                </a:lnTo>
                <a:lnTo>
                  <a:pt x="1823542" y="2473338"/>
                </a:lnTo>
                <a:lnTo>
                  <a:pt x="1823542" y="2505570"/>
                </a:lnTo>
                <a:lnTo>
                  <a:pt x="1855775" y="2505570"/>
                </a:lnTo>
                <a:lnTo>
                  <a:pt x="1855775" y="2537803"/>
                </a:lnTo>
                <a:lnTo>
                  <a:pt x="1888007" y="2537803"/>
                </a:lnTo>
                <a:close/>
                <a:moveTo>
                  <a:pt x="2505227" y="2400643"/>
                </a:moveTo>
                <a:lnTo>
                  <a:pt x="2505227" y="2368410"/>
                </a:lnTo>
                <a:lnTo>
                  <a:pt x="2537460" y="2368410"/>
                </a:lnTo>
                <a:lnTo>
                  <a:pt x="2537460" y="2336178"/>
                </a:lnTo>
                <a:lnTo>
                  <a:pt x="2505227" y="2336178"/>
                </a:lnTo>
                <a:lnTo>
                  <a:pt x="2505227" y="2303945"/>
                </a:lnTo>
                <a:lnTo>
                  <a:pt x="2472995" y="2303945"/>
                </a:lnTo>
                <a:lnTo>
                  <a:pt x="2472995" y="2336178"/>
                </a:lnTo>
                <a:lnTo>
                  <a:pt x="2440762" y="2336178"/>
                </a:lnTo>
                <a:lnTo>
                  <a:pt x="2440762" y="2368410"/>
                </a:lnTo>
                <a:lnTo>
                  <a:pt x="2472995" y="2368410"/>
                </a:lnTo>
                <a:lnTo>
                  <a:pt x="2472995" y="2400643"/>
                </a:lnTo>
                <a:lnTo>
                  <a:pt x="2505227" y="2400643"/>
                </a:lnTo>
                <a:close/>
                <a:moveTo>
                  <a:pt x="2573807" y="2263483"/>
                </a:moveTo>
                <a:lnTo>
                  <a:pt x="2573807" y="2231250"/>
                </a:lnTo>
                <a:lnTo>
                  <a:pt x="2606040" y="2231250"/>
                </a:lnTo>
                <a:lnTo>
                  <a:pt x="2606040" y="2199018"/>
                </a:lnTo>
                <a:lnTo>
                  <a:pt x="2573807" y="2199018"/>
                </a:lnTo>
                <a:lnTo>
                  <a:pt x="2573807" y="2166785"/>
                </a:lnTo>
                <a:lnTo>
                  <a:pt x="2541575" y="2166785"/>
                </a:lnTo>
                <a:lnTo>
                  <a:pt x="2541575" y="2199018"/>
                </a:lnTo>
                <a:lnTo>
                  <a:pt x="2509342" y="2199018"/>
                </a:lnTo>
                <a:lnTo>
                  <a:pt x="2509342" y="2231250"/>
                </a:lnTo>
                <a:lnTo>
                  <a:pt x="2541575" y="2231250"/>
                </a:lnTo>
                <a:lnTo>
                  <a:pt x="2541575" y="2263483"/>
                </a:lnTo>
                <a:lnTo>
                  <a:pt x="2573807" y="2263483"/>
                </a:lnTo>
                <a:close/>
                <a:moveTo>
                  <a:pt x="2642387" y="2400643"/>
                </a:moveTo>
                <a:lnTo>
                  <a:pt x="2642387" y="2368410"/>
                </a:lnTo>
                <a:lnTo>
                  <a:pt x="2674620" y="2368410"/>
                </a:lnTo>
                <a:lnTo>
                  <a:pt x="2674620" y="2336178"/>
                </a:lnTo>
                <a:lnTo>
                  <a:pt x="2642387" y="2336178"/>
                </a:lnTo>
                <a:lnTo>
                  <a:pt x="2642387" y="2303945"/>
                </a:lnTo>
                <a:lnTo>
                  <a:pt x="2610155" y="2303945"/>
                </a:lnTo>
                <a:lnTo>
                  <a:pt x="2610155" y="2336178"/>
                </a:lnTo>
                <a:lnTo>
                  <a:pt x="2577922" y="2336178"/>
                </a:lnTo>
                <a:lnTo>
                  <a:pt x="2577922" y="2368410"/>
                </a:lnTo>
                <a:lnTo>
                  <a:pt x="2610155" y="2368410"/>
                </a:lnTo>
                <a:lnTo>
                  <a:pt x="2610155" y="2400643"/>
                </a:lnTo>
                <a:lnTo>
                  <a:pt x="2642387" y="2400643"/>
                </a:lnTo>
                <a:close/>
                <a:moveTo>
                  <a:pt x="2436647" y="2537803"/>
                </a:moveTo>
                <a:lnTo>
                  <a:pt x="2436647" y="2505570"/>
                </a:lnTo>
                <a:lnTo>
                  <a:pt x="2468880" y="2505570"/>
                </a:lnTo>
                <a:lnTo>
                  <a:pt x="2468880" y="2473338"/>
                </a:lnTo>
                <a:lnTo>
                  <a:pt x="2436647" y="2473338"/>
                </a:lnTo>
                <a:lnTo>
                  <a:pt x="2436647" y="2441105"/>
                </a:lnTo>
                <a:lnTo>
                  <a:pt x="2404415" y="2441105"/>
                </a:lnTo>
                <a:lnTo>
                  <a:pt x="2404415" y="2473338"/>
                </a:lnTo>
                <a:lnTo>
                  <a:pt x="2372182" y="2473338"/>
                </a:lnTo>
                <a:lnTo>
                  <a:pt x="2372182" y="2505570"/>
                </a:lnTo>
                <a:lnTo>
                  <a:pt x="2404415" y="2505570"/>
                </a:lnTo>
                <a:lnTo>
                  <a:pt x="2404415" y="2537803"/>
                </a:lnTo>
                <a:lnTo>
                  <a:pt x="2436647" y="2537803"/>
                </a:lnTo>
                <a:close/>
                <a:moveTo>
                  <a:pt x="2299487" y="2537803"/>
                </a:moveTo>
                <a:lnTo>
                  <a:pt x="2299487" y="2505570"/>
                </a:lnTo>
                <a:lnTo>
                  <a:pt x="2331720" y="2505570"/>
                </a:lnTo>
                <a:lnTo>
                  <a:pt x="2331720" y="2473338"/>
                </a:lnTo>
                <a:lnTo>
                  <a:pt x="2299487" y="2473338"/>
                </a:lnTo>
                <a:lnTo>
                  <a:pt x="2299487" y="2441105"/>
                </a:lnTo>
                <a:lnTo>
                  <a:pt x="2267255" y="2441105"/>
                </a:lnTo>
                <a:lnTo>
                  <a:pt x="2267255" y="2473338"/>
                </a:lnTo>
                <a:lnTo>
                  <a:pt x="2235022" y="2473338"/>
                </a:lnTo>
                <a:lnTo>
                  <a:pt x="2235022" y="2505570"/>
                </a:lnTo>
                <a:lnTo>
                  <a:pt x="2267255" y="2505570"/>
                </a:lnTo>
                <a:lnTo>
                  <a:pt x="2267255" y="2537803"/>
                </a:lnTo>
                <a:lnTo>
                  <a:pt x="2299487" y="2537803"/>
                </a:lnTo>
                <a:close/>
                <a:moveTo>
                  <a:pt x="2230907" y="2400643"/>
                </a:moveTo>
                <a:lnTo>
                  <a:pt x="2230907" y="2368410"/>
                </a:lnTo>
                <a:lnTo>
                  <a:pt x="2263140" y="2368410"/>
                </a:lnTo>
                <a:lnTo>
                  <a:pt x="2263140" y="2336178"/>
                </a:lnTo>
                <a:lnTo>
                  <a:pt x="2230907" y="2336178"/>
                </a:lnTo>
                <a:lnTo>
                  <a:pt x="2230907" y="2303945"/>
                </a:lnTo>
                <a:lnTo>
                  <a:pt x="2198675" y="2303945"/>
                </a:lnTo>
                <a:lnTo>
                  <a:pt x="2198675" y="2336178"/>
                </a:lnTo>
                <a:lnTo>
                  <a:pt x="2166442" y="2336178"/>
                </a:lnTo>
                <a:lnTo>
                  <a:pt x="2166442" y="2368410"/>
                </a:lnTo>
                <a:lnTo>
                  <a:pt x="2198675" y="2368410"/>
                </a:lnTo>
                <a:lnTo>
                  <a:pt x="2198675" y="2400643"/>
                </a:lnTo>
                <a:lnTo>
                  <a:pt x="2230907" y="2400643"/>
                </a:lnTo>
                <a:close/>
                <a:moveTo>
                  <a:pt x="2162327" y="2537803"/>
                </a:moveTo>
                <a:lnTo>
                  <a:pt x="2162327" y="2505570"/>
                </a:lnTo>
                <a:lnTo>
                  <a:pt x="2194560" y="2505570"/>
                </a:lnTo>
                <a:lnTo>
                  <a:pt x="2194560" y="2473338"/>
                </a:lnTo>
                <a:lnTo>
                  <a:pt x="2162327" y="2473338"/>
                </a:lnTo>
                <a:lnTo>
                  <a:pt x="2162327" y="2441105"/>
                </a:lnTo>
                <a:lnTo>
                  <a:pt x="2130095" y="2441105"/>
                </a:lnTo>
                <a:lnTo>
                  <a:pt x="2130095" y="2473338"/>
                </a:lnTo>
                <a:lnTo>
                  <a:pt x="2097862" y="2473338"/>
                </a:lnTo>
                <a:lnTo>
                  <a:pt x="2097862" y="2505570"/>
                </a:lnTo>
                <a:lnTo>
                  <a:pt x="2130095" y="2505570"/>
                </a:lnTo>
                <a:lnTo>
                  <a:pt x="2130095" y="2537803"/>
                </a:lnTo>
                <a:lnTo>
                  <a:pt x="2162327" y="2537803"/>
                </a:lnTo>
                <a:close/>
                <a:moveTo>
                  <a:pt x="2368067" y="2400643"/>
                </a:moveTo>
                <a:lnTo>
                  <a:pt x="2368067" y="2368410"/>
                </a:lnTo>
                <a:lnTo>
                  <a:pt x="2400300" y="2368410"/>
                </a:lnTo>
                <a:lnTo>
                  <a:pt x="2400300" y="2336178"/>
                </a:lnTo>
                <a:lnTo>
                  <a:pt x="2368067" y="2336178"/>
                </a:lnTo>
                <a:lnTo>
                  <a:pt x="2368067" y="2303945"/>
                </a:lnTo>
                <a:lnTo>
                  <a:pt x="2335835" y="2303945"/>
                </a:lnTo>
                <a:lnTo>
                  <a:pt x="2335835" y="2336178"/>
                </a:lnTo>
                <a:lnTo>
                  <a:pt x="2303602" y="2336178"/>
                </a:lnTo>
                <a:lnTo>
                  <a:pt x="2303602" y="2368410"/>
                </a:lnTo>
                <a:lnTo>
                  <a:pt x="2335835" y="2368410"/>
                </a:lnTo>
                <a:lnTo>
                  <a:pt x="2335835" y="2400643"/>
                </a:lnTo>
                <a:lnTo>
                  <a:pt x="2368067" y="2400643"/>
                </a:lnTo>
                <a:close/>
                <a:moveTo>
                  <a:pt x="2093747" y="2400643"/>
                </a:moveTo>
                <a:lnTo>
                  <a:pt x="2093747" y="2368410"/>
                </a:lnTo>
                <a:lnTo>
                  <a:pt x="2125980" y="2368410"/>
                </a:lnTo>
                <a:lnTo>
                  <a:pt x="2125980" y="2336178"/>
                </a:lnTo>
                <a:lnTo>
                  <a:pt x="2093747" y="2336178"/>
                </a:lnTo>
                <a:lnTo>
                  <a:pt x="2093747" y="2303945"/>
                </a:lnTo>
                <a:lnTo>
                  <a:pt x="2061515" y="2303945"/>
                </a:lnTo>
                <a:lnTo>
                  <a:pt x="2061515" y="2336178"/>
                </a:lnTo>
                <a:lnTo>
                  <a:pt x="2029282" y="2336178"/>
                </a:lnTo>
                <a:lnTo>
                  <a:pt x="2029282" y="2368410"/>
                </a:lnTo>
                <a:lnTo>
                  <a:pt x="2061515" y="2368410"/>
                </a:lnTo>
                <a:lnTo>
                  <a:pt x="2061515" y="2400643"/>
                </a:lnTo>
                <a:lnTo>
                  <a:pt x="2093747" y="2400643"/>
                </a:lnTo>
                <a:close/>
                <a:moveTo>
                  <a:pt x="897026" y="1347597"/>
                </a:moveTo>
                <a:lnTo>
                  <a:pt x="897026" y="1377429"/>
                </a:lnTo>
                <a:lnTo>
                  <a:pt x="867194" y="1377429"/>
                </a:lnTo>
                <a:lnTo>
                  <a:pt x="867194" y="1406919"/>
                </a:lnTo>
                <a:lnTo>
                  <a:pt x="897026" y="1406919"/>
                </a:lnTo>
                <a:lnTo>
                  <a:pt x="897026" y="1436751"/>
                </a:lnTo>
                <a:lnTo>
                  <a:pt x="926516" y="1436751"/>
                </a:lnTo>
                <a:lnTo>
                  <a:pt x="926516" y="1406919"/>
                </a:lnTo>
                <a:lnTo>
                  <a:pt x="956348" y="1406919"/>
                </a:lnTo>
                <a:lnTo>
                  <a:pt x="956348" y="1377429"/>
                </a:lnTo>
                <a:lnTo>
                  <a:pt x="926516" y="1377429"/>
                </a:lnTo>
                <a:lnTo>
                  <a:pt x="926516" y="1347597"/>
                </a:lnTo>
                <a:lnTo>
                  <a:pt x="897026" y="1347597"/>
                </a:lnTo>
                <a:close/>
                <a:moveTo>
                  <a:pt x="1131570" y="2943111"/>
                </a:moveTo>
                <a:lnTo>
                  <a:pt x="1131570" y="2914993"/>
                </a:lnTo>
                <a:lnTo>
                  <a:pt x="1159688" y="2914993"/>
                </a:lnTo>
                <a:lnTo>
                  <a:pt x="1159688" y="2886875"/>
                </a:lnTo>
                <a:lnTo>
                  <a:pt x="1131570" y="2886875"/>
                </a:lnTo>
                <a:lnTo>
                  <a:pt x="1131570" y="2858757"/>
                </a:lnTo>
                <a:lnTo>
                  <a:pt x="1103452" y="2858757"/>
                </a:lnTo>
                <a:lnTo>
                  <a:pt x="1103452" y="2886875"/>
                </a:lnTo>
                <a:lnTo>
                  <a:pt x="1075334" y="2886875"/>
                </a:lnTo>
                <a:lnTo>
                  <a:pt x="1075334" y="2914993"/>
                </a:lnTo>
                <a:lnTo>
                  <a:pt x="1103452" y="2914993"/>
                </a:lnTo>
                <a:lnTo>
                  <a:pt x="1103452" y="2943111"/>
                </a:lnTo>
                <a:lnTo>
                  <a:pt x="1131570" y="2943111"/>
                </a:lnTo>
                <a:close/>
                <a:moveTo>
                  <a:pt x="1061618" y="3076156"/>
                </a:moveTo>
                <a:lnTo>
                  <a:pt x="1061618" y="3050781"/>
                </a:lnTo>
                <a:lnTo>
                  <a:pt x="1086993" y="3050781"/>
                </a:lnTo>
                <a:lnTo>
                  <a:pt x="1086993" y="3025407"/>
                </a:lnTo>
                <a:lnTo>
                  <a:pt x="1061618" y="3025407"/>
                </a:lnTo>
                <a:lnTo>
                  <a:pt x="1061618" y="3000032"/>
                </a:lnTo>
                <a:lnTo>
                  <a:pt x="1036244" y="3000032"/>
                </a:lnTo>
                <a:lnTo>
                  <a:pt x="1036244" y="3025407"/>
                </a:lnTo>
                <a:lnTo>
                  <a:pt x="1010869" y="3025407"/>
                </a:lnTo>
                <a:lnTo>
                  <a:pt x="1010869" y="3050781"/>
                </a:lnTo>
                <a:lnTo>
                  <a:pt x="1036244" y="3050781"/>
                </a:lnTo>
                <a:lnTo>
                  <a:pt x="1036244" y="3076156"/>
                </a:lnTo>
                <a:lnTo>
                  <a:pt x="1061618" y="3076156"/>
                </a:lnTo>
                <a:close/>
                <a:moveTo>
                  <a:pt x="650138" y="2527516"/>
                </a:moveTo>
                <a:lnTo>
                  <a:pt x="650138" y="2502141"/>
                </a:lnTo>
                <a:lnTo>
                  <a:pt x="675513" y="2502141"/>
                </a:lnTo>
                <a:lnTo>
                  <a:pt x="675513" y="2476767"/>
                </a:lnTo>
                <a:lnTo>
                  <a:pt x="650138" y="2476767"/>
                </a:lnTo>
                <a:lnTo>
                  <a:pt x="650138" y="2451392"/>
                </a:lnTo>
                <a:lnTo>
                  <a:pt x="624764" y="2451392"/>
                </a:lnTo>
                <a:lnTo>
                  <a:pt x="624764" y="2476767"/>
                </a:lnTo>
                <a:lnTo>
                  <a:pt x="599389" y="2476767"/>
                </a:lnTo>
                <a:lnTo>
                  <a:pt x="599389" y="2502141"/>
                </a:lnTo>
                <a:lnTo>
                  <a:pt x="624764" y="2502141"/>
                </a:lnTo>
                <a:lnTo>
                  <a:pt x="624764" y="2527516"/>
                </a:lnTo>
                <a:lnTo>
                  <a:pt x="650138" y="2527516"/>
                </a:lnTo>
                <a:close/>
                <a:moveTo>
                  <a:pt x="1267358" y="3213316"/>
                </a:moveTo>
                <a:lnTo>
                  <a:pt x="1267358" y="3187941"/>
                </a:lnTo>
                <a:lnTo>
                  <a:pt x="1292733" y="3187941"/>
                </a:lnTo>
                <a:lnTo>
                  <a:pt x="1292733" y="3162567"/>
                </a:lnTo>
                <a:lnTo>
                  <a:pt x="1267358" y="3162567"/>
                </a:lnTo>
                <a:lnTo>
                  <a:pt x="1267358" y="3137192"/>
                </a:lnTo>
                <a:lnTo>
                  <a:pt x="1241984" y="3137192"/>
                </a:lnTo>
                <a:lnTo>
                  <a:pt x="1241984" y="3162567"/>
                </a:lnTo>
                <a:lnTo>
                  <a:pt x="1216609" y="3162567"/>
                </a:lnTo>
                <a:lnTo>
                  <a:pt x="1216609" y="3187941"/>
                </a:lnTo>
                <a:lnTo>
                  <a:pt x="1241984" y="3187941"/>
                </a:lnTo>
                <a:lnTo>
                  <a:pt x="1241984" y="3213316"/>
                </a:lnTo>
                <a:lnTo>
                  <a:pt x="1267358" y="3213316"/>
                </a:lnTo>
                <a:close/>
                <a:moveTo>
                  <a:pt x="1337310" y="3080271"/>
                </a:moveTo>
                <a:lnTo>
                  <a:pt x="1337310" y="3052153"/>
                </a:lnTo>
                <a:lnTo>
                  <a:pt x="1365428" y="3052153"/>
                </a:lnTo>
                <a:lnTo>
                  <a:pt x="1365428" y="3024035"/>
                </a:lnTo>
                <a:lnTo>
                  <a:pt x="1337310" y="3024035"/>
                </a:lnTo>
                <a:lnTo>
                  <a:pt x="1337310" y="2995917"/>
                </a:lnTo>
                <a:lnTo>
                  <a:pt x="1309192" y="2995917"/>
                </a:lnTo>
                <a:lnTo>
                  <a:pt x="1309192" y="3024035"/>
                </a:lnTo>
                <a:lnTo>
                  <a:pt x="1281074" y="3024035"/>
                </a:lnTo>
                <a:lnTo>
                  <a:pt x="1281074" y="3052153"/>
                </a:lnTo>
                <a:lnTo>
                  <a:pt x="1309192" y="3052153"/>
                </a:lnTo>
                <a:lnTo>
                  <a:pt x="1309192" y="3080271"/>
                </a:lnTo>
                <a:lnTo>
                  <a:pt x="1337310" y="3080271"/>
                </a:lnTo>
                <a:close/>
                <a:moveTo>
                  <a:pt x="993381" y="2940368"/>
                </a:moveTo>
                <a:lnTo>
                  <a:pt x="993381" y="2913964"/>
                </a:lnTo>
                <a:lnTo>
                  <a:pt x="1019785" y="2913964"/>
                </a:lnTo>
                <a:lnTo>
                  <a:pt x="1019785" y="2887904"/>
                </a:lnTo>
                <a:lnTo>
                  <a:pt x="993381" y="2887904"/>
                </a:lnTo>
                <a:lnTo>
                  <a:pt x="993381" y="2861501"/>
                </a:lnTo>
                <a:lnTo>
                  <a:pt x="967321" y="2861501"/>
                </a:lnTo>
                <a:lnTo>
                  <a:pt x="967321" y="2887904"/>
                </a:lnTo>
                <a:lnTo>
                  <a:pt x="940918" y="2887904"/>
                </a:lnTo>
                <a:lnTo>
                  <a:pt x="940918" y="2913964"/>
                </a:lnTo>
                <a:lnTo>
                  <a:pt x="967321" y="2913964"/>
                </a:lnTo>
                <a:lnTo>
                  <a:pt x="967321" y="2940368"/>
                </a:lnTo>
                <a:lnTo>
                  <a:pt x="993381" y="2940368"/>
                </a:lnTo>
                <a:close/>
                <a:moveTo>
                  <a:pt x="786955" y="2801150"/>
                </a:moveTo>
                <a:lnTo>
                  <a:pt x="786955" y="2776118"/>
                </a:lnTo>
                <a:lnTo>
                  <a:pt x="811987" y="2776118"/>
                </a:lnTo>
                <a:lnTo>
                  <a:pt x="811987" y="2751430"/>
                </a:lnTo>
                <a:lnTo>
                  <a:pt x="786955" y="2751430"/>
                </a:lnTo>
                <a:lnTo>
                  <a:pt x="786955" y="2726398"/>
                </a:lnTo>
                <a:lnTo>
                  <a:pt x="762267" y="2726398"/>
                </a:lnTo>
                <a:lnTo>
                  <a:pt x="762267" y="2751430"/>
                </a:lnTo>
                <a:lnTo>
                  <a:pt x="737235" y="2751430"/>
                </a:lnTo>
                <a:lnTo>
                  <a:pt x="737235" y="2776118"/>
                </a:lnTo>
                <a:lnTo>
                  <a:pt x="762267" y="2776118"/>
                </a:lnTo>
                <a:lnTo>
                  <a:pt x="762267" y="2801150"/>
                </a:lnTo>
                <a:lnTo>
                  <a:pt x="786955" y="2801150"/>
                </a:lnTo>
                <a:close/>
                <a:moveTo>
                  <a:pt x="925487" y="2804579"/>
                </a:moveTo>
                <a:lnTo>
                  <a:pt x="925487" y="2777490"/>
                </a:lnTo>
                <a:lnTo>
                  <a:pt x="952576" y="2777490"/>
                </a:lnTo>
                <a:lnTo>
                  <a:pt x="952576" y="2750058"/>
                </a:lnTo>
                <a:lnTo>
                  <a:pt x="925487" y="2750058"/>
                </a:lnTo>
                <a:lnTo>
                  <a:pt x="925487" y="2722969"/>
                </a:lnTo>
                <a:lnTo>
                  <a:pt x="898055" y="2722969"/>
                </a:lnTo>
                <a:lnTo>
                  <a:pt x="898055" y="2750058"/>
                </a:lnTo>
                <a:lnTo>
                  <a:pt x="870966" y="2750058"/>
                </a:lnTo>
                <a:lnTo>
                  <a:pt x="870966" y="2777490"/>
                </a:lnTo>
                <a:lnTo>
                  <a:pt x="898055" y="2777490"/>
                </a:lnTo>
                <a:lnTo>
                  <a:pt x="898055" y="2804579"/>
                </a:lnTo>
                <a:lnTo>
                  <a:pt x="925487" y="2804579"/>
                </a:lnTo>
                <a:close/>
                <a:moveTo>
                  <a:pt x="718718" y="2664676"/>
                </a:moveTo>
                <a:lnTo>
                  <a:pt x="718718" y="2639301"/>
                </a:lnTo>
                <a:lnTo>
                  <a:pt x="744093" y="2639301"/>
                </a:lnTo>
                <a:lnTo>
                  <a:pt x="744093" y="2613927"/>
                </a:lnTo>
                <a:lnTo>
                  <a:pt x="718718" y="2613927"/>
                </a:lnTo>
                <a:lnTo>
                  <a:pt x="718718" y="2588552"/>
                </a:lnTo>
                <a:lnTo>
                  <a:pt x="693344" y="2588552"/>
                </a:lnTo>
                <a:lnTo>
                  <a:pt x="693344" y="2613927"/>
                </a:lnTo>
                <a:lnTo>
                  <a:pt x="667969" y="2613927"/>
                </a:lnTo>
                <a:lnTo>
                  <a:pt x="667969" y="2639301"/>
                </a:lnTo>
                <a:lnTo>
                  <a:pt x="693344" y="2639301"/>
                </a:lnTo>
                <a:lnTo>
                  <a:pt x="693344" y="2664676"/>
                </a:lnTo>
                <a:lnTo>
                  <a:pt x="718718" y="2664676"/>
                </a:lnTo>
                <a:close/>
                <a:moveTo>
                  <a:pt x="856907" y="2668105"/>
                </a:moveTo>
                <a:lnTo>
                  <a:pt x="856907" y="2640330"/>
                </a:lnTo>
                <a:lnTo>
                  <a:pt x="884682" y="2640330"/>
                </a:lnTo>
                <a:lnTo>
                  <a:pt x="884682" y="2612898"/>
                </a:lnTo>
                <a:lnTo>
                  <a:pt x="856907" y="2612898"/>
                </a:lnTo>
                <a:lnTo>
                  <a:pt x="856907" y="2585123"/>
                </a:lnTo>
                <a:lnTo>
                  <a:pt x="829475" y="2585123"/>
                </a:lnTo>
                <a:lnTo>
                  <a:pt x="829475" y="2612898"/>
                </a:lnTo>
                <a:lnTo>
                  <a:pt x="801700" y="2612898"/>
                </a:lnTo>
                <a:lnTo>
                  <a:pt x="801700" y="2640330"/>
                </a:lnTo>
                <a:lnTo>
                  <a:pt x="829475" y="2640330"/>
                </a:lnTo>
                <a:lnTo>
                  <a:pt x="829475" y="2668105"/>
                </a:lnTo>
                <a:lnTo>
                  <a:pt x="856907" y="2668105"/>
                </a:lnTo>
                <a:close/>
                <a:moveTo>
                  <a:pt x="1199464" y="3078213"/>
                </a:moveTo>
                <a:lnTo>
                  <a:pt x="1199464" y="3051467"/>
                </a:lnTo>
                <a:lnTo>
                  <a:pt x="1226210" y="3051467"/>
                </a:lnTo>
                <a:lnTo>
                  <a:pt x="1226210" y="3024721"/>
                </a:lnTo>
                <a:lnTo>
                  <a:pt x="1199464" y="3024721"/>
                </a:lnTo>
                <a:lnTo>
                  <a:pt x="1199464" y="2997975"/>
                </a:lnTo>
                <a:lnTo>
                  <a:pt x="1172718" y="2997975"/>
                </a:lnTo>
                <a:lnTo>
                  <a:pt x="1172718" y="3024721"/>
                </a:lnTo>
                <a:lnTo>
                  <a:pt x="1145972" y="3024721"/>
                </a:lnTo>
                <a:lnTo>
                  <a:pt x="1145972" y="3051467"/>
                </a:lnTo>
                <a:lnTo>
                  <a:pt x="1172718" y="3051467"/>
                </a:lnTo>
                <a:lnTo>
                  <a:pt x="1172718" y="3078213"/>
                </a:lnTo>
                <a:lnTo>
                  <a:pt x="1199464" y="3078213"/>
                </a:lnTo>
                <a:close/>
                <a:moveTo>
                  <a:pt x="1884921" y="3351505"/>
                </a:moveTo>
                <a:lnTo>
                  <a:pt x="1884921" y="3325444"/>
                </a:lnTo>
                <a:lnTo>
                  <a:pt x="1910982" y="3325444"/>
                </a:lnTo>
                <a:lnTo>
                  <a:pt x="1910982" y="3299384"/>
                </a:lnTo>
                <a:lnTo>
                  <a:pt x="1884921" y="3299384"/>
                </a:lnTo>
                <a:lnTo>
                  <a:pt x="1884921" y="3273323"/>
                </a:lnTo>
                <a:lnTo>
                  <a:pt x="1858861" y="3273323"/>
                </a:lnTo>
                <a:lnTo>
                  <a:pt x="1858861" y="3299384"/>
                </a:lnTo>
                <a:lnTo>
                  <a:pt x="1832800" y="3299384"/>
                </a:lnTo>
                <a:lnTo>
                  <a:pt x="1832800" y="3325444"/>
                </a:lnTo>
                <a:lnTo>
                  <a:pt x="1858861" y="3325444"/>
                </a:lnTo>
                <a:lnTo>
                  <a:pt x="1858861" y="3351505"/>
                </a:lnTo>
                <a:lnTo>
                  <a:pt x="1884921" y="3351505"/>
                </a:lnTo>
                <a:close/>
                <a:moveTo>
                  <a:pt x="2022081" y="3351505"/>
                </a:moveTo>
                <a:lnTo>
                  <a:pt x="2022081" y="3325444"/>
                </a:lnTo>
                <a:lnTo>
                  <a:pt x="2048142" y="3325444"/>
                </a:lnTo>
                <a:lnTo>
                  <a:pt x="2048142" y="3299384"/>
                </a:lnTo>
                <a:lnTo>
                  <a:pt x="2022081" y="3299384"/>
                </a:lnTo>
                <a:lnTo>
                  <a:pt x="2022081" y="3273323"/>
                </a:lnTo>
                <a:lnTo>
                  <a:pt x="1996021" y="3273323"/>
                </a:lnTo>
                <a:lnTo>
                  <a:pt x="1996021" y="3299384"/>
                </a:lnTo>
                <a:lnTo>
                  <a:pt x="1969960" y="3299384"/>
                </a:lnTo>
                <a:lnTo>
                  <a:pt x="1969960" y="3325444"/>
                </a:lnTo>
                <a:lnTo>
                  <a:pt x="1996021" y="3325444"/>
                </a:lnTo>
                <a:lnTo>
                  <a:pt x="1996021" y="3351505"/>
                </a:lnTo>
                <a:lnTo>
                  <a:pt x="2022081" y="3351505"/>
                </a:lnTo>
                <a:close/>
                <a:moveTo>
                  <a:pt x="1954873" y="3218117"/>
                </a:moveTo>
                <a:lnTo>
                  <a:pt x="1954873" y="3189656"/>
                </a:lnTo>
                <a:lnTo>
                  <a:pt x="1983334" y="3189656"/>
                </a:lnTo>
                <a:lnTo>
                  <a:pt x="1983334" y="3160852"/>
                </a:lnTo>
                <a:lnTo>
                  <a:pt x="1954873" y="3160852"/>
                </a:lnTo>
                <a:lnTo>
                  <a:pt x="1954873" y="3132392"/>
                </a:lnTo>
                <a:lnTo>
                  <a:pt x="1926069" y="3132392"/>
                </a:lnTo>
                <a:lnTo>
                  <a:pt x="1926069" y="3160852"/>
                </a:lnTo>
                <a:lnTo>
                  <a:pt x="1897609" y="3160852"/>
                </a:lnTo>
                <a:lnTo>
                  <a:pt x="1897609" y="3189656"/>
                </a:lnTo>
                <a:lnTo>
                  <a:pt x="1926069" y="3189656"/>
                </a:lnTo>
                <a:lnTo>
                  <a:pt x="1926069" y="3218117"/>
                </a:lnTo>
                <a:lnTo>
                  <a:pt x="1954873" y="3218117"/>
                </a:lnTo>
                <a:close/>
                <a:moveTo>
                  <a:pt x="1747761" y="3351162"/>
                </a:moveTo>
                <a:lnTo>
                  <a:pt x="1747761" y="3325444"/>
                </a:lnTo>
                <a:lnTo>
                  <a:pt x="1773479" y="3325444"/>
                </a:lnTo>
                <a:lnTo>
                  <a:pt x="1773479" y="3299384"/>
                </a:lnTo>
                <a:lnTo>
                  <a:pt x="1747761" y="3299384"/>
                </a:lnTo>
                <a:lnTo>
                  <a:pt x="1747761" y="3273666"/>
                </a:lnTo>
                <a:lnTo>
                  <a:pt x="1721701" y="3273666"/>
                </a:lnTo>
                <a:lnTo>
                  <a:pt x="1721701" y="3299384"/>
                </a:lnTo>
                <a:lnTo>
                  <a:pt x="1695983" y="3299384"/>
                </a:lnTo>
                <a:lnTo>
                  <a:pt x="1695983" y="3325444"/>
                </a:lnTo>
                <a:lnTo>
                  <a:pt x="1721701" y="3325444"/>
                </a:lnTo>
                <a:lnTo>
                  <a:pt x="1721701" y="3351162"/>
                </a:lnTo>
                <a:lnTo>
                  <a:pt x="1747761" y="3351162"/>
                </a:lnTo>
                <a:close/>
                <a:moveTo>
                  <a:pt x="1817370" y="3217774"/>
                </a:moveTo>
                <a:lnTo>
                  <a:pt x="1817370" y="3189313"/>
                </a:lnTo>
                <a:lnTo>
                  <a:pt x="1845831" y="3189313"/>
                </a:lnTo>
                <a:lnTo>
                  <a:pt x="1845831" y="3161195"/>
                </a:lnTo>
                <a:lnTo>
                  <a:pt x="1817370" y="3161195"/>
                </a:lnTo>
                <a:lnTo>
                  <a:pt x="1817370" y="3132734"/>
                </a:lnTo>
                <a:lnTo>
                  <a:pt x="1789252" y="3132734"/>
                </a:lnTo>
                <a:lnTo>
                  <a:pt x="1789252" y="3161195"/>
                </a:lnTo>
                <a:lnTo>
                  <a:pt x="1760791" y="3161195"/>
                </a:lnTo>
                <a:lnTo>
                  <a:pt x="1760791" y="3189313"/>
                </a:lnTo>
                <a:lnTo>
                  <a:pt x="1789252" y="3189313"/>
                </a:lnTo>
                <a:lnTo>
                  <a:pt x="1789252" y="3217774"/>
                </a:lnTo>
                <a:lnTo>
                  <a:pt x="1817370" y="3217774"/>
                </a:lnTo>
                <a:close/>
                <a:moveTo>
                  <a:pt x="1475156" y="3081985"/>
                </a:moveTo>
                <a:lnTo>
                  <a:pt x="1475156" y="3052839"/>
                </a:lnTo>
                <a:lnTo>
                  <a:pt x="1504302" y="3052839"/>
                </a:lnTo>
                <a:lnTo>
                  <a:pt x="1504302" y="3023349"/>
                </a:lnTo>
                <a:lnTo>
                  <a:pt x="1475156" y="3023349"/>
                </a:lnTo>
                <a:lnTo>
                  <a:pt x="1475156" y="2994203"/>
                </a:lnTo>
                <a:lnTo>
                  <a:pt x="1445666" y="2994203"/>
                </a:lnTo>
                <a:lnTo>
                  <a:pt x="1445666" y="3023349"/>
                </a:lnTo>
                <a:lnTo>
                  <a:pt x="1416520" y="3023349"/>
                </a:lnTo>
                <a:lnTo>
                  <a:pt x="1416520" y="3052839"/>
                </a:lnTo>
                <a:lnTo>
                  <a:pt x="1445666" y="3052839"/>
                </a:lnTo>
                <a:lnTo>
                  <a:pt x="1445666" y="3081985"/>
                </a:lnTo>
                <a:lnTo>
                  <a:pt x="1475156" y="3081985"/>
                </a:lnTo>
                <a:close/>
                <a:moveTo>
                  <a:pt x="1680210" y="3217431"/>
                </a:moveTo>
                <a:lnTo>
                  <a:pt x="1680210" y="3189313"/>
                </a:lnTo>
                <a:lnTo>
                  <a:pt x="1708328" y="3189313"/>
                </a:lnTo>
                <a:lnTo>
                  <a:pt x="1708328" y="3161195"/>
                </a:lnTo>
                <a:lnTo>
                  <a:pt x="1680210" y="3161195"/>
                </a:lnTo>
                <a:lnTo>
                  <a:pt x="1680210" y="3133077"/>
                </a:lnTo>
                <a:lnTo>
                  <a:pt x="1652092" y="3133077"/>
                </a:lnTo>
                <a:lnTo>
                  <a:pt x="1652092" y="3161195"/>
                </a:lnTo>
                <a:lnTo>
                  <a:pt x="1623974" y="3161195"/>
                </a:lnTo>
                <a:lnTo>
                  <a:pt x="1623974" y="3189313"/>
                </a:lnTo>
                <a:lnTo>
                  <a:pt x="1652092" y="3189313"/>
                </a:lnTo>
                <a:lnTo>
                  <a:pt x="1652092" y="3217431"/>
                </a:lnTo>
                <a:lnTo>
                  <a:pt x="1680210" y="3217431"/>
                </a:lnTo>
                <a:close/>
                <a:moveTo>
                  <a:pt x="1542707" y="3216402"/>
                </a:moveTo>
                <a:lnTo>
                  <a:pt x="1542707" y="3188970"/>
                </a:lnTo>
                <a:lnTo>
                  <a:pt x="1570139" y="3188970"/>
                </a:lnTo>
                <a:lnTo>
                  <a:pt x="1570139" y="3161538"/>
                </a:lnTo>
                <a:lnTo>
                  <a:pt x="1542707" y="3161538"/>
                </a:lnTo>
                <a:lnTo>
                  <a:pt x="1542707" y="3134106"/>
                </a:lnTo>
                <a:lnTo>
                  <a:pt x="1515275" y="3134106"/>
                </a:lnTo>
                <a:lnTo>
                  <a:pt x="1515275" y="3161538"/>
                </a:lnTo>
                <a:lnTo>
                  <a:pt x="1487843" y="3161538"/>
                </a:lnTo>
                <a:lnTo>
                  <a:pt x="1487843" y="3188970"/>
                </a:lnTo>
                <a:lnTo>
                  <a:pt x="1515275" y="3188970"/>
                </a:lnTo>
                <a:lnTo>
                  <a:pt x="1515275" y="3216402"/>
                </a:lnTo>
                <a:lnTo>
                  <a:pt x="1542707" y="3216402"/>
                </a:lnTo>
                <a:close/>
                <a:moveTo>
                  <a:pt x="1610258" y="3350476"/>
                </a:moveTo>
                <a:lnTo>
                  <a:pt x="1610258" y="3325101"/>
                </a:lnTo>
                <a:lnTo>
                  <a:pt x="1635633" y="3325101"/>
                </a:lnTo>
                <a:lnTo>
                  <a:pt x="1635633" y="3299727"/>
                </a:lnTo>
                <a:lnTo>
                  <a:pt x="1610258" y="3299727"/>
                </a:lnTo>
                <a:lnTo>
                  <a:pt x="1610258" y="3274352"/>
                </a:lnTo>
                <a:lnTo>
                  <a:pt x="1584884" y="3274352"/>
                </a:lnTo>
                <a:lnTo>
                  <a:pt x="1584884" y="3299727"/>
                </a:lnTo>
                <a:lnTo>
                  <a:pt x="1559509" y="3299727"/>
                </a:lnTo>
                <a:lnTo>
                  <a:pt x="1559509" y="3325101"/>
                </a:lnTo>
                <a:lnTo>
                  <a:pt x="1584884" y="3325101"/>
                </a:lnTo>
                <a:lnTo>
                  <a:pt x="1584884" y="3350476"/>
                </a:lnTo>
                <a:lnTo>
                  <a:pt x="1610258" y="3350476"/>
                </a:lnTo>
                <a:close/>
                <a:moveTo>
                  <a:pt x="1405204" y="3215030"/>
                </a:moveTo>
                <a:lnTo>
                  <a:pt x="1405204" y="3188627"/>
                </a:lnTo>
                <a:lnTo>
                  <a:pt x="1431607" y="3188627"/>
                </a:lnTo>
                <a:lnTo>
                  <a:pt x="1431607" y="3161881"/>
                </a:lnTo>
                <a:lnTo>
                  <a:pt x="1405204" y="3161881"/>
                </a:lnTo>
                <a:lnTo>
                  <a:pt x="1405204" y="3135478"/>
                </a:lnTo>
                <a:lnTo>
                  <a:pt x="1378458" y="3135478"/>
                </a:lnTo>
                <a:lnTo>
                  <a:pt x="1378458" y="3161881"/>
                </a:lnTo>
                <a:lnTo>
                  <a:pt x="1352055" y="3161881"/>
                </a:lnTo>
                <a:lnTo>
                  <a:pt x="1352055" y="3188627"/>
                </a:lnTo>
                <a:lnTo>
                  <a:pt x="1378458" y="3188627"/>
                </a:lnTo>
                <a:lnTo>
                  <a:pt x="1378458" y="3215030"/>
                </a:lnTo>
                <a:lnTo>
                  <a:pt x="1405204" y="3215030"/>
                </a:lnTo>
                <a:close/>
                <a:moveTo>
                  <a:pt x="1172718" y="803415"/>
                </a:moveTo>
                <a:lnTo>
                  <a:pt x="1172718" y="830161"/>
                </a:lnTo>
                <a:lnTo>
                  <a:pt x="1145972" y="830161"/>
                </a:lnTo>
                <a:lnTo>
                  <a:pt x="1145972" y="856907"/>
                </a:lnTo>
                <a:lnTo>
                  <a:pt x="1172718" y="856907"/>
                </a:lnTo>
                <a:lnTo>
                  <a:pt x="1172718" y="883653"/>
                </a:lnTo>
                <a:lnTo>
                  <a:pt x="1199464" y="883653"/>
                </a:lnTo>
                <a:lnTo>
                  <a:pt x="1199464" y="856907"/>
                </a:lnTo>
                <a:lnTo>
                  <a:pt x="1226210" y="856907"/>
                </a:lnTo>
                <a:lnTo>
                  <a:pt x="1226210" y="830161"/>
                </a:lnTo>
                <a:lnTo>
                  <a:pt x="1199464" y="830161"/>
                </a:lnTo>
                <a:lnTo>
                  <a:pt x="1199464" y="803415"/>
                </a:lnTo>
                <a:lnTo>
                  <a:pt x="1172718" y="803415"/>
                </a:lnTo>
                <a:close/>
                <a:moveTo>
                  <a:pt x="1241984" y="668312"/>
                </a:moveTo>
                <a:lnTo>
                  <a:pt x="1241984" y="693687"/>
                </a:lnTo>
                <a:lnTo>
                  <a:pt x="1216609" y="693687"/>
                </a:lnTo>
                <a:lnTo>
                  <a:pt x="1216609" y="719061"/>
                </a:lnTo>
                <a:lnTo>
                  <a:pt x="1241984" y="719061"/>
                </a:lnTo>
                <a:lnTo>
                  <a:pt x="1241984" y="744436"/>
                </a:lnTo>
                <a:lnTo>
                  <a:pt x="1267358" y="744436"/>
                </a:lnTo>
                <a:lnTo>
                  <a:pt x="1267358" y="719061"/>
                </a:lnTo>
                <a:lnTo>
                  <a:pt x="1292733" y="719061"/>
                </a:lnTo>
                <a:lnTo>
                  <a:pt x="1292733" y="693687"/>
                </a:lnTo>
                <a:lnTo>
                  <a:pt x="1267358" y="693687"/>
                </a:lnTo>
                <a:lnTo>
                  <a:pt x="1267358" y="668312"/>
                </a:lnTo>
                <a:lnTo>
                  <a:pt x="1241984" y="668312"/>
                </a:lnTo>
                <a:close/>
                <a:moveTo>
                  <a:pt x="1309192" y="801357"/>
                </a:moveTo>
                <a:lnTo>
                  <a:pt x="1309192" y="829475"/>
                </a:lnTo>
                <a:lnTo>
                  <a:pt x="1281074" y="829475"/>
                </a:lnTo>
                <a:lnTo>
                  <a:pt x="1281074" y="857593"/>
                </a:lnTo>
                <a:lnTo>
                  <a:pt x="1309192" y="857593"/>
                </a:lnTo>
                <a:lnTo>
                  <a:pt x="1309192" y="885711"/>
                </a:lnTo>
                <a:lnTo>
                  <a:pt x="1337310" y="885711"/>
                </a:lnTo>
                <a:lnTo>
                  <a:pt x="1337310" y="857593"/>
                </a:lnTo>
                <a:lnTo>
                  <a:pt x="1365428" y="857593"/>
                </a:lnTo>
                <a:lnTo>
                  <a:pt x="1365428" y="829475"/>
                </a:lnTo>
                <a:lnTo>
                  <a:pt x="1337310" y="829475"/>
                </a:lnTo>
                <a:lnTo>
                  <a:pt x="1337310" y="801357"/>
                </a:lnTo>
                <a:lnTo>
                  <a:pt x="1309192" y="801357"/>
                </a:lnTo>
                <a:close/>
                <a:moveTo>
                  <a:pt x="1103452" y="938517"/>
                </a:moveTo>
                <a:lnTo>
                  <a:pt x="1103452" y="966635"/>
                </a:lnTo>
                <a:lnTo>
                  <a:pt x="1075334" y="966635"/>
                </a:lnTo>
                <a:lnTo>
                  <a:pt x="1075334" y="994753"/>
                </a:lnTo>
                <a:lnTo>
                  <a:pt x="1103452" y="994753"/>
                </a:lnTo>
                <a:lnTo>
                  <a:pt x="1103452" y="1022871"/>
                </a:lnTo>
                <a:lnTo>
                  <a:pt x="1131570" y="1022871"/>
                </a:lnTo>
                <a:lnTo>
                  <a:pt x="1131570" y="994753"/>
                </a:lnTo>
                <a:lnTo>
                  <a:pt x="1159688" y="994753"/>
                </a:lnTo>
                <a:lnTo>
                  <a:pt x="1159688" y="966635"/>
                </a:lnTo>
                <a:lnTo>
                  <a:pt x="1131570" y="966635"/>
                </a:lnTo>
                <a:lnTo>
                  <a:pt x="1131570" y="938517"/>
                </a:lnTo>
                <a:lnTo>
                  <a:pt x="1103452" y="938517"/>
                </a:lnTo>
                <a:close/>
                <a:moveTo>
                  <a:pt x="581215" y="2389670"/>
                </a:moveTo>
                <a:lnTo>
                  <a:pt x="581215" y="2364638"/>
                </a:lnTo>
                <a:lnTo>
                  <a:pt x="606247" y="2364638"/>
                </a:lnTo>
                <a:lnTo>
                  <a:pt x="606247" y="2339950"/>
                </a:lnTo>
                <a:lnTo>
                  <a:pt x="581215" y="2339950"/>
                </a:lnTo>
                <a:lnTo>
                  <a:pt x="581215" y="2314918"/>
                </a:lnTo>
                <a:lnTo>
                  <a:pt x="556527" y="2314918"/>
                </a:lnTo>
                <a:lnTo>
                  <a:pt x="556527" y="2339950"/>
                </a:lnTo>
                <a:lnTo>
                  <a:pt x="531495" y="2339950"/>
                </a:lnTo>
                <a:lnTo>
                  <a:pt x="531495" y="2364638"/>
                </a:lnTo>
                <a:lnTo>
                  <a:pt x="556527" y="2364638"/>
                </a:lnTo>
                <a:lnTo>
                  <a:pt x="556527" y="2389670"/>
                </a:lnTo>
                <a:lnTo>
                  <a:pt x="581215" y="2389670"/>
                </a:lnTo>
                <a:close/>
                <a:moveTo>
                  <a:pt x="1036244" y="805472"/>
                </a:moveTo>
                <a:lnTo>
                  <a:pt x="1036244" y="830847"/>
                </a:lnTo>
                <a:lnTo>
                  <a:pt x="1010869" y="830847"/>
                </a:lnTo>
                <a:lnTo>
                  <a:pt x="1010869" y="856221"/>
                </a:lnTo>
                <a:lnTo>
                  <a:pt x="1036244" y="856221"/>
                </a:lnTo>
                <a:lnTo>
                  <a:pt x="1036244" y="881596"/>
                </a:lnTo>
                <a:lnTo>
                  <a:pt x="1061618" y="881596"/>
                </a:lnTo>
                <a:lnTo>
                  <a:pt x="1061618" y="856221"/>
                </a:lnTo>
                <a:lnTo>
                  <a:pt x="1086993" y="856221"/>
                </a:lnTo>
                <a:lnTo>
                  <a:pt x="1086993" y="830847"/>
                </a:lnTo>
                <a:lnTo>
                  <a:pt x="1061618" y="830847"/>
                </a:lnTo>
                <a:lnTo>
                  <a:pt x="1061618" y="805472"/>
                </a:lnTo>
                <a:lnTo>
                  <a:pt x="1036244" y="805472"/>
                </a:lnTo>
                <a:close/>
                <a:moveTo>
                  <a:pt x="1515275" y="665226"/>
                </a:moveTo>
                <a:lnTo>
                  <a:pt x="1515275" y="692658"/>
                </a:lnTo>
                <a:lnTo>
                  <a:pt x="1487843" y="692658"/>
                </a:lnTo>
                <a:lnTo>
                  <a:pt x="1487843" y="720090"/>
                </a:lnTo>
                <a:lnTo>
                  <a:pt x="1515275" y="720090"/>
                </a:lnTo>
                <a:lnTo>
                  <a:pt x="1515275" y="747522"/>
                </a:lnTo>
                <a:lnTo>
                  <a:pt x="1542707" y="747522"/>
                </a:lnTo>
                <a:lnTo>
                  <a:pt x="1542707" y="720090"/>
                </a:lnTo>
                <a:lnTo>
                  <a:pt x="1570139" y="720090"/>
                </a:lnTo>
                <a:lnTo>
                  <a:pt x="1570139" y="692658"/>
                </a:lnTo>
                <a:lnTo>
                  <a:pt x="1542707" y="692658"/>
                </a:lnTo>
                <a:lnTo>
                  <a:pt x="1542707" y="665226"/>
                </a:lnTo>
                <a:lnTo>
                  <a:pt x="1515275" y="665226"/>
                </a:lnTo>
                <a:close/>
                <a:moveTo>
                  <a:pt x="1650035" y="932688"/>
                </a:moveTo>
                <a:lnTo>
                  <a:pt x="1650035" y="964578"/>
                </a:lnTo>
                <a:lnTo>
                  <a:pt x="1618145" y="964578"/>
                </a:lnTo>
                <a:lnTo>
                  <a:pt x="1618145" y="996810"/>
                </a:lnTo>
                <a:lnTo>
                  <a:pt x="1650035" y="996810"/>
                </a:lnTo>
                <a:lnTo>
                  <a:pt x="1650035" y="1028700"/>
                </a:lnTo>
                <a:lnTo>
                  <a:pt x="1682267" y="1028700"/>
                </a:lnTo>
                <a:lnTo>
                  <a:pt x="1682267" y="996810"/>
                </a:lnTo>
                <a:lnTo>
                  <a:pt x="1714157" y="996810"/>
                </a:lnTo>
                <a:lnTo>
                  <a:pt x="1714157" y="964578"/>
                </a:lnTo>
                <a:lnTo>
                  <a:pt x="1682267" y="964578"/>
                </a:lnTo>
                <a:lnTo>
                  <a:pt x="1682267" y="932688"/>
                </a:lnTo>
                <a:lnTo>
                  <a:pt x="1650035" y="932688"/>
                </a:lnTo>
                <a:close/>
                <a:moveTo>
                  <a:pt x="1448067" y="532524"/>
                </a:moveTo>
                <a:lnTo>
                  <a:pt x="1448067" y="556870"/>
                </a:lnTo>
                <a:lnTo>
                  <a:pt x="1423721" y="556870"/>
                </a:lnTo>
                <a:lnTo>
                  <a:pt x="1423721" y="581558"/>
                </a:lnTo>
                <a:lnTo>
                  <a:pt x="1448067" y="581558"/>
                </a:lnTo>
                <a:lnTo>
                  <a:pt x="1448067" y="605904"/>
                </a:lnTo>
                <a:lnTo>
                  <a:pt x="1472755" y="605904"/>
                </a:lnTo>
                <a:lnTo>
                  <a:pt x="1472755" y="581558"/>
                </a:lnTo>
                <a:lnTo>
                  <a:pt x="1497101" y="581558"/>
                </a:lnTo>
                <a:lnTo>
                  <a:pt x="1497101" y="556870"/>
                </a:lnTo>
                <a:lnTo>
                  <a:pt x="1472755" y="556870"/>
                </a:lnTo>
                <a:lnTo>
                  <a:pt x="1472755" y="532524"/>
                </a:lnTo>
                <a:lnTo>
                  <a:pt x="1448067" y="532524"/>
                </a:lnTo>
                <a:close/>
                <a:moveTo>
                  <a:pt x="1378458" y="666598"/>
                </a:moveTo>
                <a:lnTo>
                  <a:pt x="1378458" y="693001"/>
                </a:lnTo>
                <a:lnTo>
                  <a:pt x="1352055" y="693001"/>
                </a:lnTo>
                <a:lnTo>
                  <a:pt x="1352055" y="719747"/>
                </a:lnTo>
                <a:lnTo>
                  <a:pt x="1378458" y="719747"/>
                </a:lnTo>
                <a:lnTo>
                  <a:pt x="1378458" y="746150"/>
                </a:lnTo>
                <a:lnTo>
                  <a:pt x="1405204" y="746150"/>
                </a:lnTo>
                <a:lnTo>
                  <a:pt x="1405204" y="719747"/>
                </a:lnTo>
                <a:lnTo>
                  <a:pt x="1431607" y="719747"/>
                </a:lnTo>
                <a:lnTo>
                  <a:pt x="1431607" y="693001"/>
                </a:lnTo>
                <a:lnTo>
                  <a:pt x="1405204" y="693001"/>
                </a:lnTo>
                <a:lnTo>
                  <a:pt x="1405204" y="666598"/>
                </a:lnTo>
                <a:lnTo>
                  <a:pt x="1378458" y="666598"/>
                </a:lnTo>
                <a:close/>
                <a:moveTo>
                  <a:pt x="967321" y="941261"/>
                </a:moveTo>
                <a:lnTo>
                  <a:pt x="967321" y="967664"/>
                </a:lnTo>
                <a:lnTo>
                  <a:pt x="940918" y="967664"/>
                </a:lnTo>
                <a:lnTo>
                  <a:pt x="940918" y="993724"/>
                </a:lnTo>
                <a:lnTo>
                  <a:pt x="967321" y="993724"/>
                </a:lnTo>
                <a:lnTo>
                  <a:pt x="967321" y="1020128"/>
                </a:lnTo>
                <a:lnTo>
                  <a:pt x="993381" y="1020128"/>
                </a:lnTo>
                <a:lnTo>
                  <a:pt x="993381" y="993724"/>
                </a:lnTo>
                <a:lnTo>
                  <a:pt x="1019785" y="993724"/>
                </a:lnTo>
                <a:lnTo>
                  <a:pt x="1019785" y="967664"/>
                </a:lnTo>
                <a:lnTo>
                  <a:pt x="993381" y="967664"/>
                </a:lnTo>
                <a:lnTo>
                  <a:pt x="993381" y="941261"/>
                </a:lnTo>
                <a:lnTo>
                  <a:pt x="967321" y="941261"/>
                </a:lnTo>
                <a:close/>
                <a:moveTo>
                  <a:pt x="556527" y="1491958"/>
                </a:moveTo>
                <a:lnTo>
                  <a:pt x="556527" y="1516990"/>
                </a:lnTo>
                <a:lnTo>
                  <a:pt x="531495" y="1516990"/>
                </a:lnTo>
                <a:lnTo>
                  <a:pt x="531495" y="1541678"/>
                </a:lnTo>
                <a:lnTo>
                  <a:pt x="556527" y="1541678"/>
                </a:lnTo>
                <a:lnTo>
                  <a:pt x="556527" y="1566710"/>
                </a:lnTo>
                <a:lnTo>
                  <a:pt x="581215" y="1566710"/>
                </a:lnTo>
                <a:lnTo>
                  <a:pt x="581215" y="1541678"/>
                </a:lnTo>
                <a:lnTo>
                  <a:pt x="606247" y="1541678"/>
                </a:lnTo>
                <a:lnTo>
                  <a:pt x="606247" y="1516990"/>
                </a:lnTo>
                <a:lnTo>
                  <a:pt x="581215" y="1516990"/>
                </a:lnTo>
                <a:lnTo>
                  <a:pt x="581215" y="1491958"/>
                </a:lnTo>
                <a:lnTo>
                  <a:pt x="556527" y="1491958"/>
                </a:lnTo>
                <a:close/>
                <a:moveTo>
                  <a:pt x="512635" y="1977847"/>
                </a:moveTo>
                <a:lnTo>
                  <a:pt x="512635" y="1953158"/>
                </a:lnTo>
                <a:lnTo>
                  <a:pt x="537324" y="1953158"/>
                </a:lnTo>
                <a:lnTo>
                  <a:pt x="537324" y="1928470"/>
                </a:lnTo>
                <a:lnTo>
                  <a:pt x="512635" y="1928470"/>
                </a:lnTo>
                <a:lnTo>
                  <a:pt x="512635" y="1903781"/>
                </a:lnTo>
                <a:lnTo>
                  <a:pt x="487947" y="1903781"/>
                </a:lnTo>
                <a:lnTo>
                  <a:pt x="487947" y="1928470"/>
                </a:lnTo>
                <a:lnTo>
                  <a:pt x="463258" y="1928470"/>
                </a:lnTo>
                <a:lnTo>
                  <a:pt x="463258" y="1953158"/>
                </a:lnTo>
                <a:lnTo>
                  <a:pt x="487947" y="1953158"/>
                </a:lnTo>
                <a:lnTo>
                  <a:pt x="487947" y="1977847"/>
                </a:lnTo>
                <a:lnTo>
                  <a:pt x="512635" y="1977847"/>
                </a:lnTo>
                <a:close/>
                <a:moveTo>
                  <a:pt x="898055" y="1077049"/>
                </a:moveTo>
                <a:lnTo>
                  <a:pt x="898055" y="1104138"/>
                </a:lnTo>
                <a:lnTo>
                  <a:pt x="870966" y="1104138"/>
                </a:lnTo>
                <a:lnTo>
                  <a:pt x="870966" y="1131570"/>
                </a:lnTo>
                <a:lnTo>
                  <a:pt x="898055" y="1131570"/>
                </a:lnTo>
                <a:lnTo>
                  <a:pt x="898055" y="1158659"/>
                </a:lnTo>
                <a:lnTo>
                  <a:pt x="925487" y="1158659"/>
                </a:lnTo>
                <a:lnTo>
                  <a:pt x="925487" y="1131570"/>
                </a:lnTo>
                <a:lnTo>
                  <a:pt x="952576" y="1131570"/>
                </a:lnTo>
                <a:lnTo>
                  <a:pt x="952576" y="1104138"/>
                </a:lnTo>
                <a:lnTo>
                  <a:pt x="925487" y="1104138"/>
                </a:lnTo>
                <a:lnTo>
                  <a:pt x="925487" y="1077049"/>
                </a:lnTo>
                <a:lnTo>
                  <a:pt x="898055" y="1077049"/>
                </a:lnTo>
                <a:close/>
                <a:moveTo>
                  <a:pt x="512293" y="2251481"/>
                </a:moveTo>
                <a:lnTo>
                  <a:pt x="512293" y="2227136"/>
                </a:lnTo>
                <a:lnTo>
                  <a:pt x="536638" y="2227136"/>
                </a:lnTo>
                <a:lnTo>
                  <a:pt x="536638" y="2203133"/>
                </a:lnTo>
                <a:lnTo>
                  <a:pt x="512293" y="2203133"/>
                </a:lnTo>
                <a:lnTo>
                  <a:pt x="512293" y="2178787"/>
                </a:lnTo>
                <a:lnTo>
                  <a:pt x="488290" y="2178787"/>
                </a:lnTo>
                <a:lnTo>
                  <a:pt x="488290" y="2203133"/>
                </a:lnTo>
                <a:lnTo>
                  <a:pt x="463944" y="2203133"/>
                </a:lnTo>
                <a:lnTo>
                  <a:pt x="463944" y="2227136"/>
                </a:lnTo>
                <a:lnTo>
                  <a:pt x="488290" y="2227136"/>
                </a:lnTo>
                <a:lnTo>
                  <a:pt x="488290" y="2251481"/>
                </a:lnTo>
                <a:lnTo>
                  <a:pt x="512293" y="2251481"/>
                </a:lnTo>
                <a:close/>
                <a:moveTo>
                  <a:pt x="488290" y="1630147"/>
                </a:moveTo>
                <a:lnTo>
                  <a:pt x="488290" y="1654493"/>
                </a:lnTo>
                <a:lnTo>
                  <a:pt x="463944" y="1654493"/>
                </a:lnTo>
                <a:lnTo>
                  <a:pt x="463944" y="1678496"/>
                </a:lnTo>
                <a:lnTo>
                  <a:pt x="488290" y="1678496"/>
                </a:lnTo>
                <a:lnTo>
                  <a:pt x="488290" y="1702841"/>
                </a:lnTo>
                <a:lnTo>
                  <a:pt x="512293" y="1702841"/>
                </a:lnTo>
                <a:lnTo>
                  <a:pt x="512293" y="1678496"/>
                </a:lnTo>
                <a:lnTo>
                  <a:pt x="536638" y="1678496"/>
                </a:lnTo>
                <a:lnTo>
                  <a:pt x="536638" y="1654493"/>
                </a:lnTo>
                <a:lnTo>
                  <a:pt x="512293" y="1654493"/>
                </a:lnTo>
                <a:lnTo>
                  <a:pt x="512293" y="1630147"/>
                </a:lnTo>
                <a:lnTo>
                  <a:pt x="488290" y="1630147"/>
                </a:lnTo>
                <a:close/>
                <a:moveTo>
                  <a:pt x="830847" y="944004"/>
                </a:moveTo>
                <a:lnTo>
                  <a:pt x="830847" y="968350"/>
                </a:lnTo>
                <a:lnTo>
                  <a:pt x="806501" y="968350"/>
                </a:lnTo>
                <a:lnTo>
                  <a:pt x="806501" y="993038"/>
                </a:lnTo>
                <a:lnTo>
                  <a:pt x="830847" y="993038"/>
                </a:lnTo>
                <a:lnTo>
                  <a:pt x="830847" y="1017384"/>
                </a:lnTo>
                <a:lnTo>
                  <a:pt x="855535" y="1017384"/>
                </a:lnTo>
                <a:lnTo>
                  <a:pt x="855535" y="993038"/>
                </a:lnTo>
                <a:lnTo>
                  <a:pt x="879881" y="993038"/>
                </a:lnTo>
                <a:lnTo>
                  <a:pt x="879881" y="968350"/>
                </a:lnTo>
                <a:lnTo>
                  <a:pt x="855535" y="968350"/>
                </a:lnTo>
                <a:lnTo>
                  <a:pt x="855535" y="944004"/>
                </a:lnTo>
                <a:lnTo>
                  <a:pt x="830847" y="944004"/>
                </a:lnTo>
                <a:close/>
                <a:moveTo>
                  <a:pt x="761924" y="1080135"/>
                </a:moveTo>
                <a:lnTo>
                  <a:pt x="761924" y="1105167"/>
                </a:lnTo>
                <a:lnTo>
                  <a:pt x="736892" y="1105167"/>
                </a:lnTo>
                <a:lnTo>
                  <a:pt x="736892" y="1130541"/>
                </a:lnTo>
                <a:lnTo>
                  <a:pt x="761924" y="1130541"/>
                </a:lnTo>
                <a:lnTo>
                  <a:pt x="761924" y="1155573"/>
                </a:lnTo>
                <a:lnTo>
                  <a:pt x="787298" y="1155573"/>
                </a:lnTo>
                <a:lnTo>
                  <a:pt x="787298" y="1130541"/>
                </a:lnTo>
                <a:lnTo>
                  <a:pt x="812330" y="1130541"/>
                </a:lnTo>
                <a:lnTo>
                  <a:pt x="812330" y="1105167"/>
                </a:lnTo>
                <a:lnTo>
                  <a:pt x="787298" y="1105167"/>
                </a:lnTo>
                <a:lnTo>
                  <a:pt x="787298" y="1080135"/>
                </a:lnTo>
                <a:lnTo>
                  <a:pt x="761924" y="1080135"/>
                </a:lnTo>
                <a:close/>
                <a:moveTo>
                  <a:pt x="624764" y="1354112"/>
                </a:moveTo>
                <a:lnTo>
                  <a:pt x="624764" y="1379487"/>
                </a:lnTo>
                <a:lnTo>
                  <a:pt x="599389" y="1379487"/>
                </a:lnTo>
                <a:lnTo>
                  <a:pt x="599389" y="1404861"/>
                </a:lnTo>
                <a:lnTo>
                  <a:pt x="624764" y="1404861"/>
                </a:lnTo>
                <a:lnTo>
                  <a:pt x="624764" y="1430236"/>
                </a:lnTo>
                <a:lnTo>
                  <a:pt x="650138" y="1430236"/>
                </a:lnTo>
                <a:lnTo>
                  <a:pt x="650138" y="1404861"/>
                </a:lnTo>
                <a:lnTo>
                  <a:pt x="675513" y="1404861"/>
                </a:lnTo>
                <a:lnTo>
                  <a:pt x="675513" y="1379487"/>
                </a:lnTo>
                <a:lnTo>
                  <a:pt x="650138" y="1379487"/>
                </a:lnTo>
                <a:lnTo>
                  <a:pt x="650138" y="1354112"/>
                </a:lnTo>
                <a:lnTo>
                  <a:pt x="624764" y="1354112"/>
                </a:lnTo>
                <a:close/>
                <a:moveTo>
                  <a:pt x="693344" y="1216952"/>
                </a:moveTo>
                <a:lnTo>
                  <a:pt x="693344" y="1242327"/>
                </a:lnTo>
                <a:lnTo>
                  <a:pt x="667969" y="1242327"/>
                </a:lnTo>
                <a:lnTo>
                  <a:pt x="667969" y="1267701"/>
                </a:lnTo>
                <a:lnTo>
                  <a:pt x="693344" y="1267701"/>
                </a:lnTo>
                <a:lnTo>
                  <a:pt x="693344" y="1293076"/>
                </a:lnTo>
                <a:lnTo>
                  <a:pt x="718718" y="1293076"/>
                </a:lnTo>
                <a:lnTo>
                  <a:pt x="718718" y="1267701"/>
                </a:lnTo>
                <a:lnTo>
                  <a:pt x="744093" y="1267701"/>
                </a:lnTo>
                <a:lnTo>
                  <a:pt x="744093" y="1242327"/>
                </a:lnTo>
                <a:lnTo>
                  <a:pt x="718718" y="1242327"/>
                </a:lnTo>
                <a:lnTo>
                  <a:pt x="718718" y="1216952"/>
                </a:lnTo>
                <a:lnTo>
                  <a:pt x="693344" y="1216952"/>
                </a:lnTo>
                <a:close/>
                <a:moveTo>
                  <a:pt x="3577819" y="1280732"/>
                </a:moveTo>
                <a:lnTo>
                  <a:pt x="3594964" y="1280732"/>
                </a:lnTo>
                <a:lnTo>
                  <a:pt x="3594964" y="1263587"/>
                </a:lnTo>
                <a:lnTo>
                  <a:pt x="3612109" y="1263587"/>
                </a:lnTo>
                <a:lnTo>
                  <a:pt x="3612109" y="1246442"/>
                </a:lnTo>
                <a:lnTo>
                  <a:pt x="3594964" y="1246442"/>
                </a:lnTo>
                <a:lnTo>
                  <a:pt x="3594964" y="1229297"/>
                </a:lnTo>
                <a:lnTo>
                  <a:pt x="3577819" y="1229297"/>
                </a:lnTo>
                <a:lnTo>
                  <a:pt x="3577819" y="1246442"/>
                </a:lnTo>
                <a:lnTo>
                  <a:pt x="3560674" y="1246442"/>
                </a:lnTo>
                <a:lnTo>
                  <a:pt x="3560674" y="1263587"/>
                </a:lnTo>
                <a:lnTo>
                  <a:pt x="3577819" y="1263587"/>
                </a:lnTo>
                <a:lnTo>
                  <a:pt x="3577819" y="1280732"/>
                </a:lnTo>
                <a:close/>
                <a:moveTo>
                  <a:pt x="3507867" y="1421663"/>
                </a:moveTo>
                <a:lnTo>
                  <a:pt x="3527755" y="1421663"/>
                </a:lnTo>
                <a:lnTo>
                  <a:pt x="3527755" y="1402118"/>
                </a:lnTo>
                <a:lnTo>
                  <a:pt x="3547301" y="1402118"/>
                </a:lnTo>
                <a:lnTo>
                  <a:pt x="3547301" y="1382230"/>
                </a:lnTo>
                <a:lnTo>
                  <a:pt x="3527755" y="1382230"/>
                </a:lnTo>
                <a:lnTo>
                  <a:pt x="3527755" y="1362685"/>
                </a:lnTo>
                <a:lnTo>
                  <a:pt x="3507867" y="1362685"/>
                </a:lnTo>
                <a:lnTo>
                  <a:pt x="3507867" y="1382230"/>
                </a:lnTo>
                <a:lnTo>
                  <a:pt x="3488322" y="1382230"/>
                </a:lnTo>
                <a:lnTo>
                  <a:pt x="3488322" y="1402118"/>
                </a:lnTo>
                <a:lnTo>
                  <a:pt x="3507867" y="1402118"/>
                </a:lnTo>
                <a:lnTo>
                  <a:pt x="3507867" y="1421663"/>
                </a:lnTo>
                <a:close/>
                <a:moveTo>
                  <a:pt x="3509239" y="1143572"/>
                </a:moveTo>
                <a:lnTo>
                  <a:pt x="3526384" y="1143572"/>
                </a:lnTo>
                <a:lnTo>
                  <a:pt x="3526384" y="1126427"/>
                </a:lnTo>
                <a:lnTo>
                  <a:pt x="3543529" y="1126427"/>
                </a:lnTo>
                <a:lnTo>
                  <a:pt x="3543529" y="1109282"/>
                </a:lnTo>
                <a:lnTo>
                  <a:pt x="3526384" y="1109282"/>
                </a:lnTo>
                <a:lnTo>
                  <a:pt x="3526384" y="1092137"/>
                </a:lnTo>
                <a:lnTo>
                  <a:pt x="3509239" y="1092137"/>
                </a:lnTo>
                <a:lnTo>
                  <a:pt x="3509239" y="1109282"/>
                </a:lnTo>
                <a:lnTo>
                  <a:pt x="3492094" y="1109282"/>
                </a:lnTo>
                <a:lnTo>
                  <a:pt x="3492094" y="1126427"/>
                </a:lnTo>
                <a:lnTo>
                  <a:pt x="3509239" y="1126427"/>
                </a:lnTo>
                <a:lnTo>
                  <a:pt x="3509239" y="1143572"/>
                </a:lnTo>
                <a:close/>
                <a:moveTo>
                  <a:pt x="3510953" y="864108"/>
                </a:moveTo>
                <a:lnTo>
                  <a:pt x="3524669" y="864108"/>
                </a:lnTo>
                <a:lnTo>
                  <a:pt x="3524669" y="850392"/>
                </a:lnTo>
                <a:lnTo>
                  <a:pt x="3538385" y="850392"/>
                </a:lnTo>
                <a:lnTo>
                  <a:pt x="3538385" y="836676"/>
                </a:lnTo>
                <a:lnTo>
                  <a:pt x="3524669" y="836676"/>
                </a:lnTo>
                <a:lnTo>
                  <a:pt x="3524669" y="822960"/>
                </a:lnTo>
                <a:lnTo>
                  <a:pt x="3510953" y="822960"/>
                </a:lnTo>
                <a:lnTo>
                  <a:pt x="3510953" y="836676"/>
                </a:lnTo>
                <a:lnTo>
                  <a:pt x="3497237" y="836676"/>
                </a:lnTo>
                <a:lnTo>
                  <a:pt x="3497237" y="850392"/>
                </a:lnTo>
                <a:lnTo>
                  <a:pt x="3510953" y="850392"/>
                </a:lnTo>
                <a:lnTo>
                  <a:pt x="3510953" y="864108"/>
                </a:lnTo>
                <a:close/>
                <a:moveTo>
                  <a:pt x="3507181" y="1698384"/>
                </a:moveTo>
                <a:lnTo>
                  <a:pt x="3528441" y="1698384"/>
                </a:lnTo>
                <a:lnTo>
                  <a:pt x="3528441" y="1677124"/>
                </a:lnTo>
                <a:lnTo>
                  <a:pt x="3549701" y="1677124"/>
                </a:lnTo>
                <a:lnTo>
                  <a:pt x="3549701" y="1655864"/>
                </a:lnTo>
                <a:lnTo>
                  <a:pt x="3528441" y="1655864"/>
                </a:lnTo>
                <a:lnTo>
                  <a:pt x="3528441" y="1634604"/>
                </a:lnTo>
                <a:lnTo>
                  <a:pt x="3507181" y="1634604"/>
                </a:lnTo>
                <a:lnTo>
                  <a:pt x="3507181" y="1655864"/>
                </a:lnTo>
                <a:lnTo>
                  <a:pt x="3485921" y="1655864"/>
                </a:lnTo>
                <a:lnTo>
                  <a:pt x="3485921" y="1677124"/>
                </a:lnTo>
                <a:lnTo>
                  <a:pt x="3507181" y="1677124"/>
                </a:lnTo>
                <a:lnTo>
                  <a:pt x="3507181" y="1698384"/>
                </a:lnTo>
                <a:close/>
                <a:moveTo>
                  <a:pt x="1652092" y="664540"/>
                </a:moveTo>
                <a:lnTo>
                  <a:pt x="1652092" y="692315"/>
                </a:lnTo>
                <a:lnTo>
                  <a:pt x="1624317" y="692315"/>
                </a:lnTo>
                <a:lnTo>
                  <a:pt x="1624317" y="720433"/>
                </a:lnTo>
                <a:lnTo>
                  <a:pt x="1652092" y="720433"/>
                </a:lnTo>
                <a:lnTo>
                  <a:pt x="1652092" y="748208"/>
                </a:lnTo>
                <a:lnTo>
                  <a:pt x="1680210" y="748208"/>
                </a:lnTo>
                <a:lnTo>
                  <a:pt x="1680210" y="720433"/>
                </a:lnTo>
                <a:lnTo>
                  <a:pt x="1707985" y="720433"/>
                </a:lnTo>
                <a:lnTo>
                  <a:pt x="1707985" y="692315"/>
                </a:lnTo>
                <a:lnTo>
                  <a:pt x="1680210" y="692315"/>
                </a:lnTo>
                <a:lnTo>
                  <a:pt x="1680210" y="664540"/>
                </a:lnTo>
                <a:lnTo>
                  <a:pt x="1652092" y="664540"/>
                </a:lnTo>
                <a:close/>
                <a:moveTo>
                  <a:pt x="3576790" y="1557795"/>
                </a:moveTo>
                <a:lnTo>
                  <a:pt x="3595993" y="1557795"/>
                </a:lnTo>
                <a:lnTo>
                  <a:pt x="3595993" y="1538935"/>
                </a:lnTo>
                <a:lnTo>
                  <a:pt x="3614852" y="1538935"/>
                </a:lnTo>
                <a:lnTo>
                  <a:pt x="3614852" y="1519733"/>
                </a:lnTo>
                <a:lnTo>
                  <a:pt x="3595993" y="1519733"/>
                </a:lnTo>
                <a:lnTo>
                  <a:pt x="3595993" y="1500873"/>
                </a:lnTo>
                <a:lnTo>
                  <a:pt x="3576790" y="1500873"/>
                </a:lnTo>
                <a:lnTo>
                  <a:pt x="3576790" y="1519733"/>
                </a:lnTo>
                <a:lnTo>
                  <a:pt x="3557930" y="1519733"/>
                </a:lnTo>
                <a:lnTo>
                  <a:pt x="3557930" y="1538935"/>
                </a:lnTo>
                <a:lnTo>
                  <a:pt x="3576790" y="1538935"/>
                </a:lnTo>
                <a:lnTo>
                  <a:pt x="3576790" y="1557795"/>
                </a:lnTo>
                <a:close/>
                <a:moveTo>
                  <a:pt x="3439287" y="1284846"/>
                </a:moveTo>
                <a:lnTo>
                  <a:pt x="3459175" y="1284846"/>
                </a:lnTo>
                <a:lnTo>
                  <a:pt x="3459175" y="1264958"/>
                </a:lnTo>
                <a:lnTo>
                  <a:pt x="3479063" y="1264958"/>
                </a:lnTo>
                <a:lnTo>
                  <a:pt x="3479063" y="1245070"/>
                </a:lnTo>
                <a:lnTo>
                  <a:pt x="3459175" y="1245070"/>
                </a:lnTo>
                <a:lnTo>
                  <a:pt x="3459175" y="1225182"/>
                </a:lnTo>
                <a:lnTo>
                  <a:pt x="3439287" y="1225182"/>
                </a:lnTo>
                <a:lnTo>
                  <a:pt x="3439287" y="1245070"/>
                </a:lnTo>
                <a:lnTo>
                  <a:pt x="3419399" y="1245070"/>
                </a:lnTo>
                <a:lnTo>
                  <a:pt x="3419399" y="1264958"/>
                </a:lnTo>
                <a:lnTo>
                  <a:pt x="3439287" y="1264958"/>
                </a:lnTo>
                <a:lnTo>
                  <a:pt x="3439287" y="1284846"/>
                </a:lnTo>
                <a:close/>
                <a:moveTo>
                  <a:pt x="3438259" y="1562595"/>
                </a:moveTo>
                <a:lnTo>
                  <a:pt x="3460204" y="1562595"/>
                </a:lnTo>
                <a:lnTo>
                  <a:pt x="3460204" y="1540307"/>
                </a:lnTo>
                <a:lnTo>
                  <a:pt x="3482492" y="1540307"/>
                </a:lnTo>
                <a:lnTo>
                  <a:pt x="3482492" y="1518361"/>
                </a:lnTo>
                <a:lnTo>
                  <a:pt x="3460204" y="1518361"/>
                </a:lnTo>
                <a:lnTo>
                  <a:pt x="3460204" y="1496073"/>
                </a:lnTo>
                <a:lnTo>
                  <a:pt x="3438259" y="1496073"/>
                </a:lnTo>
                <a:lnTo>
                  <a:pt x="3438259" y="1518361"/>
                </a:lnTo>
                <a:lnTo>
                  <a:pt x="3415970" y="1518361"/>
                </a:lnTo>
                <a:lnTo>
                  <a:pt x="3415970" y="1540307"/>
                </a:lnTo>
                <a:lnTo>
                  <a:pt x="3438259" y="1540307"/>
                </a:lnTo>
                <a:lnTo>
                  <a:pt x="3438259" y="1562595"/>
                </a:lnTo>
                <a:close/>
                <a:moveTo>
                  <a:pt x="3442716" y="725576"/>
                </a:moveTo>
                <a:lnTo>
                  <a:pt x="3455746" y="725576"/>
                </a:lnTo>
                <a:lnTo>
                  <a:pt x="3455746" y="712889"/>
                </a:lnTo>
                <a:lnTo>
                  <a:pt x="3468434" y="712889"/>
                </a:lnTo>
                <a:lnTo>
                  <a:pt x="3468434" y="699859"/>
                </a:lnTo>
                <a:lnTo>
                  <a:pt x="3455746" y="699859"/>
                </a:lnTo>
                <a:lnTo>
                  <a:pt x="3455746" y="687172"/>
                </a:lnTo>
                <a:lnTo>
                  <a:pt x="3442716" y="687172"/>
                </a:lnTo>
                <a:lnTo>
                  <a:pt x="3442716" y="699859"/>
                </a:lnTo>
                <a:lnTo>
                  <a:pt x="3430029" y="699859"/>
                </a:lnTo>
                <a:lnTo>
                  <a:pt x="3430029" y="712889"/>
                </a:lnTo>
                <a:lnTo>
                  <a:pt x="3442716" y="712889"/>
                </a:lnTo>
                <a:lnTo>
                  <a:pt x="3442716" y="725576"/>
                </a:lnTo>
                <a:close/>
                <a:moveTo>
                  <a:pt x="3440659" y="1006069"/>
                </a:moveTo>
                <a:lnTo>
                  <a:pt x="3457804" y="1006069"/>
                </a:lnTo>
                <a:lnTo>
                  <a:pt x="3457804" y="989267"/>
                </a:lnTo>
                <a:lnTo>
                  <a:pt x="3474606" y="989267"/>
                </a:lnTo>
                <a:lnTo>
                  <a:pt x="3474606" y="972122"/>
                </a:lnTo>
                <a:lnTo>
                  <a:pt x="3457804" y="972122"/>
                </a:lnTo>
                <a:lnTo>
                  <a:pt x="3457804" y="955319"/>
                </a:lnTo>
                <a:lnTo>
                  <a:pt x="3440659" y="955319"/>
                </a:lnTo>
                <a:lnTo>
                  <a:pt x="3440659" y="972122"/>
                </a:lnTo>
                <a:lnTo>
                  <a:pt x="3423857" y="972122"/>
                </a:lnTo>
                <a:lnTo>
                  <a:pt x="3423857" y="989267"/>
                </a:lnTo>
                <a:lnTo>
                  <a:pt x="3440659" y="989267"/>
                </a:lnTo>
                <a:lnTo>
                  <a:pt x="3440659" y="1006069"/>
                </a:lnTo>
                <a:close/>
                <a:moveTo>
                  <a:pt x="3579533" y="1001611"/>
                </a:moveTo>
                <a:lnTo>
                  <a:pt x="3593249" y="1001611"/>
                </a:lnTo>
                <a:lnTo>
                  <a:pt x="3593249" y="987552"/>
                </a:lnTo>
                <a:lnTo>
                  <a:pt x="3607308" y="987552"/>
                </a:lnTo>
                <a:lnTo>
                  <a:pt x="3607308" y="973836"/>
                </a:lnTo>
                <a:lnTo>
                  <a:pt x="3593249" y="973836"/>
                </a:lnTo>
                <a:lnTo>
                  <a:pt x="3593249" y="959777"/>
                </a:lnTo>
                <a:lnTo>
                  <a:pt x="3579533" y="959777"/>
                </a:lnTo>
                <a:lnTo>
                  <a:pt x="3579533" y="973836"/>
                </a:lnTo>
                <a:lnTo>
                  <a:pt x="3565474" y="973836"/>
                </a:lnTo>
                <a:lnTo>
                  <a:pt x="3565474" y="987552"/>
                </a:lnTo>
                <a:lnTo>
                  <a:pt x="3579533" y="987552"/>
                </a:lnTo>
                <a:lnTo>
                  <a:pt x="3579533" y="1001611"/>
                </a:lnTo>
                <a:close/>
                <a:moveTo>
                  <a:pt x="3368307" y="1903781"/>
                </a:moveTo>
                <a:lnTo>
                  <a:pt x="3368307" y="1928470"/>
                </a:lnTo>
                <a:lnTo>
                  <a:pt x="3343618" y="1928470"/>
                </a:lnTo>
                <a:lnTo>
                  <a:pt x="3343618" y="1953158"/>
                </a:lnTo>
                <a:lnTo>
                  <a:pt x="3368307" y="1953158"/>
                </a:lnTo>
                <a:lnTo>
                  <a:pt x="3368307" y="1977847"/>
                </a:lnTo>
                <a:lnTo>
                  <a:pt x="3392996" y="1977847"/>
                </a:lnTo>
                <a:lnTo>
                  <a:pt x="3392996" y="1953158"/>
                </a:lnTo>
                <a:lnTo>
                  <a:pt x="3417685" y="1953158"/>
                </a:lnTo>
                <a:lnTo>
                  <a:pt x="3417685" y="1928470"/>
                </a:lnTo>
                <a:lnTo>
                  <a:pt x="3392996" y="1928470"/>
                </a:lnTo>
                <a:lnTo>
                  <a:pt x="3392996" y="1903781"/>
                </a:lnTo>
                <a:lnTo>
                  <a:pt x="3368307" y="1903781"/>
                </a:lnTo>
                <a:close/>
                <a:moveTo>
                  <a:pt x="3716693" y="1275931"/>
                </a:moveTo>
                <a:lnTo>
                  <a:pt x="3730409" y="1275931"/>
                </a:lnTo>
                <a:lnTo>
                  <a:pt x="3730409" y="1261872"/>
                </a:lnTo>
                <a:lnTo>
                  <a:pt x="3744468" y="1261872"/>
                </a:lnTo>
                <a:lnTo>
                  <a:pt x="3744468" y="1248156"/>
                </a:lnTo>
                <a:lnTo>
                  <a:pt x="3730409" y="1248156"/>
                </a:lnTo>
                <a:lnTo>
                  <a:pt x="3730409" y="1234097"/>
                </a:lnTo>
                <a:lnTo>
                  <a:pt x="3716693" y="1234097"/>
                </a:lnTo>
                <a:lnTo>
                  <a:pt x="3716693" y="1248156"/>
                </a:lnTo>
                <a:lnTo>
                  <a:pt x="3702634" y="1248156"/>
                </a:lnTo>
                <a:lnTo>
                  <a:pt x="3702634" y="1261872"/>
                </a:lnTo>
                <a:lnTo>
                  <a:pt x="3716693" y="1261872"/>
                </a:lnTo>
                <a:lnTo>
                  <a:pt x="3716693" y="1275931"/>
                </a:lnTo>
                <a:close/>
                <a:moveTo>
                  <a:pt x="3784588" y="1688783"/>
                </a:moveTo>
                <a:lnTo>
                  <a:pt x="3799675" y="1688783"/>
                </a:lnTo>
                <a:lnTo>
                  <a:pt x="3799675" y="1674038"/>
                </a:lnTo>
                <a:lnTo>
                  <a:pt x="3814420" y="1674038"/>
                </a:lnTo>
                <a:lnTo>
                  <a:pt x="3814420" y="1658950"/>
                </a:lnTo>
                <a:lnTo>
                  <a:pt x="3799675" y="1658950"/>
                </a:lnTo>
                <a:lnTo>
                  <a:pt x="3799675" y="1644206"/>
                </a:lnTo>
                <a:lnTo>
                  <a:pt x="3784588" y="1644206"/>
                </a:lnTo>
                <a:lnTo>
                  <a:pt x="3784588" y="1658950"/>
                </a:lnTo>
                <a:lnTo>
                  <a:pt x="3769843" y="1658950"/>
                </a:lnTo>
                <a:lnTo>
                  <a:pt x="3769843" y="1674038"/>
                </a:lnTo>
                <a:lnTo>
                  <a:pt x="3784588" y="1674038"/>
                </a:lnTo>
                <a:lnTo>
                  <a:pt x="3784588" y="1688783"/>
                </a:lnTo>
                <a:close/>
                <a:moveTo>
                  <a:pt x="3854539" y="1548194"/>
                </a:moveTo>
                <a:lnTo>
                  <a:pt x="3866884" y="1548194"/>
                </a:lnTo>
                <a:lnTo>
                  <a:pt x="3866884" y="1535506"/>
                </a:lnTo>
                <a:lnTo>
                  <a:pt x="3879571" y="1535506"/>
                </a:lnTo>
                <a:lnTo>
                  <a:pt x="3879571" y="1523162"/>
                </a:lnTo>
                <a:lnTo>
                  <a:pt x="3866884" y="1523162"/>
                </a:lnTo>
                <a:lnTo>
                  <a:pt x="3866884" y="1510475"/>
                </a:lnTo>
                <a:lnTo>
                  <a:pt x="3854539" y="1510475"/>
                </a:lnTo>
                <a:lnTo>
                  <a:pt x="3854539" y="1523162"/>
                </a:lnTo>
                <a:lnTo>
                  <a:pt x="3841852" y="1523162"/>
                </a:lnTo>
                <a:lnTo>
                  <a:pt x="3841852" y="1535506"/>
                </a:lnTo>
                <a:lnTo>
                  <a:pt x="3854539" y="1535506"/>
                </a:lnTo>
                <a:lnTo>
                  <a:pt x="3854539" y="1548194"/>
                </a:lnTo>
                <a:close/>
                <a:moveTo>
                  <a:pt x="2091690" y="3217774"/>
                </a:moveTo>
                <a:lnTo>
                  <a:pt x="2091690" y="3189313"/>
                </a:lnTo>
                <a:lnTo>
                  <a:pt x="2120151" y="3189313"/>
                </a:lnTo>
                <a:lnTo>
                  <a:pt x="2120151" y="3161195"/>
                </a:lnTo>
                <a:lnTo>
                  <a:pt x="2091690" y="3161195"/>
                </a:lnTo>
                <a:lnTo>
                  <a:pt x="2091690" y="3132734"/>
                </a:lnTo>
                <a:lnTo>
                  <a:pt x="2063572" y="3132734"/>
                </a:lnTo>
                <a:lnTo>
                  <a:pt x="2063572" y="3161195"/>
                </a:lnTo>
                <a:lnTo>
                  <a:pt x="2035111" y="3161195"/>
                </a:lnTo>
                <a:lnTo>
                  <a:pt x="2035111" y="3189313"/>
                </a:lnTo>
                <a:lnTo>
                  <a:pt x="2063572" y="3189313"/>
                </a:lnTo>
                <a:lnTo>
                  <a:pt x="2063572" y="3217774"/>
                </a:lnTo>
                <a:lnTo>
                  <a:pt x="2091690" y="3217774"/>
                </a:lnTo>
                <a:close/>
                <a:moveTo>
                  <a:pt x="3645713" y="1693926"/>
                </a:moveTo>
                <a:lnTo>
                  <a:pt x="3664229" y="1693926"/>
                </a:lnTo>
                <a:lnTo>
                  <a:pt x="3664229" y="1675752"/>
                </a:lnTo>
                <a:lnTo>
                  <a:pt x="3682403" y="1675752"/>
                </a:lnTo>
                <a:lnTo>
                  <a:pt x="3682403" y="1657236"/>
                </a:lnTo>
                <a:lnTo>
                  <a:pt x="3664229" y="1657236"/>
                </a:lnTo>
                <a:lnTo>
                  <a:pt x="3664229" y="1639062"/>
                </a:lnTo>
                <a:lnTo>
                  <a:pt x="3645713" y="1639062"/>
                </a:lnTo>
                <a:lnTo>
                  <a:pt x="3645713" y="1657236"/>
                </a:lnTo>
                <a:lnTo>
                  <a:pt x="3627539" y="1657236"/>
                </a:lnTo>
                <a:lnTo>
                  <a:pt x="3627539" y="1675752"/>
                </a:lnTo>
                <a:lnTo>
                  <a:pt x="3645713" y="1675752"/>
                </a:lnTo>
                <a:lnTo>
                  <a:pt x="3645713" y="1693926"/>
                </a:lnTo>
                <a:close/>
                <a:moveTo>
                  <a:pt x="3646742" y="1417206"/>
                </a:moveTo>
                <a:lnTo>
                  <a:pt x="3663201" y="1417206"/>
                </a:lnTo>
                <a:lnTo>
                  <a:pt x="3663201" y="1400404"/>
                </a:lnTo>
                <a:lnTo>
                  <a:pt x="3680003" y="1400404"/>
                </a:lnTo>
                <a:lnTo>
                  <a:pt x="3680003" y="1383944"/>
                </a:lnTo>
                <a:lnTo>
                  <a:pt x="3663201" y="1383944"/>
                </a:lnTo>
                <a:lnTo>
                  <a:pt x="3663201" y="1367142"/>
                </a:lnTo>
                <a:lnTo>
                  <a:pt x="3646742" y="1367142"/>
                </a:lnTo>
                <a:lnTo>
                  <a:pt x="3646742" y="1383944"/>
                </a:lnTo>
                <a:lnTo>
                  <a:pt x="3629939" y="1383944"/>
                </a:lnTo>
                <a:lnTo>
                  <a:pt x="3629939" y="1400404"/>
                </a:lnTo>
                <a:lnTo>
                  <a:pt x="3646742" y="1400404"/>
                </a:lnTo>
                <a:lnTo>
                  <a:pt x="3646742" y="1417206"/>
                </a:lnTo>
                <a:close/>
                <a:moveTo>
                  <a:pt x="3715664" y="1552994"/>
                </a:moveTo>
                <a:lnTo>
                  <a:pt x="3731438" y="1552994"/>
                </a:lnTo>
                <a:lnTo>
                  <a:pt x="3731438" y="1537221"/>
                </a:lnTo>
                <a:lnTo>
                  <a:pt x="3747211" y="1537221"/>
                </a:lnTo>
                <a:lnTo>
                  <a:pt x="3747211" y="1521447"/>
                </a:lnTo>
                <a:lnTo>
                  <a:pt x="3731438" y="1521447"/>
                </a:lnTo>
                <a:lnTo>
                  <a:pt x="3731438" y="1505674"/>
                </a:lnTo>
                <a:lnTo>
                  <a:pt x="3715664" y="1505674"/>
                </a:lnTo>
                <a:lnTo>
                  <a:pt x="3715664" y="1521447"/>
                </a:lnTo>
                <a:lnTo>
                  <a:pt x="3699891" y="1521447"/>
                </a:lnTo>
                <a:lnTo>
                  <a:pt x="3699891" y="1537221"/>
                </a:lnTo>
                <a:lnTo>
                  <a:pt x="3715664" y="1537221"/>
                </a:lnTo>
                <a:lnTo>
                  <a:pt x="3715664" y="1552994"/>
                </a:lnTo>
                <a:close/>
                <a:moveTo>
                  <a:pt x="3647770" y="1139114"/>
                </a:moveTo>
                <a:lnTo>
                  <a:pt x="3662172" y="1139114"/>
                </a:lnTo>
                <a:lnTo>
                  <a:pt x="3662172" y="1125055"/>
                </a:lnTo>
                <a:lnTo>
                  <a:pt x="3676231" y="1125055"/>
                </a:lnTo>
                <a:lnTo>
                  <a:pt x="3676231" y="1110653"/>
                </a:lnTo>
                <a:lnTo>
                  <a:pt x="3662172" y="1110653"/>
                </a:lnTo>
                <a:lnTo>
                  <a:pt x="3662172" y="1096594"/>
                </a:lnTo>
                <a:lnTo>
                  <a:pt x="3647770" y="1096594"/>
                </a:lnTo>
                <a:lnTo>
                  <a:pt x="3647770" y="1110653"/>
                </a:lnTo>
                <a:lnTo>
                  <a:pt x="3633712" y="1110653"/>
                </a:lnTo>
                <a:lnTo>
                  <a:pt x="3633712" y="1125055"/>
                </a:lnTo>
                <a:lnTo>
                  <a:pt x="3647770" y="1125055"/>
                </a:lnTo>
                <a:lnTo>
                  <a:pt x="3647770" y="1139114"/>
                </a:lnTo>
                <a:close/>
                <a:moveTo>
                  <a:pt x="3785273" y="1412405"/>
                </a:moveTo>
                <a:lnTo>
                  <a:pt x="3798989" y="1412405"/>
                </a:lnTo>
                <a:lnTo>
                  <a:pt x="3798989" y="1399032"/>
                </a:lnTo>
                <a:lnTo>
                  <a:pt x="3812362" y="1399032"/>
                </a:lnTo>
                <a:lnTo>
                  <a:pt x="3812362" y="1385316"/>
                </a:lnTo>
                <a:lnTo>
                  <a:pt x="3798989" y="1385316"/>
                </a:lnTo>
                <a:lnTo>
                  <a:pt x="3798989" y="1371943"/>
                </a:lnTo>
                <a:lnTo>
                  <a:pt x="3785273" y="1371943"/>
                </a:lnTo>
                <a:lnTo>
                  <a:pt x="3785273" y="1385316"/>
                </a:lnTo>
                <a:lnTo>
                  <a:pt x="3771900" y="1385316"/>
                </a:lnTo>
                <a:lnTo>
                  <a:pt x="3771900" y="1399032"/>
                </a:lnTo>
                <a:lnTo>
                  <a:pt x="3785273" y="1399032"/>
                </a:lnTo>
                <a:lnTo>
                  <a:pt x="3785273" y="1412405"/>
                </a:lnTo>
                <a:close/>
                <a:moveTo>
                  <a:pt x="2571750" y="3080271"/>
                </a:moveTo>
                <a:lnTo>
                  <a:pt x="2571750" y="3052153"/>
                </a:lnTo>
                <a:lnTo>
                  <a:pt x="2599868" y="3052153"/>
                </a:lnTo>
                <a:lnTo>
                  <a:pt x="2599868" y="3024035"/>
                </a:lnTo>
                <a:lnTo>
                  <a:pt x="2571750" y="3024035"/>
                </a:lnTo>
                <a:lnTo>
                  <a:pt x="2571750" y="2995917"/>
                </a:lnTo>
                <a:lnTo>
                  <a:pt x="2543632" y="2995917"/>
                </a:lnTo>
                <a:lnTo>
                  <a:pt x="2543632" y="3024035"/>
                </a:lnTo>
                <a:lnTo>
                  <a:pt x="2515514" y="3024035"/>
                </a:lnTo>
                <a:lnTo>
                  <a:pt x="2515514" y="3052153"/>
                </a:lnTo>
                <a:lnTo>
                  <a:pt x="2543632" y="3052153"/>
                </a:lnTo>
                <a:lnTo>
                  <a:pt x="2543632" y="3080271"/>
                </a:lnTo>
                <a:lnTo>
                  <a:pt x="2571750" y="3080271"/>
                </a:lnTo>
                <a:close/>
                <a:moveTo>
                  <a:pt x="2502142" y="3214688"/>
                </a:moveTo>
                <a:lnTo>
                  <a:pt x="2502142" y="3188284"/>
                </a:lnTo>
                <a:lnTo>
                  <a:pt x="2528545" y="3188284"/>
                </a:lnTo>
                <a:lnTo>
                  <a:pt x="2528545" y="3162224"/>
                </a:lnTo>
                <a:lnTo>
                  <a:pt x="2502142" y="3162224"/>
                </a:lnTo>
                <a:lnTo>
                  <a:pt x="2502142" y="3135821"/>
                </a:lnTo>
                <a:lnTo>
                  <a:pt x="2476081" y="3135821"/>
                </a:lnTo>
                <a:lnTo>
                  <a:pt x="2476081" y="3162224"/>
                </a:lnTo>
                <a:lnTo>
                  <a:pt x="2449678" y="3162224"/>
                </a:lnTo>
                <a:lnTo>
                  <a:pt x="2449678" y="3188284"/>
                </a:lnTo>
                <a:lnTo>
                  <a:pt x="2476081" y="3188284"/>
                </a:lnTo>
                <a:lnTo>
                  <a:pt x="2476081" y="3214688"/>
                </a:lnTo>
                <a:lnTo>
                  <a:pt x="2502142" y="3214688"/>
                </a:lnTo>
                <a:close/>
                <a:moveTo>
                  <a:pt x="2638958" y="3213316"/>
                </a:moveTo>
                <a:lnTo>
                  <a:pt x="2638958" y="3187941"/>
                </a:lnTo>
                <a:lnTo>
                  <a:pt x="2664333" y="3187941"/>
                </a:lnTo>
                <a:lnTo>
                  <a:pt x="2664333" y="3162567"/>
                </a:lnTo>
                <a:lnTo>
                  <a:pt x="2638958" y="3162567"/>
                </a:lnTo>
                <a:lnTo>
                  <a:pt x="2638958" y="3137192"/>
                </a:lnTo>
                <a:lnTo>
                  <a:pt x="2613584" y="3137192"/>
                </a:lnTo>
                <a:lnTo>
                  <a:pt x="2613584" y="3162567"/>
                </a:lnTo>
                <a:lnTo>
                  <a:pt x="2588209" y="3162567"/>
                </a:lnTo>
                <a:lnTo>
                  <a:pt x="2588209" y="3187941"/>
                </a:lnTo>
                <a:lnTo>
                  <a:pt x="2613584" y="3187941"/>
                </a:lnTo>
                <a:lnTo>
                  <a:pt x="2613584" y="3213316"/>
                </a:lnTo>
                <a:lnTo>
                  <a:pt x="2638958" y="3213316"/>
                </a:lnTo>
                <a:close/>
                <a:moveTo>
                  <a:pt x="2432876" y="3349104"/>
                </a:moveTo>
                <a:lnTo>
                  <a:pt x="2432876" y="3324758"/>
                </a:lnTo>
                <a:lnTo>
                  <a:pt x="2457221" y="3324758"/>
                </a:lnTo>
                <a:lnTo>
                  <a:pt x="2457221" y="3300070"/>
                </a:lnTo>
                <a:lnTo>
                  <a:pt x="2432876" y="3300070"/>
                </a:lnTo>
                <a:lnTo>
                  <a:pt x="2432876" y="3275724"/>
                </a:lnTo>
                <a:lnTo>
                  <a:pt x="2408187" y="3275724"/>
                </a:lnTo>
                <a:lnTo>
                  <a:pt x="2408187" y="3300070"/>
                </a:lnTo>
                <a:lnTo>
                  <a:pt x="2383841" y="3300070"/>
                </a:lnTo>
                <a:lnTo>
                  <a:pt x="2383841" y="3324758"/>
                </a:lnTo>
                <a:lnTo>
                  <a:pt x="2408187" y="3324758"/>
                </a:lnTo>
                <a:lnTo>
                  <a:pt x="2408187" y="3349104"/>
                </a:lnTo>
                <a:lnTo>
                  <a:pt x="2432876" y="3349104"/>
                </a:lnTo>
                <a:close/>
                <a:moveTo>
                  <a:pt x="2708224" y="3078213"/>
                </a:moveTo>
                <a:lnTo>
                  <a:pt x="2708224" y="3051467"/>
                </a:lnTo>
                <a:lnTo>
                  <a:pt x="2734970" y="3051467"/>
                </a:lnTo>
                <a:lnTo>
                  <a:pt x="2734970" y="3024721"/>
                </a:lnTo>
                <a:lnTo>
                  <a:pt x="2708224" y="3024721"/>
                </a:lnTo>
                <a:lnTo>
                  <a:pt x="2708224" y="2997975"/>
                </a:lnTo>
                <a:lnTo>
                  <a:pt x="2681478" y="2997975"/>
                </a:lnTo>
                <a:lnTo>
                  <a:pt x="2681478" y="3024721"/>
                </a:lnTo>
                <a:lnTo>
                  <a:pt x="2654732" y="3024721"/>
                </a:lnTo>
                <a:lnTo>
                  <a:pt x="2654732" y="3051467"/>
                </a:lnTo>
                <a:lnTo>
                  <a:pt x="2681478" y="3051467"/>
                </a:lnTo>
                <a:lnTo>
                  <a:pt x="2681478" y="3078213"/>
                </a:lnTo>
                <a:lnTo>
                  <a:pt x="2708224" y="3078213"/>
                </a:lnTo>
                <a:close/>
                <a:moveTo>
                  <a:pt x="2365667" y="3216402"/>
                </a:moveTo>
                <a:lnTo>
                  <a:pt x="2365667" y="3188970"/>
                </a:lnTo>
                <a:lnTo>
                  <a:pt x="2393099" y="3188970"/>
                </a:lnTo>
                <a:lnTo>
                  <a:pt x="2393099" y="3161538"/>
                </a:lnTo>
                <a:lnTo>
                  <a:pt x="2365667" y="3161538"/>
                </a:lnTo>
                <a:lnTo>
                  <a:pt x="2365667" y="3134106"/>
                </a:lnTo>
                <a:lnTo>
                  <a:pt x="2338235" y="3134106"/>
                </a:lnTo>
                <a:lnTo>
                  <a:pt x="2338235" y="3161538"/>
                </a:lnTo>
                <a:lnTo>
                  <a:pt x="2310803" y="3161538"/>
                </a:lnTo>
                <a:lnTo>
                  <a:pt x="2310803" y="3188970"/>
                </a:lnTo>
                <a:lnTo>
                  <a:pt x="2338235" y="3188970"/>
                </a:lnTo>
                <a:lnTo>
                  <a:pt x="2338235" y="3216402"/>
                </a:lnTo>
                <a:lnTo>
                  <a:pt x="2365667" y="3216402"/>
                </a:lnTo>
                <a:close/>
                <a:moveTo>
                  <a:pt x="2159242" y="3351162"/>
                </a:moveTo>
                <a:lnTo>
                  <a:pt x="2159242" y="3325444"/>
                </a:lnTo>
                <a:lnTo>
                  <a:pt x="2184959" y="3325444"/>
                </a:lnTo>
                <a:lnTo>
                  <a:pt x="2184959" y="3299384"/>
                </a:lnTo>
                <a:lnTo>
                  <a:pt x="2159242" y="3299384"/>
                </a:lnTo>
                <a:lnTo>
                  <a:pt x="2159242" y="3273666"/>
                </a:lnTo>
                <a:lnTo>
                  <a:pt x="2133181" y="3273666"/>
                </a:lnTo>
                <a:lnTo>
                  <a:pt x="2133181" y="3299384"/>
                </a:lnTo>
                <a:lnTo>
                  <a:pt x="2107463" y="3299384"/>
                </a:lnTo>
                <a:lnTo>
                  <a:pt x="2107463" y="3325444"/>
                </a:lnTo>
                <a:lnTo>
                  <a:pt x="2133181" y="3325444"/>
                </a:lnTo>
                <a:lnTo>
                  <a:pt x="2133181" y="3351162"/>
                </a:lnTo>
                <a:lnTo>
                  <a:pt x="2159242" y="3351162"/>
                </a:lnTo>
                <a:close/>
                <a:moveTo>
                  <a:pt x="2228850" y="3217088"/>
                </a:moveTo>
                <a:lnTo>
                  <a:pt x="2228850" y="3189313"/>
                </a:lnTo>
                <a:lnTo>
                  <a:pt x="2256625" y="3189313"/>
                </a:lnTo>
                <a:lnTo>
                  <a:pt x="2256625" y="3161195"/>
                </a:lnTo>
                <a:lnTo>
                  <a:pt x="2228850" y="3161195"/>
                </a:lnTo>
                <a:lnTo>
                  <a:pt x="2228850" y="3133420"/>
                </a:lnTo>
                <a:lnTo>
                  <a:pt x="2200732" y="3133420"/>
                </a:lnTo>
                <a:lnTo>
                  <a:pt x="2200732" y="3161195"/>
                </a:lnTo>
                <a:lnTo>
                  <a:pt x="2172958" y="3161195"/>
                </a:lnTo>
                <a:lnTo>
                  <a:pt x="2172958" y="3189313"/>
                </a:lnTo>
                <a:lnTo>
                  <a:pt x="2200732" y="3189313"/>
                </a:lnTo>
                <a:lnTo>
                  <a:pt x="2200732" y="3217088"/>
                </a:lnTo>
                <a:lnTo>
                  <a:pt x="2228850" y="3217088"/>
                </a:lnTo>
                <a:close/>
                <a:moveTo>
                  <a:pt x="2296058" y="3350476"/>
                </a:moveTo>
                <a:lnTo>
                  <a:pt x="2296058" y="3325101"/>
                </a:lnTo>
                <a:lnTo>
                  <a:pt x="2321433" y="3325101"/>
                </a:lnTo>
                <a:lnTo>
                  <a:pt x="2321433" y="3299727"/>
                </a:lnTo>
                <a:lnTo>
                  <a:pt x="2296058" y="3299727"/>
                </a:lnTo>
                <a:lnTo>
                  <a:pt x="2296058" y="3274352"/>
                </a:lnTo>
                <a:lnTo>
                  <a:pt x="2270684" y="3274352"/>
                </a:lnTo>
                <a:lnTo>
                  <a:pt x="2270684" y="3299727"/>
                </a:lnTo>
                <a:lnTo>
                  <a:pt x="2245309" y="3299727"/>
                </a:lnTo>
                <a:lnTo>
                  <a:pt x="2245309" y="3325101"/>
                </a:lnTo>
                <a:lnTo>
                  <a:pt x="2270684" y="3325101"/>
                </a:lnTo>
                <a:lnTo>
                  <a:pt x="2270684" y="3350476"/>
                </a:lnTo>
                <a:lnTo>
                  <a:pt x="2296058" y="3350476"/>
                </a:lnTo>
                <a:close/>
                <a:moveTo>
                  <a:pt x="2844698" y="3076156"/>
                </a:moveTo>
                <a:lnTo>
                  <a:pt x="2844698" y="3050781"/>
                </a:lnTo>
                <a:lnTo>
                  <a:pt x="2870073" y="3050781"/>
                </a:lnTo>
                <a:lnTo>
                  <a:pt x="2870073" y="3025407"/>
                </a:lnTo>
                <a:lnTo>
                  <a:pt x="2844698" y="3025407"/>
                </a:lnTo>
                <a:lnTo>
                  <a:pt x="2844698" y="3000032"/>
                </a:lnTo>
                <a:lnTo>
                  <a:pt x="2819324" y="3000032"/>
                </a:lnTo>
                <a:lnTo>
                  <a:pt x="2819324" y="3025407"/>
                </a:lnTo>
                <a:lnTo>
                  <a:pt x="2793949" y="3025407"/>
                </a:lnTo>
                <a:lnTo>
                  <a:pt x="2793949" y="3050781"/>
                </a:lnTo>
                <a:lnTo>
                  <a:pt x="2819324" y="3050781"/>
                </a:lnTo>
                <a:lnTo>
                  <a:pt x="2819324" y="3076156"/>
                </a:lnTo>
                <a:lnTo>
                  <a:pt x="2844698" y="3076156"/>
                </a:lnTo>
                <a:close/>
                <a:moveTo>
                  <a:pt x="3256178" y="2527516"/>
                </a:moveTo>
                <a:lnTo>
                  <a:pt x="3256178" y="2502141"/>
                </a:lnTo>
                <a:lnTo>
                  <a:pt x="3281553" y="2502141"/>
                </a:lnTo>
                <a:lnTo>
                  <a:pt x="3281553" y="2476767"/>
                </a:lnTo>
                <a:lnTo>
                  <a:pt x="3256178" y="2476767"/>
                </a:lnTo>
                <a:lnTo>
                  <a:pt x="3256178" y="2451392"/>
                </a:lnTo>
                <a:lnTo>
                  <a:pt x="3230804" y="2451392"/>
                </a:lnTo>
                <a:lnTo>
                  <a:pt x="3230804" y="2476767"/>
                </a:lnTo>
                <a:lnTo>
                  <a:pt x="3205429" y="2476767"/>
                </a:lnTo>
                <a:lnTo>
                  <a:pt x="3205429" y="2502141"/>
                </a:lnTo>
                <a:lnTo>
                  <a:pt x="3230804" y="2502141"/>
                </a:lnTo>
                <a:lnTo>
                  <a:pt x="3230804" y="2527516"/>
                </a:lnTo>
                <a:lnTo>
                  <a:pt x="3256178" y="2527516"/>
                </a:lnTo>
                <a:close/>
                <a:moveTo>
                  <a:pt x="3187598" y="2664676"/>
                </a:moveTo>
                <a:lnTo>
                  <a:pt x="3187598" y="2639301"/>
                </a:lnTo>
                <a:lnTo>
                  <a:pt x="3212973" y="2639301"/>
                </a:lnTo>
                <a:lnTo>
                  <a:pt x="3212973" y="2613927"/>
                </a:lnTo>
                <a:lnTo>
                  <a:pt x="3187598" y="2613927"/>
                </a:lnTo>
                <a:lnTo>
                  <a:pt x="3187598" y="2588552"/>
                </a:lnTo>
                <a:lnTo>
                  <a:pt x="3162224" y="2588552"/>
                </a:lnTo>
                <a:lnTo>
                  <a:pt x="3162224" y="2613927"/>
                </a:lnTo>
                <a:lnTo>
                  <a:pt x="3136849" y="2613927"/>
                </a:lnTo>
                <a:lnTo>
                  <a:pt x="3136849" y="2639301"/>
                </a:lnTo>
                <a:lnTo>
                  <a:pt x="3162224" y="2639301"/>
                </a:lnTo>
                <a:lnTo>
                  <a:pt x="3162224" y="2664676"/>
                </a:lnTo>
                <a:lnTo>
                  <a:pt x="3187598" y="2664676"/>
                </a:lnTo>
                <a:close/>
                <a:moveTo>
                  <a:pt x="3324416" y="2389670"/>
                </a:moveTo>
                <a:lnTo>
                  <a:pt x="3324416" y="2364638"/>
                </a:lnTo>
                <a:lnTo>
                  <a:pt x="3349447" y="2364638"/>
                </a:lnTo>
                <a:lnTo>
                  <a:pt x="3349447" y="2339950"/>
                </a:lnTo>
                <a:lnTo>
                  <a:pt x="3324416" y="2339950"/>
                </a:lnTo>
                <a:lnTo>
                  <a:pt x="3324416" y="2314918"/>
                </a:lnTo>
                <a:lnTo>
                  <a:pt x="3299727" y="2314918"/>
                </a:lnTo>
                <a:lnTo>
                  <a:pt x="3299727" y="2339950"/>
                </a:lnTo>
                <a:lnTo>
                  <a:pt x="3274695" y="2339950"/>
                </a:lnTo>
                <a:lnTo>
                  <a:pt x="3274695" y="2364638"/>
                </a:lnTo>
                <a:lnTo>
                  <a:pt x="3299727" y="2364638"/>
                </a:lnTo>
                <a:lnTo>
                  <a:pt x="3299727" y="2389670"/>
                </a:lnTo>
                <a:lnTo>
                  <a:pt x="3324416" y="2389670"/>
                </a:lnTo>
                <a:close/>
                <a:moveTo>
                  <a:pt x="3118676" y="2801150"/>
                </a:moveTo>
                <a:lnTo>
                  <a:pt x="3118676" y="2776118"/>
                </a:lnTo>
                <a:lnTo>
                  <a:pt x="3143707" y="2776118"/>
                </a:lnTo>
                <a:lnTo>
                  <a:pt x="3143707" y="2751430"/>
                </a:lnTo>
                <a:lnTo>
                  <a:pt x="3118676" y="2751430"/>
                </a:lnTo>
                <a:lnTo>
                  <a:pt x="3118676" y="2726398"/>
                </a:lnTo>
                <a:lnTo>
                  <a:pt x="3093987" y="2726398"/>
                </a:lnTo>
                <a:lnTo>
                  <a:pt x="3093987" y="2751430"/>
                </a:lnTo>
                <a:lnTo>
                  <a:pt x="3068955" y="2751430"/>
                </a:lnTo>
                <a:lnTo>
                  <a:pt x="3068955" y="2776118"/>
                </a:lnTo>
                <a:lnTo>
                  <a:pt x="3093987" y="2776118"/>
                </a:lnTo>
                <a:lnTo>
                  <a:pt x="3093987" y="2801150"/>
                </a:lnTo>
                <a:lnTo>
                  <a:pt x="3118676" y="2801150"/>
                </a:lnTo>
                <a:close/>
                <a:moveTo>
                  <a:pt x="2913622" y="2940368"/>
                </a:moveTo>
                <a:lnTo>
                  <a:pt x="2913622" y="2913964"/>
                </a:lnTo>
                <a:lnTo>
                  <a:pt x="2940025" y="2913964"/>
                </a:lnTo>
                <a:lnTo>
                  <a:pt x="2940025" y="2887904"/>
                </a:lnTo>
                <a:lnTo>
                  <a:pt x="2913622" y="2887904"/>
                </a:lnTo>
                <a:lnTo>
                  <a:pt x="2913622" y="2861501"/>
                </a:lnTo>
                <a:lnTo>
                  <a:pt x="2887561" y="2861501"/>
                </a:lnTo>
                <a:lnTo>
                  <a:pt x="2887561" y="2887904"/>
                </a:lnTo>
                <a:lnTo>
                  <a:pt x="2861158" y="2887904"/>
                </a:lnTo>
                <a:lnTo>
                  <a:pt x="2861158" y="2913964"/>
                </a:lnTo>
                <a:lnTo>
                  <a:pt x="2887561" y="2913964"/>
                </a:lnTo>
                <a:lnTo>
                  <a:pt x="2887561" y="2940368"/>
                </a:lnTo>
                <a:lnTo>
                  <a:pt x="2913622" y="2940368"/>
                </a:lnTo>
                <a:close/>
                <a:moveTo>
                  <a:pt x="3050096" y="2937624"/>
                </a:moveTo>
                <a:lnTo>
                  <a:pt x="3050096" y="2913278"/>
                </a:lnTo>
                <a:lnTo>
                  <a:pt x="3074441" y="2913278"/>
                </a:lnTo>
                <a:lnTo>
                  <a:pt x="3074441" y="2888590"/>
                </a:lnTo>
                <a:lnTo>
                  <a:pt x="3050096" y="2888590"/>
                </a:lnTo>
                <a:lnTo>
                  <a:pt x="3050096" y="2864244"/>
                </a:lnTo>
                <a:lnTo>
                  <a:pt x="3025407" y="2864244"/>
                </a:lnTo>
                <a:lnTo>
                  <a:pt x="3025407" y="2888590"/>
                </a:lnTo>
                <a:lnTo>
                  <a:pt x="3001061" y="2888590"/>
                </a:lnTo>
                <a:lnTo>
                  <a:pt x="3001061" y="2913278"/>
                </a:lnTo>
                <a:lnTo>
                  <a:pt x="3025407" y="2913278"/>
                </a:lnTo>
                <a:lnTo>
                  <a:pt x="3025407" y="2937624"/>
                </a:lnTo>
                <a:lnTo>
                  <a:pt x="3050096" y="2937624"/>
                </a:lnTo>
                <a:close/>
                <a:moveTo>
                  <a:pt x="3392653" y="2251481"/>
                </a:moveTo>
                <a:lnTo>
                  <a:pt x="3392653" y="2227136"/>
                </a:lnTo>
                <a:lnTo>
                  <a:pt x="3416999" y="2227136"/>
                </a:lnTo>
                <a:lnTo>
                  <a:pt x="3416999" y="2203133"/>
                </a:lnTo>
                <a:lnTo>
                  <a:pt x="3392653" y="2203133"/>
                </a:lnTo>
                <a:lnTo>
                  <a:pt x="3392653" y="2178787"/>
                </a:lnTo>
                <a:lnTo>
                  <a:pt x="3368650" y="2178787"/>
                </a:lnTo>
                <a:lnTo>
                  <a:pt x="3368650" y="2203133"/>
                </a:lnTo>
                <a:lnTo>
                  <a:pt x="3344304" y="2203133"/>
                </a:lnTo>
                <a:lnTo>
                  <a:pt x="3344304" y="2227136"/>
                </a:lnTo>
                <a:lnTo>
                  <a:pt x="3368650" y="2227136"/>
                </a:lnTo>
                <a:lnTo>
                  <a:pt x="3368650" y="2251481"/>
                </a:lnTo>
                <a:lnTo>
                  <a:pt x="3392653" y="2251481"/>
                </a:lnTo>
                <a:close/>
                <a:moveTo>
                  <a:pt x="2777490" y="2943111"/>
                </a:moveTo>
                <a:lnTo>
                  <a:pt x="2777490" y="2914993"/>
                </a:lnTo>
                <a:lnTo>
                  <a:pt x="2805608" y="2914993"/>
                </a:lnTo>
                <a:lnTo>
                  <a:pt x="2805608" y="2886875"/>
                </a:lnTo>
                <a:lnTo>
                  <a:pt x="2777490" y="2886875"/>
                </a:lnTo>
                <a:lnTo>
                  <a:pt x="2777490" y="2858757"/>
                </a:lnTo>
                <a:lnTo>
                  <a:pt x="2749372" y="2858757"/>
                </a:lnTo>
                <a:lnTo>
                  <a:pt x="2749372" y="2886875"/>
                </a:lnTo>
                <a:lnTo>
                  <a:pt x="2721254" y="2886875"/>
                </a:lnTo>
                <a:lnTo>
                  <a:pt x="2721254" y="2914993"/>
                </a:lnTo>
                <a:lnTo>
                  <a:pt x="2749372" y="2914993"/>
                </a:lnTo>
                <a:lnTo>
                  <a:pt x="2749372" y="2943111"/>
                </a:lnTo>
                <a:lnTo>
                  <a:pt x="2777490" y="2943111"/>
                </a:lnTo>
                <a:close/>
                <a:moveTo>
                  <a:pt x="2982544" y="2804236"/>
                </a:moveTo>
                <a:lnTo>
                  <a:pt x="2982544" y="2777147"/>
                </a:lnTo>
                <a:lnTo>
                  <a:pt x="3009634" y="2777147"/>
                </a:lnTo>
                <a:lnTo>
                  <a:pt x="3009634" y="2750401"/>
                </a:lnTo>
                <a:lnTo>
                  <a:pt x="2982544" y="2750401"/>
                </a:lnTo>
                <a:lnTo>
                  <a:pt x="2982544" y="2723312"/>
                </a:lnTo>
                <a:lnTo>
                  <a:pt x="2955798" y="2723312"/>
                </a:lnTo>
                <a:lnTo>
                  <a:pt x="2955798" y="2750401"/>
                </a:lnTo>
                <a:lnTo>
                  <a:pt x="2928709" y="2750401"/>
                </a:lnTo>
                <a:lnTo>
                  <a:pt x="2928709" y="2777147"/>
                </a:lnTo>
                <a:lnTo>
                  <a:pt x="2955798" y="2777147"/>
                </a:lnTo>
                <a:lnTo>
                  <a:pt x="2955798" y="2804236"/>
                </a:lnTo>
                <a:lnTo>
                  <a:pt x="2982544" y="2804236"/>
                </a:lnTo>
                <a:close/>
                <a:moveTo>
                  <a:pt x="1584884" y="531152"/>
                </a:moveTo>
                <a:lnTo>
                  <a:pt x="1584884" y="556527"/>
                </a:lnTo>
                <a:lnTo>
                  <a:pt x="1559509" y="556527"/>
                </a:lnTo>
                <a:lnTo>
                  <a:pt x="1559509" y="581901"/>
                </a:lnTo>
                <a:lnTo>
                  <a:pt x="1584884" y="581901"/>
                </a:lnTo>
                <a:lnTo>
                  <a:pt x="1584884" y="607276"/>
                </a:lnTo>
                <a:lnTo>
                  <a:pt x="1610258" y="607276"/>
                </a:lnTo>
                <a:lnTo>
                  <a:pt x="1610258" y="581901"/>
                </a:lnTo>
                <a:lnTo>
                  <a:pt x="1635633" y="581901"/>
                </a:lnTo>
                <a:lnTo>
                  <a:pt x="1635633" y="556527"/>
                </a:lnTo>
                <a:lnTo>
                  <a:pt x="1610258" y="556527"/>
                </a:lnTo>
                <a:lnTo>
                  <a:pt x="1610258" y="531152"/>
                </a:lnTo>
                <a:lnTo>
                  <a:pt x="1584884" y="531152"/>
                </a:lnTo>
                <a:close/>
                <a:moveTo>
                  <a:pt x="1544764" y="2947911"/>
                </a:moveTo>
                <a:lnTo>
                  <a:pt x="1544764" y="2916707"/>
                </a:lnTo>
                <a:lnTo>
                  <a:pt x="1575968" y="2916707"/>
                </a:lnTo>
                <a:lnTo>
                  <a:pt x="1575968" y="2885161"/>
                </a:lnTo>
                <a:lnTo>
                  <a:pt x="1544764" y="2885161"/>
                </a:lnTo>
                <a:lnTo>
                  <a:pt x="1544764" y="2853957"/>
                </a:lnTo>
                <a:lnTo>
                  <a:pt x="1513218" y="2853957"/>
                </a:lnTo>
                <a:lnTo>
                  <a:pt x="1513218" y="2885161"/>
                </a:lnTo>
                <a:lnTo>
                  <a:pt x="1482014" y="2885161"/>
                </a:lnTo>
                <a:lnTo>
                  <a:pt x="1482014" y="2916707"/>
                </a:lnTo>
                <a:lnTo>
                  <a:pt x="1513218" y="2916707"/>
                </a:lnTo>
                <a:lnTo>
                  <a:pt x="1513218" y="2947911"/>
                </a:lnTo>
                <a:lnTo>
                  <a:pt x="1544764" y="2947911"/>
                </a:lnTo>
                <a:close/>
                <a:moveTo>
                  <a:pt x="1339024" y="2811094"/>
                </a:moveTo>
                <a:lnTo>
                  <a:pt x="1339024" y="2779547"/>
                </a:lnTo>
                <a:lnTo>
                  <a:pt x="1370571" y="2779547"/>
                </a:lnTo>
                <a:lnTo>
                  <a:pt x="1370571" y="2748001"/>
                </a:lnTo>
                <a:lnTo>
                  <a:pt x="1339024" y="2748001"/>
                </a:lnTo>
                <a:lnTo>
                  <a:pt x="1339024" y="2716454"/>
                </a:lnTo>
                <a:lnTo>
                  <a:pt x="1307478" y="2716454"/>
                </a:lnTo>
                <a:lnTo>
                  <a:pt x="1307478" y="2748001"/>
                </a:lnTo>
                <a:lnTo>
                  <a:pt x="1275931" y="2748001"/>
                </a:lnTo>
                <a:lnTo>
                  <a:pt x="1275931" y="2779547"/>
                </a:lnTo>
                <a:lnTo>
                  <a:pt x="1307478" y="2779547"/>
                </a:lnTo>
                <a:lnTo>
                  <a:pt x="1307478" y="2811094"/>
                </a:lnTo>
                <a:lnTo>
                  <a:pt x="1339024" y="2811094"/>
                </a:lnTo>
                <a:close/>
                <a:moveTo>
                  <a:pt x="1201179" y="2809380"/>
                </a:moveTo>
                <a:lnTo>
                  <a:pt x="1201179" y="2778862"/>
                </a:lnTo>
                <a:lnTo>
                  <a:pt x="1231697" y="2778862"/>
                </a:lnTo>
                <a:lnTo>
                  <a:pt x="1231697" y="2748686"/>
                </a:lnTo>
                <a:lnTo>
                  <a:pt x="1201179" y="2748686"/>
                </a:lnTo>
                <a:lnTo>
                  <a:pt x="1201179" y="2718168"/>
                </a:lnTo>
                <a:lnTo>
                  <a:pt x="1171003" y="2718168"/>
                </a:lnTo>
                <a:lnTo>
                  <a:pt x="1171003" y="2748686"/>
                </a:lnTo>
                <a:lnTo>
                  <a:pt x="1140485" y="2748686"/>
                </a:lnTo>
                <a:lnTo>
                  <a:pt x="1140485" y="2778862"/>
                </a:lnTo>
                <a:lnTo>
                  <a:pt x="1171003" y="2778862"/>
                </a:lnTo>
                <a:lnTo>
                  <a:pt x="1171003" y="2809380"/>
                </a:lnTo>
                <a:lnTo>
                  <a:pt x="1201179" y="2809380"/>
                </a:lnTo>
                <a:close/>
                <a:moveTo>
                  <a:pt x="1476527" y="2812123"/>
                </a:moveTo>
                <a:lnTo>
                  <a:pt x="1476527" y="2779890"/>
                </a:lnTo>
                <a:lnTo>
                  <a:pt x="1508760" y="2779890"/>
                </a:lnTo>
                <a:lnTo>
                  <a:pt x="1508760" y="2747658"/>
                </a:lnTo>
                <a:lnTo>
                  <a:pt x="1476527" y="2747658"/>
                </a:lnTo>
                <a:lnTo>
                  <a:pt x="1476527" y="2715425"/>
                </a:lnTo>
                <a:lnTo>
                  <a:pt x="1444295" y="2715425"/>
                </a:lnTo>
                <a:lnTo>
                  <a:pt x="1444295" y="2747658"/>
                </a:lnTo>
                <a:lnTo>
                  <a:pt x="1412062" y="2747658"/>
                </a:lnTo>
                <a:lnTo>
                  <a:pt x="1412062" y="2779890"/>
                </a:lnTo>
                <a:lnTo>
                  <a:pt x="1444295" y="2779890"/>
                </a:lnTo>
                <a:lnTo>
                  <a:pt x="1444295" y="2812123"/>
                </a:lnTo>
                <a:lnTo>
                  <a:pt x="1476527" y="2812123"/>
                </a:lnTo>
                <a:close/>
                <a:moveTo>
                  <a:pt x="1406919" y="2946540"/>
                </a:moveTo>
                <a:lnTo>
                  <a:pt x="1406919" y="2916022"/>
                </a:lnTo>
                <a:lnTo>
                  <a:pt x="1437437" y="2916022"/>
                </a:lnTo>
                <a:lnTo>
                  <a:pt x="1437437" y="2885846"/>
                </a:lnTo>
                <a:lnTo>
                  <a:pt x="1406919" y="2885846"/>
                </a:lnTo>
                <a:lnTo>
                  <a:pt x="1406919" y="2855328"/>
                </a:lnTo>
                <a:lnTo>
                  <a:pt x="1376743" y="2855328"/>
                </a:lnTo>
                <a:lnTo>
                  <a:pt x="1376743" y="2885846"/>
                </a:lnTo>
                <a:lnTo>
                  <a:pt x="1346225" y="2885846"/>
                </a:lnTo>
                <a:lnTo>
                  <a:pt x="1346225" y="2916022"/>
                </a:lnTo>
                <a:lnTo>
                  <a:pt x="1376743" y="2916022"/>
                </a:lnTo>
                <a:lnTo>
                  <a:pt x="1376743" y="2946540"/>
                </a:lnTo>
                <a:lnTo>
                  <a:pt x="1406919" y="2946540"/>
                </a:lnTo>
                <a:close/>
                <a:moveTo>
                  <a:pt x="1269416" y="2945168"/>
                </a:moveTo>
                <a:lnTo>
                  <a:pt x="1269416" y="2915679"/>
                </a:lnTo>
                <a:lnTo>
                  <a:pt x="1298905" y="2915679"/>
                </a:lnTo>
                <a:lnTo>
                  <a:pt x="1298905" y="2886189"/>
                </a:lnTo>
                <a:lnTo>
                  <a:pt x="1269416" y="2886189"/>
                </a:lnTo>
                <a:lnTo>
                  <a:pt x="1269416" y="2856700"/>
                </a:lnTo>
                <a:lnTo>
                  <a:pt x="1239926" y="2856700"/>
                </a:lnTo>
                <a:lnTo>
                  <a:pt x="1239926" y="2886189"/>
                </a:lnTo>
                <a:lnTo>
                  <a:pt x="1210437" y="2886189"/>
                </a:lnTo>
                <a:lnTo>
                  <a:pt x="1210437" y="2915679"/>
                </a:lnTo>
                <a:lnTo>
                  <a:pt x="1239926" y="2915679"/>
                </a:lnTo>
                <a:lnTo>
                  <a:pt x="1239926" y="2945168"/>
                </a:lnTo>
                <a:lnTo>
                  <a:pt x="1269416" y="2945168"/>
                </a:lnTo>
                <a:close/>
                <a:moveTo>
                  <a:pt x="926516" y="2534031"/>
                </a:moveTo>
                <a:lnTo>
                  <a:pt x="926516" y="2504199"/>
                </a:lnTo>
                <a:lnTo>
                  <a:pt x="956348" y="2504199"/>
                </a:lnTo>
                <a:lnTo>
                  <a:pt x="956348" y="2474709"/>
                </a:lnTo>
                <a:lnTo>
                  <a:pt x="926516" y="2474709"/>
                </a:lnTo>
                <a:lnTo>
                  <a:pt x="926516" y="2444877"/>
                </a:lnTo>
                <a:lnTo>
                  <a:pt x="897026" y="2444877"/>
                </a:lnTo>
                <a:lnTo>
                  <a:pt x="897026" y="2474709"/>
                </a:lnTo>
                <a:lnTo>
                  <a:pt x="867194" y="2474709"/>
                </a:lnTo>
                <a:lnTo>
                  <a:pt x="867194" y="2504199"/>
                </a:lnTo>
                <a:lnTo>
                  <a:pt x="897026" y="2504199"/>
                </a:lnTo>
                <a:lnTo>
                  <a:pt x="897026" y="2534031"/>
                </a:lnTo>
                <a:lnTo>
                  <a:pt x="926516" y="2534031"/>
                </a:lnTo>
                <a:close/>
                <a:moveTo>
                  <a:pt x="995096" y="2670848"/>
                </a:moveTo>
                <a:lnTo>
                  <a:pt x="995096" y="2641359"/>
                </a:lnTo>
                <a:lnTo>
                  <a:pt x="1024585" y="2641359"/>
                </a:lnTo>
                <a:lnTo>
                  <a:pt x="1024585" y="2611869"/>
                </a:lnTo>
                <a:lnTo>
                  <a:pt x="995096" y="2611869"/>
                </a:lnTo>
                <a:lnTo>
                  <a:pt x="995096" y="2582380"/>
                </a:lnTo>
                <a:lnTo>
                  <a:pt x="965606" y="2582380"/>
                </a:lnTo>
                <a:lnTo>
                  <a:pt x="965606" y="2611869"/>
                </a:lnTo>
                <a:lnTo>
                  <a:pt x="936117" y="2611869"/>
                </a:lnTo>
                <a:lnTo>
                  <a:pt x="936117" y="2641359"/>
                </a:lnTo>
                <a:lnTo>
                  <a:pt x="965606" y="2641359"/>
                </a:lnTo>
                <a:lnTo>
                  <a:pt x="965606" y="2670848"/>
                </a:lnTo>
                <a:lnTo>
                  <a:pt x="995096" y="2670848"/>
                </a:lnTo>
                <a:close/>
                <a:moveTo>
                  <a:pt x="1132942" y="2673248"/>
                </a:moveTo>
                <a:lnTo>
                  <a:pt x="1132942" y="2642045"/>
                </a:lnTo>
                <a:lnTo>
                  <a:pt x="1164145" y="2642045"/>
                </a:lnTo>
                <a:lnTo>
                  <a:pt x="1164145" y="2611184"/>
                </a:lnTo>
                <a:lnTo>
                  <a:pt x="1132942" y="2611184"/>
                </a:lnTo>
                <a:lnTo>
                  <a:pt x="1132942" y="2579980"/>
                </a:lnTo>
                <a:lnTo>
                  <a:pt x="1102081" y="2579980"/>
                </a:lnTo>
                <a:lnTo>
                  <a:pt x="1102081" y="2611184"/>
                </a:lnTo>
                <a:lnTo>
                  <a:pt x="1070877" y="2611184"/>
                </a:lnTo>
                <a:lnTo>
                  <a:pt x="1070877" y="2642045"/>
                </a:lnTo>
                <a:lnTo>
                  <a:pt x="1102081" y="2642045"/>
                </a:lnTo>
                <a:lnTo>
                  <a:pt x="1102081" y="2673248"/>
                </a:lnTo>
                <a:lnTo>
                  <a:pt x="1132942" y="2673248"/>
                </a:lnTo>
                <a:close/>
                <a:moveTo>
                  <a:pt x="1063333" y="2807322"/>
                </a:moveTo>
                <a:lnTo>
                  <a:pt x="1063333" y="2778176"/>
                </a:lnTo>
                <a:lnTo>
                  <a:pt x="1092479" y="2778176"/>
                </a:lnTo>
                <a:lnTo>
                  <a:pt x="1092479" y="2749372"/>
                </a:lnTo>
                <a:lnTo>
                  <a:pt x="1063333" y="2749372"/>
                </a:lnTo>
                <a:lnTo>
                  <a:pt x="1063333" y="2720226"/>
                </a:lnTo>
                <a:lnTo>
                  <a:pt x="1034529" y="2720226"/>
                </a:lnTo>
                <a:lnTo>
                  <a:pt x="1034529" y="2749372"/>
                </a:lnTo>
                <a:lnTo>
                  <a:pt x="1005383" y="2749372"/>
                </a:lnTo>
                <a:lnTo>
                  <a:pt x="1005383" y="2778176"/>
                </a:lnTo>
                <a:lnTo>
                  <a:pt x="1034529" y="2778176"/>
                </a:lnTo>
                <a:lnTo>
                  <a:pt x="1034529" y="2807322"/>
                </a:lnTo>
                <a:lnTo>
                  <a:pt x="1063333" y="2807322"/>
                </a:lnTo>
                <a:close/>
                <a:moveTo>
                  <a:pt x="2161299" y="3083700"/>
                </a:moveTo>
                <a:lnTo>
                  <a:pt x="2161299" y="3053182"/>
                </a:lnTo>
                <a:lnTo>
                  <a:pt x="2191817" y="3053182"/>
                </a:lnTo>
                <a:lnTo>
                  <a:pt x="2191817" y="3023006"/>
                </a:lnTo>
                <a:lnTo>
                  <a:pt x="2161299" y="3023006"/>
                </a:lnTo>
                <a:lnTo>
                  <a:pt x="2161299" y="2992488"/>
                </a:lnTo>
                <a:lnTo>
                  <a:pt x="2131124" y="2992488"/>
                </a:lnTo>
                <a:lnTo>
                  <a:pt x="2131124" y="3023006"/>
                </a:lnTo>
                <a:lnTo>
                  <a:pt x="2100605" y="3023006"/>
                </a:lnTo>
                <a:lnTo>
                  <a:pt x="2100605" y="3053182"/>
                </a:lnTo>
                <a:lnTo>
                  <a:pt x="2131124" y="3053182"/>
                </a:lnTo>
                <a:lnTo>
                  <a:pt x="2131124" y="3083700"/>
                </a:lnTo>
                <a:lnTo>
                  <a:pt x="2161299" y="3083700"/>
                </a:lnTo>
                <a:close/>
                <a:moveTo>
                  <a:pt x="2093747" y="2949283"/>
                </a:moveTo>
                <a:lnTo>
                  <a:pt x="2093747" y="2917050"/>
                </a:lnTo>
                <a:lnTo>
                  <a:pt x="2125980" y="2917050"/>
                </a:lnTo>
                <a:lnTo>
                  <a:pt x="2125980" y="2884818"/>
                </a:lnTo>
                <a:lnTo>
                  <a:pt x="2093747" y="2884818"/>
                </a:lnTo>
                <a:lnTo>
                  <a:pt x="2093747" y="2852585"/>
                </a:lnTo>
                <a:lnTo>
                  <a:pt x="2061515" y="2852585"/>
                </a:lnTo>
                <a:lnTo>
                  <a:pt x="2061515" y="2884818"/>
                </a:lnTo>
                <a:lnTo>
                  <a:pt x="2029282" y="2884818"/>
                </a:lnTo>
                <a:lnTo>
                  <a:pt x="2029282" y="2917050"/>
                </a:lnTo>
                <a:lnTo>
                  <a:pt x="2061515" y="2917050"/>
                </a:lnTo>
                <a:lnTo>
                  <a:pt x="2061515" y="2949283"/>
                </a:lnTo>
                <a:lnTo>
                  <a:pt x="2093747" y="2949283"/>
                </a:lnTo>
                <a:close/>
                <a:moveTo>
                  <a:pt x="2230565" y="2948597"/>
                </a:moveTo>
                <a:lnTo>
                  <a:pt x="2230565" y="2916707"/>
                </a:lnTo>
                <a:lnTo>
                  <a:pt x="2262454" y="2916707"/>
                </a:lnTo>
                <a:lnTo>
                  <a:pt x="2262454" y="2885161"/>
                </a:lnTo>
                <a:lnTo>
                  <a:pt x="2230565" y="2885161"/>
                </a:lnTo>
                <a:lnTo>
                  <a:pt x="2230565" y="2853271"/>
                </a:lnTo>
                <a:lnTo>
                  <a:pt x="2199018" y="2853271"/>
                </a:lnTo>
                <a:lnTo>
                  <a:pt x="2199018" y="2885161"/>
                </a:lnTo>
                <a:lnTo>
                  <a:pt x="2167128" y="2885161"/>
                </a:lnTo>
                <a:lnTo>
                  <a:pt x="2167128" y="2916707"/>
                </a:lnTo>
                <a:lnTo>
                  <a:pt x="2199018" y="2916707"/>
                </a:lnTo>
                <a:lnTo>
                  <a:pt x="2199018" y="2948597"/>
                </a:lnTo>
                <a:lnTo>
                  <a:pt x="2230565" y="2948597"/>
                </a:lnTo>
                <a:close/>
                <a:moveTo>
                  <a:pt x="857936" y="2396871"/>
                </a:moveTo>
                <a:lnTo>
                  <a:pt x="857936" y="2367039"/>
                </a:lnTo>
                <a:lnTo>
                  <a:pt x="887768" y="2367039"/>
                </a:lnTo>
                <a:lnTo>
                  <a:pt x="887768" y="2337549"/>
                </a:lnTo>
                <a:lnTo>
                  <a:pt x="857936" y="2337549"/>
                </a:lnTo>
                <a:lnTo>
                  <a:pt x="857936" y="2307717"/>
                </a:lnTo>
                <a:lnTo>
                  <a:pt x="828446" y="2307717"/>
                </a:lnTo>
                <a:lnTo>
                  <a:pt x="828446" y="2337549"/>
                </a:lnTo>
                <a:lnTo>
                  <a:pt x="798614" y="2337549"/>
                </a:lnTo>
                <a:lnTo>
                  <a:pt x="798614" y="2367039"/>
                </a:lnTo>
                <a:lnTo>
                  <a:pt x="828446" y="2367039"/>
                </a:lnTo>
                <a:lnTo>
                  <a:pt x="828446" y="2396871"/>
                </a:lnTo>
                <a:lnTo>
                  <a:pt x="857936" y="2396871"/>
                </a:lnTo>
                <a:close/>
                <a:moveTo>
                  <a:pt x="1956587" y="2949283"/>
                </a:moveTo>
                <a:lnTo>
                  <a:pt x="1956587" y="2917050"/>
                </a:lnTo>
                <a:lnTo>
                  <a:pt x="1988820" y="2917050"/>
                </a:lnTo>
                <a:lnTo>
                  <a:pt x="1988820" y="2884818"/>
                </a:lnTo>
                <a:lnTo>
                  <a:pt x="1956587" y="2884818"/>
                </a:lnTo>
                <a:lnTo>
                  <a:pt x="1956587" y="2852585"/>
                </a:lnTo>
                <a:lnTo>
                  <a:pt x="1924355" y="2852585"/>
                </a:lnTo>
                <a:lnTo>
                  <a:pt x="1924355" y="2884818"/>
                </a:lnTo>
                <a:lnTo>
                  <a:pt x="1892122" y="2884818"/>
                </a:lnTo>
                <a:lnTo>
                  <a:pt x="1892122" y="2917050"/>
                </a:lnTo>
                <a:lnTo>
                  <a:pt x="1924355" y="2917050"/>
                </a:lnTo>
                <a:lnTo>
                  <a:pt x="1924355" y="2949283"/>
                </a:lnTo>
                <a:lnTo>
                  <a:pt x="1956587" y="2949283"/>
                </a:lnTo>
                <a:close/>
                <a:moveTo>
                  <a:pt x="1681924" y="2948597"/>
                </a:moveTo>
                <a:lnTo>
                  <a:pt x="1681924" y="2916707"/>
                </a:lnTo>
                <a:lnTo>
                  <a:pt x="1713814" y="2916707"/>
                </a:lnTo>
                <a:lnTo>
                  <a:pt x="1713814" y="2885161"/>
                </a:lnTo>
                <a:lnTo>
                  <a:pt x="1681924" y="2885161"/>
                </a:lnTo>
                <a:lnTo>
                  <a:pt x="1681924" y="2853271"/>
                </a:lnTo>
                <a:lnTo>
                  <a:pt x="1650378" y="2853271"/>
                </a:lnTo>
                <a:lnTo>
                  <a:pt x="1650378" y="2885161"/>
                </a:lnTo>
                <a:lnTo>
                  <a:pt x="1618488" y="2885161"/>
                </a:lnTo>
                <a:lnTo>
                  <a:pt x="1618488" y="2916707"/>
                </a:lnTo>
                <a:lnTo>
                  <a:pt x="1650378" y="2916707"/>
                </a:lnTo>
                <a:lnTo>
                  <a:pt x="1650378" y="2948597"/>
                </a:lnTo>
                <a:lnTo>
                  <a:pt x="1681924" y="2948597"/>
                </a:lnTo>
                <a:close/>
                <a:moveTo>
                  <a:pt x="1612659" y="3083014"/>
                </a:moveTo>
                <a:lnTo>
                  <a:pt x="1612659" y="3053182"/>
                </a:lnTo>
                <a:lnTo>
                  <a:pt x="1642491" y="3053182"/>
                </a:lnTo>
                <a:lnTo>
                  <a:pt x="1642491" y="3023006"/>
                </a:lnTo>
                <a:lnTo>
                  <a:pt x="1612659" y="3023006"/>
                </a:lnTo>
                <a:lnTo>
                  <a:pt x="1612659" y="2993174"/>
                </a:lnTo>
                <a:lnTo>
                  <a:pt x="1582483" y="2993174"/>
                </a:lnTo>
                <a:lnTo>
                  <a:pt x="1582483" y="3023006"/>
                </a:lnTo>
                <a:lnTo>
                  <a:pt x="1552651" y="3023006"/>
                </a:lnTo>
                <a:lnTo>
                  <a:pt x="1552651" y="3053182"/>
                </a:lnTo>
                <a:lnTo>
                  <a:pt x="1582483" y="3053182"/>
                </a:lnTo>
                <a:lnTo>
                  <a:pt x="1582483" y="3083014"/>
                </a:lnTo>
                <a:lnTo>
                  <a:pt x="1612659" y="3083014"/>
                </a:lnTo>
                <a:close/>
                <a:moveTo>
                  <a:pt x="1887322" y="3084043"/>
                </a:moveTo>
                <a:lnTo>
                  <a:pt x="1887322" y="3053525"/>
                </a:lnTo>
                <a:lnTo>
                  <a:pt x="1917840" y="3053525"/>
                </a:lnTo>
                <a:lnTo>
                  <a:pt x="1917840" y="3022664"/>
                </a:lnTo>
                <a:lnTo>
                  <a:pt x="1887322" y="3022664"/>
                </a:lnTo>
                <a:lnTo>
                  <a:pt x="1887322" y="2992145"/>
                </a:lnTo>
                <a:lnTo>
                  <a:pt x="1856461" y="2992145"/>
                </a:lnTo>
                <a:lnTo>
                  <a:pt x="1856461" y="3022664"/>
                </a:lnTo>
                <a:lnTo>
                  <a:pt x="1825942" y="3022664"/>
                </a:lnTo>
                <a:lnTo>
                  <a:pt x="1825942" y="3053525"/>
                </a:lnTo>
                <a:lnTo>
                  <a:pt x="1856461" y="3053525"/>
                </a:lnTo>
                <a:lnTo>
                  <a:pt x="1856461" y="3084043"/>
                </a:lnTo>
                <a:lnTo>
                  <a:pt x="1887322" y="3084043"/>
                </a:lnTo>
                <a:close/>
                <a:moveTo>
                  <a:pt x="1749819" y="3083700"/>
                </a:moveTo>
                <a:lnTo>
                  <a:pt x="1749819" y="3053182"/>
                </a:lnTo>
                <a:lnTo>
                  <a:pt x="1780337" y="3053182"/>
                </a:lnTo>
                <a:lnTo>
                  <a:pt x="1780337" y="3023006"/>
                </a:lnTo>
                <a:lnTo>
                  <a:pt x="1749819" y="3023006"/>
                </a:lnTo>
                <a:lnTo>
                  <a:pt x="1749819" y="2992488"/>
                </a:lnTo>
                <a:lnTo>
                  <a:pt x="1719643" y="2992488"/>
                </a:lnTo>
                <a:lnTo>
                  <a:pt x="1719643" y="3023006"/>
                </a:lnTo>
                <a:lnTo>
                  <a:pt x="1689125" y="3023006"/>
                </a:lnTo>
                <a:lnTo>
                  <a:pt x="1689125" y="3053182"/>
                </a:lnTo>
                <a:lnTo>
                  <a:pt x="1719643" y="3053182"/>
                </a:lnTo>
                <a:lnTo>
                  <a:pt x="1719643" y="3083700"/>
                </a:lnTo>
                <a:lnTo>
                  <a:pt x="1749819" y="3083700"/>
                </a:lnTo>
                <a:close/>
                <a:moveTo>
                  <a:pt x="1819427" y="2949283"/>
                </a:moveTo>
                <a:lnTo>
                  <a:pt x="1819427" y="2917050"/>
                </a:lnTo>
                <a:lnTo>
                  <a:pt x="1851660" y="2917050"/>
                </a:lnTo>
                <a:lnTo>
                  <a:pt x="1851660" y="2884818"/>
                </a:lnTo>
                <a:lnTo>
                  <a:pt x="1819427" y="2884818"/>
                </a:lnTo>
                <a:lnTo>
                  <a:pt x="1819427" y="2852585"/>
                </a:lnTo>
                <a:lnTo>
                  <a:pt x="1787195" y="2852585"/>
                </a:lnTo>
                <a:lnTo>
                  <a:pt x="1787195" y="2884818"/>
                </a:lnTo>
                <a:lnTo>
                  <a:pt x="1754962" y="2884818"/>
                </a:lnTo>
                <a:lnTo>
                  <a:pt x="1754962" y="2917050"/>
                </a:lnTo>
                <a:lnTo>
                  <a:pt x="1787195" y="2917050"/>
                </a:lnTo>
                <a:lnTo>
                  <a:pt x="1787195" y="2949283"/>
                </a:lnTo>
                <a:lnTo>
                  <a:pt x="1819427" y="2949283"/>
                </a:lnTo>
                <a:close/>
                <a:moveTo>
                  <a:pt x="2024482" y="3084043"/>
                </a:moveTo>
                <a:lnTo>
                  <a:pt x="2024482" y="3053525"/>
                </a:lnTo>
                <a:lnTo>
                  <a:pt x="2055000" y="3053525"/>
                </a:lnTo>
                <a:lnTo>
                  <a:pt x="2055000" y="3022664"/>
                </a:lnTo>
                <a:lnTo>
                  <a:pt x="2024482" y="3022664"/>
                </a:lnTo>
                <a:lnTo>
                  <a:pt x="2024482" y="2992145"/>
                </a:lnTo>
                <a:lnTo>
                  <a:pt x="1993621" y="2992145"/>
                </a:lnTo>
                <a:lnTo>
                  <a:pt x="1993621" y="3022664"/>
                </a:lnTo>
                <a:lnTo>
                  <a:pt x="1963102" y="3022664"/>
                </a:lnTo>
                <a:lnTo>
                  <a:pt x="1963102" y="3053525"/>
                </a:lnTo>
                <a:lnTo>
                  <a:pt x="1993621" y="3053525"/>
                </a:lnTo>
                <a:lnTo>
                  <a:pt x="1993621" y="3084043"/>
                </a:lnTo>
                <a:lnTo>
                  <a:pt x="2024482" y="3084043"/>
                </a:lnTo>
                <a:close/>
                <a:moveTo>
                  <a:pt x="1171003" y="1072248"/>
                </a:moveTo>
                <a:lnTo>
                  <a:pt x="1171003" y="1102766"/>
                </a:lnTo>
                <a:lnTo>
                  <a:pt x="1140485" y="1102766"/>
                </a:lnTo>
                <a:lnTo>
                  <a:pt x="1140485" y="1132942"/>
                </a:lnTo>
                <a:lnTo>
                  <a:pt x="1171003" y="1132942"/>
                </a:lnTo>
                <a:lnTo>
                  <a:pt x="1171003" y="1163460"/>
                </a:lnTo>
                <a:lnTo>
                  <a:pt x="1201179" y="1163460"/>
                </a:lnTo>
                <a:lnTo>
                  <a:pt x="1201179" y="1132942"/>
                </a:lnTo>
                <a:lnTo>
                  <a:pt x="1231697" y="1132942"/>
                </a:lnTo>
                <a:lnTo>
                  <a:pt x="1231697" y="1102766"/>
                </a:lnTo>
                <a:lnTo>
                  <a:pt x="1201179" y="1102766"/>
                </a:lnTo>
                <a:lnTo>
                  <a:pt x="1201179" y="1072248"/>
                </a:lnTo>
                <a:lnTo>
                  <a:pt x="1171003" y="1072248"/>
                </a:lnTo>
                <a:close/>
                <a:moveTo>
                  <a:pt x="965606" y="1210780"/>
                </a:moveTo>
                <a:lnTo>
                  <a:pt x="965606" y="1240269"/>
                </a:lnTo>
                <a:lnTo>
                  <a:pt x="936117" y="1240269"/>
                </a:lnTo>
                <a:lnTo>
                  <a:pt x="936117" y="1269759"/>
                </a:lnTo>
                <a:lnTo>
                  <a:pt x="965606" y="1269759"/>
                </a:lnTo>
                <a:lnTo>
                  <a:pt x="965606" y="1299248"/>
                </a:lnTo>
                <a:lnTo>
                  <a:pt x="995096" y="1299248"/>
                </a:lnTo>
                <a:lnTo>
                  <a:pt x="995096" y="1269759"/>
                </a:lnTo>
                <a:lnTo>
                  <a:pt x="1024585" y="1269759"/>
                </a:lnTo>
                <a:lnTo>
                  <a:pt x="1024585" y="1240269"/>
                </a:lnTo>
                <a:lnTo>
                  <a:pt x="995096" y="1240269"/>
                </a:lnTo>
                <a:lnTo>
                  <a:pt x="995096" y="1210780"/>
                </a:lnTo>
                <a:lnTo>
                  <a:pt x="965606" y="1210780"/>
                </a:lnTo>
                <a:close/>
                <a:moveTo>
                  <a:pt x="1034529" y="1074306"/>
                </a:moveTo>
                <a:lnTo>
                  <a:pt x="1034529" y="1103452"/>
                </a:lnTo>
                <a:lnTo>
                  <a:pt x="1005383" y="1103452"/>
                </a:lnTo>
                <a:lnTo>
                  <a:pt x="1005383" y="1132256"/>
                </a:lnTo>
                <a:lnTo>
                  <a:pt x="1034529" y="1132256"/>
                </a:lnTo>
                <a:lnTo>
                  <a:pt x="1034529" y="1161402"/>
                </a:lnTo>
                <a:lnTo>
                  <a:pt x="1063333" y="1161402"/>
                </a:lnTo>
                <a:lnTo>
                  <a:pt x="1063333" y="1132256"/>
                </a:lnTo>
                <a:lnTo>
                  <a:pt x="1092479" y="1132256"/>
                </a:lnTo>
                <a:lnTo>
                  <a:pt x="1092479" y="1103452"/>
                </a:lnTo>
                <a:lnTo>
                  <a:pt x="1063333" y="1103452"/>
                </a:lnTo>
                <a:lnTo>
                  <a:pt x="1063333" y="1074306"/>
                </a:lnTo>
                <a:lnTo>
                  <a:pt x="1034529" y="1074306"/>
                </a:lnTo>
                <a:close/>
                <a:moveTo>
                  <a:pt x="1307478" y="1070534"/>
                </a:moveTo>
                <a:lnTo>
                  <a:pt x="1307478" y="1102081"/>
                </a:lnTo>
                <a:lnTo>
                  <a:pt x="1275931" y="1102081"/>
                </a:lnTo>
                <a:lnTo>
                  <a:pt x="1275931" y="1133627"/>
                </a:lnTo>
                <a:lnTo>
                  <a:pt x="1307478" y="1133627"/>
                </a:lnTo>
                <a:lnTo>
                  <a:pt x="1307478" y="1165174"/>
                </a:lnTo>
                <a:lnTo>
                  <a:pt x="1339024" y="1165174"/>
                </a:lnTo>
                <a:lnTo>
                  <a:pt x="1339024" y="1133627"/>
                </a:lnTo>
                <a:lnTo>
                  <a:pt x="1370571" y="1133627"/>
                </a:lnTo>
                <a:lnTo>
                  <a:pt x="1370571" y="1102081"/>
                </a:lnTo>
                <a:lnTo>
                  <a:pt x="1339024" y="1102081"/>
                </a:lnTo>
                <a:lnTo>
                  <a:pt x="1339024" y="1070534"/>
                </a:lnTo>
                <a:lnTo>
                  <a:pt x="1307478" y="1070534"/>
                </a:lnTo>
                <a:close/>
                <a:moveTo>
                  <a:pt x="1102081" y="1208380"/>
                </a:moveTo>
                <a:lnTo>
                  <a:pt x="1102081" y="1239584"/>
                </a:lnTo>
                <a:lnTo>
                  <a:pt x="1070877" y="1239584"/>
                </a:lnTo>
                <a:lnTo>
                  <a:pt x="1070877" y="1270445"/>
                </a:lnTo>
                <a:lnTo>
                  <a:pt x="1102081" y="1270445"/>
                </a:lnTo>
                <a:lnTo>
                  <a:pt x="1102081" y="1301648"/>
                </a:lnTo>
                <a:lnTo>
                  <a:pt x="1132942" y="1301648"/>
                </a:lnTo>
                <a:lnTo>
                  <a:pt x="1132942" y="1270445"/>
                </a:lnTo>
                <a:lnTo>
                  <a:pt x="1164145" y="1270445"/>
                </a:lnTo>
                <a:lnTo>
                  <a:pt x="1164145" y="1239584"/>
                </a:lnTo>
                <a:lnTo>
                  <a:pt x="1132942" y="1239584"/>
                </a:lnTo>
                <a:lnTo>
                  <a:pt x="1132942" y="1208380"/>
                </a:lnTo>
                <a:lnTo>
                  <a:pt x="1102081" y="1208380"/>
                </a:lnTo>
                <a:close/>
                <a:moveTo>
                  <a:pt x="1239926" y="936460"/>
                </a:moveTo>
                <a:lnTo>
                  <a:pt x="1239926" y="965949"/>
                </a:lnTo>
                <a:lnTo>
                  <a:pt x="1210437" y="965949"/>
                </a:lnTo>
                <a:lnTo>
                  <a:pt x="1210437" y="995439"/>
                </a:lnTo>
                <a:lnTo>
                  <a:pt x="1239926" y="995439"/>
                </a:lnTo>
                <a:lnTo>
                  <a:pt x="1239926" y="1024928"/>
                </a:lnTo>
                <a:lnTo>
                  <a:pt x="1269416" y="1024928"/>
                </a:lnTo>
                <a:lnTo>
                  <a:pt x="1269416" y="995439"/>
                </a:lnTo>
                <a:lnTo>
                  <a:pt x="1298905" y="995439"/>
                </a:lnTo>
                <a:lnTo>
                  <a:pt x="1298905" y="965949"/>
                </a:lnTo>
                <a:lnTo>
                  <a:pt x="1269416" y="965949"/>
                </a:lnTo>
                <a:lnTo>
                  <a:pt x="1269416" y="936460"/>
                </a:lnTo>
                <a:lnTo>
                  <a:pt x="1239926" y="936460"/>
                </a:lnTo>
                <a:close/>
                <a:moveTo>
                  <a:pt x="1376743" y="935088"/>
                </a:moveTo>
                <a:lnTo>
                  <a:pt x="1376743" y="965606"/>
                </a:lnTo>
                <a:lnTo>
                  <a:pt x="1346225" y="965606"/>
                </a:lnTo>
                <a:lnTo>
                  <a:pt x="1346225" y="995782"/>
                </a:lnTo>
                <a:lnTo>
                  <a:pt x="1376743" y="995782"/>
                </a:lnTo>
                <a:lnTo>
                  <a:pt x="1376743" y="1026300"/>
                </a:lnTo>
                <a:lnTo>
                  <a:pt x="1406919" y="1026300"/>
                </a:lnTo>
                <a:lnTo>
                  <a:pt x="1406919" y="995782"/>
                </a:lnTo>
                <a:lnTo>
                  <a:pt x="1437437" y="995782"/>
                </a:lnTo>
                <a:lnTo>
                  <a:pt x="1437437" y="965606"/>
                </a:lnTo>
                <a:lnTo>
                  <a:pt x="1406919" y="965606"/>
                </a:lnTo>
                <a:lnTo>
                  <a:pt x="1406919" y="935088"/>
                </a:lnTo>
                <a:lnTo>
                  <a:pt x="1376743" y="935088"/>
                </a:lnTo>
                <a:close/>
                <a:moveTo>
                  <a:pt x="1513218" y="933717"/>
                </a:moveTo>
                <a:lnTo>
                  <a:pt x="1513218" y="964921"/>
                </a:lnTo>
                <a:lnTo>
                  <a:pt x="1482014" y="964921"/>
                </a:lnTo>
                <a:lnTo>
                  <a:pt x="1482014" y="996467"/>
                </a:lnTo>
                <a:lnTo>
                  <a:pt x="1513218" y="996467"/>
                </a:lnTo>
                <a:lnTo>
                  <a:pt x="1513218" y="1027671"/>
                </a:lnTo>
                <a:lnTo>
                  <a:pt x="1544764" y="1027671"/>
                </a:lnTo>
                <a:lnTo>
                  <a:pt x="1544764" y="996467"/>
                </a:lnTo>
                <a:lnTo>
                  <a:pt x="1575968" y="996467"/>
                </a:lnTo>
                <a:lnTo>
                  <a:pt x="1575968" y="964921"/>
                </a:lnTo>
                <a:lnTo>
                  <a:pt x="1544764" y="964921"/>
                </a:lnTo>
                <a:lnTo>
                  <a:pt x="1544764" y="933717"/>
                </a:lnTo>
                <a:lnTo>
                  <a:pt x="1513218" y="933717"/>
                </a:lnTo>
                <a:close/>
                <a:moveTo>
                  <a:pt x="1582483" y="798614"/>
                </a:moveTo>
                <a:lnTo>
                  <a:pt x="1582483" y="828446"/>
                </a:lnTo>
                <a:lnTo>
                  <a:pt x="1552651" y="828446"/>
                </a:lnTo>
                <a:lnTo>
                  <a:pt x="1552651" y="858622"/>
                </a:lnTo>
                <a:lnTo>
                  <a:pt x="1582483" y="858622"/>
                </a:lnTo>
                <a:lnTo>
                  <a:pt x="1582483" y="888454"/>
                </a:lnTo>
                <a:lnTo>
                  <a:pt x="1612659" y="888454"/>
                </a:lnTo>
                <a:lnTo>
                  <a:pt x="1612659" y="858622"/>
                </a:lnTo>
                <a:lnTo>
                  <a:pt x="1642491" y="858622"/>
                </a:lnTo>
                <a:lnTo>
                  <a:pt x="1642491" y="828446"/>
                </a:lnTo>
                <a:lnTo>
                  <a:pt x="1612659" y="828446"/>
                </a:lnTo>
                <a:lnTo>
                  <a:pt x="1612659" y="798614"/>
                </a:lnTo>
                <a:lnTo>
                  <a:pt x="1582483" y="798614"/>
                </a:lnTo>
                <a:close/>
                <a:moveTo>
                  <a:pt x="1445666" y="799643"/>
                </a:moveTo>
                <a:lnTo>
                  <a:pt x="1445666" y="828789"/>
                </a:lnTo>
                <a:lnTo>
                  <a:pt x="1416520" y="828789"/>
                </a:lnTo>
                <a:lnTo>
                  <a:pt x="1416520" y="858279"/>
                </a:lnTo>
                <a:lnTo>
                  <a:pt x="1445666" y="858279"/>
                </a:lnTo>
                <a:lnTo>
                  <a:pt x="1445666" y="887425"/>
                </a:lnTo>
                <a:lnTo>
                  <a:pt x="1475156" y="887425"/>
                </a:lnTo>
                <a:lnTo>
                  <a:pt x="1475156" y="858279"/>
                </a:lnTo>
                <a:lnTo>
                  <a:pt x="1504302" y="858279"/>
                </a:lnTo>
                <a:lnTo>
                  <a:pt x="1504302" y="828789"/>
                </a:lnTo>
                <a:lnTo>
                  <a:pt x="1475156" y="828789"/>
                </a:lnTo>
                <a:lnTo>
                  <a:pt x="1475156" y="799643"/>
                </a:lnTo>
                <a:lnTo>
                  <a:pt x="1445666" y="799643"/>
                </a:lnTo>
                <a:close/>
                <a:moveTo>
                  <a:pt x="555841" y="1764563"/>
                </a:moveTo>
                <a:lnTo>
                  <a:pt x="555841" y="1790624"/>
                </a:lnTo>
                <a:lnTo>
                  <a:pt x="529780" y="1790624"/>
                </a:lnTo>
                <a:lnTo>
                  <a:pt x="529780" y="1816684"/>
                </a:lnTo>
                <a:lnTo>
                  <a:pt x="555841" y="1816684"/>
                </a:lnTo>
                <a:lnTo>
                  <a:pt x="555841" y="1842745"/>
                </a:lnTo>
                <a:lnTo>
                  <a:pt x="581901" y="1842745"/>
                </a:lnTo>
                <a:lnTo>
                  <a:pt x="581901" y="1816684"/>
                </a:lnTo>
                <a:lnTo>
                  <a:pt x="607962" y="1816684"/>
                </a:lnTo>
                <a:lnTo>
                  <a:pt x="607962" y="1790624"/>
                </a:lnTo>
                <a:lnTo>
                  <a:pt x="581901" y="1790624"/>
                </a:lnTo>
                <a:lnTo>
                  <a:pt x="581901" y="1764563"/>
                </a:lnTo>
                <a:lnTo>
                  <a:pt x="555841" y="1764563"/>
                </a:lnTo>
                <a:close/>
                <a:moveTo>
                  <a:pt x="650824" y="2255596"/>
                </a:moveTo>
                <a:lnTo>
                  <a:pt x="650824" y="2228507"/>
                </a:lnTo>
                <a:lnTo>
                  <a:pt x="677913" y="2228507"/>
                </a:lnTo>
                <a:lnTo>
                  <a:pt x="677913" y="2201761"/>
                </a:lnTo>
                <a:lnTo>
                  <a:pt x="650824" y="2201761"/>
                </a:lnTo>
                <a:lnTo>
                  <a:pt x="650824" y="2174672"/>
                </a:lnTo>
                <a:lnTo>
                  <a:pt x="624078" y="2174672"/>
                </a:lnTo>
                <a:lnTo>
                  <a:pt x="624078" y="2201761"/>
                </a:lnTo>
                <a:lnTo>
                  <a:pt x="596989" y="2201761"/>
                </a:lnTo>
                <a:lnTo>
                  <a:pt x="596989" y="2228507"/>
                </a:lnTo>
                <a:lnTo>
                  <a:pt x="624078" y="2228507"/>
                </a:lnTo>
                <a:lnTo>
                  <a:pt x="624078" y="2255596"/>
                </a:lnTo>
                <a:lnTo>
                  <a:pt x="650824" y="2255596"/>
                </a:lnTo>
                <a:close/>
                <a:moveTo>
                  <a:pt x="2573807" y="1989163"/>
                </a:moveTo>
                <a:lnTo>
                  <a:pt x="2573807" y="1956930"/>
                </a:lnTo>
                <a:lnTo>
                  <a:pt x="2606040" y="1956930"/>
                </a:lnTo>
                <a:lnTo>
                  <a:pt x="2606040" y="1924698"/>
                </a:lnTo>
                <a:lnTo>
                  <a:pt x="2573807" y="1924698"/>
                </a:lnTo>
                <a:lnTo>
                  <a:pt x="2573807" y="1892465"/>
                </a:lnTo>
                <a:lnTo>
                  <a:pt x="2541575" y="1892465"/>
                </a:lnTo>
                <a:lnTo>
                  <a:pt x="2541575" y="1924698"/>
                </a:lnTo>
                <a:lnTo>
                  <a:pt x="2509342" y="1924698"/>
                </a:lnTo>
                <a:lnTo>
                  <a:pt x="2509342" y="1956930"/>
                </a:lnTo>
                <a:lnTo>
                  <a:pt x="2541575" y="1956930"/>
                </a:lnTo>
                <a:lnTo>
                  <a:pt x="2541575" y="1989163"/>
                </a:lnTo>
                <a:lnTo>
                  <a:pt x="2573807" y="1989163"/>
                </a:lnTo>
                <a:close/>
                <a:moveTo>
                  <a:pt x="788327" y="2530945"/>
                </a:moveTo>
                <a:lnTo>
                  <a:pt x="788327" y="2503170"/>
                </a:lnTo>
                <a:lnTo>
                  <a:pt x="816102" y="2503170"/>
                </a:lnTo>
                <a:lnTo>
                  <a:pt x="816102" y="2475738"/>
                </a:lnTo>
                <a:lnTo>
                  <a:pt x="788327" y="2475738"/>
                </a:lnTo>
                <a:lnTo>
                  <a:pt x="788327" y="2447963"/>
                </a:lnTo>
                <a:lnTo>
                  <a:pt x="760895" y="2447963"/>
                </a:lnTo>
                <a:lnTo>
                  <a:pt x="760895" y="2475738"/>
                </a:lnTo>
                <a:lnTo>
                  <a:pt x="733120" y="2475738"/>
                </a:lnTo>
                <a:lnTo>
                  <a:pt x="733120" y="2503170"/>
                </a:lnTo>
                <a:lnTo>
                  <a:pt x="760895" y="2503170"/>
                </a:lnTo>
                <a:lnTo>
                  <a:pt x="760895" y="2530945"/>
                </a:lnTo>
                <a:lnTo>
                  <a:pt x="788327" y="2530945"/>
                </a:lnTo>
                <a:close/>
                <a:moveTo>
                  <a:pt x="719747" y="2393442"/>
                </a:moveTo>
                <a:lnTo>
                  <a:pt x="719747" y="2366010"/>
                </a:lnTo>
                <a:lnTo>
                  <a:pt x="747179" y="2366010"/>
                </a:lnTo>
                <a:lnTo>
                  <a:pt x="747179" y="2338578"/>
                </a:lnTo>
                <a:lnTo>
                  <a:pt x="719747" y="2338578"/>
                </a:lnTo>
                <a:lnTo>
                  <a:pt x="719747" y="2311146"/>
                </a:lnTo>
                <a:lnTo>
                  <a:pt x="692315" y="2311146"/>
                </a:lnTo>
                <a:lnTo>
                  <a:pt x="692315" y="2338578"/>
                </a:lnTo>
                <a:lnTo>
                  <a:pt x="664883" y="2338578"/>
                </a:lnTo>
                <a:lnTo>
                  <a:pt x="664883" y="2366010"/>
                </a:lnTo>
                <a:lnTo>
                  <a:pt x="692315" y="2366010"/>
                </a:lnTo>
                <a:lnTo>
                  <a:pt x="692315" y="2393442"/>
                </a:lnTo>
                <a:lnTo>
                  <a:pt x="719747" y="2393442"/>
                </a:lnTo>
                <a:close/>
                <a:moveTo>
                  <a:pt x="581901" y="2117065"/>
                </a:moveTo>
                <a:lnTo>
                  <a:pt x="581901" y="2091004"/>
                </a:lnTo>
                <a:lnTo>
                  <a:pt x="607962" y="2091004"/>
                </a:lnTo>
                <a:lnTo>
                  <a:pt x="607962" y="2064944"/>
                </a:lnTo>
                <a:lnTo>
                  <a:pt x="581901" y="2064944"/>
                </a:lnTo>
                <a:lnTo>
                  <a:pt x="581901" y="2038883"/>
                </a:lnTo>
                <a:lnTo>
                  <a:pt x="555841" y="2038883"/>
                </a:lnTo>
                <a:lnTo>
                  <a:pt x="555841" y="2064944"/>
                </a:lnTo>
                <a:lnTo>
                  <a:pt x="529780" y="2064944"/>
                </a:lnTo>
                <a:lnTo>
                  <a:pt x="529780" y="2091004"/>
                </a:lnTo>
                <a:lnTo>
                  <a:pt x="555841" y="2091004"/>
                </a:lnTo>
                <a:lnTo>
                  <a:pt x="555841" y="2117065"/>
                </a:lnTo>
                <a:lnTo>
                  <a:pt x="581901" y="2117065"/>
                </a:lnTo>
                <a:close/>
                <a:moveTo>
                  <a:pt x="829475" y="1213866"/>
                </a:moveTo>
                <a:lnTo>
                  <a:pt x="829475" y="1241298"/>
                </a:lnTo>
                <a:lnTo>
                  <a:pt x="802043" y="1241298"/>
                </a:lnTo>
                <a:lnTo>
                  <a:pt x="802043" y="1268730"/>
                </a:lnTo>
                <a:lnTo>
                  <a:pt x="829475" y="1268730"/>
                </a:lnTo>
                <a:lnTo>
                  <a:pt x="829475" y="1296162"/>
                </a:lnTo>
                <a:lnTo>
                  <a:pt x="856907" y="1296162"/>
                </a:lnTo>
                <a:lnTo>
                  <a:pt x="856907" y="1268730"/>
                </a:lnTo>
                <a:lnTo>
                  <a:pt x="884339" y="1268730"/>
                </a:lnTo>
                <a:lnTo>
                  <a:pt x="884339" y="1241298"/>
                </a:lnTo>
                <a:lnTo>
                  <a:pt x="856907" y="1241298"/>
                </a:lnTo>
                <a:lnTo>
                  <a:pt x="856907" y="1213866"/>
                </a:lnTo>
                <a:lnTo>
                  <a:pt x="829475" y="1213866"/>
                </a:lnTo>
                <a:close/>
                <a:moveTo>
                  <a:pt x="624078" y="1626375"/>
                </a:moveTo>
                <a:lnTo>
                  <a:pt x="624078" y="1653121"/>
                </a:lnTo>
                <a:lnTo>
                  <a:pt x="597332" y="1653121"/>
                </a:lnTo>
                <a:lnTo>
                  <a:pt x="597332" y="1679867"/>
                </a:lnTo>
                <a:lnTo>
                  <a:pt x="624078" y="1679867"/>
                </a:lnTo>
                <a:lnTo>
                  <a:pt x="624078" y="1706613"/>
                </a:lnTo>
                <a:lnTo>
                  <a:pt x="650824" y="1706613"/>
                </a:lnTo>
                <a:lnTo>
                  <a:pt x="650824" y="1679867"/>
                </a:lnTo>
                <a:lnTo>
                  <a:pt x="677570" y="1679867"/>
                </a:lnTo>
                <a:lnTo>
                  <a:pt x="677570" y="1653121"/>
                </a:lnTo>
                <a:lnTo>
                  <a:pt x="650824" y="1653121"/>
                </a:lnTo>
                <a:lnTo>
                  <a:pt x="650824" y="1626375"/>
                </a:lnTo>
                <a:lnTo>
                  <a:pt x="624078" y="1626375"/>
                </a:lnTo>
                <a:close/>
                <a:moveTo>
                  <a:pt x="760895" y="1350683"/>
                </a:moveTo>
                <a:lnTo>
                  <a:pt x="760895" y="1378458"/>
                </a:lnTo>
                <a:lnTo>
                  <a:pt x="733120" y="1378458"/>
                </a:lnTo>
                <a:lnTo>
                  <a:pt x="733120" y="1405890"/>
                </a:lnTo>
                <a:lnTo>
                  <a:pt x="760895" y="1405890"/>
                </a:lnTo>
                <a:lnTo>
                  <a:pt x="760895" y="1433665"/>
                </a:lnTo>
                <a:lnTo>
                  <a:pt x="788327" y="1433665"/>
                </a:lnTo>
                <a:lnTo>
                  <a:pt x="788327" y="1405890"/>
                </a:lnTo>
                <a:lnTo>
                  <a:pt x="816102" y="1405890"/>
                </a:lnTo>
                <a:lnTo>
                  <a:pt x="816102" y="1378458"/>
                </a:lnTo>
                <a:lnTo>
                  <a:pt x="788327" y="1378458"/>
                </a:lnTo>
                <a:lnTo>
                  <a:pt x="788327" y="1350683"/>
                </a:lnTo>
                <a:lnTo>
                  <a:pt x="760895" y="1350683"/>
                </a:lnTo>
                <a:close/>
                <a:moveTo>
                  <a:pt x="692315" y="1488186"/>
                </a:moveTo>
                <a:lnTo>
                  <a:pt x="692315" y="1515618"/>
                </a:lnTo>
                <a:lnTo>
                  <a:pt x="664883" y="1515618"/>
                </a:lnTo>
                <a:lnTo>
                  <a:pt x="664883" y="1543050"/>
                </a:lnTo>
                <a:lnTo>
                  <a:pt x="692315" y="1543050"/>
                </a:lnTo>
                <a:lnTo>
                  <a:pt x="692315" y="1570482"/>
                </a:lnTo>
                <a:lnTo>
                  <a:pt x="719747" y="1570482"/>
                </a:lnTo>
                <a:lnTo>
                  <a:pt x="719747" y="1543050"/>
                </a:lnTo>
                <a:lnTo>
                  <a:pt x="747179" y="1543050"/>
                </a:lnTo>
                <a:lnTo>
                  <a:pt x="747179" y="1515618"/>
                </a:lnTo>
                <a:lnTo>
                  <a:pt x="719747" y="1515618"/>
                </a:lnTo>
                <a:lnTo>
                  <a:pt x="719747" y="1488186"/>
                </a:lnTo>
                <a:lnTo>
                  <a:pt x="692315" y="1488186"/>
                </a:lnTo>
                <a:close/>
                <a:moveTo>
                  <a:pt x="1789252" y="663854"/>
                </a:moveTo>
                <a:lnTo>
                  <a:pt x="1789252" y="692315"/>
                </a:lnTo>
                <a:lnTo>
                  <a:pt x="1760791" y="692315"/>
                </a:lnTo>
                <a:lnTo>
                  <a:pt x="1760791" y="720433"/>
                </a:lnTo>
                <a:lnTo>
                  <a:pt x="1789252" y="720433"/>
                </a:lnTo>
                <a:lnTo>
                  <a:pt x="1789252" y="748894"/>
                </a:lnTo>
                <a:lnTo>
                  <a:pt x="1817370" y="748894"/>
                </a:lnTo>
                <a:lnTo>
                  <a:pt x="1817370" y="720433"/>
                </a:lnTo>
                <a:lnTo>
                  <a:pt x="1845831" y="720433"/>
                </a:lnTo>
                <a:lnTo>
                  <a:pt x="1845831" y="692315"/>
                </a:lnTo>
                <a:lnTo>
                  <a:pt x="1817370" y="692315"/>
                </a:lnTo>
                <a:lnTo>
                  <a:pt x="1817370" y="663854"/>
                </a:lnTo>
                <a:lnTo>
                  <a:pt x="1789252" y="663854"/>
                </a:lnTo>
                <a:close/>
                <a:moveTo>
                  <a:pt x="2749372" y="938517"/>
                </a:moveTo>
                <a:lnTo>
                  <a:pt x="2749372" y="966635"/>
                </a:lnTo>
                <a:lnTo>
                  <a:pt x="2721254" y="966635"/>
                </a:lnTo>
                <a:lnTo>
                  <a:pt x="2721254" y="994753"/>
                </a:lnTo>
                <a:lnTo>
                  <a:pt x="2749372" y="994753"/>
                </a:lnTo>
                <a:lnTo>
                  <a:pt x="2749372" y="1022871"/>
                </a:lnTo>
                <a:lnTo>
                  <a:pt x="2777490" y="1022871"/>
                </a:lnTo>
                <a:lnTo>
                  <a:pt x="2777490" y="994753"/>
                </a:lnTo>
                <a:lnTo>
                  <a:pt x="2805608" y="994753"/>
                </a:lnTo>
                <a:lnTo>
                  <a:pt x="2805608" y="966635"/>
                </a:lnTo>
                <a:lnTo>
                  <a:pt x="2777490" y="966635"/>
                </a:lnTo>
                <a:lnTo>
                  <a:pt x="2777490" y="938517"/>
                </a:lnTo>
                <a:lnTo>
                  <a:pt x="2749372" y="938517"/>
                </a:lnTo>
                <a:close/>
                <a:moveTo>
                  <a:pt x="2613584" y="668312"/>
                </a:moveTo>
                <a:lnTo>
                  <a:pt x="2613584" y="693687"/>
                </a:lnTo>
                <a:lnTo>
                  <a:pt x="2588209" y="693687"/>
                </a:lnTo>
                <a:lnTo>
                  <a:pt x="2588209" y="719061"/>
                </a:lnTo>
                <a:lnTo>
                  <a:pt x="2613584" y="719061"/>
                </a:lnTo>
                <a:lnTo>
                  <a:pt x="2613584" y="744436"/>
                </a:lnTo>
                <a:lnTo>
                  <a:pt x="2638958" y="744436"/>
                </a:lnTo>
                <a:lnTo>
                  <a:pt x="2638958" y="719061"/>
                </a:lnTo>
                <a:lnTo>
                  <a:pt x="2664333" y="719061"/>
                </a:lnTo>
                <a:lnTo>
                  <a:pt x="2664333" y="693687"/>
                </a:lnTo>
                <a:lnTo>
                  <a:pt x="2638958" y="693687"/>
                </a:lnTo>
                <a:lnTo>
                  <a:pt x="2638958" y="668312"/>
                </a:lnTo>
                <a:lnTo>
                  <a:pt x="2613584" y="668312"/>
                </a:lnTo>
                <a:close/>
                <a:moveTo>
                  <a:pt x="2681478" y="803415"/>
                </a:moveTo>
                <a:lnTo>
                  <a:pt x="2681478" y="830161"/>
                </a:lnTo>
                <a:lnTo>
                  <a:pt x="2654732" y="830161"/>
                </a:lnTo>
                <a:lnTo>
                  <a:pt x="2654732" y="856907"/>
                </a:lnTo>
                <a:lnTo>
                  <a:pt x="2681478" y="856907"/>
                </a:lnTo>
                <a:lnTo>
                  <a:pt x="2681478" y="883653"/>
                </a:lnTo>
                <a:lnTo>
                  <a:pt x="2708224" y="883653"/>
                </a:lnTo>
                <a:lnTo>
                  <a:pt x="2708224" y="856907"/>
                </a:lnTo>
                <a:lnTo>
                  <a:pt x="2734970" y="856907"/>
                </a:lnTo>
                <a:lnTo>
                  <a:pt x="2734970" y="830161"/>
                </a:lnTo>
                <a:lnTo>
                  <a:pt x="2708224" y="830161"/>
                </a:lnTo>
                <a:lnTo>
                  <a:pt x="2708224" y="803415"/>
                </a:lnTo>
                <a:lnTo>
                  <a:pt x="2681478" y="803415"/>
                </a:lnTo>
                <a:close/>
                <a:moveTo>
                  <a:pt x="2543632" y="801357"/>
                </a:moveTo>
                <a:lnTo>
                  <a:pt x="2543632" y="829475"/>
                </a:lnTo>
                <a:lnTo>
                  <a:pt x="2515514" y="829475"/>
                </a:lnTo>
                <a:lnTo>
                  <a:pt x="2515514" y="857593"/>
                </a:lnTo>
                <a:lnTo>
                  <a:pt x="2543632" y="857593"/>
                </a:lnTo>
                <a:lnTo>
                  <a:pt x="2543632" y="885711"/>
                </a:lnTo>
                <a:lnTo>
                  <a:pt x="2571750" y="885711"/>
                </a:lnTo>
                <a:lnTo>
                  <a:pt x="2571750" y="857593"/>
                </a:lnTo>
                <a:lnTo>
                  <a:pt x="2599868" y="857593"/>
                </a:lnTo>
                <a:lnTo>
                  <a:pt x="2599868" y="829475"/>
                </a:lnTo>
                <a:lnTo>
                  <a:pt x="2571750" y="829475"/>
                </a:lnTo>
                <a:lnTo>
                  <a:pt x="2571750" y="801357"/>
                </a:lnTo>
                <a:lnTo>
                  <a:pt x="2543632" y="801357"/>
                </a:lnTo>
                <a:close/>
                <a:moveTo>
                  <a:pt x="2475738" y="666598"/>
                </a:moveTo>
                <a:lnTo>
                  <a:pt x="2475738" y="693001"/>
                </a:lnTo>
                <a:lnTo>
                  <a:pt x="2449335" y="693001"/>
                </a:lnTo>
                <a:lnTo>
                  <a:pt x="2449335" y="719747"/>
                </a:lnTo>
                <a:lnTo>
                  <a:pt x="2475738" y="719747"/>
                </a:lnTo>
                <a:lnTo>
                  <a:pt x="2475738" y="746150"/>
                </a:lnTo>
                <a:lnTo>
                  <a:pt x="2502484" y="746150"/>
                </a:lnTo>
                <a:lnTo>
                  <a:pt x="2502484" y="719747"/>
                </a:lnTo>
                <a:lnTo>
                  <a:pt x="2528888" y="719747"/>
                </a:lnTo>
                <a:lnTo>
                  <a:pt x="2528888" y="693001"/>
                </a:lnTo>
                <a:lnTo>
                  <a:pt x="2502484" y="693001"/>
                </a:lnTo>
                <a:lnTo>
                  <a:pt x="2502484" y="666598"/>
                </a:lnTo>
                <a:lnTo>
                  <a:pt x="2475738" y="666598"/>
                </a:lnTo>
                <a:close/>
                <a:moveTo>
                  <a:pt x="2819324" y="805472"/>
                </a:moveTo>
                <a:lnTo>
                  <a:pt x="2819324" y="830847"/>
                </a:lnTo>
                <a:lnTo>
                  <a:pt x="2793949" y="830847"/>
                </a:lnTo>
                <a:lnTo>
                  <a:pt x="2793949" y="856221"/>
                </a:lnTo>
                <a:lnTo>
                  <a:pt x="2819324" y="856221"/>
                </a:lnTo>
                <a:lnTo>
                  <a:pt x="2819324" y="881596"/>
                </a:lnTo>
                <a:lnTo>
                  <a:pt x="2844698" y="881596"/>
                </a:lnTo>
                <a:lnTo>
                  <a:pt x="2844698" y="856221"/>
                </a:lnTo>
                <a:lnTo>
                  <a:pt x="2870073" y="856221"/>
                </a:lnTo>
                <a:lnTo>
                  <a:pt x="2870073" y="830847"/>
                </a:lnTo>
                <a:lnTo>
                  <a:pt x="2844698" y="830847"/>
                </a:lnTo>
                <a:lnTo>
                  <a:pt x="2844698" y="805472"/>
                </a:lnTo>
                <a:lnTo>
                  <a:pt x="2819324" y="805472"/>
                </a:lnTo>
                <a:close/>
                <a:moveTo>
                  <a:pt x="3024035" y="1213866"/>
                </a:moveTo>
                <a:lnTo>
                  <a:pt x="3024035" y="1241298"/>
                </a:lnTo>
                <a:lnTo>
                  <a:pt x="2996603" y="1241298"/>
                </a:lnTo>
                <a:lnTo>
                  <a:pt x="2996603" y="1268730"/>
                </a:lnTo>
                <a:lnTo>
                  <a:pt x="3024035" y="1268730"/>
                </a:lnTo>
                <a:lnTo>
                  <a:pt x="3024035" y="1296162"/>
                </a:lnTo>
                <a:lnTo>
                  <a:pt x="3051467" y="1296162"/>
                </a:lnTo>
                <a:lnTo>
                  <a:pt x="3051467" y="1268730"/>
                </a:lnTo>
                <a:lnTo>
                  <a:pt x="3078899" y="1268730"/>
                </a:lnTo>
                <a:lnTo>
                  <a:pt x="3078899" y="1241298"/>
                </a:lnTo>
                <a:lnTo>
                  <a:pt x="3051467" y="1241298"/>
                </a:lnTo>
                <a:lnTo>
                  <a:pt x="3051467" y="1213866"/>
                </a:lnTo>
                <a:lnTo>
                  <a:pt x="3024035" y="1213866"/>
                </a:lnTo>
                <a:close/>
                <a:moveTo>
                  <a:pt x="2405786" y="799643"/>
                </a:moveTo>
                <a:lnTo>
                  <a:pt x="2405786" y="828789"/>
                </a:lnTo>
                <a:lnTo>
                  <a:pt x="2376640" y="828789"/>
                </a:lnTo>
                <a:lnTo>
                  <a:pt x="2376640" y="858279"/>
                </a:lnTo>
                <a:lnTo>
                  <a:pt x="2405786" y="858279"/>
                </a:lnTo>
                <a:lnTo>
                  <a:pt x="2405786" y="887425"/>
                </a:lnTo>
                <a:lnTo>
                  <a:pt x="2435276" y="887425"/>
                </a:lnTo>
                <a:lnTo>
                  <a:pt x="2435276" y="858279"/>
                </a:lnTo>
                <a:lnTo>
                  <a:pt x="2464423" y="858279"/>
                </a:lnTo>
                <a:lnTo>
                  <a:pt x="2464423" y="828789"/>
                </a:lnTo>
                <a:lnTo>
                  <a:pt x="2435276" y="828789"/>
                </a:lnTo>
                <a:lnTo>
                  <a:pt x="2435276" y="799643"/>
                </a:lnTo>
                <a:lnTo>
                  <a:pt x="2405786" y="799643"/>
                </a:lnTo>
                <a:close/>
                <a:moveTo>
                  <a:pt x="2955455" y="1077049"/>
                </a:moveTo>
                <a:lnTo>
                  <a:pt x="2955455" y="1104138"/>
                </a:lnTo>
                <a:lnTo>
                  <a:pt x="2928366" y="1104138"/>
                </a:lnTo>
                <a:lnTo>
                  <a:pt x="2928366" y="1131570"/>
                </a:lnTo>
                <a:lnTo>
                  <a:pt x="2955455" y="1131570"/>
                </a:lnTo>
                <a:lnTo>
                  <a:pt x="2955455" y="1158659"/>
                </a:lnTo>
                <a:lnTo>
                  <a:pt x="2982887" y="1158659"/>
                </a:lnTo>
                <a:lnTo>
                  <a:pt x="2982887" y="1131570"/>
                </a:lnTo>
                <a:lnTo>
                  <a:pt x="3009976" y="1131570"/>
                </a:lnTo>
                <a:lnTo>
                  <a:pt x="3009976" y="1104138"/>
                </a:lnTo>
                <a:lnTo>
                  <a:pt x="2982887" y="1104138"/>
                </a:lnTo>
                <a:lnTo>
                  <a:pt x="2982887" y="1077049"/>
                </a:lnTo>
                <a:lnTo>
                  <a:pt x="2955455" y="1077049"/>
                </a:lnTo>
                <a:close/>
                <a:moveTo>
                  <a:pt x="2887561" y="941261"/>
                </a:moveTo>
                <a:lnTo>
                  <a:pt x="2887561" y="967664"/>
                </a:lnTo>
                <a:lnTo>
                  <a:pt x="2861158" y="967664"/>
                </a:lnTo>
                <a:lnTo>
                  <a:pt x="2861158" y="993724"/>
                </a:lnTo>
                <a:lnTo>
                  <a:pt x="2887561" y="993724"/>
                </a:lnTo>
                <a:lnTo>
                  <a:pt x="2887561" y="1020128"/>
                </a:lnTo>
                <a:lnTo>
                  <a:pt x="2913622" y="1020128"/>
                </a:lnTo>
                <a:lnTo>
                  <a:pt x="2913622" y="993724"/>
                </a:lnTo>
                <a:lnTo>
                  <a:pt x="2940025" y="993724"/>
                </a:lnTo>
                <a:lnTo>
                  <a:pt x="2940025" y="967664"/>
                </a:lnTo>
                <a:lnTo>
                  <a:pt x="2913622" y="967664"/>
                </a:lnTo>
                <a:lnTo>
                  <a:pt x="2913622" y="941261"/>
                </a:lnTo>
                <a:lnTo>
                  <a:pt x="2887561" y="941261"/>
                </a:lnTo>
                <a:close/>
                <a:moveTo>
                  <a:pt x="2200732" y="664197"/>
                </a:moveTo>
                <a:lnTo>
                  <a:pt x="2200732" y="692315"/>
                </a:lnTo>
                <a:lnTo>
                  <a:pt x="2172614" y="692315"/>
                </a:lnTo>
                <a:lnTo>
                  <a:pt x="2172614" y="720433"/>
                </a:lnTo>
                <a:lnTo>
                  <a:pt x="2200732" y="720433"/>
                </a:lnTo>
                <a:lnTo>
                  <a:pt x="2200732" y="748551"/>
                </a:lnTo>
                <a:lnTo>
                  <a:pt x="2228850" y="748551"/>
                </a:lnTo>
                <a:lnTo>
                  <a:pt x="2228850" y="720433"/>
                </a:lnTo>
                <a:lnTo>
                  <a:pt x="2256968" y="720433"/>
                </a:lnTo>
                <a:lnTo>
                  <a:pt x="2256968" y="692315"/>
                </a:lnTo>
                <a:lnTo>
                  <a:pt x="2228850" y="692315"/>
                </a:lnTo>
                <a:lnTo>
                  <a:pt x="2228850" y="664197"/>
                </a:lnTo>
                <a:lnTo>
                  <a:pt x="2200732" y="664197"/>
                </a:lnTo>
                <a:close/>
                <a:moveTo>
                  <a:pt x="1858861" y="530123"/>
                </a:moveTo>
                <a:lnTo>
                  <a:pt x="1858861" y="556184"/>
                </a:lnTo>
                <a:lnTo>
                  <a:pt x="1832800" y="556184"/>
                </a:lnTo>
                <a:lnTo>
                  <a:pt x="1832800" y="582244"/>
                </a:lnTo>
                <a:lnTo>
                  <a:pt x="1858861" y="582244"/>
                </a:lnTo>
                <a:lnTo>
                  <a:pt x="1858861" y="608305"/>
                </a:lnTo>
                <a:lnTo>
                  <a:pt x="1884921" y="608305"/>
                </a:lnTo>
                <a:lnTo>
                  <a:pt x="1884921" y="582244"/>
                </a:lnTo>
                <a:lnTo>
                  <a:pt x="1910982" y="582244"/>
                </a:lnTo>
                <a:lnTo>
                  <a:pt x="1910982" y="556184"/>
                </a:lnTo>
                <a:lnTo>
                  <a:pt x="1884921" y="556184"/>
                </a:lnTo>
                <a:lnTo>
                  <a:pt x="1884921" y="530123"/>
                </a:lnTo>
                <a:lnTo>
                  <a:pt x="1858861" y="530123"/>
                </a:lnTo>
                <a:close/>
                <a:moveTo>
                  <a:pt x="2338235" y="665226"/>
                </a:moveTo>
                <a:lnTo>
                  <a:pt x="2338235" y="692658"/>
                </a:lnTo>
                <a:lnTo>
                  <a:pt x="2310803" y="692658"/>
                </a:lnTo>
                <a:lnTo>
                  <a:pt x="2310803" y="720090"/>
                </a:lnTo>
                <a:lnTo>
                  <a:pt x="2338235" y="720090"/>
                </a:lnTo>
                <a:lnTo>
                  <a:pt x="2338235" y="747522"/>
                </a:lnTo>
                <a:lnTo>
                  <a:pt x="2365667" y="747522"/>
                </a:lnTo>
                <a:lnTo>
                  <a:pt x="2365667" y="720090"/>
                </a:lnTo>
                <a:lnTo>
                  <a:pt x="2393099" y="720090"/>
                </a:lnTo>
                <a:lnTo>
                  <a:pt x="2393099" y="692658"/>
                </a:lnTo>
                <a:lnTo>
                  <a:pt x="2365667" y="692658"/>
                </a:lnTo>
                <a:lnTo>
                  <a:pt x="2365667" y="665226"/>
                </a:lnTo>
                <a:lnTo>
                  <a:pt x="2338235" y="665226"/>
                </a:lnTo>
                <a:close/>
                <a:moveTo>
                  <a:pt x="1721701" y="530466"/>
                </a:moveTo>
                <a:lnTo>
                  <a:pt x="1721701" y="556184"/>
                </a:lnTo>
                <a:lnTo>
                  <a:pt x="1695983" y="556184"/>
                </a:lnTo>
                <a:lnTo>
                  <a:pt x="1695983" y="582244"/>
                </a:lnTo>
                <a:lnTo>
                  <a:pt x="1721701" y="582244"/>
                </a:lnTo>
                <a:lnTo>
                  <a:pt x="1721701" y="607962"/>
                </a:lnTo>
                <a:lnTo>
                  <a:pt x="1747761" y="607962"/>
                </a:lnTo>
                <a:lnTo>
                  <a:pt x="1747761" y="582244"/>
                </a:lnTo>
                <a:lnTo>
                  <a:pt x="1773479" y="582244"/>
                </a:lnTo>
                <a:lnTo>
                  <a:pt x="1773479" y="556184"/>
                </a:lnTo>
                <a:lnTo>
                  <a:pt x="1747761" y="556184"/>
                </a:lnTo>
                <a:lnTo>
                  <a:pt x="1747761" y="530466"/>
                </a:lnTo>
                <a:lnTo>
                  <a:pt x="1721701" y="530466"/>
                </a:lnTo>
                <a:close/>
                <a:moveTo>
                  <a:pt x="1996021" y="530123"/>
                </a:moveTo>
                <a:lnTo>
                  <a:pt x="1996021" y="556184"/>
                </a:lnTo>
                <a:lnTo>
                  <a:pt x="1969960" y="556184"/>
                </a:lnTo>
                <a:lnTo>
                  <a:pt x="1969960" y="582244"/>
                </a:lnTo>
                <a:lnTo>
                  <a:pt x="1996021" y="582244"/>
                </a:lnTo>
                <a:lnTo>
                  <a:pt x="1996021" y="608305"/>
                </a:lnTo>
                <a:lnTo>
                  <a:pt x="2022081" y="608305"/>
                </a:lnTo>
                <a:lnTo>
                  <a:pt x="2022081" y="582244"/>
                </a:lnTo>
                <a:lnTo>
                  <a:pt x="2048142" y="582244"/>
                </a:lnTo>
                <a:lnTo>
                  <a:pt x="2048142" y="556184"/>
                </a:lnTo>
                <a:lnTo>
                  <a:pt x="2022081" y="556184"/>
                </a:lnTo>
                <a:lnTo>
                  <a:pt x="2022081" y="530123"/>
                </a:lnTo>
                <a:lnTo>
                  <a:pt x="1996021" y="530123"/>
                </a:lnTo>
                <a:close/>
                <a:moveTo>
                  <a:pt x="1926069" y="663512"/>
                </a:moveTo>
                <a:lnTo>
                  <a:pt x="1926069" y="691972"/>
                </a:lnTo>
                <a:lnTo>
                  <a:pt x="1897609" y="691972"/>
                </a:lnTo>
                <a:lnTo>
                  <a:pt x="1897609" y="720776"/>
                </a:lnTo>
                <a:lnTo>
                  <a:pt x="1926069" y="720776"/>
                </a:lnTo>
                <a:lnTo>
                  <a:pt x="1926069" y="749237"/>
                </a:lnTo>
                <a:lnTo>
                  <a:pt x="1954873" y="749237"/>
                </a:lnTo>
                <a:lnTo>
                  <a:pt x="1954873" y="720776"/>
                </a:lnTo>
                <a:lnTo>
                  <a:pt x="1983334" y="720776"/>
                </a:lnTo>
                <a:lnTo>
                  <a:pt x="1983334" y="691972"/>
                </a:lnTo>
                <a:lnTo>
                  <a:pt x="1954873" y="691972"/>
                </a:lnTo>
                <a:lnTo>
                  <a:pt x="1954873" y="663512"/>
                </a:lnTo>
                <a:lnTo>
                  <a:pt x="1926069" y="663512"/>
                </a:lnTo>
                <a:close/>
                <a:moveTo>
                  <a:pt x="3093987" y="1080478"/>
                </a:moveTo>
                <a:lnTo>
                  <a:pt x="3093987" y="1105510"/>
                </a:lnTo>
                <a:lnTo>
                  <a:pt x="3068955" y="1105510"/>
                </a:lnTo>
                <a:lnTo>
                  <a:pt x="3068955" y="1130198"/>
                </a:lnTo>
                <a:lnTo>
                  <a:pt x="3093987" y="1130198"/>
                </a:lnTo>
                <a:lnTo>
                  <a:pt x="3093987" y="1155230"/>
                </a:lnTo>
                <a:lnTo>
                  <a:pt x="3118676" y="1155230"/>
                </a:lnTo>
                <a:lnTo>
                  <a:pt x="3118676" y="1130198"/>
                </a:lnTo>
                <a:lnTo>
                  <a:pt x="3143707" y="1130198"/>
                </a:lnTo>
                <a:lnTo>
                  <a:pt x="3143707" y="1105510"/>
                </a:lnTo>
                <a:lnTo>
                  <a:pt x="3118676" y="1105510"/>
                </a:lnTo>
                <a:lnTo>
                  <a:pt x="3118676" y="1080478"/>
                </a:lnTo>
                <a:lnTo>
                  <a:pt x="3093987" y="1080478"/>
                </a:lnTo>
                <a:close/>
                <a:moveTo>
                  <a:pt x="2270684" y="531152"/>
                </a:moveTo>
                <a:lnTo>
                  <a:pt x="2270684" y="556527"/>
                </a:lnTo>
                <a:lnTo>
                  <a:pt x="2245309" y="556527"/>
                </a:lnTo>
                <a:lnTo>
                  <a:pt x="2245309" y="581901"/>
                </a:lnTo>
                <a:lnTo>
                  <a:pt x="2270684" y="581901"/>
                </a:lnTo>
                <a:lnTo>
                  <a:pt x="2270684" y="607276"/>
                </a:lnTo>
                <a:lnTo>
                  <a:pt x="2296058" y="607276"/>
                </a:lnTo>
                <a:lnTo>
                  <a:pt x="2296058" y="581901"/>
                </a:lnTo>
                <a:lnTo>
                  <a:pt x="2321433" y="581901"/>
                </a:lnTo>
                <a:lnTo>
                  <a:pt x="2321433" y="556527"/>
                </a:lnTo>
                <a:lnTo>
                  <a:pt x="2296058" y="556527"/>
                </a:lnTo>
                <a:lnTo>
                  <a:pt x="2296058" y="531152"/>
                </a:lnTo>
                <a:lnTo>
                  <a:pt x="2270684" y="531152"/>
                </a:lnTo>
                <a:close/>
                <a:moveTo>
                  <a:pt x="2133181" y="530466"/>
                </a:moveTo>
                <a:lnTo>
                  <a:pt x="2133181" y="556184"/>
                </a:lnTo>
                <a:lnTo>
                  <a:pt x="2107463" y="556184"/>
                </a:lnTo>
                <a:lnTo>
                  <a:pt x="2107463" y="582244"/>
                </a:lnTo>
                <a:lnTo>
                  <a:pt x="2133181" y="582244"/>
                </a:lnTo>
                <a:lnTo>
                  <a:pt x="2133181" y="607962"/>
                </a:lnTo>
                <a:lnTo>
                  <a:pt x="2159242" y="607962"/>
                </a:lnTo>
                <a:lnTo>
                  <a:pt x="2159242" y="582244"/>
                </a:lnTo>
                <a:lnTo>
                  <a:pt x="2184959" y="582244"/>
                </a:lnTo>
                <a:lnTo>
                  <a:pt x="2184959" y="556184"/>
                </a:lnTo>
                <a:lnTo>
                  <a:pt x="2159242" y="556184"/>
                </a:lnTo>
                <a:lnTo>
                  <a:pt x="2159242" y="530466"/>
                </a:lnTo>
                <a:lnTo>
                  <a:pt x="2133181" y="530466"/>
                </a:lnTo>
                <a:close/>
                <a:moveTo>
                  <a:pt x="2063572" y="663854"/>
                </a:moveTo>
                <a:lnTo>
                  <a:pt x="2063572" y="692315"/>
                </a:lnTo>
                <a:lnTo>
                  <a:pt x="2035111" y="692315"/>
                </a:lnTo>
                <a:lnTo>
                  <a:pt x="2035111" y="720433"/>
                </a:lnTo>
                <a:lnTo>
                  <a:pt x="2063572" y="720433"/>
                </a:lnTo>
                <a:lnTo>
                  <a:pt x="2063572" y="748894"/>
                </a:lnTo>
                <a:lnTo>
                  <a:pt x="2091690" y="748894"/>
                </a:lnTo>
                <a:lnTo>
                  <a:pt x="2091690" y="720433"/>
                </a:lnTo>
                <a:lnTo>
                  <a:pt x="2120151" y="720433"/>
                </a:lnTo>
                <a:lnTo>
                  <a:pt x="2120151" y="692315"/>
                </a:lnTo>
                <a:lnTo>
                  <a:pt x="2091690" y="692315"/>
                </a:lnTo>
                <a:lnTo>
                  <a:pt x="2091690" y="663854"/>
                </a:lnTo>
                <a:lnTo>
                  <a:pt x="2063572" y="663854"/>
                </a:lnTo>
                <a:close/>
                <a:moveTo>
                  <a:pt x="2778862" y="2673248"/>
                </a:moveTo>
                <a:lnTo>
                  <a:pt x="2778862" y="2642045"/>
                </a:lnTo>
                <a:lnTo>
                  <a:pt x="2810066" y="2642045"/>
                </a:lnTo>
                <a:lnTo>
                  <a:pt x="2810066" y="2611184"/>
                </a:lnTo>
                <a:lnTo>
                  <a:pt x="2778862" y="2611184"/>
                </a:lnTo>
                <a:lnTo>
                  <a:pt x="2778862" y="2579980"/>
                </a:lnTo>
                <a:lnTo>
                  <a:pt x="2748001" y="2579980"/>
                </a:lnTo>
                <a:lnTo>
                  <a:pt x="2748001" y="2611184"/>
                </a:lnTo>
                <a:lnTo>
                  <a:pt x="2716797" y="2611184"/>
                </a:lnTo>
                <a:lnTo>
                  <a:pt x="2716797" y="2642045"/>
                </a:lnTo>
                <a:lnTo>
                  <a:pt x="2748001" y="2642045"/>
                </a:lnTo>
                <a:lnTo>
                  <a:pt x="2748001" y="2673248"/>
                </a:lnTo>
                <a:lnTo>
                  <a:pt x="2778862" y="2673248"/>
                </a:lnTo>
                <a:close/>
                <a:moveTo>
                  <a:pt x="2298459" y="3083014"/>
                </a:moveTo>
                <a:lnTo>
                  <a:pt x="2298459" y="3053182"/>
                </a:lnTo>
                <a:lnTo>
                  <a:pt x="2328291" y="3053182"/>
                </a:lnTo>
                <a:lnTo>
                  <a:pt x="2328291" y="3023006"/>
                </a:lnTo>
                <a:lnTo>
                  <a:pt x="2298459" y="3023006"/>
                </a:lnTo>
                <a:lnTo>
                  <a:pt x="2298459" y="2993174"/>
                </a:lnTo>
                <a:lnTo>
                  <a:pt x="2268284" y="2993174"/>
                </a:lnTo>
                <a:lnTo>
                  <a:pt x="2268284" y="3023006"/>
                </a:lnTo>
                <a:lnTo>
                  <a:pt x="2238451" y="3023006"/>
                </a:lnTo>
                <a:lnTo>
                  <a:pt x="2238451" y="3053182"/>
                </a:lnTo>
                <a:lnTo>
                  <a:pt x="2268284" y="3053182"/>
                </a:lnTo>
                <a:lnTo>
                  <a:pt x="2268284" y="3083014"/>
                </a:lnTo>
                <a:lnTo>
                  <a:pt x="2298459" y="3083014"/>
                </a:lnTo>
                <a:close/>
                <a:moveTo>
                  <a:pt x="2641016" y="2945168"/>
                </a:moveTo>
                <a:lnTo>
                  <a:pt x="2641016" y="2915679"/>
                </a:lnTo>
                <a:lnTo>
                  <a:pt x="2670505" y="2915679"/>
                </a:lnTo>
                <a:lnTo>
                  <a:pt x="2670505" y="2886189"/>
                </a:lnTo>
                <a:lnTo>
                  <a:pt x="2641016" y="2886189"/>
                </a:lnTo>
                <a:lnTo>
                  <a:pt x="2641016" y="2856700"/>
                </a:lnTo>
                <a:lnTo>
                  <a:pt x="2611526" y="2856700"/>
                </a:lnTo>
                <a:lnTo>
                  <a:pt x="2611526" y="2886189"/>
                </a:lnTo>
                <a:lnTo>
                  <a:pt x="2582037" y="2886189"/>
                </a:lnTo>
                <a:lnTo>
                  <a:pt x="2582037" y="2915679"/>
                </a:lnTo>
                <a:lnTo>
                  <a:pt x="2611526" y="2915679"/>
                </a:lnTo>
                <a:lnTo>
                  <a:pt x="2611526" y="2945168"/>
                </a:lnTo>
                <a:lnTo>
                  <a:pt x="2641016" y="2945168"/>
                </a:lnTo>
                <a:close/>
                <a:moveTo>
                  <a:pt x="2709939" y="2809380"/>
                </a:moveTo>
                <a:lnTo>
                  <a:pt x="2709939" y="2778862"/>
                </a:lnTo>
                <a:lnTo>
                  <a:pt x="2740457" y="2778862"/>
                </a:lnTo>
                <a:lnTo>
                  <a:pt x="2740457" y="2748686"/>
                </a:lnTo>
                <a:lnTo>
                  <a:pt x="2709939" y="2748686"/>
                </a:lnTo>
                <a:lnTo>
                  <a:pt x="2709939" y="2718168"/>
                </a:lnTo>
                <a:lnTo>
                  <a:pt x="2679764" y="2718168"/>
                </a:lnTo>
                <a:lnTo>
                  <a:pt x="2679764" y="2748686"/>
                </a:lnTo>
                <a:lnTo>
                  <a:pt x="2649245" y="2748686"/>
                </a:lnTo>
                <a:lnTo>
                  <a:pt x="2649245" y="2778862"/>
                </a:lnTo>
                <a:lnTo>
                  <a:pt x="2679764" y="2778862"/>
                </a:lnTo>
                <a:lnTo>
                  <a:pt x="2679764" y="2809380"/>
                </a:lnTo>
                <a:lnTo>
                  <a:pt x="2709939" y="2809380"/>
                </a:lnTo>
                <a:close/>
                <a:moveTo>
                  <a:pt x="2846413" y="2807322"/>
                </a:moveTo>
                <a:lnTo>
                  <a:pt x="2846413" y="2778176"/>
                </a:lnTo>
                <a:lnTo>
                  <a:pt x="2875559" y="2778176"/>
                </a:lnTo>
                <a:lnTo>
                  <a:pt x="2875559" y="2749372"/>
                </a:lnTo>
                <a:lnTo>
                  <a:pt x="2846413" y="2749372"/>
                </a:lnTo>
                <a:lnTo>
                  <a:pt x="2846413" y="2720226"/>
                </a:lnTo>
                <a:lnTo>
                  <a:pt x="2817610" y="2720226"/>
                </a:lnTo>
                <a:lnTo>
                  <a:pt x="2817610" y="2749372"/>
                </a:lnTo>
                <a:lnTo>
                  <a:pt x="2788463" y="2749372"/>
                </a:lnTo>
                <a:lnTo>
                  <a:pt x="2788463" y="2778176"/>
                </a:lnTo>
                <a:lnTo>
                  <a:pt x="2817610" y="2778176"/>
                </a:lnTo>
                <a:lnTo>
                  <a:pt x="2817610" y="2807322"/>
                </a:lnTo>
                <a:lnTo>
                  <a:pt x="2846413" y="2807322"/>
                </a:lnTo>
                <a:close/>
                <a:moveTo>
                  <a:pt x="2573465" y="2811094"/>
                </a:moveTo>
                <a:lnTo>
                  <a:pt x="2573465" y="2779547"/>
                </a:lnTo>
                <a:lnTo>
                  <a:pt x="2605012" y="2779547"/>
                </a:lnTo>
                <a:lnTo>
                  <a:pt x="2605012" y="2748001"/>
                </a:lnTo>
                <a:lnTo>
                  <a:pt x="2573465" y="2748001"/>
                </a:lnTo>
                <a:lnTo>
                  <a:pt x="2573465" y="2716454"/>
                </a:lnTo>
                <a:lnTo>
                  <a:pt x="2541918" y="2716454"/>
                </a:lnTo>
                <a:lnTo>
                  <a:pt x="2541918" y="2748001"/>
                </a:lnTo>
                <a:lnTo>
                  <a:pt x="2510371" y="2748001"/>
                </a:lnTo>
                <a:lnTo>
                  <a:pt x="2510371" y="2779547"/>
                </a:lnTo>
                <a:lnTo>
                  <a:pt x="2541918" y="2779547"/>
                </a:lnTo>
                <a:lnTo>
                  <a:pt x="2541918" y="2811094"/>
                </a:lnTo>
                <a:lnTo>
                  <a:pt x="2573465" y="2811094"/>
                </a:lnTo>
                <a:close/>
                <a:moveTo>
                  <a:pt x="2435276" y="3081985"/>
                </a:moveTo>
                <a:lnTo>
                  <a:pt x="2435276" y="3052839"/>
                </a:lnTo>
                <a:lnTo>
                  <a:pt x="2464423" y="3052839"/>
                </a:lnTo>
                <a:lnTo>
                  <a:pt x="2464423" y="3023349"/>
                </a:lnTo>
                <a:lnTo>
                  <a:pt x="2435276" y="3023349"/>
                </a:lnTo>
                <a:lnTo>
                  <a:pt x="2435276" y="2994203"/>
                </a:lnTo>
                <a:lnTo>
                  <a:pt x="2405786" y="2994203"/>
                </a:lnTo>
                <a:lnTo>
                  <a:pt x="2405786" y="3023349"/>
                </a:lnTo>
                <a:lnTo>
                  <a:pt x="2376640" y="3023349"/>
                </a:lnTo>
                <a:lnTo>
                  <a:pt x="2376640" y="3052839"/>
                </a:lnTo>
                <a:lnTo>
                  <a:pt x="2405786" y="3052839"/>
                </a:lnTo>
                <a:lnTo>
                  <a:pt x="2405786" y="3081985"/>
                </a:lnTo>
                <a:lnTo>
                  <a:pt x="2435276" y="3081985"/>
                </a:lnTo>
                <a:close/>
                <a:moveTo>
                  <a:pt x="2915336" y="2670505"/>
                </a:moveTo>
                <a:lnTo>
                  <a:pt x="2915336" y="2641359"/>
                </a:lnTo>
                <a:lnTo>
                  <a:pt x="2944483" y="2641359"/>
                </a:lnTo>
                <a:lnTo>
                  <a:pt x="2944483" y="2611869"/>
                </a:lnTo>
                <a:lnTo>
                  <a:pt x="2915336" y="2611869"/>
                </a:lnTo>
                <a:lnTo>
                  <a:pt x="2915336" y="2582723"/>
                </a:lnTo>
                <a:lnTo>
                  <a:pt x="2885846" y="2582723"/>
                </a:lnTo>
                <a:lnTo>
                  <a:pt x="2885846" y="2611869"/>
                </a:lnTo>
                <a:lnTo>
                  <a:pt x="2856700" y="2611869"/>
                </a:lnTo>
                <a:lnTo>
                  <a:pt x="2856700" y="2641359"/>
                </a:lnTo>
                <a:lnTo>
                  <a:pt x="2885846" y="2641359"/>
                </a:lnTo>
                <a:lnTo>
                  <a:pt x="2885846" y="2670505"/>
                </a:lnTo>
                <a:lnTo>
                  <a:pt x="2915336" y="2670505"/>
                </a:lnTo>
                <a:close/>
                <a:moveTo>
                  <a:pt x="2367725" y="2947911"/>
                </a:moveTo>
                <a:lnTo>
                  <a:pt x="2367725" y="2916707"/>
                </a:lnTo>
                <a:lnTo>
                  <a:pt x="2398928" y="2916707"/>
                </a:lnTo>
                <a:lnTo>
                  <a:pt x="2398928" y="2885161"/>
                </a:lnTo>
                <a:lnTo>
                  <a:pt x="2367725" y="2885161"/>
                </a:lnTo>
                <a:lnTo>
                  <a:pt x="2367725" y="2853957"/>
                </a:lnTo>
                <a:lnTo>
                  <a:pt x="2336178" y="2853957"/>
                </a:lnTo>
                <a:lnTo>
                  <a:pt x="2336178" y="2885161"/>
                </a:lnTo>
                <a:lnTo>
                  <a:pt x="2304974" y="2885161"/>
                </a:lnTo>
                <a:lnTo>
                  <a:pt x="2304974" y="2916707"/>
                </a:lnTo>
                <a:lnTo>
                  <a:pt x="2336178" y="2916707"/>
                </a:lnTo>
                <a:lnTo>
                  <a:pt x="2336178" y="2947911"/>
                </a:lnTo>
                <a:lnTo>
                  <a:pt x="2367725" y="2947911"/>
                </a:lnTo>
                <a:close/>
                <a:moveTo>
                  <a:pt x="2504542" y="2946883"/>
                </a:moveTo>
                <a:lnTo>
                  <a:pt x="2504542" y="2916365"/>
                </a:lnTo>
                <a:lnTo>
                  <a:pt x="2535060" y="2916365"/>
                </a:lnTo>
                <a:lnTo>
                  <a:pt x="2535060" y="2885504"/>
                </a:lnTo>
                <a:lnTo>
                  <a:pt x="2504542" y="2885504"/>
                </a:lnTo>
                <a:lnTo>
                  <a:pt x="2504542" y="2854985"/>
                </a:lnTo>
                <a:lnTo>
                  <a:pt x="2473681" y="2854985"/>
                </a:lnTo>
                <a:lnTo>
                  <a:pt x="2473681" y="2885504"/>
                </a:lnTo>
                <a:lnTo>
                  <a:pt x="2443163" y="2885504"/>
                </a:lnTo>
                <a:lnTo>
                  <a:pt x="2443163" y="2916365"/>
                </a:lnTo>
                <a:lnTo>
                  <a:pt x="2473681" y="2916365"/>
                </a:lnTo>
                <a:lnTo>
                  <a:pt x="2473681" y="2946883"/>
                </a:lnTo>
                <a:lnTo>
                  <a:pt x="2504542" y="2946883"/>
                </a:lnTo>
                <a:close/>
                <a:moveTo>
                  <a:pt x="3299727" y="1491958"/>
                </a:moveTo>
                <a:lnTo>
                  <a:pt x="3299727" y="1516990"/>
                </a:lnTo>
                <a:lnTo>
                  <a:pt x="3274695" y="1516990"/>
                </a:lnTo>
                <a:lnTo>
                  <a:pt x="3274695" y="1541678"/>
                </a:lnTo>
                <a:lnTo>
                  <a:pt x="3299727" y="1541678"/>
                </a:lnTo>
                <a:lnTo>
                  <a:pt x="3299727" y="1566710"/>
                </a:lnTo>
                <a:lnTo>
                  <a:pt x="3324416" y="1566710"/>
                </a:lnTo>
                <a:lnTo>
                  <a:pt x="3324416" y="1541678"/>
                </a:lnTo>
                <a:lnTo>
                  <a:pt x="3349447" y="1541678"/>
                </a:lnTo>
                <a:lnTo>
                  <a:pt x="3349447" y="1516990"/>
                </a:lnTo>
                <a:lnTo>
                  <a:pt x="3324416" y="1516990"/>
                </a:lnTo>
                <a:lnTo>
                  <a:pt x="3324416" y="1491958"/>
                </a:lnTo>
                <a:lnTo>
                  <a:pt x="3299727" y="1491958"/>
                </a:lnTo>
                <a:close/>
                <a:moveTo>
                  <a:pt x="3299041" y="1764563"/>
                </a:moveTo>
                <a:lnTo>
                  <a:pt x="3299041" y="1790624"/>
                </a:lnTo>
                <a:lnTo>
                  <a:pt x="3272981" y="1790624"/>
                </a:lnTo>
                <a:lnTo>
                  <a:pt x="3272981" y="1816684"/>
                </a:lnTo>
                <a:lnTo>
                  <a:pt x="3299041" y="1816684"/>
                </a:lnTo>
                <a:lnTo>
                  <a:pt x="3299041" y="1842745"/>
                </a:lnTo>
                <a:lnTo>
                  <a:pt x="3325102" y="1842745"/>
                </a:lnTo>
                <a:lnTo>
                  <a:pt x="3325102" y="1816684"/>
                </a:lnTo>
                <a:lnTo>
                  <a:pt x="3351162" y="1816684"/>
                </a:lnTo>
                <a:lnTo>
                  <a:pt x="3351162" y="1790624"/>
                </a:lnTo>
                <a:lnTo>
                  <a:pt x="3325102" y="1790624"/>
                </a:lnTo>
                <a:lnTo>
                  <a:pt x="3325102" y="1764563"/>
                </a:lnTo>
                <a:lnTo>
                  <a:pt x="3299041" y="1764563"/>
                </a:lnTo>
                <a:close/>
                <a:moveTo>
                  <a:pt x="3162224" y="1216952"/>
                </a:moveTo>
                <a:lnTo>
                  <a:pt x="3162224" y="1242327"/>
                </a:lnTo>
                <a:lnTo>
                  <a:pt x="3136849" y="1242327"/>
                </a:lnTo>
                <a:lnTo>
                  <a:pt x="3136849" y="1267701"/>
                </a:lnTo>
                <a:lnTo>
                  <a:pt x="3162224" y="1267701"/>
                </a:lnTo>
                <a:lnTo>
                  <a:pt x="3162224" y="1293076"/>
                </a:lnTo>
                <a:lnTo>
                  <a:pt x="3187598" y="1293076"/>
                </a:lnTo>
                <a:lnTo>
                  <a:pt x="3187598" y="1267701"/>
                </a:lnTo>
                <a:lnTo>
                  <a:pt x="3212973" y="1267701"/>
                </a:lnTo>
                <a:lnTo>
                  <a:pt x="3212973" y="1242327"/>
                </a:lnTo>
                <a:lnTo>
                  <a:pt x="3187598" y="1242327"/>
                </a:lnTo>
                <a:lnTo>
                  <a:pt x="3187598" y="1216952"/>
                </a:lnTo>
                <a:lnTo>
                  <a:pt x="3162224" y="1216952"/>
                </a:lnTo>
                <a:close/>
                <a:moveTo>
                  <a:pt x="2983916" y="2533688"/>
                </a:moveTo>
                <a:lnTo>
                  <a:pt x="2983916" y="2504199"/>
                </a:lnTo>
                <a:lnTo>
                  <a:pt x="3013405" y="2504199"/>
                </a:lnTo>
                <a:lnTo>
                  <a:pt x="3013405" y="2474709"/>
                </a:lnTo>
                <a:lnTo>
                  <a:pt x="2983916" y="2474709"/>
                </a:lnTo>
                <a:lnTo>
                  <a:pt x="2983916" y="2445220"/>
                </a:lnTo>
                <a:lnTo>
                  <a:pt x="2954426" y="2445220"/>
                </a:lnTo>
                <a:lnTo>
                  <a:pt x="2954426" y="2474709"/>
                </a:lnTo>
                <a:lnTo>
                  <a:pt x="2924937" y="2474709"/>
                </a:lnTo>
                <a:lnTo>
                  <a:pt x="2924937" y="2504199"/>
                </a:lnTo>
                <a:lnTo>
                  <a:pt x="2954426" y="2504199"/>
                </a:lnTo>
                <a:lnTo>
                  <a:pt x="2954426" y="2533688"/>
                </a:lnTo>
                <a:lnTo>
                  <a:pt x="2983916" y="2533688"/>
                </a:lnTo>
                <a:close/>
                <a:moveTo>
                  <a:pt x="3325102" y="2117065"/>
                </a:moveTo>
                <a:lnTo>
                  <a:pt x="3325102" y="2091004"/>
                </a:lnTo>
                <a:lnTo>
                  <a:pt x="3351162" y="2091004"/>
                </a:lnTo>
                <a:lnTo>
                  <a:pt x="3351162" y="2064944"/>
                </a:lnTo>
                <a:lnTo>
                  <a:pt x="3325102" y="2064944"/>
                </a:lnTo>
                <a:lnTo>
                  <a:pt x="3325102" y="2038883"/>
                </a:lnTo>
                <a:lnTo>
                  <a:pt x="3299041" y="2038883"/>
                </a:lnTo>
                <a:lnTo>
                  <a:pt x="3299041" y="2064944"/>
                </a:lnTo>
                <a:lnTo>
                  <a:pt x="3272981" y="2064944"/>
                </a:lnTo>
                <a:lnTo>
                  <a:pt x="3272981" y="2091004"/>
                </a:lnTo>
                <a:lnTo>
                  <a:pt x="3299041" y="2091004"/>
                </a:lnTo>
                <a:lnTo>
                  <a:pt x="3299041" y="2117065"/>
                </a:lnTo>
                <a:lnTo>
                  <a:pt x="3325102" y="2117065"/>
                </a:lnTo>
                <a:close/>
                <a:moveTo>
                  <a:pt x="3230804" y="1354112"/>
                </a:moveTo>
                <a:lnTo>
                  <a:pt x="3230804" y="1379487"/>
                </a:lnTo>
                <a:lnTo>
                  <a:pt x="3205429" y="1379487"/>
                </a:lnTo>
                <a:lnTo>
                  <a:pt x="3205429" y="1404861"/>
                </a:lnTo>
                <a:lnTo>
                  <a:pt x="3230804" y="1404861"/>
                </a:lnTo>
                <a:lnTo>
                  <a:pt x="3230804" y="1430236"/>
                </a:lnTo>
                <a:lnTo>
                  <a:pt x="3256178" y="1430236"/>
                </a:lnTo>
                <a:lnTo>
                  <a:pt x="3256178" y="1404861"/>
                </a:lnTo>
                <a:lnTo>
                  <a:pt x="3281553" y="1404861"/>
                </a:lnTo>
                <a:lnTo>
                  <a:pt x="3281553" y="1379487"/>
                </a:lnTo>
                <a:lnTo>
                  <a:pt x="3256178" y="1379487"/>
                </a:lnTo>
                <a:lnTo>
                  <a:pt x="3256178" y="1354112"/>
                </a:lnTo>
                <a:lnTo>
                  <a:pt x="3230804" y="1354112"/>
                </a:lnTo>
                <a:close/>
                <a:moveTo>
                  <a:pt x="3051467" y="2668105"/>
                </a:moveTo>
                <a:lnTo>
                  <a:pt x="3051467" y="2640330"/>
                </a:lnTo>
                <a:lnTo>
                  <a:pt x="3079242" y="2640330"/>
                </a:lnTo>
                <a:lnTo>
                  <a:pt x="3079242" y="2612898"/>
                </a:lnTo>
                <a:lnTo>
                  <a:pt x="3051467" y="2612898"/>
                </a:lnTo>
                <a:lnTo>
                  <a:pt x="3051467" y="2585123"/>
                </a:lnTo>
                <a:lnTo>
                  <a:pt x="3024035" y="2585123"/>
                </a:lnTo>
                <a:lnTo>
                  <a:pt x="3024035" y="2612898"/>
                </a:lnTo>
                <a:lnTo>
                  <a:pt x="2996260" y="2612898"/>
                </a:lnTo>
                <a:lnTo>
                  <a:pt x="2996260" y="2640330"/>
                </a:lnTo>
                <a:lnTo>
                  <a:pt x="3024035" y="2640330"/>
                </a:lnTo>
                <a:lnTo>
                  <a:pt x="3024035" y="2668105"/>
                </a:lnTo>
                <a:lnTo>
                  <a:pt x="3051467" y="2668105"/>
                </a:lnTo>
                <a:close/>
                <a:moveTo>
                  <a:pt x="3256864" y="2255596"/>
                </a:moveTo>
                <a:lnTo>
                  <a:pt x="3256864" y="2228507"/>
                </a:lnTo>
                <a:lnTo>
                  <a:pt x="3283954" y="2228507"/>
                </a:lnTo>
                <a:lnTo>
                  <a:pt x="3283954" y="2201761"/>
                </a:lnTo>
                <a:lnTo>
                  <a:pt x="3256864" y="2201761"/>
                </a:lnTo>
                <a:lnTo>
                  <a:pt x="3256864" y="2174672"/>
                </a:lnTo>
                <a:lnTo>
                  <a:pt x="3230118" y="2174672"/>
                </a:lnTo>
                <a:lnTo>
                  <a:pt x="3230118" y="2201761"/>
                </a:lnTo>
                <a:lnTo>
                  <a:pt x="3203029" y="2201761"/>
                </a:lnTo>
                <a:lnTo>
                  <a:pt x="3203029" y="2228507"/>
                </a:lnTo>
                <a:lnTo>
                  <a:pt x="3230118" y="2228507"/>
                </a:lnTo>
                <a:lnTo>
                  <a:pt x="3230118" y="2255596"/>
                </a:lnTo>
                <a:lnTo>
                  <a:pt x="3256864" y="2255596"/>
                </a:lnTo>
                <a:close/>
                <a:moveTo>
                  <a:pt x="3120047" y="2530945"/>
                </a:moveTo>
                <a:lnTo>
                  <a:pt x="3120047" y="2503170"/>
                </a:lnTo>
                <a:lnTo>
                  <a:pt x="3147822" y="2503170"/>
                </a:lnTo>
                <a:lnTo>
                  <a:pt x="3147822" y="2475738"/>
                </a:lnTo>
                <a:lnTo>
                  <a:pt x="3120047" y="2475738"/>
                </a:lnTo>
                <a:lnTo>
                  <a:pt x="3120047" y="2447963"/>
                </a:lnTo>
                <a:lnTo>
                  <a:pt x="3092615" y="2447963"/>
                </a:lnTo>
                <a:lnTo>
                  <a:pt x="3092615" y="2475738"/>
                </a:lnTo>
                <a:lnTo>
                  <a:pt x="3064840" y="2475738"/>
                </a:lnTo>
                <a:lnTo>
                  <a:pt x="3064840" y="2503170"/>
                </a:lnTo>
                <a:lnTo>
                  <a:pt x="3092615" y="2503170"/>
                </a:lnTo>
                <a:lnTo>
                  <a:pt x="3092615" y="2530945"/>
                </a:lnTo>
                <a:lnTo>
                  <a:pt x="3120047" y="2530945"/>
                </a:lnTo>
                <a:close/>
                <a:moveTo>
                  <a:pt x="3188627" y="2393442"/>
                </a:moveTo>
                <a:lnTo>
                  <a:pt x="3188627" y="2366010"/>
                </a:lnTo>
                <a:lnTo>
                  <a:pt x="3216059" y="2366010"/>
                </a:lnTo>
                <a:lnTo>
                  <a:pt x="3216059" y="2338578"/>
                </a:lnTo>
                <a:lnTo>
                  <a:pt x="3188627" y="2338578"/>
                </a:lnTo>
                <a:lnTo>
                  <a:pt x="3188627" y="2311146"/>
                </a:lnTo>
                <a:lnTo>
                  <a:pt x="3161195" y="2311146"/>
                </a:lnTo>
                <a:lnTo>
                  <a:pt x="3161195" y="2338578"/>
                </a:lnTo>
                <a:lnTo>
                  <a:pt x="3133763" y="2338578"/>
                </a:lnTo>
                <a:lnTo>
                  <a:pt x="3133763" y="2366010"/>
                </a:lnTo>
                <a:lnTo>
                  <a:pt x="3161195" y="2366010"/>
                </a:lnTo>
                <a:lnTo>
                  <a:pt x="3161195" y="2393442"/>
                </a:lnTo>
                <a:lnTo>
                  <a:pt x="3188627" y="2393442"/>
                </a:lnTo>
                <a:close/>
                <a:moveTo>
                  <a:pt x="1581455" y="1069505"/>
                </a:moveTo>
                <a:lnTo>
                  <a:pt x="1581455" y="1101738"/>
                </a:lnTo>
                <a:lnTo>
                  <a:pt x="1549222" y="1101738"/>
                </a:lnTo>
                <a:lnTo>
                  <a:pt x="1549222" y="1133970"/>
                </a:lnTo>
                <a:lnTo>
                  <a:pt x="1581455" y="1133970"/>
                </a:lnTo>
                <a:lnTo>
                  <a:pt x="1581455" y="1166203"/>
                </a:lnTo>
                <a:lnTo>
                  <a:pt x="1613687" y="1166203"/>
                </a:lnTo>
                <a:lnTo>
                  <a:pt x="1613687" y="1133970"/>
                </a:lnTo>
                <a:lnTo>
                  <a:pt x="1645920" y="1133970"/>
                </a:lnTo>
                <a:lnTo>
                  <a:pt x="1645920" y="1101738"/>
                </a:lnTo>
                <a:lnTo>
                  <a:pt x="1613687" y="1101738"/>
                </a:lnTo>
                <a:lnTo>
                  <a:pt x="1613687" y="1069505"/>
                </a:lnTo>
                <a:lnTo>
                  <a:pt x="1581455" y="1069505"/>
                </a:lnTo>
                <a:close/>
                <a:moveTo>
                  <a:pt x="991324" y="3141993"/>
                </a:moveTo>
                <a:lnTo>
                  <a:pt x="969378" y="3141993"/>
                </a:lnTo>
                <a:lnTo>
                  <a:pt x="969378" y="3164281"/>
                </a:lnTo>
                <a:lnTo>
                  <a:pt x="947090" y="3164281"/>
                </a:lnTo>
                <a:lnTo>
                  <a:pt x="947090" y="3186227"/>
                </a:lnTo>
                <a:lnTo>
                  <a:pt x="969378" y="3186227"/>
                </a:lnTo>
                <a:lnTo>
                  <a:pt x="969378" y="3208515"/>
                </a:lnTo>
                <a:lnTo>
                  <a:pt x="991324" y="3208515"/>
                </a:lnTo>
                <a:lnTo>
                  <a:pt x="991324" y="3186227"/>
                </a:lnTo>
                <a:lnTo>
                  <a:pt x="1013612" y="3186227"/>
                </a:lnTo>
                <a:lnTo>
                  <a:pt x="1013612" y="3164281"/>
                </a:lnTo>
                <a:lnTo>
                  <a:pt x="991324" y="3164281"/>
                </a:lnTo>
                <a:lnTo>
                  <a:pt x="991324" y="3141993"/>
                </a:lnTo>
                <a:close/>
                <a:moveTo>
                  <a:pt x="1056475" y="3564446"/>
                </a:moveTo>
                <a:lnTo>
                  <a:pt x="1041387" y="3564446"/>
                </a:lnTo>
                <a:lnTo>
                  <a:pt x="1041387" y="3579190"/>
                </a:lnTo>
                <a:lnTo>
                  <a:pt x="1026643" y="3579190"/>
                </a:lnTo>
                <a:lnTo>
                  <a:pt x="1026643" y="3594278"/>
                </a:lnTo>
                <a:lnTo>
                  <a:pt x="1041387" y="3594278"/>
                </a:lnTo>
                <a:lnTo>
                  <a:pt x="1041387" y="3609023"/>
                </a:lnTo>
                <a:lnTo>
                  <a:pt x="1056475" y="3609023"/>
                </a:lnTo>
                <a:lnTo>
                  <a:pt x="1056475" y="3594278"/>
                </a:lnTo>
                <a:lnTo>
                  <a:pt x="1071220" y="3594278"/>
                </a:lnTo>
                <a:lnTo>
                  <a:pt x="1071220" y="3579190"/>
                </a:lnTo>
                <a:lnTo>
                  <a:pt x="1056475" y="3579190"/>
                </a:lnTo>
                <a:lnTo>
                  <a:pt x="1056475" y="3564446"/>
                </a:lnTo>
                <a:close/>
                <a:moveTo>
                  <a:pt x="1059218" y="3281553"/>
                </a:moveTo>
                <a:lnTo>
                  <a:pt x="1038644" y="3281553"/>
                </a:lnTo>
                <a:lnTo>
                  <a:pt x="1038644" y="3302127"/>
                </a:lnTo>
                <a:lnTo>
                  <a:pt x="1018070" y="3302127"/>
                </a:lnTo>
                <a:lnTo>
                  <a:pt x="1018070" y="3322701"/>
                </a:lnTo>
                <a:lnTo>
                  <a:pt x="1038644" y="3322701"/>
                </a:lnTo>
                <a:lnTo>
                  <a:pt x="1038644" y="3343275"/>
                </a:lnTo>
                <a:lnTo>
                  <a:pt x="1059218" y="3343275"/>
                </a:lnTo>
                <a:lnTo>
                  <a:pt x="1059218" y="3322701"/>
                </a:lnTo>
                <a:lnTo>
                  <a:pt x="1079792" y="3322701"/>
                </a:lnTo>
                <a:lnTo>
                  <a:pt x="1079792" y="3302127"/>
                </a:lnTo>
                <a:lnTo>
                  <a:pt x="1059218" y="3302127"/>
                </a:lnTo>
                <a:lnTo>
                  <a:pt x="1059218" y="3281553"/>
                </a:lnTo>
                <a:close/>
                <a:moveTo>
                  <a:pt x="988924" y="3424199"/>
                </a:moveTo>
                <a:lnTo>
                  <a:pt x="971779" y="3424199"/>
                </a:lnTo>
                <a:lnTo>
                  <a:pt x="971779" y="3441002"/>
                </a:lnTo>
                <a:lnTo>
                  <a:pt x="954976" y="3441002"/>
                </a:lnTo>
                <a:lnTo>
                  <a:pt x="954976" y="3458147"/>
                </a:lnTo>
                <a:lnTo>
                  <a:pt x="971779" y="3458147"/>
                </a:lnTo>
                <a:lnTo>
                  <a:pt x="971779" y="3474949"/>
                </a:lnTo>
                <a:lnTo>
                  <a:pt x="988924" y="3474949"/>
                </a:lnTo>
                <a:lnTo>
                  <a:pt x="988924" y="3458147"/>
                </a:lnTo>
                <a:lnTo>
                  <a:pt x="1005726" y="3458147"/>
                </a:lnTo>
                <a:lnTo>
                  <a:pt x="1005726" y="3441002"/>
                </a:lnTo>
                <a:lnTo>
                  <a:pt x="988924" y="3441002"/>
                </a:lnTo>
                <a:lnTo>
                  <a:pt x="988924" y="3424199"/>
                </a:lnTo>
                <a:close/>
                <a:moveTo>
                  <a:pt x="923430" y="3003118"/>
                </a:moveTo>
                <a:lnTo>
                  <a:pt x="900112" y="3003118"/>
                </a:lnTo>
                <a:lnTo>
                  <a:pt x="900112" y="3026435"/>
                </a:lnTo>
                <a:lnTo>
                  <a:pt x="876795" y="3026435"/>
                </a:lnTo>
                <a:lnTo>
                  <a:pt x="876795" y="3049753"/>
                </a:lnTo>
                <a:lnTo>
                  <a:pt x="900112" y="3049753"/>
                </a:lnTo>
                <a:lnTo>
                  <a:pt x="900112" y="3073070"/>
                </a:lnTo>
                <a:lnTo>
                  <a:pt x="923430" y="3073070"/>
                </a:lnTo>
                <a:lnTo>
                  <a:pt x="923430" y="3049753"/>
                </a:lnTo>
                <a:lnTo>
                  <a:pt x="946747" y="3049753"/>
                </a:lnTo>
                <a:lnTo>
                  <a:pt x="946747" y="3026435"/>
                </a:lnTo>
                <a:lnTo>
                  <a:pt x="923430" y="3026435"/>
                </a:lnTo>
                <a:lnTo>
                  <a:pt x="923430" y="3003118"/>
                </a:lnTo>
                <a:close/>
                <a:moveTo>
                  <a:pt x="1105510" y="3210916"/>
                </a:moveTo>
                <a:lnTo>
                  <a:pt x="1129513" y="3210916"/>
                </a:lnTo>
                <a:lnTo>
                  <a:pt x="1129513" y="3187256"/>
                </a:lnTo>
                <a:lnTo>
                  <a:pt x="1153173" y="3187256"/>
                </a:lnTo>
                <a:lnTo>
                  <a:pt x="1153173" y="3163253"/>
                </a:lnTo>
                <a:lnTo>
                  <a:pt x="1129513" y="3163253"/>
                </a:lnTo>
                <a:lnTo>
                  <a:pt x="1129513" y="3139592"/>
                </a:lnTo>
                <a:lnTo>
                  <a:pt x="1105510" y="3139592"/>
                </a:lnTo>
                <a:lnTo>
                  <a:pt x="1105510" y="3163253"/>
                </a:lnTo>
                <a:lnTo>
                  <a:pt x="1081849" y="3163253"/>
                </a:lnTo>
                <a:lnTo>
                  <a:pt x="1081849" y="3187256"/>
                </a:lnTo>
                <a:lnTo>
                  <a:pt x="1105510" y="3187256"/>
                </a:lnTo>
                <a:lnTo>
                  <a:pt x="1105510" y="3210916"/>
                </a:lnTo>
                <a:close/>
                <a:moveTo>
                  <a:pt x="1197064" y="3279153"/>
                </a:moveTo>
                <a:lnTo>
                  <a:pt x="1175118" y="3279153"/>
                </a:lnTo>
                <a:lnTo>
                  <a:pt x="1175118" y="3301441"/>
                </a:lnTo>
                <a:lnTo>
                  <a:pt x="1152830" y="3301441"/>
                </a:lnTo>
                <a:lnTo>
                  <a:pt x="1152830" y="3323387"/>
                </a:lnTo>
                <a:lnTo>
                  <a:pt x="1175118" y="3323387"/>
                </a:lnTo>
                <a:lnTo>
                  <a:pt x="1175118" y="3345675"/>
                </a:lnTo>
                <a:lnTo>
                  <a:pt x="1197064" y="3345675"/>
                </a:lnTo>
                <a:lnTo>
                  <a:pt x="1197064" y="3323387"/>
                </a:lnTo>
                <a:lnTo>
                  <a:pt x="1219352" y="3323387"/>
                </a:lnTo>
                <a:lnTo>
                  <a:pt x="1219352" y="3301441"/>
                </a:lnTo>
                <a:lnTo>
                  <a:pt x="1197064" y="3301441"/>
                </a:lnTo>
                <a:lnTo>
                  <a:pt x="1197064" y="3279153"/>
                </a:lnTo>
                <a:close/>
                <a:moveTo>
                  <a:pt x="1194321" y="3562045"/>
                </a:moveTo>
                <a:lnTo>
                  <a:pt x="1177861" y="3562045"/>
                </a:lnTo>
                <a:lnTo>
                  <a:pt x="1177861" y="3578504"/>
                </a:lnTo>
                <a:lnTo>
                  <a:pt x="1161402" y="3578504"/>
                </a:lnTo>
                <a:lnTo>
                  <a:pt x="1161402" y="3594964"/>
                </a:lnTo>
                <a:lnTo>
                  <a:pt x="1177861" y="3594964"/>
                </a:lnTo>
                <a:lnTo>
                  <a:pt x="1177861" y="3611423"/>
                </a:lnTo>
                <a:lnTo>
                  <a:pt x="1194321" y="3611423"/>
                </a:lnTo>
                <a:lnTo>
                  <a:pt x="1194321" y="3594964"/>
                </a:lnTo>
                <a:lnTo>
                  <a:pt x="1210780" y="3594964"/>
                </a:lnTo>
                <a:lnTo>
                  <a:pt x="1210780" y="3578504"/>
                </a:lnTo>
                <a:lnTo>
                  <a:pt x="1194321" y="3578504"/>
                </a:lnTo>
                <a:lnTo>
                  <a:pt x="1194321" y="3562045"/>
                </a:lnTo>
                <a:close/>
                <a:moveTo>
                  <a:pt x="921029" y="3284296"/>
                </a:moveTo>
                <a:lnTo>
                  <a:pt x="902513" y="3284296"/>
                </a:lnTo>
                <a:lnTo>
                  <a:pt x="902513" y="3303156"/>
                </a:lnTo>
                <a:lnTo>
                  <a:pt x="883653" y="3303156"/>
                </a:lnTo>
                <a:lnTo>
                  <a:pt x="883653" y="3321672"/>
                </a:lnTo>
                <a:lnTo>
                  <a:pt x="902513" y="3321672"/>
                </a:lnTo>
                <a:lnTo>
                  <a:pt x="902513" y="3340532"/>
                </a:lnTo>
                <a:lnTo>
                  <a:pt x="921029" y="3340532"/>
                </a:lnTo>
                <a:lnTo>
                  <a:pt x="921029" y="3321672"/>
                </a:lnTo>
                <a:lnTo>
                  <a:pt x="939889" y="3321672"/>
                </a:lnTo>
                <a:lnTo>
                  <a:pt x="939889" y="3303156"/>
                </a:lnTo>
                <a:lnTo>
                  <a:pt x="921029" y="3303156"/>
                </a:lnTo>
                <a:lnTo>
                  <a:pt x="921029" y="3284296"/>
                </a:lnTo>
                <a:close/>
                <a:moveTo>
                  <a:pt x="1123683" y="3705035"/>
                </a:moveTo>
                <a:lnTo>
                  <a:pt x="1111339" y="3705035"/>
                </a:lnTo>
                <a:lnTo>
                  <a:pt x="1111339" y="3717722"/>
                </a:lnTo>
                <a:lnTo>
                  <a:pt x="1098652" y="3717722"/>
                </a:lnTo>
                <a:lnTo>
                  <a:pt x="1098652" y="3730066"/>
                </a:lnTo>
                <a:lnTo>
                  <a:pt x="1111339" y="3730066"/>
                </a:lnTo>
                <a:lnTo>
                  <a:pt x="1111339" y="3742754"/>
                </a:lnTo>
                <a:lnTo>
                  <a:pt x="1123683" y="3742754"/>
                </a:lnTo>
                <a:lnTo>
                  <a:pt x="1123683" y="3730066"/>
                </a:lnTo>
                <a:lnTo>
                  <a:pt x="1136371" y="3730066"/>
                </a:lnTo>
                <a:lnTo>
                  <a:pt x="1136371" y="3717722"/>
                </a:lnTo>
                <a:lnTo>
                  <a:pt x="1123683" y="3717722"/>
                </a:lnTo>
                <a:lnTo>
                  <a:pt x="1123683" y="3705035"/>
                </a:lnTo>
                <a:close/>
                <a:moveTo>
                  <a:pt x="1126769" y="3421799"/>
                </a:moveTo>
                <a:lnTo>
                  <a:pt x="1108253" y="3421799"/>
                </a:lnTo>
                <a:lnTo>
                  <a:pt x="1108253" y="3440316"/>
                </a:lnTo>
                <a:lnTo>
                  <a:pt x="1089736" y="3440316"/>
                </a:lnTo>
                <a:lnTo>
                  <a:pt x="1089736" y="3458832"/>
                </a:lnTo>
                <a:lnTo>
                  <a:pt x="1108253" y="3458832"/>
                </a:lnTo>
                <a:lnTo>
                  <a:pt x="1108253" y="3477349"/>
                </a:lnTo>
                <a:lnTo>
                  <a:pt x="1126769" y="3477349"/>
                </a:lnTo>
                <a:lnTo>
                  <a:pt x="1126769" y="3458832"/>
                </a:lnTo>
                <a:lnTo>
                  <a:pt x="1145286" y="3458832"/>
                </a:lnTo>
                <a:lnTo>
                  <a:pt x="1145286" y="3440316"/>
                </a:lnTo>
                <a:lnTo>
                  <a:pt x="1126769" y="3440316"/>
                </a:lnTo>
                <a:lnTo>
                  <a:pt x="1126769" y="3421799"/>
                </a:lnTo>
                <a:close/>
                <a:moveTo>
                  <a:pt x="717004" y="2867673"/>
                </a:moveTo>
                <a:lnTo>
                  <a:pt x="695058" y="2867673"/>
                </a:lnTo>
                <a:lnTo>
                  <a:pt x="695058" y="2889961"/>
                </a:lnTo>
                <a:lnTo>
                  <a:pt x="672770" y="2889961"/>
                </a:lnTo>
                <a:lnTo>
                  <a:pt x="672770" y="2911907"/>
                </a:lnTo>
                <a:lnTo>
                  <a:pt x="695058" y="2911907"/>
                </a:lnTo>
                <a:lnTo>
                  <a:pt x="695058" y="2934195"/>
                </a:lnTo>
                <a:lnTo>
                  <a:pt x="717004" y="2934195"/>
                </a:lnTo>
                <a:lnTo>
                  <a:pt x="717004" y="2911907"/>
                </a:lnTo>
                <a:lnTo>
                  <a:pt x="739292" y="2911907"/>
                </a:lnTo>
                <a:lnTo>
                  <a:pt x="739292" y="2889961"/>
                </a:lnTo>
                <a:lnTo>
                  <a:pt x="717004" y="2889961"/>
                </a:lnTo>
                <a:lnTo>
                  <a:pt x="717004" y="2867673"/>
                </a:lnTo>
                <a:close/>
                <a:moveTo>
                  <a:pt x="714946" y="3148508"/>
                </a:moveTo>
                <a:lnTo>
                  <a:pt x="697116" y="3148508"/>
                </a:lnTo>
                <a:lnTo>
                  <a:pt x="697116" y="3166339"/>
                </a:lnTo>
                <a:lnTo>
                  <a:pt x="679285" y="3166339"/>
                </a:lnTo>
                <a:lnTo>
                  <a:pt x="679285" y="3184169"/>
                </a:lnTo>
                <a:lnTo>
                  <a:pt x="697116" y="3184169"/>
                </a:lnTo>
                <a:lnTo>
                  <a:pt x="697116" y="3202000"/>
                </a:lnTo>
                <a:lnTo>
                  <a:pt x="714946" y="3202000"/>
                </a:lnTo>
                <a:lnTo>
                  <a:pt x="714946" y="3184169"/>
                </a:lnTo>
                <a:lnTo>
                  <a:pt x="732777" y="3184169"/>
                </a:lnTo>
                <a:lnTo>
                  <a:pt x="732777" y="3166339"/>
                </a:lnTo>
                <a:lnTo>
                  <a:pt x="714946" y="3166339"/>
                </a:lnTo>
                <a:lnTo>
                  <a:pt x="714946" y="3148508"/>
                </a:lnTo>
                <a:close/>
                <a:moveTo>
                  <a:pt x="782841" y="3287382"/>
                </a:moveTo>
                <a:lnTo>
                  <a:pt x="766381" y="3287382"/>
                </a:lnTo>
                <a:lnTo>
                  <a:pt x="766381" y="3304184"/>
                </a:lnTo>
                <a:lnTo>
                  <a:pt x="749579" y="3304184"/>
                </a:lnTo>
                <a:lnTo>
                  <a:pt x="749579" y="3320644"/>
                </a:lnTo>
                <a:lnTo>
                  <a:pt x="766381" y="3320644"/>
                </a:lnTo>
                <a:lnTo>
                  <a:pt x="766381" y="3337446"/>
                </a:lnTo>
                <a:lnTo>
                  <a:pt x="782841" y="3337446"/>
                </a:lnTo>
                <a:lnTo>
                  <a:pt x="782841" y="3320644"/>
                </a:lnTo>
                <a:lnTo>
                  <a:pt x="799643" y="3320644"/>
                </a:lnTo>
                <a:lnTo>
                  <a:pt x="799643" y="3304184"/>
                </a:lnTo>
                <a:lnTo>
                  <a:pt x="782841" y="3304184"/>
                </a:lnTo>
                <a:lnTo>
                  <a:pt x="782841" y="3287382"/>
                </a:lnTo>
                <a:close/>
                <a:moveTo>
                  <a:pt x="648767" y="2729827"/>
                </a:moveTo>
                <a:lnTo>
                  <a:pt x="626135" y="2729827"/>
                </a:lnTo>
                <a:lnTo>
                  <a:pt x="626135" y="2752458"/>
                </a:lnTo>
                <a:lnTo>
                  <a:pt x="603504" y="2752458"/>
                </a:lnTo>
                <a:lnTo>
                  <a:pt x="603504" y="2775090"/>
                </a:lnTo>
                <a:lnTo>
                  <a:pt x="626135" y="2775090"/>
                </a:lnTo>
                <a:lnTo>
                  <a:pt x="626135" y="2797721"/>
                </a:lnTo>
                <a:lnTo>
                  <a:pt x="648767" y="2797721"/>
                </a:lnTo>
                <a:lnTo>
                  <a:pt x="648767" y="2775090"/>
                </a:lnTo>
                <a:lnTo>
                  <a:pt x="671398" y="2775090"/>
                </a:lnTo>
                <a:lnTo>
                  <a:pt x="671398" y="2752458"/>
                </a:lnTo>
                <a:lnTo>
                  <a:pt x="648767" y="2752458"/>
                </a:lnTo>
                <a:lnTo>
                  <a:pt x="648767" y="2729827"/>
                </a:lnTo>
                <a:close/>
                <a:moveTo>
                  <a:pt x="785241" y="3006204"/>
                </a:moveTo>
                <a:lnTo>
                  <a:pt x="763981" y="3006204"/>
                </a:lnTo>
                <a:lnTo>
                  <a:pt x="763981" y="3027464"/>
                </a:lnTo>
                <a:lnTo>
                  <a:pt x="742721" y="3027464"/>
                </a:lnTo>
                <a:lnTo>
                  <a:pt x="742721" y="3048724"/>
                </a:lnTo>
                <a:lnTo>
                  <a:pt x="763981" y="3048724"/>
                </a:lnTo>
                <a:lnTo>
                  <a:pt x="763981" y="3069984"/>
                </a:lnTo>
                <a:lnTo>
                  <a:pt x="785241" y="3069984"/>
                </a:lnTo>
                <a:lnTo>
                  <a:pt x="785241" y="3048724"/>
                </a:lnTo>
                <a:lnTo>
                  <a:pt x="806501" y="3048724"/>
                </a:lnTo>
                <a:lnTo>
                  <a:pt x="806501" y="3027464"/>
                </a:lnTo>
                <a:lnTo>
                  <a:pt x="785241" y="3027464"/>
                </a:lnTo>
                <a:lnTo>
                  <a:pt x="785241" y="3006204"/>
                </a:lnTo>
                <a:close/>
                <a:moveTo>
                  <a:pt x="850735" y="3427286"/>
                </a:moveTo>
                <a:lnTo>
                  <a:pt x="835647" y="3427286"/>
                </a:lnTo>
                <a:lnTo>
                  <a:pt x="835647" y="3442030"/>
                </a:lnTo>
                <a:lnTo>
                  <a:pt x="820903" y="3442030"/>
                </a:lnTo>
                <a:lnTo>
                  <a:pt x="820903" y="3457118"/>
                </a:lnTo>
                <a:lnTo>
                  <a:pt x="835647" y="3457118"/>
                </a:lnTo>
                <a:lnTo>
                  <a:pt x="835647" y="3471863"/>
                </a:lnTo>
                <a:lnTo>
                  <a:pt x="850735" y="3471863"/>
                </a:lnTo>
                <a:lnTo>
                  <a:pt x="850735" y="3457118"/>
                </a:lnTo>
                <a:lnTo>
                  <a:pt x="865480" y="3457118"/>
                </a:lnTo>
                <a:lnTo>
                  <a:pt x="865480" y="3442030"/>
                </a:lnTo>
                <a:lnTo>
                  <a:pt x="850735" y="3442030"/>
                </a:lnTo>
                <a:lnTo>
                  <a:pt x="850735" y="3427286"/>
                </a:lnTo>
                <a:close/>
                <a:moveTo>
                  <a:pt x="918286" y="3567189"/>
                </a:moveTo>
                <a:lnTo>
                  <a:pt x="905256" y="3567189"/>
                </a:lnTo>
                <a:lnTo>
                  <a:pt x="905256" y="3580219"/>
                </a:lnTo>
                <a:lnTo>
                  <a:pt x="892226" y="3580219"/>
                </a:lnTo>
                <a:lnTo>
                  <a:pt x="892226" y="3593249"/>
                </a:lnTo>
                <a:lnTo>
                  <a:pt x="905256" y="3593249"/>
                </a:lnTo>
                <a:lnTo>
                  <a:pt x="905256" y="3606279"/>
                </a:lnTo>
                <a:lnTo>
                  <a:pt x="918286" y="3606279"/>
                </a:lnTo>
                <a:lnTo>
                  <a:pt x="918286" y="3593249"/>
                </a:lnTo>
                <a:lnTo>
                  <a:pt x="931316" y="3593249"/>
                </a:lnTo>
                <a:lnTo>
                  <a:pt x="931316" y="3580219"/>
                </a:lnTo>
                <a:lnTo>
                  <a:pt x="918286" y="3580219"/>
                </a:lnTo>
                <a:lnTo>
                  <a:pt x="918286" y="3567189"/>
                </a:lnTo>
                <a:close/>
                <a:moveTo>
                  <a:pt x="1882178" y="3556216"/>
                </a:moveTo>
                <a:lnTo>
                  <a:pt x="1861604" y="3556216"/>
                </a:lnTo>
                <a:lnTo>
                  <a:pt x="1861604" y="3576447"/>
                </a:lnTo>
                <a:lnTo>
                  <a:pt x="1841373" y="3576447"/>
                </a:lnTo>
                <a:lnTo>
                  <a:pt x="1841373" y="3597021"/>
                </a:lnTo>
                <a:lnTo>
                  <a:pt x="1861604" y="3597021"/>
                </a:lnTo>
                <a:lnTo>
                  <a:pt x="1861604" y="3617252"/>
                </a:lnTo>
                <a:lnTo>
                  <a:pt x="1882178" y="3617252"/>
                </a:lnTo>
                <a:lnTo>
                  <a:pt x="1882178" y="3597021"/>
                </a:lnTo>
                <a:lnTo>
                  <a:pt x="1902409" y="3597021"/>
                </a:lnTo>
                <a:lnTo>
                  <a:pt x="1902409" y="3576447"/>
                </a:lnTo>
                <a:lnTo>
                  <a:pt x="1882178" y="3576447"/>
                </a:lnTo>
                <a:lnTo>
                  <a:pt x="1882178" y="3556216"/>
                </a:lnTo>
                <a:close/>
                <a:moveTo>
                  <a:pt x="830847" y="2937624"/>
                </a:moveTo>
                <a:lnTo>
                  <a:pt x="855535" y="2937624"/>
                </a:lnTo>
                <a:lnTo>
                  <a:pt x="855535" y="2913278"/>
                </a:lnTo>
                <a:lnTo>
                  <a:pt x="879881" y="2913278"/>
                </a:lnTo>
                <a:lnTo>
                  <a:pt x="879881" y="2888590"/>
                </a:lnTo>
                <a:lnTo>
                  <a:pt x="855535" y="2888590"/>
                </a:lnTo>
                <a:lnTo>
                  <a:pt x="855535" y="2864244"/>
                </a:lnTo>
                <a:lnTo>
                  <a:pt x="830847" y="2864244"/>
                </a:lnTo>
                <a:lnTo>
                  <a:pt x="830847" y="2888590"/>
                </a:lnTo>
                <a:lnTo>
                  <a:pt x="806501" y="2888590"/>
                </a:lnTo>
                <a:lnTo>
                  <a:pt x="806501" y="2913278"/>
                </a:lnTo>
                <a:lnTo>
                  <a:pt x="830847" y="2913278"/>
                </a:lnTo>
                <a:lnTo>
                  <a:pt x="830847" y="2937624"/>
                </a:lnTo>
                <a:close/>
                <a:moveTo>
                  <a:pt x="712546" y="3430029"/>
                </a:moveTo>
                <a:lnTo>
                  <a:pt x="699516" y="3430029"/>
                </a:lnTo>
                <a:lnTo>
                  <a:pt x="699516" y="3443059"/>
                </a:lnTo>
                <a:lnTo>
                  <a:pt x="686486" y="3443059"/>
                </a:lnTo>
                <a:lnTo>
                  <a:pt x="686486" y="3456089"/>
                </a:lnTo>
                <a:lnTo>
                  <a:pt x="699516" y="3456089"/>
                </a:lnTo>
                <a:lnTo>
                  <a:pt x="699516" y="3469119"/>
                </a:lnTo>
                <a:lnTo>
                  <a:pt x="712546" y="3469119"/>
                </a:lnTo>
                <a:lnTo>
                  <a:pt x="712546" y="3456089"/>
                </a:lnTo>
                <a:lnTo>
                  <a:pt x="725576" y="3456089"/>
                </a:lnTo>
                <a:lnTo>
                  <a:pt x="725576" y="3443059"/>
                </a:lnTo>
                <a:lnTo>
                  <a:pt x="712546" y="3443059"/>
                </a:lnTo>
                <a:lnTo>
                  <a:pt x="712546" y="3430029"/>
                </a:lnTo>
                <a:close/>
                <a:moveTo>
                  <a:pt x="1741246" y="3841166"/>
                </a:moveTo>
                <a:lnTo>
                  <a:pt x="1728216" y="3841166"/>
                </a:lnTo>
                <a:lnTo>
                  <a:pt x="1728216" y="3854539"/>
                </a:lnTo>
                <a:lnTo>
                  <a:pt x="1714843" y="3854539"/>
                </a:lnTo>
                <a:lnTo>
                  <a:pt x="1714843" y="3867569"/>
                </a:lnTo>
                <a:lnTo>
                  <a:pt x="1728216" y="3867569"/>
                </a:lnTo>
                <a:lnTo>
                  <a:pt x="1728216" y="3880942"/>
                </a:lnTo>
                <a:lnTo>
                  <a:pt x="1741246" y="3880942"/>
                </a:lnTo>
                <a:lnTo>
                  <a:pt x="1741246" y="3867569"/>
                </a:lnTo>
                <a:lnTo>
                  <a:pt x="1754619" y="3867569"/>
                </a:lnTo>
                <a:lnTo>
                  <a:pt x="1754619" y="3854539"/>
                </a:lnTo>
                <a:lnTo>
                  <a:pt x="1741246" y="3854539"/>
                </a:lnTo>
                <a:lnTo>
                  <a:pt x="1741246" y="3841166"/>
                </a:lnTo>
                <a:close/>
                <a:moveTo>
                  <a:pt x="1674381" y="3699205"/>
                </a:moveTo>
                <a:lnTo>
                  <a:pt x="1657921" y="3699205"/>
                </a:lnTo>
                <a:lnTo>
                  <a:pt x="1657921" y="3715664"/>
                </a:lnTo>
                <a:lnTo>
                  <a:pt x="1641462" y="3715664"/>
                </a:lnTo>
                <a:lnTo>
                  <a:pt x="1641462" y="3732124"/>
                </a:lnTo>
                <a:lnTo>
                  <a:pt x="1657921" y="3732124"/>
                </a:lnTo>
                <a:lnTo>
                  <a:pt x="1657921" y="3748583"/>
                </a:lnTo>
                <a:lnTo>
                  <a:pt x="1674381" y="3748583"/>
                </a:lnTo>
                <a:lnTo>
                  <a:pt x="1674381" y="3732124"/>
                </a:lnTo>
                <a:lnTo>
                  <a:pt x="1690840" y="3732124"/>
                </a:lnTo>
                <a:lnTo>
                  <a:pt x="1690840" y="3715664"/>
                </a:lnTo>
                <a:lnTo>
                  <a:pt x="1674381" y="3715664"/>
                </a:lnTo>
                <a:lnTo>
                  <a:pt x="1674381" y="3699205"/>
                </a:lnTo>
                <a:close/>
                <a:moveTo>
                  <a:pt x="1677467" y="3415627"/>
                </a:moveTo>
                <a:lnTo>
                  <a:pt x="1654835" y="3415627"/>
                </a:lnTo>
                <a:lnTo>
                  <a:pt x="1654835" y="3438258"/>
                </a:lnTo>
                <a:lnTo>
                  <a:pt x="1632204" y="3438258"/>
                </a:lnTo>
                <a:lnTo>
                  <a:pt x="1632204" y="3460890"/>
                </a:lnTo>
                <a:lnTo>
                  <a:pt x="1654835" y="3460890"/>
                </a:lnTo>
                <a:lnTo>
                  <a:pt x="1654835" y="3483521"/>
                </a:lnTo>
                <a:lnTo>
                  <a:pt x="1677467" y="3483521"/>
                </a:lnTo>
                <a:lnTo>
                  <a:pt x="1677467" y="3460890"/>
                </a:lnTo>
                <a:lnTo>
                  <a:pt x="1700098" y="3460890"/>
                </a:lnTo>
                <a:lnTo>
                  <a:pt x="1700098" y="3438258"/>
                </a:lnTo>
                <a:lnTo>
                  <a:pt x="1677467" y="3438258"/>
                </a:lnTo>
                <a:lnTo>
                  <a:pt x="1677467" y="3415627"/>
                </a:lnTo>
                <a:close/>
                <a:moveTo>
                  <a:pt x="1604086" y="3841852"/>
                </a:moveTo>
                <a:lnTo>
                  <a:pt x="1591056" y="3841852"/>
                </a:lnTo>
                <a:lnTo>
                  <a:pt x="1591056" y="3854539"/>
                </a:lnTo>
                <a:lnTo>
                  <a:pt x="1578369" y="3854539"/>
                </a:lnTo>
                <a:lnTo>
                  <a:pt x="1578369" y="3867569"/>
                </a:lnTo>
                <a:lnTo>
                  <a:pt x="1591056" y="3867569"/>
                </a:lnTo>
                <a:lnTo>
                  <a:pt x="1591056" y="3880256"/>
                </a:lnTo>
                <a:lnTo>
                  <a:pt x="1604086" y="3880256"/>
                </a:lnTo>
                <a:lnTo>
                  <a:pt x="1604086" y="3867569"/>
                </a:lnTo>
                <a:lnTo>
                  <a:pt x="1616773" y="3867569"/>
                </a:lnTo>
                <a:lnTo>
                  <a:pt x="1616773" y="3854539"/>
                </a:lnTo>
                <a:lnTo>
                  <a:pt x="1604086" y="3854539"/>
                </a:lnTo>
                <a:lnTo>
                  <a:pt x="1604086" y="3841852"/>
                </a:lnTo>
                <a:close/>
                <a:moveTo>
                  <a:pt x="1607172" y="3557588"/>
                </a:moveTo>
                <a:lnTo>
                  <a:pt x="1587970" y="3557588"/>
                </a:lnTo>
                <a:lnTo>
                  <a:pt x="1587970" y="3577133"/>
                </a:lnTo>
                <a:lnTo>
                  <a:pt x="1568425" y="3577133"/>
                </a:lnTo>
                <a:lnTo>
                  <a:pt x="1568425" y="3596335"/>
                </a:lnTo>
                <a:lnTo>
                  <a:pt x="1587970" y="3596335"/>
                </a:lnTo>
                <a:lnTo>
                  <a:pt x="1587970" y="3615881"/>
                </a:lnTo>
                <a:lnTo>
                  <a:pt x="1607172" y="3615881"/>
                </a:lnTo>
                <a:lnTo>
                  <a:pt x="1607172" y="3596335"/>
                </a:lnTo>
                <a:lnTo>
                  <a:pt x="1626718" y="3596335"/>
                </a:lnTo>
                <a:lnTo>
                  <a:pt x="1626718" y="3577133"/>
                </a:lnTo>
                <a:lnTo>
                  <a:pt x="1607172" y="3577133"/>
                </a:lnTo>
                <a:lnTo>
                  <a:pt x="1607172" y="3557588"/>
                </a:lnTo>
                <a:close/>
                <a:moveTo>
                  <a:pt x="1539964" y="3416313"/>
                </a:moveTo>
                <a:lnTo>
                  <a:pt x="1518018" y="3416313"/>
                </a:lnTo>
                <a:lnTo>
                  <a:pt x="1518018" y="3438601"/>
                </a:lnTo>
                <a:lnTo>
                  <a:pt x="1495730" y="3438601"/>
                </a:lnTo>
                <a:lnTo>
                  <a:pt x="1495730" y="3460547"/>
                </a:lnTo>
                <a:lnTo>
                  <a:pt x="1518018" y="3460547"/>
                </a:lnTo>
                <a:lnTo>
                  <a:pt x="1518018" y="3482835"/>
                </a:lnTo>
                <a:lnTo>
                  <a:pt x="1539964" y="3482835"/>
                </a:lnTo>
                <a:lnTo>
                  <a:pt x="1539964" y="3460547"/>
                </a:lnTo>
                <a:lnTo>
                  <a:pt x="1562252" y="3460547"/>
                </a:lnTo>
                <a:lnTo>
                  <a:pt x="1562252" y="3438601"/>
                </a:lnTo>
                <a:lnTo>
                  <a:pt x="1539964" y="3438601"/>
                </a:lnTo>
                <a:lnTo>
                  <a:pt x="1539964" y="3416313"/>
                </a:lnTo>
                <a:close/>
                <a:moveTo>
                  <a:pt x="1878749" y="3840480"/>
                </a:moveTo>
                <a:lnTo>
                  <a:pt x="1865033" y="3840480"/>
                </a:lnTo>
                <a:lnTo>
                  <a:pt x="1865033" y="3854196"/>
                </a:lnTo>
                <a:lnTo>
                  <a:pt x="1851317" y="3854196"/>
                </a:lnTo>
                <a:lnTo>
                  <a:pt x="1851317" y="3867912"/>
                </a:lnTo>
                <a:lnTo>
                  <a:pt x="1865033" y="3867912"/>
                </a:lnTo>
                <a:lnTo>
                  <a:pt x="1865033" y="3881628"/>
                </a:lnTo>
                <a:lnTo>
                  <a:pt x="1878749" y="3881628"/>
                </a:lnTo>
                <a:lnTo>
                  <a:pt x="1878749" y="3867912"/>
                </a:lnTo>
                <a:lnTo>
                  <a:pt x="1892465" y="3867912"/>
                </a:lnTo>
                <a:lnTo>
                  <a:pt x="1892465" y="3854196"/>
                </a:lnTo>
                <a:lnTo>
                  <a:pt x="1878749" y="3854196"/>
                </a:lnTo>
                <a:lnTo>
                  <a:pt x="1878749" y="3840480"/>
                </a:lnTo>
                <a:close/>
                <a:moveTo>
                  <a:pt x="1744675" y="3556902"/>
                </a:moveTo>
                <a:lnTo>
                  <a:pt x="1724787" y="3556902"/>
                </a:lnTo>
                <a:lnTo>
                  <a:pt x="1724787" y="3576790"/>
                </a:lnTo>
                <a:lnTo>
                  <a:pt x="1704899" y="3576790"/>
                </a:lnTo>
                <a:lnTo>
                  <a:pt x="1704899" y="3596678"/>
                </a:lnTo>
                <a:lnTo>
                  <a:pt x="1724787" y="3596678"/>
                </a:lnTo>
                <a:lnTo>
                  <a:pt x="1724787" y="3616566"/>
                </a:lnTo>
                <a:lnTo>
                  <a:pt x="1744675" y="3616566"/>
                </a:lnTo>
                <a:lnTo>
                  <a:pt x="1744675" y="3596678"/>
                </a:lnTo>
                <a:lnTo>
                  <a:pt x="1764563" y="3596678"/>
                </a:lnTo>
                <a:lnTo>
                  <a:pt x="1764563" y="3576790"/>
                </a:lnTo>
                <a:lnTo>
                  <a:pt x="1744675" y="3576790"/>
                </a:lnTo>
                <a:lnTo>
                  <a:pt x="1744675" y="3556902"/>
                </a:lnTo>
                <a:close/>
                <a:moveTo>
                  <a:pt x="1814970" y="3414598"/>
                </a:moveTo>
                <a:lnTo>
                  <a:pt x="1791652" y="3414598"/>
                </a:lnTo>
                <a:lnTo>
                  <a:pt x="1791652" y="3437915"/>
                </a:lnTo>
                <a:lnTo>
                  <a:pt x="1768335" y="3437915"/>
                </a:lnTo>
                <a:lnTo>
                  <a:pt x="1768335" y="3461233"/>
                </a:lnTo>
                <a:lnTo>
                  <a:pt x="1791652" y="3461233"/>
                </a:lnTo>
                <a:lnTo>
                  <a:pt x="1791652" y="3484550"/>
                </a:lnTo>
                <a:lnTo>
                  <a:pt x="1814970" y="3484550"/>
                </a:lnTo>
                <a:lnTo>
                  <a:pt x="1814970" y="3461233"/>
                </a:lnTo>
                <a:lnTo>
                  <a:pt x="1838287" y="3461233"/>
                </a:lnTo>
                <a:lnTo>
                  <a:pt x="1838287" y="3437915"/>
                </a:lnTo>
                <a:lnTo>
                  <a:pt x="1814970" y="3437915"/>
                </a:lnTo>
                <a:lnTo>
                  <a:pt x="1814970" y="3414598"/>
                </a:lnTo>
                <a:close/>
                <a:moveTo>
                  <a:pt x="1811884" y="3698519"/>
                </a:moveTo>
                <a:lnTo>
                  <a:pt x="1794739" y="3698519"/>
                </a:lnTo>
                <a:lnTo>
                  <a:pt x="1794739" y="3715322"/>
                </a:lnTo>
                <a:lnTo>
                  <a:pt x="1777936" y="3715322"/>
                </a:lnTo>
                <a:lnTo>
                  <a:pt x="1777936" y="3732467"/>
                </a:lnTo>
                <a:lnTo>
                  <a:pt x="1794739" y="3732467"/>
                </a:lnTo>
                <a:lnTo>
                  <a:pt x="1794739" y="3749269"/>
                </a:lnTo>
                <a:lnTo>
                  <a:pt x="1811884" y="3749269"/>
                </a:lnTo>
                <a:lnTo>
                  <a:pt x="1811884" y="3732467"/>
                </a:lnTo>
                <a:lnTo>
                  <a:pt x="1828686" y="3732467"/>
                </a:lnTo>
                <a:lnTo>
                  <a:pt x="1828686" y="3715322"/>
                </a:lnTo>
                <a:lnTo>
                  <a:pt x="1811884" y="3715322"/>
                </a:lnTo>
                <a:lnTo>
                  <a:pt x="1811884" y="3698519"/>
                </a:lnTo>
                <a:close/>
                <a:moveTo>
                  <a:pt x="1402461" y="3417684"/>
                </a:moveTo>
                <a:lnTo>
                  <a:pt x="1381201" y="3417684"/>
                </a:lnTo>
                <a:lnTo>
                  <a:pt x="1381201" y="3438944"/>
                </a:lnTo>
                <a:lnTo>
                  <a:pt x="1359941" y="3438944"/>
                </a:lnTo>
                <a:lnTo>
                  <a:pt x="1359941" y="3460204"/>
                </a:lnTo>
                <a:lnTo>
                  <a:pt x="1381201" y="3460204"/>
                </a:lnTo>
                <a:lnTo>
                  <a:pt x="1381201" y="3481464"/>
                </a:lnTo>
                <a:lnTo>
                  <a:pt x="1402461" y="3481464"/>
                </a:lnTo>
                <a:lnTo>
                  <a:pt x="1402461" y="3460204"/>
                </a:lnTo>
                <a:lnTo>
                  <a:pt x="1423721" y="3460204"/>
                </a:lnTo>
                <a:lnTo>
                  <a:pt x="1423721" y="3438944"/>
                </a:lnTo>
                <a:lnTo>
                  <a:pt x="1402461" y="3438944"/>
                </a:lnTo>
                <a:lnTo>
                  <a:pt x="1402461" y="3417684"/>
                </a:lnTo>
                <a:close/>
                <a:moveTo>
                  <a:pt x="1334910" y="3277438"/>
                </a:moveTo>
                <a:lnTo>
                  <a:pt x="1311592" y="3277438"/>
                </a:lnTo>
                <a:lnTo>
                  <a:pt x="1311592" y="3300755"/>
                </a:lnTo>
                <a:lnTo>
                  <a:pt x="1288275" y="3300755"/>
                </a:lnTo>
                <a:lnTo>
                  <a:pt x="1288275" y="3324073"/>
                </a:lnTo>
                <a:lnTo>
                  <a:pt x="1311592" y="3324073"/>
                </a:lnTo>
                <a:lnTo>
                  <a:pt x="1311592" y="3347390"/>
                </a:lnTo>
                <a:lnTo>
                  <a:pt x="1334910" y="3347390"/>
                </a:lnTo>
                <a:lnTo>
                  <a:pt x="1334910" y="3324073"/>
                </a:lnTo>
                <a:lnTo>
                  <a:pt x="1358227" y="3324073"/>
                </a:lnTo>
                <a:lnTo>
                  <a:pt x="1358227" y="3300755"/>
                </a:lnTo>
                <a:lnTo>
                  <a:pt x="1334910" y="3300755"/>
                </a:lnTo>
                <a:lnTo>
                  <a:pt x="1334910" y="3277438"/>
                </a:lnTo>
                <a:close/>
                <a:moveTo>
                  <a:pt x="1399375" y="3701263"/>
                </a:moveTo>
                <a:lnTo>
                  <a:pt x="1384287" y="3701263"/>
                </a:lnTo>
                <a:lnTo>
                  <a:pt x="1384287" y="3716350"/>
                </a:lnTo>
                <a:lnTo>
                  <a:pt x="1369200" y="3716350"/>
                </a:lnTo>
                <a:lnTo>
                  <a:pt x="1369200" y="3731438"/>
                </a:lnTo>
                <a:lnTo>
                  <a:pt x="1384287" y="3731438"/>
                </a:lnTo>
                <a:lnTo>
                  <a:pt x="1384287" y="3746525"/>
                </a:lnTo>
                <a:lnTo>
                  <a:pt x="1399375" y="3746525"/>
                </a:lnTo>
                <a:lnTo>
                  <a:pt x="1399375" y="3731438"/>
                </a:lnTo>
                <a:lnTo>
                  <a:pt x="1414462" y="3731438"/>
                </a:lnTo>
                <a:lnTo>
                  <a:pt x="1414462" y="3716350"/>
                </a:lnTo>
                <a:lnTo>
                  <a:pt x="1399375" y="3716350"/>
                </a:lnTo>
                <a:lnTo>
                  <a:pt x="1399375" y="3701263"/>
                </a:lnTo>
                <a:close/>
                <a:moveTo>
                  <a:pt x="1332166" y="3560331"/>
                </a:moveTo>
                <a:lnTo>
                  <a:pt x="1314336" y="3560331"/>
                </a:lnTo>
                <a:lnTo>
                  <a:pt x="1314336" y="3577819"/>
                </a:lnTo>
                <a:lnTo>
                  <a:pt x="1296848" y="3577819"/>
                </a:lnTo>
                <a:lnTo>
                  <a:pt x="1296848" y="3595649"/>
                </a:lnTo>
                <a:lnTo>
                  <a:pt x="1314336" y="3595649"/>
                </a:lnTo>
                <a:lnTo>
                  <a:pt x="1314336" y="3613137"/>
                </a:lnTo>
                <a:lnTo>
                  <a:pt x="1332166" y="3613137"/>
                </a:lnTo>
                <a:lnTo>
                  <a:pt x="1332166" y="3595649"/>
                </a:lnTo>
                <a:lnTo>
                  <a:pt x="1349654" y="3595649"/>
                </a:lnTo>
                <a:lnTo>
                  <a:pt x="1349654" y="3577819"/>
                </a:lnTo>
                <a:lnTo>
                  <a:pt x="1332166" y="3577819"/>
                </a:lnTo>
                <a:lnTo>
                  <a:pt x="1332166" y="3560331"/>
                </a:lnTo>
                <a:close/>
                <a:moveTo>
                  <a:pt x="1264615" y="3419399"/>
                </a:moveTo>
                <a:lnTo>
                  <a:pt x="1244727" y="3419399"/>
                </a:lnTo>
                <a:lnTo>
                  <a:pt x="1244727" y="3439630"/>
                </a:lnTo>
                <a:lnTo>
                  <a:pt x="1224496" y="3439630"/>
                </a:lnTo>
                <a:lnTo>
                  <a:pt x="1224496" y="3459518"/>
                </a:lnTo>
                <a:lnTo>
                  <a:pt x="1244727" y="3459518"/>
                </a:lnTo>
                <a:lnTo>
                  <a:pt x="1244727" y="3479749"/>
                </a:lnTo>
                <a:lnTo>
                  <a:pt x="1264615" y="3479749"/>
                </a:lnTo>
                <a:lnTo>
                  <a:pt x="1264615" y="3459518"/>
                </a:lnTo>
                <a:lnTo>
                  <a:pt x="1284846" y="3459518"/>
                </a:lnTo>
                <a:lnTo>
                  <a:pt x="1284846" y="3439630"/>
                </a:lnTo>
                <a:lnTo>
                  <a:pt x="1264615" y="3439630"/>
                </a:lnTo>
                <a:lnTo>
                  <a:pt x="1264615" y="3419399"/>
                </a:lnTo>
                <a:close/>
                <a:moveTo>
                  <a:pt x="1536878" y="3699891"/>
                </a:moveTo>
                <a:lnTo>
                  <a:pt x="1521104" y="3699891"/>
                </a:lnTo>
                <a:lnTo>
                  <a:pt x="1521104" y="3716007"/>
                </a:lnTo>
                <a:lnTo>
                  <a:pt x="1504988" y="3716007"/>
                </a:lnTo>
                <a:lnTo>
                  <a:pt x="1504988" y="3731781"/>
                </a:lnTo>
                <a:lnTo>
                  <a:pt x="1521104" y="3731781"/>
                </a:lnTo>
                <a:lnTo>
                  <a:pt x="1521104" y="3747897"/>
                </a:lnTo>
                <a:lnTo>
                  <a:pt x="1536878" y="3747897"/>
                </a:lnTo>
                <a:lnTo>
                  <a:pt x="1536878" y="3731781"/>
                </a:lnTo>
                <a:lnTo>
                  <a:pt x="1552994" y="3731781"/>
                </a:lnTo>
                <a:lnTo>
                  <a:pt x="1552994" y="3716007"/>
                </a:lnTo>
                <a:lnTo>
                  <a:pt x="1536878" y="3716007"/>
                </a:lnTo>
                <a:lnTo>
                  <a:pt x="1536878" y="3699891"/>
                </a:lnTo>
                <a:close/>
                <a:moveTo>
                  <a:pt x="1466583" y="3842880"/>
                </a:moveTo>
                <a:lnTo>
                  <a:pt x="1454239" y="3842880"/>
                </a:lnTo>
                <a:lnTo>
                  <a:pt x="1454239" y="3854882"/>
                </a:lnTo>
                <a:lnTo>
                  <a:pt x="1442237" y="3854882"/>
                </a:lnTo>
                <a:lnTo>
                  <a:pt x="1442237" y="3867226"/>
                </a:lnTo>
                <a:lnTo>
                  <a:pt x="1454239" y="3867226"/>
                </a:lnTo>
                <a:lnTo>
                  <a:pt x="1454239" y="3879228"/>
                </a:lnTo>
                <a:lnTo>
                  <a:pt x="1466583" y="3879228"/>
                </a:lnTo>
                <a:lnTo>
                  <a:pt x="1466583" y="3867226"/>
                </a:lnTo>
                <a:lnTo>
                  <a:pt x="1478585" y="3867226"/>
                </a:lnTo>
                <a:lnTo>
                  <a:pt x="1478585" y="3854882"/>
                </a:lnTo>
                <a:lnTo>
                  <a:pt x="1466583" y="3854882"/>
                </a:lnTo>
                <a:lnTo>
                  <a:pt x="1466583" y="3842880"/>
                </a:lnTo>
                <a:close/>
                <a:moveTo>
                  <a:pt x="1261529" y="3703320"/>
                </a:moveTo>
                <a:lnTo>
                  <a:pt x="1247813" y="3703320"/>
                </a:lnTo>
                <a:lnTo>
                  <a:pt x="1247813" y="3717036"/>
                </a:lnTo>
                <a:lnTo>
                  <a:pt x="1234097" y="3717036"/>
                </a:lnTo>
                <a:lnTo>
                  <a:pt x="1234097" y="3730752"/>
                </a:lnTo>
                <a:lnTo>
                  <a:pt x="1247813" y="3730752"/>
                </a:lnTo>
                <a:lnTo>
                  <a:pt x="1247813" y="3744468"/>
                </a:lnTo>
                <a:lnTo>
                  <a:pt x="1261529" y="3744468"/>
                </a:lnTo>
                <a:lnTo>
                  <a:pt x="1261529" y="3730752"/>
                </a:lnTo>
                <a:lnTo>
                  <a:pt x="1275245" y="3730752"/>
                </a:lnTo>
                <a:lnTo>
                  <a:pt x="1275245" y="3717036"/>
                </a:lnTo>
                <a:lnTo>
                  <a:pt x="1261529" y="3717036"/>
                </a:lnTo>
                <a:lnTo>
                  <a:pt x="1261529" y="3703320"/>
                </a:lnTo>
                <a:close/>
                <a:moveTo>
                  <a:pt x="1469669" y="3558616"/>
                </a:moveTo>
                <a:lnTo>
                  <a:pt x="1451153" y="3558616"/>
                </a:lnTo>
                <a:lnTo>
                  <a:pt x="1451153" y="3577476"/>
                </a:lnTo>
                <a:lnTo>
                  <a:pt x="1432293" y="3577476"/>
                </a:lnTo>
                <a:lnTo>
                  <a:pt x="1432293" y="3595992"/>
                </a:lnTo>
                <a:lnTo>
                  <a:pt x="1451153" y="3595992"/>
                </a:lnTo>
                <a:lnTo>
                  <a:pt x="1451153" y="3614852"/>
                </a:lnTo>
                <a:lnTo>
                  <a:pt x="1469669" y="3614852"/>
                </a:lnTo>
                <a:lnTo>
                  <a:pt x="1469669" y="3595992"/>
                </a:lnTo>
                <a:lnTo>
                  <a:pt x="1488529" y="3595992"/>
                </a:lnTo>
                <a:lnTo>
                  <a:pt x="1488529" y="3577476"/>
                </a:lnTo>
                <a:lnTo>
                  <a:pt x="1469669" y="3577476"/>
                </a:lnTo>
                <a:lnTo>
                  <a:pt x="1469669" y="3558616"/>
                </a:lnTo>
                <a:close/>
                <a:moveTo>
                  <a:pt x="1448067" y="3349104"/>
                </a:moveTo>
                <a:lnTo>
                  <a:pt x="1472755" y="3349104"/>
                </a:lnTo>
                <a:lnTo>
                  <a:pt x="1472755" y="3324758"/>
                </a:lnTo>
                <a:lnTo>
                  <a:pt x="1497101" y="3324758"/>
                </a:lnTo>
                <a:lnTo>
                  <a:pt x="1497101" y="3300070"/>
                </a:lnTo>
                <a:lnTo>
                  <a:pt x="1472755" y="3300070"/>
                </a:lnTo>
                <a:lnTo>
                  <a:pt x="1472755" y="3275724"/>
                </a:lnTo>
                <a:lnTo>
                  <a:pt x="1448067" y="3275724"/>
                </a:lnTo>
                <a:lnTo>
                  <a:pt x="1448067" y="3300070"/>
                </a:lnTo>
                <a:lnTo>
                  <a:pt x="1423721" y="3300070"/>
                </a:lnTo>
                <a:lnTo>
                  <a:pt x="1423721" y="3324758"/>
                </a:lnTo>
                <a:lnTo>
                  <a:pt x="1448067" y="3324758"/>
                </a:lnTo>
                <a:lnTo>
                  <a:pt x="1448067" y="3349104"/>
                </a:lnTo>
                <a:close/>
                <a:moveTo>
                  <a:pt x="853135" y="3145079"/>
                </a:moveTo>
                <a:lnTo>
                  <a:pt x="833247" y="3145079"/>
                </a:lnTo>
                <a:lnTo>
                  <a:pt x="833247" y="3165310"/>
                </a:lnTo>
                <a:lnTo>
                  <a:pt x="813016" y="3165310"/>
                </a:lnTo>
                <a:lnTo>
                  <a:pt x="813016" y="3185198"/>
                </a:lnTo>
                <a:lnTo>
                  <a:pt x="833247" y="3185198"/>
                </a:lnTo>
                <a:lnTo>
                  <a:pt x="833247" y="3205429"/>
                </a:lnTo>
                <a:lnTo>
                  <a:pt x="853135" y="3205429"/>
                </a:lnTo>
                <a:lnTo>
                  <a:pt x="853135" y="3185198"/>
                </a:lnTo>
                <a:lnTo>
                  <a:pt x="873366" y="3185198"/>
                </a:lnTo>
                <a:lnTo>
                  <a:pt x="873366" y="3165310"/>
                </a:lnTo>
                <a:lnTo>
                  <a:pt x="853135" y="3165310"/>
                </a:lnTo>
                <a:lnTo>
                  <a:pt x="853135" y="3145079"/>
                </a:lnTo>
                <a:close/>
                <a:moveTo>
                  <a:pt x="233172" y="2742514"/>
                </a:moveTo>
                <a:lnTo>
                  <a:pt x="218770" y="2742514"/>
                </a:lnTo>
                <a:lnTo>
                  <a:pt x="218770" y="2756573"/>
                </a:lnTo>
                <a:lnTo>
                  <a:pt x="204711" y="2756573"/>
                </a:lnTo>
                <a:lnTo>
                  <a:pt x="204711" y="2770975"/>
                </a:lnTo>
                <a:lnTo>
                  <a:pt x="218770" y="2770975"/>
                </a:lnTo>
                <a:lnTo>
                  <a:pt x="218770" y="2785034"/>
                </a:lnTo>
                <a:lnTo>
                  <a:pt x="233172" y="2785034"/>
                </a:lnTo>
                <a:lnTo>
                  <a:pt x="233172" y="2770975"/>
                </a:lnTo>
                <a:lnTo>
                  <a:pt x="247231" y="2770975"/>
                </a:lnTo>
                <a:lnTo>
                  <a:pt x="247231" y="2756573"/>
                </a:lnTo>
                <a:lnTo>
                  <a:pt x="233172" y="2756573"/>
                </a:lnTo>
                <a:lnTo>
                  <a:pt x="233172" y="2742514"/>
                </a:lnTo>
                <a:close/>
                <a:moveTo>
                  <a:pt x="234201" y="2464422"/>
                </a:moveTo>
                <a:lnTo>
                  <a:pt x="217742" y="2464422"/>
                </a:lnTo>
                <a:lnTo>
                  <a:pt x="217742" y="2481224"/>
                </a:lnTo>
                <a:lnTo>
                  <a:pt x="200939" y="2481224"/>
                </a:lnTo>
                <a:lnTo>
                  <a:pt x="200939" y="2497684"/>
                </a:lnTo>
                <a:lnTo>
                  <a:pt x="217742" y="2497684"/>
                </a:lnTo>
                <a:lnTo>
                  <a:pt x="217742" y="2514486"/>
                </a:lnTo>
                <a:lnTo>
                  <a:pt x="234201" y="2514486"/>
                </a:lnTo>
                <a:lnTo>
                  <a:pt x="234201" y="2497684"/>
                </a:lnTo>
                <a:lnTo>
                  <a:pt x="251003" y="2497684"/>
                </a:lnTo>
                <a:lnTo>
                  <a:pt x="251003" y="2481224"/>
                </a:lnTo>
                <a:lnTo>
                  <a:pt x="234201" y="2481224"/>
                </a:lnTo>
                <a:lnTo>
                  <a:pt x="234201" y="2464422"/>
                </a:lnTo>
                <a:close/>
                <a:moveTo>
                  <a:pt x="165278" y="2328634"/>
                </a:moveTo>
                <a:lnTo>
                  <a:pt x="149504" y="2328634"/>
                </a:lnTo>
                <a:lnTo>
                  <a:pt x="149504" y="2344407"/>
                </a:lnTo>
                <a:lnTo>
                  <a:pt x="133731" y="2344407"/>
                </a:lnTo>
                <a:lnTo>
                  <a:pt x="133731" y="2360181"/>
                </a:lnTo>
                <a:lnTo>
                  <a:pt x="149504" y="2360181"/>
                </a:lnTo>
                <a:lnTo>
                  <a:pt x="149504" y="2375954"/>
                </a:lnTo>
                <a:lnTo>
                  <a:pt x="165278" y="2375954"/>
                </a:lnTo>
                <a:lnTo>
                  <a:pt x="165278" y="2360181"/>
                </a:lnTo>
                <a:lnTo>
                  <a:pt x="181051" y="2360181"/>
                </a:lnTo>
                <a:lnTo>
                  <a:pt x="181051" y="2344407"/>
                </a:lnTo>
                <a:lnTo>
                  <a:pt x="165278" y="2344407"/>
                </a:lnTo>
                <a:lnTo>
                  <a:pt x="165278" y="2328634"/>
                </a:lnTo>
                <a:close/>
                <a:moveTo>
                  <a:pt x="165964" y="2052599"/>
                </a:moveTo>
                <a:lnTo>
                  <a:pt x="148819" y="2052599"/>
                </a:lnTo>
                <a:lnTo>
                  <a:pt x="148819" y="2069402"/>
                </a:lnTo>
                <a:lnTo>
                  <a:pt x="132017" y="2069402"/>
                </a:lnTo>
                <a:lnTo>
                  <a:pt x="132017" y="2086547"/>
                </a:lnTo>
                <a:lnTo>
                  <a:pt x="148819" y="2086547"/>
                </a:lnTo>
                <a:lnTo>
                  <a:pt x="148819" y="2103349"/>
                </a:lnTo>
                <a:lnTo>
                  <a:pt x="165964" y="2103349"/>
                </a:lnTo>
                <a:lnTo>
                  <a:pt x="165964" y="2086547"/>
                </a:lnTo>
                <a:lnTo>
                  <a:pt x="182766" y="2086547"/>
                </a:lnTo>
                <a:lnTo>
                  <a:pt x="182766" y="2069402"/>
                </a:lnTo>
                <a:lnTo>
                  <a:pt x="165964" y="2069402"/>
                </a:lnTo>
                <a:lnTo>
                  <a:pt x="165964" y="2052599"/>
                </a:lnTo>
                <a:close/>
                <a:moveTo>
                  <a:pt x="165964" y="1778279"/>
                </a:moveTo>
                <a:lnTo>
                  <a:pt x="148819" y="1778279"/>
                </a:lnTo>
                <a:lnTo>
                  <a:pt x="148819" y="1795082"/>
                </a:lnTo>
                <a:lnTo>
                  <a:pt x="132017" y="1795082"/>
                </a:lnTo>
                <a:lnTo>
                  <a:pt x="132017" y="1812227"/>
                </a:lnTo>
                <a:lnTo>
                  <a:pt x="148819" y="1812227"/>
                </a:lnTo>
                <a:lnTo>
                  <a:pt x="148819" y="1829029"/>
                </a:lnTo>
                <a:lnTo>
                  <a:pt x="165964" y="1829029"/>
                </a:lnTo>
                <a:lnTo>
                  <a:pt x="165964" y="1812227"/>
                </a:lnTo>
                <a:lnTo>
                  <a:pt x="182766" y="1812227"/>
                </a:lnTo>
                <a:lnTo>
                  <a:pt x="182766" y="1795082"/>
                </a:lnTo>
                <a:lnTo>
                  <a:pt x="165964" y="1795082"/>
                </a:lnTo>
                <a:lnTo>
                  <a:pt x="165964" y="1778279"/>
                </a:lnTo>
                <a:close/>
                <a:moveTo>
                  <a:pt x="304495" y="2047799"/>
                </a:moveTo>
                <a:lnTo>
                  <a:pt x="284607" y="2047799"/>
                </a:lnTo>
                <a:lnTo>
                  <a:pt x="284607" y="2068030"/>
                </a:lnTo>
                <a:lnTo>
                  <a:pt x="264376" y="2068030"/>
                </a:lnTo>
                <a:lnTo>
                  <a:pt x="264376" y="2087918"/>
                </a:lnTo>
                <a:lnTo>
                  <a:pt x="284607" y="2087918"/>
                </a:lnTo>
                <a:lnTo>
                  <a:pt x="284607" y="2108149"/>
                </a:lnTo>
                <a:lnTo>
                  <a:pt x="304495" y="2108149"/>
                </a:lnTo>
                <a:lnTo>
                  <a:pt x="304495" y="2087918"/>
                </a:lnTo>
                <a:lnTo>
                  <a:pt x="324726" y="2087918"/>
                </a:lnTo>
                <a:lnTo>
                  <a:pt x="324726" y="2068030"/>
                </a:lnTo>
                <a:lnTo>
                  <a:pt x="304495" y="2068030"/>
                </a:lnTo>
                <a:lnTo>
                  <a:pt x="304495" y="2047799"/>
                </a:lnTo>
                <a:close/>
                <a:moveTo>
                  <a:pt x="304152" y="2323833"/>
                </a:moveTo>
                <a:lnTo>
                  <a:pt x="284950" y="2323833"/>
                </a:lnTo>
                <a:lnTo>
                  <a:pt x="284950" y="2342693"/>
                </a:lnTo>
                <a:lnTo>
                  <a:pt x="266090" y="2342693"/>
                </a:lnTo>
                <a:lnTo>
                  <a:pt x="266090" y="2361895"/>
                </a:lnTo>
                <a:lnTo>
                  <a:pt x="284950" y="2361895"/>
                </a:lnTo>
                <a:lnTo>
                  <a:pt x="284950" y="2380755"/>
                </a:lnTo>
                <a:lnTo>
                  <a:pt x="304152" y="2380755"/>
                </a:lnTo>
                <a:lnTo>
                  <a:pt x="304152" y="2361895"/>
                </a:lnTo>
                <a:lnTo>
                  <a:pt x="323012" y="2361895"/>
                </a:lnTo>
                <a:lnTo>
                  <a:pt x="323012" y="2342693"/>
                </a:lnTo>
                <a:lnTo>
                  <a:pt x="304152" y="2342693"/>
                </a:lnTo>
                <a:lnTo>
                  <a:pt x="304152" y="2323833"/>
                </a:lnTo>
                <a:close/>
                <a:moveTo>
                  <a:pt x="303124" y="2600897"/>
                </a:moveTo>
                <a:lnTo>
                  <a:pt x="285979" y="2600897"/>
                </a:lnTo>
                <a:lnTo>
                  <a:pt x="285979" y="2618042"/>
                </a:lnTo>
                <a:lnTo>
                  <a:pt x="268834" y="2618042"/>
                </a:lnTo>
                <a:lnTo>
                  <a:pt x="268834" y="2635187"/>
                </a:lnTo>
                <a:lnTo>
                  <a:pt x="285979" y="2635187"/>
                </a:lnTo>
                <a:lnTo>
                  <a:pt x="285979" y="2652332"/>
                </a:lnTo>
                <a:lnTo>
                  <a:pt x="303124" y="2652332"/>
                </a:lnTo>
                <a:lnTo>
                  <a:pt x="303124" y="2635187"/>
                </a:lnTo>
                <a:lnTo>
                  <a:pt x="320269" y="2635187"/>
                </a:lnTo>
                <a:lnTo>
                  <a:pt x="320269" y="2618042"/>
                </a:lnTo>
                <a:lnTo>
                  <a:pt x="303124" y="2618042"/>
                </a:lnTo>
                <a:lnTo>
                  <a:pt x="303124" y="2600897"/>
                </a:lnTo>
                <a:close/>
                <a:moveTo>
                  <a:pt x="235229" y="1912696"/>
                </a:moveTo>
                <a:lnTo>
                  <a:pt x="216713" y="1912696"/>
                </a:lnTo>
                <a:lnTo>
                  <a:pt x="216713" y="1931556"/>
                </a:lnTo>
                <a:lnTo>
                  <a:pt x="197853" y="1931556"/>
                </a:lnTo>
                <a:lnTo>
                  <a:pt x="197853" y="1950072"/>
                </a:lnTo>
                <a:lnTo>
                  <a:pt x="216713" y="1950072"/>
                </a:lnTo>
                <a:lnTo>
                  <a:pt x="216713" y="1968932"/>
                </a:lnTo>
                <a:lnTo>
                  <a:pt x="235229" y="1968932"/>
                </a:lnTo>
                <a:lnTo>
                  <a:pt x="235229" y="1950072"/>
                </a:lnTo>
                <a:lnTo>
                  <a:pt x="254089" y="1950072"/>
                </a:lnTo>
                <a:lnTo>
                  <a:pt x="254089" y="1931556"/>
                </a:lnTo>
                <a:lnTo>
                  <a:pt x="235229" y="1931556"/>
                </a:lnTo>
                <a:lnTo>
                  <a:pt x="235229" y="1912696"/>
                </a:lnTo>
                <a:close/>
                <a:moveTo>
                  <a:pt x="301409" y="2880017"/>
                </a:moveTo>
                <a:lnTo>
                  <a:pt x="287693" y="2880017"/>
                </a:lnTo>
                <a:lnTo>
                  <a:pt x="287693" y="2894076"/>
                </a:lnTo>
                <a:lnTo>
                  <a:pt x="273634" y="2894076"/>
                </a:lnTo>
                <a:lnTo>
                  <a:pt x="273634" y="2907792"/>
                </a:lnTo>
                <a:lnTo>
                  <a:pt x="287693" y="2907792"/>
                </a:lnTo>
                <a:lnTo>
                  <a:pt x="287693" y="2921851"/>
                </a:lnTo>
                <a:lnTo>
                  <a:pt x="301409" y="2921851"/>
                </a:lnTo>
                <a:lnTo>
                  <a:pt x="301409" y="2907792"/>
                </a:lnTo>
                <a:lnTo>
                  <a:pt x="315468" y="2907792"/>
                </a:lnTo>
                <a:lnTo>
                  <a:pt x="315468" y="2894076"/>
                </a:lnTo>
                <a:lnTo>
                  <a:pt x="301409" y="2894076"/>
                </a:lnTo>
                <a:lnTo>
                  <a:pt x="301409" y="2880017"/>
                </a:lnTo>
                <a:close/>
                <a:moveTo>
                  <a:pt x="235229" y="2187702"/>
                </a:moveTo>
                <a:lnTo>
                  <a:pt x="216713" y="2187702"/>
                </a:lnTo>
                <a:lnTo>
                  <a:pt x="216713" y="2205876"/>
                </a:lnTo>
                <a:lnTo>
                  <a:pt x="198539" y="2205876"/>
                </a:lnTo>
                <a:lnTo>
                  <a:pt x="198539" y="2224392"/>
                </a:lnTo>
                <a:lnTo>
                  <a:pt x="216713" y="2224392"/>
                </a:lnTo>
                <a:lnTo>
                  <a:pt x="216713" y="2242566"/>
                </a:lnTo>
                <a:lnTo>
                  <a:pt x="235229" y="2242566"/>
                </a:lnTo>
                <a:lnTo>
                  <a:pt x="235229" y="2224392"/>
                </a:lnTo>
                <a:lnTo>
                  <a:pt x="253403" y="2224392"/>
                </a:lnTo>
                <a:lnTo>
                  <a:pt x="253403" y="2205876"/>
                </a:lnTo>
                <a:lnTo>
                  <a:pt x="235229" y="2205876"/>
                </a:lnTo>
                <a:lnTo>
                  <a:pt x="235229" y="2187702"/>
                </a:lnTo>
                <a:close/>
                <a:moveTo>
                  <a:pt x="27089" y="2057743"/>
                </a:moveTo>
                <a:lnTo>
                  <a:pt x="13373" y="2057743"/>
                </a:lnTo>
                <a:lnTo>
                  <a:pt x="13373" y="2071116"/>
                </a:lnTo>
                <a:lnTo>
                  <a:pt x="0" y="2071116"/>
                </a:lnTo>
                <a:lnTo>
                  <a:pt x="0" y="2084832"/>
                </a:lnTo>
                <a:lnTo>
                  <a:pt x="13373" y="2084832"/>
                </a:lnTo>
                <a:lnTo>
                  <a:pt x="13373" y="2098205"/>
                </a:lnTo>
                <a:lnTo>
                  <a:pt x="27089" y="2098205"/>
                </a:lnTo>
                <a:lnTo>
                  <a:pt x="27089" y="2084832"/>
                </a:lnTo>
                <a:lnTo>
                  <a:pt x="40462" y="2084832"/>
                </a:lnTo>
                <a:lnTo>
                  <a:pt x="40462" y="2071116"/>
                </a:lnTo>
                <a:lnTo>
                  <a:pt x="27089" y="2071116"/>
                </a:lnTo>
                <a:lnTo>
                  <a:pt x="27089" y="2057743"/>
                </a:lnTo>
                <a:close/>
                <a:moveTo>
                  <a:pt x="164249" y="2605697"/>
                </a:moveTo>
                <a:lnTo>
                  <a:pt x="150533" y="2605697"/>
                </a:lnTo>
                <a:lnTo>
                  <a:pt x="150533" y="2619756"/>
                </a:lnTo>
                <a:lnTo>
                  <a:pt x="136474" y="2619756"/>
                </a:lnTo>
                <a:lnTo>
                  <a:pt x="136474" y="2633472"/>
                </a:lnTo>
                <a:lnTo>
                  <a:pt x="150533" y="2633472"/>
                </a:lnTo>
                <a:lnTo>
                  <a:pt x="150533" y="2647531"/>
                </a:lnTo>
                <a:lnTo>
                  <a:pt x="164249" y="2647531"/>
                </a:lnTo>
                <a:lnTo>
                  <a:pt x="164249" y="2633472"/>
                </a:lnTo>
                <a:lnTo>
                  <a:pt x="178308" y="2633472"/>
                </a:lnTo>
                <a:lnTo>
                  <a:pt x="178308" y="2619756"/>
                </a:lnTo>
                <a:lnTo>
                  <a:pt x="164249" y="2619756"/>
                </a:lnTo>
                <a:lnTo>
                  <a:pt x="164249" y="2605697"/>
                </a:lnTo>
                <a:close/>
                <a:moveTo>
                  <a:pt x="26403" y="2333435"/>
                </a:moveTo>
                <a:lnTo>
                  <a:pt x="14059" y="2333435"/>
                </a:lnTo>
                <a:lnTo>
                  <a:pt x="14059" y="2346122"/>
                </a:lnTo>
                <a:lnTo>
                  <a:pt x="1372" y="2346122"/>
                </a:lnTo>
                <a:lnTo>
                  <a:pt x="1372" y="2358466"/>
                </a:lnTo>
                <a:lnTo>
                  <a:pt x="14059" y="2358466"/>
                </a:lnTo>
                <a:lnTo>
                  <a:pt x="14059" y="2371154"/>
                </a:lnTo>
                <a:lnTo>
                  <a:pt x="26403" y="2371154"/>
                </a:lnTo>
                <a:lnTo>
                  <a:pt x="26403" y="2358466"/>
                </a:lnTo>
                <a:lnTo>
                  <a:pt x="39091" y="2358466"/>
                </a:lnTo>
                <a:lnTo>
                  <a:pt x="39091" y="2346122"/>
                </a:lnTo>
                <a:lnTo>
                  <a:pt x="26403" y="2346122"/>
                </a:lnTo>
                <a:lnTo>
                  <a:pt x="26403" y="2333435"/>
                </a:lnTo>
                <a:close/>
                <a:moveTo>
                  <a:pt x="81267" y="1688783"/>
                </a:moveTo>
                <a:lnTo>
                  <a:pt x="96355" y="1688783"/>
                </a:lnTo>
                <a:lnTo>
                  <a:pt x="96355" y="1674038"/>
                </a:lnTo>
                <a:lnTo>
                  <a:pt x="111100" y="1674038"/>
                </a:lnTo>
                <a:lnTo>
                  <a:pt x="111100" y="1658950"/>
                </a:lnTo>
                <a:lnTo>
                  <a:pt x="96355" y="1658950"/>
                </a:lnTo>
                <a:lnTo>
                  <a:pt x="96355" y="1644206"/>
                </a:lnTo>
                <a:lnTo>
                  <a:pt x="81267" y="1644206"/>
                </a:lnTo>
                <a:lnTo>
                  <a:pt x="81267" y="1658950"/>
                </a:lnTo>
                <a:lnTo>
                  <a:pt x="66523" y="1658950"/>
                </a:lnTo>
                <a:lnTo>
                  <a:pt x="66523" y="1674038"/>
                </a:lnTo>
                <a:lnTo>
                  <a:pt x="81267" y="1674038"/>
                </a:lnTo>
                <a:lnTo>
                  <a:pt x="81267" y="1688783"/>
                </a:lnTo>
                <a:close/>
                <a:moveTo>
                  <a:pt x="81953" y="1412405"/>
                </a:moveTo>
                <a:lnTo>
                  <a:pt x="95669" y="1412405"/>
                </a:lnTo>
                <a:lnTo>
                  <a:pt x="95669" y="1399032"/>
                </a:lnTo>
                <a:lnTo>
                  <a:pt x="109042" y="1399032"/>
                </a:lnTo>
                <a:lnTo>
                  <a:pt x="109042" y="1385316"/>
                </a:lnTo>
                <a:lnTo>
                  <a:pt x="95669" y="1385316"/>
                </a:lnTo>
                <a:lnTo>
                  <a:pt x="95669" y="1371943"/>
                </a:lnTo>
                <a:lnTo>
                  <a:pt x="81953" y="1371943"/>
                </a:lnTo>
                <a:lnTo>
                  <a:pt x="81953" y="1385316"/>
                </a:lnTo>
                <a:lnTo>
                  <a:pt x="68580" y="1385316"/>
                </a:lnTo>
                <a:lnTo>
                  <a:pt x="68580" y="1399032"/>
                </a:lnTo>
                <a:lnTo>
                  <a:pt x="81953" y="1399032"/>
                </a:lnTo>
                <a:lnTo>
                  <a:pt x="81953" y="1412405"/>
                </a:lnTo>
                <a:close/>
                <a:moveTo>
                  <a:pt x="27089" y="1783423"/>
                </a:moveTo>
                <a:lnTo>
                  <a:pt x="13373" y="1783423"/>
                </a:lnTo>
                <a:lnTo>
                  <a:pt x="13373" y="1796796"/>
                </a:lnTo>
                <a:lnTo>
                  <a:pt x="0" y="1796796"/>
                </a:lnTo>
                <a:lnTo>
                  <a:pt x="0" y="1810512"/>
                </a:lnTo>
                <a:lnTo>
                  <a:pt x="13373" y="1810512"/>
                </a:lnTo>
                <a:lnTo>
                  <a:pt x="13373" y="1823885"/>
                </a:lnTo>
                <a:lnTo>
                  <a:pt x="27089" y="1823885"/>
                </a:lnTo>
                <a:lnTo>
                  <a:pt x="27089" y="1810512"/>
                </a:lnTo>
                <a:lnTo>
                  <a:pt x="40462" y="1810512"/>
                </a:lnTo>
                <a:lnTo>
                  <a:pt x="40462" y="1796796"/>
                </a:lnTo>
                <a:lnTo>
                  <a:pt x="27089" y="1796796"/>
                </a:lnTo>
                <a:lnTo>
                  <a:pt x="27089" y="1783423"/>
                </a:lnTo>
                <a:close/>
                <a:moveTo>
                  <a:pt x="96355" y="1917840"/>
                </a:moveTo>
                <a:lnTo>
                  <a:pt x="81267" y="1917840"/>
                </a:lnTo>
                <a:lnTo>
                  <a:pt x="81267" y="1933270"/>
                </a:lnTo>
                <a:lnTo>
                  <a:pt x="65837" y="1933270"/>
                </a:lnTo>
                <a:lnTo>
                  <a:pt x="65837" y="1948358"/>
                </a:lnTo>
                <a:lnTo>
                  <a:pt x="81267" y="1948358"/>
                </a:lnTo>
                <a:lnTo>
                  <a:pt x="81267" y="1963788"/>
                </a:lnTo>
                <a:lnTo>
                  <a:pt x="96355" y="1963788"/>
                </a:lnTo>
                <a:lnTo>
                  <a:pt x="96355" y="1948358"/>
                </a:lnTo>
                <a:lnTo>
                  <a:pt x="111785" y="1948358"/>
                </a:lnTo>
                <a:lnTo>
                  <a:pt x="111785" y="1933270"/>
                </a:lnTo>
                <a:lnTo>
                  <a:pt x="96355" y="1933270"/>
                </a:lnTo>
                <a:lnTo>
                  <a:pt x="96355" y="1917840"/>
                </a:lnTo>
                <a:close/>
                <a:moveTo>
                  <a:pt x="96012" y="2193188"/>
                </a:moveTo>
                <a:lnTo>
                  <a:pt x="81610" y="2193188"/>
                </a:lnTo>
                <a:lnTo>
                  <a:pt x="81610" y="2207933"/>
                </a:lnTo>
                <a:lnTo>
                  <a:pt x="66866" y="2207933"/>
                </a:lnTo>
                <a:lnTo>
                  <a:pt x="66866" y="2222335"/>
                </a:lnTo>
                <a:lnTo>
                  <a:pt x="81610" y="2222335"/>
                </a:lnTo>
                <a:lnTo>
                  <a:pt x="81610" y="2237080"/>
                </a:lnTo>
                <a:lnTo>
                  <a:pt x="96012" y="2237080"/>
                </a:lnTo>
                <a:lnTo>
                  <a:pt x="96012" y="2222335"/>
                </a:lnTo>
                <a:lnTo>
                  <a:pt x="110757" y="2222335"/>
                </a:lnTo>
                <a:lnTo>
                  <a:pt x="110757" y="2207933"/>
                </a:lnTo>
                <a:lnTo>
                  <a:pt x="96012" y="2207933"/>
                </a:lnTo>
                <a:lnTo>
                  <a:pt x="96012" y="2193188"/>
                </a:lnTo>
                <a:close/>
                <a:moveTo>
                  <a:pt x="95326" y="2469566"/>
                </a:moveTo>
                <a:lnTo>
                  <a:pt x="82296" y="2469566"/>
                </a:lnTo>
                <a:lnTo>
                  <a:pt x="82296" y="2482939"/>
                </a:lnTo>
                <a:lnTo>
                  <a:pt x="68923" y="2482939"/>
                </a:lnTo>
                <a:lnTo>
                  <a:pt x="68923" y="2495969"/>
                </a:lnTo>
                <a:lnTo>
                  <a:pt x="82296" y="2495969"/>
                </a:lnTo>
                <a:lnTo>
                  <a:pt x="82296" y="2509342"/>
                </a:lnTo>
                <a:lnTo>
                  <a:pt x="95326" y="2509342"/>
                </a:lnTo>
                <a:lnTo>
                  <a:pt x="95326" y="2495969"/>
                </a:lnTo>
                <a:lnTo>
                  <a:pt x="108699" y="2495969"/>
                </a:lnTo>
                <a:lnTo>
                  <a:pt x="108699" y="2482939"/>
                </a:lnTo>
                <a:lnTo>
                  <a:pt x="95326" y="2482939"/>
                </a:lnTo>
                <a:lnTo>
                  <a:pt x="95326" y="2469566"/>
                </a:lnTo>
                <a:close/>
                <a:moveTo>
                  <a:pt x="440284" y="2875559"/>
                </a:moveTo>
                <a:lnTo>
                  <a:pt x="423139" y="2875559"/>
                </a:lnTo>
                <a:lnTo>
                  <a:pt x="423139" y="2892362"/>
                </a:lnTo>
                <a:lnTo>
                  <a:pt x="406336" y="2892362"/>
                </a:lnTo>
                <a:lnTo>
                  <a:pt x="406336" y="2909507"/>
                </a:lnTo>
                <a:lnTo>
                  <a:pt x="423139" y="2909507"/>
                </a:lnTo>
                <a:lnTo>
                  <a:pt x="423139" y="2926309"/>
                </a:lnTo>
                <a:lnTo>
                  <a:pt x="440284" y="2926309"/>
                </a:lnTo>
                <a:lnTo>
                  <a:pt x="440284" y="2909507"/>
                </a:lnTo>
                <a:lnTo>
                  <a:pt x="457086" y="2909507"/>
                </a:lnTo>
                <a:lnTo>
                  <a:pt x="457086" y="2892362"/>
                </a:lnTo>
                <a:lnTo>
                  <a:pt x="440284" y="2892362"/>
                </a:lnTo>
                <a:lnTo>
                  <a:pt x="440284" y="2875559"/>
                </a:lnTo>
                <a:close/>
                <a:moveTo>
                  <a:pt x="510235" y="2733599"/>
                </a:moveTo>
                <a:lnTo>
                  <a:pt x="490347" y="2733599"/>
                </a:lnTo>
                <a:lnTo>
                  <a:pt x="490347" y="2753830"/>
                </a:lnTo>
                <a:lnTo>
                  <a:pt x="470116" y="2753830"/>
                </a:lnTo>
                <a:lnTo>
                  <a:pt x="470116" y="2773718"/>
                </a:lnTo>
                <a:lnTo>
                  <a:pt x="490347" y="2773718"/>
                </a:lnTo>
                <a:lnTo>
                  <a:pt x="490347" y="2793949"/>
                </a:lnTo>
                <a:lnTo>
                  <a:pt x="510235" y="2793949"/>
                </a:lnTo>
                <a:lnTo>
                  <a:pt x="510235" y="2773718"/>
                </a:lnTo>
                <a:lnTo>
                  <a:pt x="530466" y="2773718"/>
                </a:lnTo>
                <a:lnTo>
                  <a:pt x="530466" y="2753830"/>
                </a:lnTo>
                <a:lnTo>
                  <a:pt x="510235" y="2753830"/>
                </a:lnTo>
                <a:lnTo>
                  <a:pt x="510235" y="2733599"/>
                </a:lnTo>
                <a:close/>
                <a:moveTo>
                  <a:pt x="508521" y="3013748"/>
                </a:moveTo>
                <a:lnTo>
                  <a:pt x="492061" y="3013748"/>
                </a:lnTo>
                <a:lnTo>
                  <a:pt x="492061" y="3029864"/>
                </a:lnTo>
                <a:lnTo>
                  <a:pt x="475945" y="3029864"/>
                </a:lnTo>
                <a:lnTo>
                  <a:pt x="475945" y="3046324"/>
                </a:lnTo>
                <a:lnTo>
                  <a:pt x="492061" y="3046324"/>
                </a:lnTo>
                <a:lnTo>
                  <a:pt x="492061" y="3062440"/>
                </a:lnTo>
                <a:lnTo>
                  <a:pt x="508521" y="3062440"/>
                </a:lnTo>
                <a:lnTo>
                  <a:pt x="508521" y="3046324"/>
                </a:lnTo>
                <a:lnTo>
                  <a:pt x="524637" y="3046324"/>
                </a:lnTo>
                <a:lnTo>
                  <a:pt x="524637" y="3029864"/>
                </a:lnTo>
                <a:lnTo>
                  <a:pt x="508521" y="3029864"/>
                </a:lnTo>
                <a:lnTo>
                  <a:pt x="508521" y="3013748"/>
                </a:lnTo>
                <a:close/>
                <a:moveTo>
                  <a:pt x="511607" y="2455507"/>
                </a:moveTo>
                <a:lnTo>
                  <a:pt x="488975" y="2455507"/>
                </a:lnTo>
                <a:lnTo>
                  <a:pt x="488975" y="2478138"/>
                </a:lnTo>
                <a:lnTo>
                  <a:pt x="466344" y="2478138"/>
                </a:lnTo>
                <a:lnTo>
                  <a:pt x="466344" y="2500770"/>
                </a:lnTo>
                <a:lnTo>
                  <a:pt x="488975" y="2500770"/>
                </a:lnTo>
                <a:lnTo>
                  <a:pt x="488975" y="2523401"/>
                </a:lnTo>
                <a:lnTo>
                  <a:pt x="511607" y="2523401"/>
                </a:lnTo>
                <a:lnTo>
                  <a:pt x="511607" y="2500770"/>
                </a:lnTo>
                <a:lnTo>
                  <a:pt x="534238" y="2500770"/>
                </a:lnTo>
                <a:lnTo>
                  <a:pt x="534238" y="2478138"/>
                </a:lnTo>
                <a:lnTo>
                  <a:pt x="511607" y="2478138"/>
                </a:lnTo>
                <a:lnTo>
                  <a:pt x="511607" y="2455507"/>
                </a:lnTo>
                <a:close/>
                <a:moveTo>
                  <a:pt x="506120" y="3294583"/>
                </a:moveTo>
                <a:lnTo>
                  <a:pt x="494462" y="3294583"/>
                </a:lnTo>
                <a:lnTo>
                  <a:pt x="494462" y="3306585"/>
                </a:lnTo>
                <a:lnTo>
                  <a:pt x="482460" y="3306585"/>
                </a:lnTo>
                <a:lnTo>
                  <a:pt x="482460" y="3318243"/>
                </a:lnTo>
                <a:lnTo>
                  <a:pt x="494462" y="3318243"/>
                </a:lnTo>
                <a:lnTo>
                  <a:pt x="494462" y="3330245"/>
                </a:lnTo>
                <a:lnTo>
                  <a:pt x="506120" y="3330245"/>
                </a:lnTo>
                <a:lnTo>
                  <a:pt x="506120" y="3318243"/>
                </a:lnTo>
                <a:lnTo>
                  <a:pt x="518122" y="3318243"/>
                </a:lnTo>
                <a:lnTo>
                  <a:pt x="518122" y="3306585"/>
                </a:lnTo>
                <a:lnTo>
                  <a:pt x="506120" y="3306585"/>
                </a:lnTo>
                <a:lnTo>
                  <a:pt x="506120" y="3294583"/>
                </a:lnTo>
                <a:close/>
                <a:moveTo>
                  <a:pt x="442684" y="2319376"/>
                </a:moveTo>
                <a:lnTo>
                  <a:pt x="420738" y="2319376"/>
                </a:lnTo>
                <a:lnTo>
                  <a:pt x="420738" y="2341321"/>
                </a:lnTo>
                <a:lnTo>
                  <a:pt x="398793" y="2341321"/>
                </a:lnTo>
                <a:lnTo>
                  <a:pt x="398793" y="2363267"/>
                </a:lnTo>
                <a:lnTo>
                  <a:pt x="420738" y="2363267"/>
                </a:lnTo>
                <a:lnTo>
                  <a:pt x="420738" y="2385212"/>
                </a:lnTo>
                <a:lnTo>
                  <a:pt x="442684" y="2385212"/>
                </a:lnTo>
                <a:lnTo>
                  <a:pt x="442684" y="2363267"/>
                </a:lnTo>
                <a:lnTo>
                  <a:pt x="464629" y="2363267"/>
                </a:lnTo>
                <a:lnTo>
                  <a:pt x="464629" y="2341321"/>
                </a:lnTo>
                <a:lnTo>
                  <a:pt x="442684" y="2341321"/>
                </a:lnTo>
                <a:lnTo>
                  <a:pt x="442684" y="2319376"/>
                </a:lnTo>
                <a:close/>
                <a:moveTo>
                  <a:pt x="580187" y="2592324"/>
                </a:moveTo>
                <a:lnTo>
                  <a:pt x="557555" y="2592324"/>
                </a:lnTo>
                <a:lnTo>
                  <a:pt x="557555" y="2615298"/>
                </a:lnTo>
                <a:lnTo>
                  <a:pt x="534581" y="2615298"/>
                </a:lnTo>
                <a:lnTo>
                  <a:pt x="534581" y="2637930"/>
                </a:lnTo>
                <a:lnTo>
                  <a:pt x="557555" y="2637930"/>
                </a:lnTo>
                <a:lnTo>
                  <a:pt x="557555" y="2660904"/>
                </a:lnTo>
                <a:lnTo>
                  <a:pt x="580187" y="2660904"/>
                </a:lnTo>
                <a:lnTo>
                  <a:pt x="580187" y="2637930"/>
                </a:lnTo>
                <a:lnTo>
                  <a:pt x="603161" y="2637930"/>
                </a:lnTo>
                <a:lnTo>
                  <a:pt x="603161" y="2615298"/>
                </a:lnTo>
                <a:lnTo>
                  <a:pt x="580187" y="2615298"/>
                </a:lnTo>
                <a:lnTo>
                  <a:pt x="580187" y="2592324"/>
                </a:lnTo>
                <a:close/>
                <a:moveTo>
                  <a:pt x="644652" y="3290811"/>
                </a:moveTo>
                <a:lnTo>
                  <a:pt x="630250" y="3290811"/>
                </a:lnTo>
                <a:lnTo>
                  <a:pt x="630250" y="3305213"/>
                </a:lnTo>
                <a:lnTo>
                  <a:pt x="615848" y="3305213"/>
                </a:lnTo>
                <a:lnTo>
                  <a:pt x="615848" y="3319615"/>
                </a:lnTo>
                <a:lnTo>
                  <a:pt x="630250" y="3319615"/>
                </a:lnTo>
                <a:lnTo>
                  <a:pt x="630250" y="3334017"/>
                </a:lnTo>
                <a:lnTo>
                  <a:pt x="644652" y="3334017"/>
                </a:lnTo>
                <a:lnTo>
                  <a:pt x="644652" y="3319615"/>
                </a:lnTo>
                <a:lnTo>
                  <a:pt x="659054" y="3319615"/>
                </a:lnTo>
                <a:lnTo>
                  <a:pt x="659054" y="3305213"/>
                </a:lnTo>
                <a:lnTo>
                  <a:pt x="644652" y="3305213"/>
                </a:lnTo>
                <a:lnTo>
                  <a:pt x="644652" y="3290811"/>
                </a:lnTo>
                <a:close/>
                <a:moveTo>
                  <a:pt x="576758" y="3151937"/>
                </a:moveTo>
                <a:lnTo>
                  <a:pt x="560984" y="3151937"/>
                </a:lnTo>
                <a:lnTo>
                  <a:pt x="560984" y="3167367"/>
                </a:lnTo>
                <a:lnTo>
                  <a:pt x="545554" y="3167367"/>
                </a:lnTo>
                <a:lnTo>
                  <a:pt x="545554" y="3183141"/>
                </a:lnTo>
                <a:lnTo>
                  <a:pt x="560984" y="3183141"/>
                </a:lnTo>
                <a:lnTo>
                  <a:pt x="560984" y="3198571"/>
                </a:lnTo>
                <a:lnTo>
                  <a:pt x="576758" y="3198571"/>
                </a:lnTo>
                <a:lnTo>
                  <a:pt x="576758" y="3183141"/>
                </a:lnTo>
                <a:lnTo>
                  <a:pt x="592188" y="3183141"/>
                </a:lnTo>
                <a:lnTo>
                  <a:pt x="592188" y="3167367"/>
                </a:lnTo>
                <a:lnTo>
                  <a:pt x="576758" y="3167367"/>
                </a:lnTo>
                <a:lnTo>
                  <a:pt x="576758" y="3151937"/>
                </a:lnTo>
                <a:close/>
                <a:moveTo>
                  <a:pt x="578815" y="2871445"/>
                </a:moveTo>
                <a:lnTo>
                  <a:pt x="558927" y="2871445"/>
                </a:lnTo>
                <a:lnTo>
                  <a:pt x="558927" y="2890990"/>
                </a:lnTo>
                <a:lnTo>
                  <a:pt x="539382" y="2890990"/>
                </a:lnTo>
                <a:lnTo>
                  <a:pt x="539382" y="2910878"/>
                </a:lnTo>
                <a:lnTo>
                  <a:pt x="558927" y="2910878"/>
                </a:lnTo>
                <a:lnTo>
                  <a:pt x="558927" y="2930423"/>
                </a:lnTo>
                <a:lnTo>
                  <a:pt x="578815" y="2930423"/>
                </a:lnTo>
                <a:lnTo>
                  <a:pt x="578815" y="2910878"/>
                </a:lnTo>
                <a:lnTo>
                  <a:pt x="598360" y="2910878"/>
                </a:lnTo>
                <a:lnTo>
                  <a:pt x="598360" y="2890990"/>
                </a:lnTo>
                <a:lnTo>
                  <a:pt x="578815" y="2890990"/>
                </a:lnTo>
                <a:lnTo>
                  <a:pt x="578815" y="2871445"/>
                </a:lnTo>
                <a:close/>
                <a:moveTo>
                  <a:pt x="373761" y="2183244"/>
                </a:moveTo>
                <a:lnTo>
                  <a:pt x="352501" y="2183244"/>
                </a:lnTo>
                <a:lnTo>
                  <a:pt x="352501" y="2204504"/>
                </a:lnTo>
                <a:lnTo>
                  <a:pt x="331241" y="2204504"/>
                </a:lnTo>
                <a:lnTo>
                  <a:pt x="331241" y="2225764"/>
                </a:lnTo>
                <a:lnTo>
                  <a:pt x="352501" y="2225764"/>
                </a:lnTo>
                <a:lnTo>
                  <a:pt x="352501" y="2247024"/>
                </a:lnTo>
                <a:lnTo>
                  <a:pt x="373761" y="2247024"/>
                </a:lnTo>
                <a:lnTo>
                  <a:pt x="373761" y="2225764"/>
                </a:lnTo>
                <a:lnTo>
                  <a:pt x="395021" y="2225764"/>
                </a:lnTo>
                <a:lnTo>
                  <a:pt x="395021" y="2204504"/>
                </a:lnTo>
                <a:lnTo>
                  <a:pt x="373761" y="2204504"/>
                </a:lnTo>
                <a:lnTo>
                  <a:pt x="373761" y="2183244"/>
                </a:lnTo>
                <a:close/>
                <a:moveTo>
                  <a:pt x="371704" y="2738057"/>
                </a:moveTo>
                <a:lnTo>
                  <a:pt x="354559" y="2738057"/>
                </a:lnTo>
                <a:lnTo>
                  <a:pt x="354559" y="2755202"/>
                </a:lnTo>
                <a:lnTo>
                  <a:pt x="337414" y="2755202"/>
                </a:lnTo>
                <a:lnTo>
                  <a:pt x="337414" y="2772347"/>
                </a:lnTo>
                <a:lnTo>
                  <a:pt x="354559" y="2772347"/>
                </a:lnTo>
                <a:lnTo>
                  <a:pt x="354559" y="2789492"/>
                </a:lnTo>
                <a:lnTo>
                  <a:pt x="371704" y="2789492"/>
                </a:lnTo>
                <a:lnTo>
                  <a:pt x="371704" y="2772347"/>
                </a:lnTo>
                <a:lnTo>
                  <a:pt x="388849" y="2772347"/>
                </a:lnTo>
                <a:lnTo>
                  <a:pt x="388849" y="2755202"/>
                </a:lnTo>
                <a:lnTo>
                  <a:pt x="371704" y="2755202"/>
                </a:lnTo>
                <a:lnTo>
                  <a:pt x="371704" y="2738057"/>
                </a:lnTo>
                <a:close/>
                <a:moveTo>
                  <a:pt x="373075" y="2459965"/>
                </a:moveTo>
                <a:lnTo>
                  <a:pt x="353187" y="2459965"/>
                </a:lnTo>
                <a:lnTo>
                  <a:pt x="353187" y="2479510"/>
                </a:lnTo>
                <a:lnTo>
                  <a:pt x="333642" y="2479510"/>
                </a:lnTo>
                <a:lnTo>
                  <a:pt x="333642" y="2499398"/>
                </a:lnTo>
                <a:lnTo>
                  <a:pt x="353187" y="2499398"/>
                </a:lnTo>
                <a:lnTo>
                  <a:pt x="353187" y="2518943"/>
                </a:lnTo>
                <a:lnTo>
                  <a:pt x="373075" y="2518943"/>
                </a:lnTo>
                <a:lnTo>
                  <a:pt x="373075" y="2499398"/>
                </a:lnTo>
                <a:lnTo>
                  <a:pt x="392620" y="2499398"/>
                </a:lnTo>
                <a:lnTo>
                  <a:pt x="392620" y="2479510"/>
                </a:lnTo>
                <a:lnTo>
                  <a:pt x="373075" y="2479510"/>
                </a:lnTo>
                <a:lnTo>
                  <a:pt x="373075" y="2459965"/>
                </a:lnTo>
                <a:close/>
                <a:moveTo>
                  <a:pt x="304495" y="1773479"/>
                </a:moveTo>
                <a:lnTo>
                  <a:pt x="284607" y="1773479"/>
                </a:lnTo>
                <a:lnTo>
                  <a:pt x="284607" y="1793710"/>
                </a:lnTo>
                <a:lnTo>
                  <a:pt x="264376" y="1793710"/>
                </a:lnTo>
                <a:lnTo>
                  <a:pt x="264376" y="1813598"/>
                </a:lnTo>
                <a:lnTo>
                  <a:pt x="284607" y="1813598"/>
                </a:lnTo>
                <a:lnTo>
                  <a:pt x="284607" y="1833829"/>
                </a:lnTo>
                <a:lnTo>
                  <a:pt x="304495" y="1833829"/>
                </a:lnTo>
                <a:lnTo>
                  <a:pt x="304495" y="1813598"/>
                </a:lnTo>
                <a:lnTo>
                  <a:pt x="324726" y="1813598"/>
                </a:lnTo>
                <a:lnTo>
                  <a:pt x="324726" y="1793710"/>
                </a:lnTo>
                <a:lnTo>
                  <a:pt x="304495" y="1793710"/>
                </a:lnTo>
                <a:lnTo>
                  <a:pt x="304495" y="1773479"/>
                </a:lnTo>
                <a:close/>
                <a:moveTo>
                  <a:pt x="369989" y="3017520"/>
                </a:moveTo>
                <a:lnTo>
                  <a:pt x="356273" y="3017520"/>
                </a:lnTo>
                <a:lnTo>
                  <a:pt x="356273" y="3031236"/>
                </a:lnTo>
                <a:lnTo>
                  <a:pt x="342557" y="3031236"/>
                </a:lnTo>
                <a:lnTo>
                  <a:pt x="342557" y="3044952"/>
                </a:lnTo>
                <a:lnTo>
                  <a:pt x="356273" y="3044952"/>
                </a:lnTo>
                <a:lnTo>
                  <a:pt x="356273" y="3058668"/>
                </a:lnTo>
                <a:lnTo>
                  <a:pt x="369989" y="3058668"/>
                </a:lnTo>
                <a:lnTo>
                  <a:pt x="369989" y="3044952"/>
                </a:lnTo>
                <a:lnTo>
                  <a:pt x="383705" y="3044952"/>
                </a:lnTo>
                <a:lnTo>
                  <a:pt x="383705" y="3031236"/>
                </a:lnTo>
                <a:lnTo>
                  <a:pt x="369989" y="3031236"/>
                </a:lnTo>
                <a:lnTo>
                  <a:pt x="369989" y="3017520"/>
                </a:lnTo>
                <a:close/>
                <a:moveTo>
                  <a:pt x="441655" y="2596439"/>
                </a:moveTo>
                <a:lnTo>
                  <a:pt x="421767" y="2596439"/>
                </a:lnTo>
                <a:lnTo>
                  <a:pt x="421767" y="2616670"/>
                </a:lnTo>
                <a:lnTo>
                  <a:pt x="401536" y="2616670"/>
                </a:lnTo>
                <a:lnTo>
                  <a:pt x="401536" y="2636558"/>
                </a:lnTo>
                <a:lnTo>
                  <a:pt x="421767" y="2636558"/>
                </a:lnTo>
                <a:lnTo>
                  <a:pt x="421767" y="2656789"/>
                </a:lnTo>
                <a:lnTo>
                  <a:pt x="441655" y="2656789"/>
                </a:lnTo>
                <a:lnTo>
                  <a:pt x="441655" y="2636558"/>
                </a:lnTo>
                <a:lnTo>
                  <a:pt x="461886" y="2636558"/>
                </a:lnTo>
                <a:lnTo>
                  <a:pt x="461886" y="2616670"/>
                </a:lnTo>
                <a:lnTo>
                  <a:pt x="441655" y="2616670"/>
                </a:lnTo>
                <a:lnTo>
                  <a:pt x="441655" y="2596439"/>
                </a:lnTo>
                <a:close/>
                <a:moveTo>
                  <a:pt x="438226" y="3156052"/>
                </a:moveTo>
                <a:lnTo>
                  <a:pt x="425196" y="3156052"/>
                </a:lnTo>
                <a:lnTo>
                  <a:pt x="425196" y="3168739"/>
                </a:lnTo>
                <a:lnTo>
                  <a:pt x="412509" y="3168739"/>
                </a:lnTo>
                <a:lnTo>
                  <a:pt x="412509" y="3181769"/>
                </a:lnTo>
                <a:lnTo>
                  <a:pt x="425196" y="3181769"/>
                </a:lnTo>
                <a:lnTo>
                  <a:pt x="425196" y="3194456"/>
                </a:lnTo>
                <a:lnTo>
                  <a:pt x="438226" y="3194456"/>
                </a:lnTo>
                <a:lnTo>
                  <a:pt x="438226" y="3181769"/>
                </a:lnTo>
                <a:lnTo>
                  <a:pt x="450913" y="3181769"/>
                </a:lnTo>
                <a:lnTo>
                  <a:pt x="450913" y="3168739"/>
                </a:lnTo>
                <a:lnTo>
                  <a:pt x="438226" y="3168739"/>
                </a:lnTo>
                <a:lnTo>
                  <a:pt x="438226" y="3156052"/>
                </a:lnTo>
                <a:close/>
                <a:moveTo>
                  <a:pt x="647052" y="3009633"/>
                </a:moveTo>
                <a:lnTo>
                  <a:pt x="627850" y="3009633"/>
                </a:lnTo>
                <a:lnTo>
                  <a:pt x="627850" y="3028493"/>
                </a:lnTo>
                <a:lnTo>
                  <a:pt x="608990" y="3028493"/>
                </a:lnTo>
                <a:lnTo>
                  <a:pt x="608990" y="3047695"/>
                </a:lnTo>
                <a:lnTo>
                  <a:pt x="627850" y="3047695"/>
                </a:lnTo>
                <a:lnTo>
                  <a:pt x="627850" y="3066555"/>
                </a:lnTo>
                <a:lnTo>
                  <a:pt x="647052" y="3066555"/>
                </a:lnTo>
                <a:lnTo>
                  <a:pt x="647052" y="3047695"/>
                </a:lnTo>
                <a:lnTo>
                  <a:pt x="665912" y="3047695"/>
                </a:lnTo>
                <a:lnTo>
                  <a:pt x="665912" y="3028493"/>
                </a:lnTo>
                <a:lnTo>
                  <a:pt x="647052" y="3028493"/>
                </a:lnTo>
                <a:lnTo>
                  <a:pt x="647052" y="3009633"/>
                </a:lnTo>
                <a:close/>
                <a:moveTo>
                  <a:pt x="420052" y="2112607"/>
                </a:moveTo>
                <a:lnTo>
                  <a:pt x="443370" y="2112607"/>
                </a:lnTo>
                <a:lnTo>
                  <a:pt x="443370" y="2089633"/>
                </a:lnTo>
                <a:lnTo>
                  <a:pt x="466344" y="2089633"/>
                </a:lnTo>
                <a:lnTo>
                  <a:pt x="466344" y="2066315"/>
                </a:lnTo>
                <a:lnTo>
                  <a:pt x="443370" y="2066315"/>
                </a:lnTo>
                <a:lnTo>
                  <a:pt x="443370" y="2043341"/>
                </a:lnTo>
                <a:lnTo>
                  <a:pt x="420052" y="2043341"/>
                </a:lnTo>
                <a:lnTo>
                  <a:pt x="420052" y="2066315"/>
                </a:lnTo>
                <a:lnTo>
                  <a:pt x="397078" y="2066315"/>
                </a:lnTo>
                <a:lnTo>
                  <a:pt x="397078" y="2089633"/>
                </a:lnTo>
                <a:lnTo>
                  <a:pt x="420052" y="2089633"/>
                </a:lnTo>
                <a:lnTo>
                  <a:pt x="420052" y="2112607"/>
                </a:lnTo>
                <a:close/>
                <a:moveTo>
                  <a:pt x="374104" y="1907896"/>
                </a:moveTo>
                <a:lnTo>
                  <a:pt x="352158" y="1907896"/>
                </a:lnTo>
                <a:lnTo>
                  <a:pt x="352158" y="1929841"/>
                </a:lnTo>
                <a:lnTo>
                  <a:pt x="330213" y="1929841"/>
                </a:lnTo>
                <a:lnTo>
                  <a:pt x="330213" y="1951787"/>
                </a:lnTo>
                <a:lnTo>
                  <a:pt x="352158" y="1951787"/>
                </a:lnTo>
                <a:lnTo>
                  <a:pt x="352158" y="1973732"/>
                </a:lnTo>
                <a:lnTo>
                  <a:pt x="374104" y="1973732"/>
                </a:lnTo>
                <a:lnTo>
                  <a:pt x="374104" y="1951787"/>
                </a:lnTo>
                <a:lnTo>
                  <a:pt x="396049" y="1951787"/>
                </a:lnTo>
                <a:lnTo>
                  <a:pt x="396049" y="1929841"/>
                </a:lnTo>
                <a:lnTo>
                  <a:pt x="374104" y="1929841"/>
                </a:lnTo>
                <a:lnTo>
                  <a:pt x="374104" y="1907896"/>
                </a:lnTo>
                <a:close/>
                <a:moveTo>
                  <a:pt x="14059" y="1547851"/>
                </a:moveTo>
                <a:lnTo>
                  <a:pt x="26403" y="1547851"/>
                </a:lnTo>
                <a:lnTo>
                  <a:pt x="26403" y="1535506"/>
                </a:lnTo>
                <a:lnTo>
                  <a:pt x="38748" y="1535506"/>
                </a:lnTo>
                <a:lnTo>
                  <a:pt x="38748" y="1523162"/>
                </a:lnTo>
                <a:lnTo>
                  <a:pt x="26403" y="1523162"/>
                </a:lnTo>
                <a:lnTo>
                  <a:pt x="26403" y="1510817"/>
                </a:lnTo>
                <a:lnTo>
                  <a:pt x="14059" y="1510817"/>
                </a:lnTo>
                <a:lnTo>
                  <a:pt x="14059" y="1523162"/>
                </a:lnTo>
                <a:lnTo>
                  <a:pt x="1715" y="1523162"/>
                </a:lnTo>
                <a:lnTo>
                  <a:pt x="1715" y="1535506"/>
                </a:lnTo>
                <a:lnTo>
                  <a:pt x="14059" y="1535506"/>
                </a:lnTo>
                <a:lnTo>
                  <a:pt x="14059" y="1547851"/>
                </a:lnTo>
                <a:close/>
                <a:moveTo>
                  <a:pt x="1949044" y="3698177"/>
                </a:moveTo>
                <a:lnTo>
                  <a:pt x="1931899" y="3698177"/>
                </a:lnTo>
                <a:lnTo>
                  <a:pt x="1931899" y="3715322"/>
                </a:lnTo>
                <a:lnTo>
                  <a:pt x="1914754" y="3715322"/>
                </a:lnTo>
                <a:lnTo>
                  <a:pt x="1914754" y="3732467"/>
                </a:lnTo>
                <a:lnTo>
                  <a:pt x="1931899" y="3732467"/>
                </a:lnTo>
                <a:lnTo>
                  <a:pt x="1931899" y="3749612"/>
                </a:lnTo>
                <a:lnTo>
                  <a:pt x="1949044" y="3749612"/>
                </a:lnTo>
                <a:lnTo>
                  <a:pt x="1949044" y="3732467"/>
                </a:lnTo>
                <a:lnTo>
                  <a:pt x="1966189" y="3732467"/>
                </a:lnTo>
                <a:lnTo>
                  <a:pt x="1966189" y="3715322"/>
                </a:lnTo>
                <a:lnTo>
                  <a:pt x="1949044" y="3715322"/>
                </a:lnTo>
                <a:lnTo>
                  <a:pt x="1949044" y="3698177"/>
                </a:lnTo>
                <a:close/>
                <a:moveTo>
                  <a:pt x="3460890" y="1769021"/>
                </a:moveTo>
                <a:lnTo>
                  <a:pt x="3437573" y="1769021"/>
                </a:lnTo>
                <a:lnTo>
                  <a:pt x="3437573" y="1791995"/>
                </a:lnTo>
                <a:lnTo>
                  <a:pt x="3414598" y="1791995"/>
                </a:lnTo>
                <a:lnTo>
                  <a:pt x="3414598" y="1815313"/>
                </a:lnTo>
                <a:lnTo>
                  <a:pt x="3437573" y="1815313"/>
                </a:lnTo>
                <a:lnTo>
                  <a:pt x="3437573" y="1838287"/>
                </a:lnTo>
                <a:lnTo>
                  <a:pt x="3460890" y="1838287"/>
                </a:lnTo>
                <a:lnTo>
                  <a:pt x="3460890" y="1815313"/>
                </a:lnTo>
                <a:lnTo>
                  <a:pt x="3483864" y="1815313"/>
                </a:lnTo>
                <a:lnTo>
                  <a:pt x="3483864" y="1791995"/>
                </a:lnTo>
                <a:lnTo>
                  <a:pt x="3460890" y="1791995"/>
                </a:lnTo>
                <a:lnTo>
                  <a:pt x="3460890" y="1769021"/>
                </a:lnTo>
                <a:close/>
                <a:moveTo>
                  <a:pt x="3455746" y="3156052"/>
                </a:moveTo>
                <a:lnTo>
                  <a:pt x="3442716" y="3156052"/>
                </a:lnTo>
                <a:lnTo>
                  <a:pt x="3442716" y="3168739"/>
                </a:lnTo>
                <a:lnTo>
                  <a:pt x="3430029" y="3168739"/>
                </a:lnTo>
                <a:lnTo>
                  <a:pt x="3430029" y="3181769"/>
                </a:lnTo>
                <a:lnTo>
                  <a:pt x="3442716" y="3181769"/>
                </a:lnTo>
                <a:lnTo>
                  <a:pt x="3442716" y="3194456"/>
                </a:lnTo>
                <a:lnTo>
                  <a:pt x="3455746" y="3194456"/>
                </a:lnTo>
                <a:lnTo>
                  <a:pt x="3455746" y="3181769"/>
                </a:lnTo>
                <a:lnTo>
                  <a:pt x="3468434" y="3181769"/>
                </a:lnTo>
                <a:lnTo>
                  <a:pt x="3468434" y="3168739"/>
                </a:lnTo>
                <a:lnTo>
                  <a:pt x="3455746" y="3168739"/>
                </a:lnTo>
                <a:lnTo>
                  <a:pt x="3455746" y="3156052"/>
                </a:lnTo>
                <a:close/>
                <a:moveTo>
                  <a:pt x="3459175" y="2596439"/>
                </a:moveTo>
                <a:lnTo>
                  <a:pt x="3439287" y="2596439"/>
                </a:lnTo>
                <a:lnTo>
                  <a:pt x="3439287" y="2616670"/>
                </a:lnTo>
                <a:lnTo>
                  <a:pt x="3419056" y="2616670"/>
                </a:lnTo>
                <a:lnTo>
                  <a:pt x="3419056" y="2636558"/>
                </a:lnTo>
                <a:lnTo>
                  <a:pt x="3439287" y="2636558"/>
                </a:lnTo>
                <a:lnTo>
                  <a:pt x="3439287" y="2656789"/>
                </a:lnTo>
                <a:lnTo>
                  <a:pt x="3459175" y="2656789"/>
                </a:lnTo>
                <a:lnTo>
                  <a:pt x="3459175" y="2636558"/>
                </a:lnTo>
                <a:lnTo>
                  <a:pt x="3479407" y="2636558"/>
                </a:lnTo>
                <a:lnTo>
                  <a:pt x="3479407" y="2616670"/>
                </a:lnTo>
                <a:lnTo>
                  <a:pt x="3459175" y="2616670"/>
                </a:lnTo>
                <a:lnTo>
                  <a:pt x="3459175" y="2596439"/>
                </a:lnTo>
                <a:close/>
                <a:moveTo>
                  <a:pt x="3457804" y="2875559"/>
                </a:moveTo>
                <a:lnTo>
                  <a:pt x="3440659" y="2875559"/>
                </a:lnTo>
                <a:lnTo>
                  <a:pt x="3440659" y="2892362"/>
                </a:lnTo>
                <a:lnTo>
                  <a:pt x="3423857" y="2892362"/>
                </a:lnTo>
                <a:lnTo>
                  <a:pt x="3423857" y="2909507"/>
                </a:lnTo>
                <a:lnTo>
                  <a:pt x="3440659" y="2909507"/>
                </a:lnTo>
                <a:lnTo>
                  <a:pt x="3440659" y="2926309"/>
                </a:lnTo>
                <a:lnTo>
                  <a:pt x="3457804" y="2926309"/>
                </a:lnTo>
                <a:lnTo>
                  <a:pt x="3457804" y="2909507"/>
                </a:lnTo>
                <a:lnTo>
                  <a:pt x="3474606" y="2909507"/>
                </a:lnTo>
                <a:lnTo>
                  <a:pt x="3474606" y="2892362"/>
                </a:lnTo>
                <a:lnTo>
                  <a:pt x="3457804" y="2892362"/>
                </a:lnTo>
                <a:lnTo>
                  <a:pt x="3457804" y="2875559"/>
                </a:lnTo>
                <a:close/>
                <a:moveTo>
                  <a:pt x="3460204" y="2319033"/>
                </a:moveTo>
                <a:lnTo>
                  <a:pt x="3438259" y="2319033"/>
                </a:lnTo>
                <a:lnTo>
                  <a:pt x="3438259" y="2341321"/>
                </a:lnTo>
                <a:lnTo>
                  <a:pt x="3415970" y="2341321"/>
                </a:lnTo>
                <a:lnTo>
                  <a:pt x="3415970" y="2363267"/>
                </a:lnTo>
                <a:lnTo>
                  <a:pt x="3438259" y="2363267"/>
                </a:lnTo>
                <a:lnTo>
                  <a:pt x="3438259" y="2385555"/>
                </a:lnTo>
                <a:lnTo>
                  <a:pt x="3460204" y="2385555"/>
                </a:lnTo>
                <a:lnTo>
                  <a:pt x="3460204" y="2363267"/>
                </a:lnTo>
                <a:lnTo>
                  <a:pt x="3482492" y="2363267"/>
                </a:lnTo>
                <a:lnTo>
                  <a:pt x="3482492" y="2341321"/>
                </a:lnTo>
                <a:lnTo>
                  <a:pt x="3460204" y="2341321"/>
                </a:lnTo>
                <a:lnTo>
                  <a:pt x="3460204" y="2319033"/>
                </a:lnTo>
                <a:close/>
                <a:moveTo>
                  <a:pt x="3528441" y="2183244"/>
                </a:moveTo>
                <a:lnTo>
                  <a:pt x="3507181" y="2183244"/>
                </a:lnTo>
                <a:lnTo>
                  <a:pt x="3507181" y="2204504"/>
                </a:lnTo>
                <a:lnTo>
                  <a:pt x="3485921" y="2204504"/>
                </a:lnTo>
                <a:lnTo>
                  <a:pt x="3485921" y="2225764"/>
                </a:lnTo>
                <a:lnTo>
                  <a:pt x="3507181" y="2225764"/>
                </a:lnTo>
                <a:lnTo>
                  <a:pt x="3507181" y="2247024"/>
                </a:lnTo>
                <a:lnTo>
                  <a:pt x="3528441" y="2247024"/>
                </a:lnTo>
                <a:lnTo>
                  <a:pt x="3528441" y="2225764"/>
                </a:lnTo>
                <a:lnTo>
                  <a:pt x="3549701" y="2225764"/>
                </a:lnTo>
                <a:lnTo>
                  <a:pt x="3549701" y="2204504"/>
                </a:lnTo>
                <a:lnTo>
                  <a:pt x="3528441" y="2204504"/>
                </a:lnTo>
                <a:lnTo>
                  <a:pt x="3528441" y="2183244"/>
                </a:lnTo>
                <a:close/>
                <a:moveTo>
                  <a:pt x="3250692" y="3290811"/>
                </a:moveTo>
                <a:lnTo>
                  <a:pt x="3236290" y="3290811"/>
                </a:lnTo>
                <a:lnTo>
                  <a:pt x="3236290" y="3305213"/>
                </a:lnTo>
                <a:lnTo>
                  <a:pt x="3221888" y="3305213"/>
                </a:lnTo>
                <a:lnTo>
                  <a:pt x="3221888" y="3319615"/>
                </a:lnTo>
                <a:lnTo>
                  <a:pt x="3236290" y="3319615"/>
                </a:lnTo>
                <a:lnTo>
                  <a:pt x="3236290" y="3334017"/>
                </a:lnTo>
                <a:lnTo>
                  <a:pt x="3250692" y="3334017"/>
                </a:lnTo>
                <a:lnTo>
                  <a:pt x="3250692" y="3319615"/>
                </a:lnTo>
                <a:lnTo>
                  <a:pt x="3265094" y="3319615"/>
                </a:lnTo>
                <a:lnTo>
                  <a:pt x="3265094" y="3305213"/>
                </a:lnTo>
                <a:lnTo>
                  <a:pt x="3250692" y="3305213"/>
                </a:lnTo>
                <a:lnTo>
                  <a:pt x="3250692" y="3290811"/>
                </a:lnTo>
                <a:close/>
                <a:moveTo>
                  <a:pt x="3524669" y="3017863"/>
                </a:moveTo>
                <a:lnTo>
                  <a:pt x="3510953" y="3017863"/>
                </a:lnTo>
                <a:lnTo>
                  <a:pt x="3510953" y="3031236"/>
                </a:lnTo>
                <a:lnTo>
                  <a:pt x="3497580" y="3031236"/>
                </a:lnTo>
                <a:lnTo>
                  <a:pt x="3497580" y="3044952"/>
                </a:lnTo>
                <a:lnTo>
                  <a:pt x="3510953" y="3044952"/>
                </a:lnTo>
                <a:lnTo>
                  <a:pt x="3510953" y="3058325"/>
                </a:lnTo>
                <a:lnTo>
                  <a:pt x="3524669" y="3058325"/>
                </a:lnTo>
                <a:lnTo>
                  <a:pt x="3524669" y="3044952"/>
                </a:lnTo>
                <a:lnTo>
                  <a:pt x="3538042" y="3044952"/>
                </a:lnTo>
                <a:lnTo>
                  <a:pt x="3538042" y="3031236"/>
                </a:lnTo>
                <a:lnTo>
                  <a:pt x="3524669" y="3031236"/>
                </a:lnTo>
                <a:lnTo>
                  <a:pt x="3524669" y="3017863"/>
                </a:lnTo>
                <a:close/>
                <a:moveTo>
                  <a:pt x="3526384" y="2738057"/>
                </a:moveTo>
                <a:lnTo>
                  <a:pt x="3509239" y="2738057"/>
                </a:lnTo>
                <a:lnTo>
                  <a:pt x="3509239" y="2755202"/>
                </a:lnTo>
                <a:lnTo>
                  <a:pt x="3492094" y="2755202"/>
                </a:lnTo>
                <a:lnTo>
                  <a:pt x="3492094" y="2772347"/>
                </a:lnTo>
                <a:lnTo>
                  <a:pt x="3509239" y="2772347"/>
                </a:lnTo>
                <a:lnTo>
                  <a:pt x="3509239" y="2789492"/>
                </a:lnTo>
                <a:lnTo>
                  <a:pt x="3526384" y="2789492"/>
                </a:lnTo>
                <a:lnTo>
                  <a:pt x="3526384" y="2772347"/>
                </a:lnTo>
                <a:lnTo>
                  <a:pt x="3543529" y="2772347"/>
                </a:lnTo>
                <a:lnTo>
                  <a:pt x="3543529" y="2755202"/>
                </a:lnTo>
                <a:lnTo>
                  <a:pt x="3526384" y="2755202"/>
                </a:lnTo>
                <a:lnTo>
                  <a:pt x="3526384" y="2738057"/>
                </a:lnTo>
                <a:close/>
                <a:moveTo>
                  <a:pt x="3460890" y="2043341"/>
                </a:moveTo>
                <a:lnTo>
                  <a:pt x="3437573" y="2043341"/>
                </a:lnTo>
                <a:lnTo>
                  <a:pt x="3437573" y="2066315"/>
                </a:lnTo>
                <a:lnTo>
                  <a:pt x="3414598" y="2066315"/>
                </a:lnTo>
                <a:lnTo>
                  <a:pt x="3414598" y="2089633"/>
                </a:lnTo>
                <a:lnTo>
                  <a:pt x="3437573" y="2089633"/>
                </a:lnTo>
                <a:lnTo>
                  <a:pt x="3437573" y="2112607"/>
                </a:lnTo>
                <a:lnTo>
                  <a:pt x="3460890" y="2112607"/>
                </a:lnTo>
                <a:lnTo>
                  <a:pt x="3460890" y="2089633"/>
                </a:lnTo>
                <a:lnTo>
                  <a:pt x="3483864" y="2089633"/>
                </a:lnTo>
                <a:lnTo>
                  <a:pt x="3483864" y="2066315"/>
                </a:lnTo>
                <a:lnTo>
                  <a:pt x="3460890" y="2066315"/>
                </a:lnTo>
                <a:lnTo>
                  <a:pt x="3460890" y="2043341"/>
                </a:lnTo>
                <a:close/>
                <a:moveTo>
                  <a:pt x="3254807" y="2729827"/>
                </a:moveTo>
                <a:lnTo>
                  <a:pt x="3232175" y="2729827"/>
                </a:lnTo>
                <a:lnTo>
                  <a:pt x="3232175" y="2752458"/>
                </a:lnTo>
                <a:lnTo>
                  <a:pt x="3209544" y="2752458"/>
                </a:lnTo>
                <a:lnTo>
                  <a:pt x="3209544" y="2775090"/>
                </a:lnTo>
                <a:lnTo>
                  <a:pt x="3232175" y="2775090"/>
                </a:lnTo>
                <a:lnTo>
                  <a:pt x="3232175" y="2797721"/>
                </a:lnTo>
                <a:lnTo>
                  <a:pt x="3254807" y="2797721"/>
                </a:lnTo>
                <a:lnTo>
                  <a:pt x="3254807" y="2775090"/>
                </a:lnTo>
                <a:lnTo>
                  <a:pt x="3277438" y="2775090"/>
                </a:lnTo>
                <a:lnTo>
                  <a:pt x="3277438" y="2752458"/>
                </a:lnTo>
                <a:lnTo>
                  <a:pt x="3254807" y="2752458"/>
                </a:lnTo>
                <a:lnTo>
                  <a:pt x="3254807" y="2729827"/>
                </a:lnTo>
                <a:close/>
                <a:moveTo>
                  <a:pt x="3319958" y="3151937"/>
                </a:moveTo>
                <a:lnTo>
                  <a:pt x="3304184" y="3151937"/>
                </a:lnTo>
                <a:lnTo>
                  <a:pt x="3304184" y="3167367"/>
                </a:lnTo>
                <a:lnTo>
                  <a:pt x="3288754" y="3167367"/>
                </a:lnTo>
                <a:lnTo>
                  <a:pt x="3288754" y="3183141"/>
                </a:lnTo>
                <a:lnTo>
                  <a:pt x="3304184" y="3183141"/>
                </a:lnTo>
                <a:lnTo>
                  <a:pt x="3304184" y="3198571"/>
                </a:lnTo>
                <a:lnTo>
                  <a:pt x="3319958" y="3198571"/>
                </a:lnTo>
                <a:lnTo>
                  <a:pt x="3319958" y="3183141"/>
                </a:lnTo>
                <a:lnTo>
                  <a:pt x="3335389" y="3183141"/>
                </a:lnTo>
                <a:lnTo>
                  <a:pt x="3335389" y="3167367"/>
                </a:lnTo>
                <a:lnTo>
                  <a:pt x="3319958" y="3167367"/>
                </a:lnTo>
                <a:lnTo>
                  <a:pt x="3319958" y="3151937"/>
                </a:lnTo>
                <a:close/>
                <a:moveTo>
                  <a:pt x="3322015" y="2871445"/>
                </a:moveTo>
                <a:lnTo>
                  <a:pt x="3302127" y="2871445"/>
                </a:lnTo>
                <a:lnTo>
                  <a:pt x="3302127" y="2890990"/>
                </a:lnTo>
                <a:lnTo>
                  <a:pt x="3282582" y="2890990"/>
                </a:lnTo>
                <a:lnTo>
                  <a:pt x="3282582" y="2910878"/>
                </a:lnTo>
                <a:lnTo>
                  <a:pt x="3302127" y="2910878"/>
                </a:lnTo>
                <a:lnTo>
                  <a:pt x="3302127" y="2930423"/>
                </a:lnTo>
                <a:lnTo>
                  <a:pt x="3322015" y="2930423"/>
                </a:lnTo>
                <a:lnTo>
                  <a:pt x="3322015" y="2910878"/>
                </a:lnTo>
                <a:lnTo>
                  <a:pt x="3341561" y="2910878"/>
                </a:lnTo>
                <a:lnTo>
                  <a:pt x="3341561" y="2890990"/>
                </a:lnTo>
                <a:lnTo>
                  <a:pt x="3322015" y="2890990"/>
                </a:lnTo>
                <a:lnTo>
                  <a:pt x="3322015" y="2871445"/>
                </a:lnTo>
                <a:close/>
                <a:moveTo>
                  <a:pt x="3253093" y="3009633"/>
                </a:moveTo>
                <a:lnTo>
                  <a:pt x="3233890" y="3009633"/>
                </a:lnTo>
                <a:lnTo>
                  <a:pt x="3233890" y="3028493"/>
                </a:lnTo>
                <a:lnTo>
                  <a:pt x="3215030" y="3028493"/>
                </a:lnTo>
                <a:lnTo>
                  <a:pt x="3215030" y="3047695"/>
                </a:lnTo>
                <a:lnTo>
                  <a:pt x="3233890" y="3047695"/>
                </a:lnTo>
                <a:lnTo>
                  <a:pt x="3233890" y="3066555"/>
                </a:lnTo>
                <a:lnTo>
                  <a:pt x="3253093" y="3066555"/>
                </a:lnTo>
                <a:lnTo>
                  <a:pt x="3253093" y="3047695"/>
                </a:lnTo>
                <a:lnTo>
                  <a:pt x="3271952" y="3047695"/>
                </a:lnTo>
                <a:lnTo>
                  <a:pt x="3271952" y="3028493"/>
                </a:lnTo>
                <a:lnTo>
                  <a:pt x="3253093" y="3028493"/>
                </a:lnTo>
                <a:lnTo>
                  <a:pt x="3253093" y="3009633"/>
                </a:lnTo>
                <a:close/>
                <a:moveTo>
                  <a:pt x="3323387" y="2592667"/>
                </a:moveTo>
                <a:lnTo>
                  <a:pt x="3300755" y="2592667"/>
                </a:lnTo>
                <a:lnTo>
                  <a:pt x="3300755" y="2615298"/>
                </a:lnTo>
                <a:lnTo>
                  <a:pt x="3278124" y="2615298"/>
                </a:lnTo>
                <a:lnTo>
                  <a:pt x="3278124" y="2637930"/>
                </a:lnTo>
                <a:lnTo>
                  <a:pt x="3300755" y="2637930"/>
                </a:lnTo>
                <a:lnTo>
                  <a:pt x="3300755" y="2660561"/>
                </a:lnTo>
                <a:lnTo>
                  <a:pt x="3323387" y="2660561"/>
                </a:lnTo>
                <a:lnTo>
                  <a:pt x="3323387" y="2637930"/>
                </a:lnTo>
                <a:lnTo>
                  <a:pt x="3346018" y="2637930"/>
                </a:lnTo>
                <a:lnTo>
                  <a:pt x="3346018" y="2615298"/>
                </a:lnTo>
                <a:lnTo>
                  <a:pt x="3323387" y="2615298"/>
                </a:lnTo>
                <a:lnTo>
                  <a:pt x="3323387" y="2592667"/>
                </a:lnTo>
                <a:close/>
                <a:moveTo>
                  <a:pt x="3388881" y="3013405"/>
                </a:moveTo>
                <a:lnTo>
                  <a:pt x="3372422" y="3013405"/>
                </a:lnTo>
                <a:lnTo>
                  <a:pt x="3372422" y="3029864"/>
                </a:lnTo>
                <a:lnTo>
                  <a:pt x="3355963" y="3029864"/>
                </a:lnTo>
                <a:lnTo>
                  <a:pt x="3355963" y="3046324"/>
                </a:lnTo>
                <a:lnTo>
                  <a:pt x="3372422" y="3046324"/>
                </a:lnTo>
                <a:lnTo>
                  <a:pt x="3372422" y="3062783"/>
                </a:lnTo>
                <a:lnTo>
                  <a:pt x="3388881" y="3062783"/>
                </a:lnTo>
                <a:lnTo>
                  <a:pt x="3388881" y="3046324"/>
                </a:lnTo>
                <a:lnTo>
                  <a:pt x="3405340" y="3046324"/>
                </a:lnTo>
                <a:lnTo>
                  <a:pt x="3405340" y="3029864"/>
                </a:lnTo>
                <a:lnTo>
                  <a:pt x="3388881" y="3029864"/>
                </a:lnTo>
                <a:lnTo>
                  <a:pt x="3388881" y="3013405"/>
                </a:lnTo>
                <a:close/>
                <a:moveTo>
                  <a:pt x="3391967" y="2455507"/>
                </a:moveTo>
                <a:lnTo>
                  <a:pt x="3369335" y="2455507"/>
                </a:lnTo>
                <a:lnTo>
                  <a:pt x="3369335" y="2478138"/>
                </a:lnTo>
                <a:lnTo>
                  <a:pt x="3346704" y="2478138"/>
                </a:lnTo>
                <a:lnTo>
                  <a:pt x="3346704" y="2500770"/>
                </a:lnTo>
                <a:lnTo>
                  <a:pt x="3369335" y="2500770"/>
                </a:lnTo>
                <a:lnTo>
                  <a:pt x="3369335" y="2523401"/>
                </a:lnTo>
                <a:lnTo>
                  <a:pt x="3391967" y="2523401"/>
                </a:lnTo>
                <a:lnTo>
                  <a:pt x="3391967" y="2500770"/>
                </a:lnTo>
                <a:lnTo>
                  <a:pt x="3414598" y="2500770"/>
                </a:lnTo>
                <a:lnTo>
                  <a:pt x="3414598" y="2478138"/>
                </a:lnTo>
                <a:lnTo>
                  <a:pt x="3391967" y="2478138"/>
                </a:lnTo>
                <a:lnTo>
                  <a:pt x="3391967" y="2455507"/>
                </a:lnTo>
                <a:close/>
                <a:moveTo>
                  <a:pt x="3390595" y="2733599"/>
                </a:moveTo>
                <a:lnTo>
                  <a:pt x="3370707" y="2733599"/>
                </a:lnTo>
                <a:lnTo>
                  <a:pt x="3370707" y="2753830"/>
                </a:lnTo>
                <a:lnTo>
                  <a:pt x="3350476" y="2753830"/>
                </a:lnTo>
                <a:lnTo>
                  <a:pt x="3350476" y="2773718"/>
                </a:lnTo>
                <a:lnTo>
                  <a:pt x="3370707" y="2773718"/>
                </a:lnTo>
                <a:lnTo>
                  <a:pt x="3370707" y="2793949"/>
                </a:lnTo>
                <a:lnTo>
                  <a:pt x="3390595" y="2793949"/>
                </a:lnTo>
                <a:lnTo>
                  <a:pt x="3390595" y="2773718"/>
                </a:lnTo>
                <a:lnTo>
                  <a:pt x="3410827" y="2773718"/>
                </a:lnTo>
                <a:lnTo>
                  <a:pt x="3410827" y="2753830"/>
                </a:lnTo>
                <a:lnTo>
                  <a:pt x="3390595" y="2753830"/>
                </a:lnTo>
                <a:lnTo>
                  <a:pt x="3390595" y="2733599"/>
                </a:lnTo>
                <a:close/>
                <a:moveTo>
                  <a:pt x="3386480" y="3294583"/>
                </a:moveTo>
                <a:lnTo>
                  <a:pt x="3374822" y="3294583"/>
                </a:lnTo>
                <a:lnTo>
                  <a:pt x="3374822" y="3306585"/>
                </a:lnTo>
                <a:lnTo>
                  <a:pt x="3362821" y="3306585"/>
                </a:lnTo>
                <a:lnTo>
                  <a:pt x="3362821" y="3318243"/>
                </a:lnTo>
                <a:lnTo>
                  <a:pt x="3374822" y="3318243"/>
                </a:lnTo>
                <a:lnTo>
                  <a:pt x="3374822" y="3330245"/>
                </a:lnTo>
                <a:lnTo>
                  <a:pt x="3386480" y="3330245"/>
                </a:lnTo>
                <a:lnTo>
                  <a:pt x="3386480" y="3318243"/>
                </a:lnTo>
                <a:lnTo>
                  <a:pt x="3398482" y="3318243"/>
                </a:lnTo>
                <a:lnTo>
                  <a:pt x="3398482" y="3306585"/>
                </a:lnTo>
                <a:lnTo>
                  <a:pt x="3386480" y="3306585"/>
                </a:lnTo>
                <a:lnTo>
                  <a:pt x="3386480" y="3294583"/>
                </a:lnTo>
                <a:close/>
                <a:moveTo>
                  <a:pt x="3527755" y="2459965"/>
                </a:moveTo>
                <a:lnTo>
                  <a:pt x="3507867" y="2459965"/>
                </a:lnTo>
                <a:lnTo>
                  <a:pt x="3507867" y="2479510"/>
                </a:lnTo>
                <a:lnTo>
                  <a:pt x="3488322" y="2479510"/>
                </a:lnTo>
                <a:lnTo>
                  <a:pt x="3488322" y="2499398"/>
                </a:lnTo>
                <a:lnTo>
                  <a:pt x="3507867" y="2499398"/>
                </a:lnTo>
                <a:lnTo>
                  <a:pt x="3507867" y="2518943"/>
                </a:lnTo>
                <a:lnTo>
                  <a:pt x="3527755" y="2518943"/>
                </a:lnTo>
                <a:lnTo>
                  <a:pt x="3527755" y="2499398"/>
                </a:lnTo>
                <a:lnTo>
                  <a:pt x="3547301" y="2499398"/>
                </a:lnTo>
                <a:lnTo>
                  <a:pt x="3547301" y="2479510"/>
                </a:lnTo>
                <a:lnTo>
                  <a:pt x="3527755" y="2479510"/>
                </a:lnTo>
                <a:lnTo>
                  <a:pt x="3527755" y="2459965"/>
                </a:lnTo>
                <a:close/>
                <a:moveTo>
                  <a:pt x="3799675" y="2192846"/>
                </a:moveTo>
                <a:lnTo>
                  <a:pt x="3784588" y="2192846"/>
                </a:lnTo>
                <a:lnTo>
                  <a:pt x="3784588" y="2207590"/>
                </a:lnTo>
                <a:lnTo>
                  <a:pt x="3769843" y="2207590"/>
                </a:lnTo>
                <a:lnTo>
                  <a:pt x="3769843" y="2222678"/>
                </a:lnTo>
                <a:lnTo>
                  <a:pt x="3784588" y="2222678"/>
                </a:lnTo>
                <a:lnTo>
                  <a:pt x="3784588" y="2237423"/>
                </a:lnTo>
                <a:lnTo>
                  <a:pt x="3799675" y="2237423"/>
                </a:lnTo>
                <a:lnTo>
                  <a:pt x="3799675" y="2222678"/>
                </a:lnTo>
                <a:lnTo>
                  <a:pt x="3814420" y="2222678"/>
                </a:lnTo>
                <a:lnTo>
                  <a:pt x="3814420" y="2207590"/>
                </a:lnTo>
                <a:lnTo>
                  <a:pt x="3799675" y="2207590"/>
                </a:lnTo>
                <a:lnTo>
                  <a:pt x="3799675" y="2192846"/>
                </a:lnTo>
                <a:close/>
                <a:moveTo>
                  <a:pt x="3798646" y="2469566"/>
                </a:moveTo>
                <a:lnTo>
                  <a:pt x="3785616" y="2469566"/>
                </a:lnTo>
                <a:lnTo>
                  <a:pt x="3785616" y="2482939"/>
                </a:lnTo>
                <a:lnTo>
                  <a:pt x="3772243" y="2482939"/>
                </a:lnTo>
                <a:lnTo>
                  <a:pt x="3772243" y="2495969"/>
                </a:lnTo>
                <a:lnTo>
                  <a:pt x="3785616" y="2495969"/>
                </a:lnTo>
                <a:lnTo>
                  <a:pt x="3785616" y="2509342"/>
                </a:lnTo>
                <a:lnTo>
                  <a:pt x="3798646" y="2509342"/>
                </a:lnTo>
                <a:lnTo>
                  <a:pt x="3798646" y="2495969"/>
                </a:lnTo>
                <a:lnTo>
                  <a:pt x="3812020" y="2495969"/>
                </a:lnTo>
                <a:lnTo>
                  <a:pt x="3812020" y="2482939"/>
                </a:lnTo>
                <a:lnTo>
                  <a:pt x="3798646" y="2482939"/>
                </a:lnTo>
                <a:lnTo>
                  <a:pt x="3798646" y="2469566"/>
                </a:lnTo>
                <a:close/>
                <a:moveTo>
                  <a:pt x="3799675" y="1917840"/>
                </a:moveTo>
                <a:lnTo>
                  <a:pt x="3784588" y="1917840"/>
                </a:lnTo>
                <a:lnTo>
                  <a:pt x="3784588" y="1933270"/>
                </a:lnTo>
                <a:lnTo>
                  <a:pt x="3769157" y="1933270"/>
                </a:lnTo>
                <a:lnTo>
                  <a:pt x="3769157" y="1948358"/>
                </a:lnTo>
                <a:lnTo>
                  <a:pt x="3784588" y="1948358"/>
                </a:lnTo>
                <a:lnTo>
                  <a:pt x="3784588" y="1963788"/>
                </a:lnTo>
                <a:lnTo>
                  <a:pt x="3799675" y="1963788"/>
                </a:lnTo>
                <a:lnTo>
                  <a:pt x="3799675" y="1948358"/>
                </a:lnTo>
                <a:lnTo>
                  <a:pt x="3815105" y="1948358"/>
                </a:lnTo>
                <a:lnTo>
                  <a:pt x="3815105" y="1933270"/>
                </a:lnTo>
                <a:lnTo>
                  <a:pt x="3799675" y="1933270"/>
                </a:lnTo>
                <a:lnTo>
                  <a:pt x="3799675" y="1917840"/>
                </a:lnTo>
                <a:close/>
                <a:moveTo>
                  <a:pt x="3732124" y="2052599"/>
                </a:moveTo>
                <a:lnTo>
                  <a:pt x="3714979" y="2052599"/>
                </a:lnTo>
                <a:lnTo>
                  <a:pt x="3714979" y="2069402"/>
                </a:lnTo>
                <a:lnTo>
                  <a:pt x="3698177" y="2069402"/>
                </a:lnTo>
                <a:lnTo>
                  <a:pt x="3698177" y="2086547"/>
                </a:lnTo>
                <a:lnTo>
                  <a:pt x="3714979" y="2086547"/>
                </a:lnTo>
                <a:lnTo>
                  <a:pt x="3714979" y="2103349"/>
                </a:lnTo>
                <a:lnTo>
                  <a:pt x="3732124" y="2103349"/>
                </a:lnTo>
                <a:lnTo>
                  <a:pt x="3732124" y="2086547"/>
                </a:lnTo>
                <a:lnTo>
                  <a:pt x="3748926" y="2086547"/>
                </a:lnTo>
                <a:lnTo>
                  <a:pt x="3748926" y="2069402"/>
                </a:lnTo>
                <a:lnTo>
                  <a:pt x="3732124" y="2069402"/>
                </a:lnTo>
                <a:lnTo>
                  <a:pt x="3732124" y="2052599"/>
                </a:lnTo>
                <a:close/>
                <a:moveTo>
                  <a:pt x="3593249" y="2880017"/>
                </a:moveTo>
                <a:lnTo>
                  <a:pt x="3579533" y="2880017"/>
                </a:lnTo>
                <a:lnTo>
                  <a:pt x="3579533" y="2894076"/>
                </a:lnTo>
                <a:lnTo>
                  <a:pt x="3565474" y="2894076"/>
                </a:lnTo>
                <a:lnTo>
                  <a:pt x="3565474" y="2907792"/>
                </a:lnTo>
                <a:lnTo>
                  <a:pt x="3579533" y="2907792"/>
                </a:lnTo>
                <a:lnTo>
                  <a:pt x="3579533" y="2921851"/>
                </a:lnTo>
                <a:lnTo>
                  <a:pt x="3593249" y="2921851"/>
                </a:lnTo>
                <a:lnTo>
                  <a:pt x="3593249" y="2907792"/>
                </a:lnTo>
                <a:lnTo>
                  <a:pt x="3607308" y="2907792"/>
                </a:lnTo>
                <a:lnTo>
                  <a:pt x="3607308" y="2894076"/>
                </a:lnTo>
                <a:lnTo>
                  <a:pt x="3593249" y="2894076"/>
                </a:lnTo>
                <a:lnTo>
                  <a:pt x="3593249" y="2880017"/>
                </a:lnTo>
                <a:close/>
                <a:moveTo>
                  <a:pt x="3732124" y="1778279"/>
                </a:moveTo>
                <a:lnTo>
                  <a:pt x="3714979" y="1778279"/>
                </a:lnTo>
                <a:lnTo>
                  <a:pt x="3714979" y="1795082"/>
                </a:lnTo>
                <a:lnTo>
                  <a:pt x="3698177" y="1795082"/>
                </a:lnTo>
                <a:lnTo>
                  <a:pt x="3698177" y="1812227"/>
                </a:lnTo>
                <a:lnTo>
                  <a:pt x="3714979" y="1812227"/>
                </a:lnTo>
                <a:lnTo>
                  <a:pt x="3714979" y="1829029"/>
                </a:lnTo>
                <a:lnTo>
                  <a:pt x="3732124" y="1829029"/>
                </a:lnTo>
                <a:lnTo>
                  <a:pt x="3732124" y="1812227"/>
                </a:lnTo>
                <a:lnTo>
                  <a:pt x="3748926" y="1812227"/>
                </a:lnTo>
                <a:lnTo>
                  <a:pt x="3748926" y="1795082"/>
                </a:lnTo>
                <a:lnTo>
                  <a:pt x="3732124" y="1795082"/>
                </a:lnTo>
                <a:lnTo>
                  <a:pt x="3732124" y="1778279"/>
                </a:lnTo>
                <a:close/>
                <a:moveTo>
                  <a:pt x="3866884" y="2333435"/>
                </a:moveTo>
                <a:lnTo>
                  <a:pt x="3854539" y="2333435"/>
                </a:lnTo>
                <a:lnTo>
                  <a:pt x="3854539" y="2346122"/>
                </a:lnTo>
                <a:lnTo>
                  <a:pt x="3841852" y="2346122"/>
                </a:lnTo>
                <a:lnTo>
                  <a:pt x="3841852" y="2358466"/>
                </a:lnTo>
                <a:lnTo>
                  <a:pt x="3854539" y="2358466"/>
                </a:lnTo>
                <a:lnTo>
                  <a:pt x="3854539" y="2371154"/>
                </a:lnTo>
                <a:lnTo>
                  <a:pt x="3866884" y="2371154"/>
                </a:lnTo>
                <a:lnTo>
                  <a:pt x="3866884" y="2358466"/>
                </a:lnTo>
                <a:lnTo>
                  <a:pt x="3879571" y="2358466"/>
                </a:lnTo>
                <a:lnTo>
                  <a:pt x="3879571" y="2346122"/>
                </a:lnTo>
                <a:lnTo>
                  <a:pt x="3866884" y="2346122"/>
                </a:lnTo>
                <a:lnTo>
                  <a:pt x="3866884" y="2333435"/>
                </a:lnTo>
                <a:close/>
                <a:moveTo>
                  <a:pt x="3947122" y="1934985"/>
                </a:moveTo>
                <a:lnTo>
                  <a:pt x="3935120" y="1934985"/>
                </a:lnTo>
                <a:lnTo>
                  <a:pt x="3935120" y="1922983"/>
                </a:lnTo>
                <a:lnTo>
                  <a:pt x="3923462" y="1922983"/>
                </a:lnTo>
                <a:lnTo>
                  <a:pt x="3923462" y="1934985"/>
                </a:lnTo>
                <a:lnTo>
                  <a:pt x="3911461" y="1934985"/>
                </a:lnTo>
                <a:lnTo>
                  <a:pt x="3911461" y="1946643"/>
                </a:lnTo>
                <a:lnTo>
                  <a:pt x="3923462" y="1946643"/>
                </a:lnTo>
                <a:lnTo>
                  <a:pt x="3923462" y="1958645"/>
                </a:lnTo>
                <a:lnTo>
                  <a:pt x="3935120" y="1958645"/>
                </a:lnTo>
                <a:lnTo>
                  <a:pt x="3935120" y="1946643"/>
                </a:lnTo>
                <a:lnTo>
                  <a:pt x="3947122" y="1946643"/>
                </a:lnTo>
                <a:cubicBezTo>
                  <a:pt x="3947122" y="1944586"/>
                  <a:pt x="3947122" y="1942871"/>
                  <a:pt x="3947122" y="1940814"/>
                </a:cubicBezTo>
                <a:cubicBezTo>
                  <a:pt x="3947122" y="1938757"/>
                  <a:pt x="3947122" y="1937042"/>
                  <a:pt x="3947122" y="1934985"/>
                </a:cubicBezTo>
                <a:close/>
                <a:moveTo>
                  <a:pt x="3867569" y="1783423"/>
                </a:moveTo>
                <a:lnTo>
                  <a:pt x="3853853" y="1783423"/>
                </a:lnTo>
                <a:lnTo>
                  <a:pt x="3853853" y="1796796"/>
                </a:lnTo>
                <a:lnTo>
                  <a:pt x="3840480" y="1796796"/>
                </a:lnTo>
                <a:lnTo>
                  <a:pt x="3840480" y="1810512"/>
                </a:lnTo>
                <a:lnTo>
                  <a:pt x="3853853" y="1810512"/>
                </a:lnTo>
                <a:lnTo>
                  <a:pt x="3853853" y="1823885"/>
                </a:lnTo>
                <a:lnTo>
                  <a:pt x="3867569" y="1823885"/>
                </a:lnTo>
                <a:lnTo>
                  <a:pt x="3867569" y="1810512"/>
                </a:lnTo>
                <a:lnTo>
                  <a:pt x="3880942" y="1810512"/>
                </a:lnTo>
                <a:lnTo>
                  <a:pt x="3880942" y="1796796"/>
                </a:lnTo>
                <a:lnTo>
                  <a:pt x="3867569" y="1796796"/>
                </a:lnTo>
                <a:lnTo>
                  <a:pt x="3867569" y="1783423"/>
                </a:lnTo>
                <a:close/>
                <a:moveTo>
                  <a:pt x="3867569" y="2057743"/>
                </a:moveTo>
                <a:lnTo>
                  <a:pt x="3853853" y="2057743"/>
                </a:lnTo>
                <a:lnTo>
                  <a:pt x="3853853" y="2071116"/>
                </a:lnTo>
                <a:lnTo>
                  <a:pt x="3840480" y="2071116"/>
                </a:lnTo>
                <a:lnTo>
                  <a:pt x="3840480" y="2084832"/>
                </a:lnTo>
                <a:lnTo>
                  <a:pt x="3853853" y="2084832"/>
                </a:lnTo>
                <a:lnTo>
                  <a:pt x="3853853" y="2098205"/>
                </a:lnTo>
                <a:lnTo>
                  <a:pt x="3867569" y="2098205"/>
                </a:lnTo>
                <a:lnTo>
                  <a:pt x="3867569" y="2084832"/>
                </a:lnTo>
                <a:lnTo>
                  <a:pt x="3880942" y="2084832"/>
                </a:lnTo>
                <a:lnTo>
                  <a:pt x="3880942" y="2071116"/>
                </a:lnTo>
                <a:lnTo>
                  <a:pt x="3867569" y="2071116"/>
                </a:lnTo>
                <a:lnTo>
                  <a:pt x="3867569" y="2057743"/>
                </a:lnTo>
                <a:close/>
                <a:moveTo>
                  <a:pt x="3731438" y="2328634"/>
                </a:moveTo>
                <a:lnTo>
                  <a:pt x="3715664" y="2328634"/>
                </a:lnTo>
                <a:lnTo>
                  <a:pt x="3715664" y="2344407"/>
                </a:lnTo>
                <a:lnTo>
                  <a:pt x="3699891" y="2344407"/>
                </a:lnTo>
                <a:lnTo>
                  <a:pt x="3699891" y="2360181"/>
                </a:lnTo>
                <a:lnTo>
                  <a:pt x="3715664" y="2360181"/>
                </a:lnTo>
                <a:lnTo>
                  <a:pt x="3715664" y="2375954"/>
                </a:lnTo>
                <a:lnTo>
                  <a:pt x="3731438" y="2375954"/>
                </a:lnTo>
                <a:lnTo>
                  <a:pt x="3731438" y="2360181"/>
                </a:lnTo>
                <a:lnTo>
                  <a:pt x="3747211" y="2360181"/>
                </a:lnTo>
                <a:lnTo>
                  <a:pt x="3747211" y="2344407"/>
                </a:lnTo>
                <a:lnTo>
                  <a:pt x="3731438" y="2344407"/>
                </a:lnTo>
                <a:lnTo>
                  <a:pt x="3731438" y="2328634"/>
                </a:lnTo>
                <a:close/>
                <a:moveTo>
                  <a:pt x="3596335" y="1773479"/>
                </a:moveTo>
                <a:lnTo>
                  <a:pt x="3576447" y="1773479"/>
                </a:lnTo>
                <a:lnTo>
                  <a:pt x="3576447" y="1793710"/>
                </a:lnTo>
                <a:lnTo>
                  <a:pt x="3556216" y="1793710"/>
                </a:lnTo>
                <a:lnTo>
                  <a:pt x="3556216" y="1813598"/>
                </a:lnTo>
                <a:lnTo>
                  <a:pt x="3576447" y="1813598"/>
                </a:lnTo>
                <a:lnTo>
                  <a:pt x="3576447" y="1833829"/>
                </a:lnTo>
                <a:lnTo>
                  <a:pt x="3596335" y="1833829"/>
                </a:lnTo>
                <a:lnTo>
                  <a:pt x="3596335" y="1813598"/>
                </a:lnTo>
                <a:lnTo>
                  <a:pt x="3616567" y="1813598"/>
                </a:lnTo>
                <a:lnTo>
                  <a:pt x="3616567" y="1793710"/>
                </a:lnTo>
                <a:lnTo>
                  <a:pt x="3596335" y="1793710"/>
                </a:lnTo>
                <a:lnTo>
                  <a:pt x="3596335" y="1773479"/>
                </a:lnTo>
                <a:close/>
                <a:moveTo>
                  <a:pt x="3595993" y="2323833"/>
                </a:moveTo>
                <a:lnTo>
                  <a:pt x="3576790" y="2323833"/>
                </a:lnTo>
                <a:lnTo>
                  <a:pt x="3576790" y="2342693"/>
                </a:lnTo>
                <a:lnTo>
                  <a:pt x="3557930" y="2342693"/>
                </a:lnTo>
                <a:lnTo>
                  <a:pt x="3557930" y="2361895"/>
                </a:lnTo>
                <a:lnTo>
                  <a:pt x="3576790" y="2361895"/>
                </a:lnTo>
                <a:lnTo>
                  <a:pt x="3576790" y="2380755"/>
                </a:lnTo>
                <a:lnTo>
                  <a:pt x="3595993" y="2380755"/>
                </a:lnTo>
                <a:lnTo>
                  <a:pt x="3595993" y="2361895"/>
                </a:lnTo>
                <a:lnTo>
                  <a:pt x="3614852" y="2361895"/>
                </a:lnTo>
                <a:lnTo>
                  <a:pt x="3614852" y="2342693"/>
                </a:lnTo>
                <a:lnTo>
                  <a:pt x="3595993" y="2342693"/>
                </a:lnTo>
                <a:lnTo>
                  <a:pt x="3595993" y="2323833"/>
                </a:lnTo>
                <a:close/>
                <a:moveTo>
                  <a:pt x="3596335" y="2047799"/>
                </a:moveTo>
                <a:lnTo>
                  <a:pt x="3576447" y="2047799"/>
                </a:lnTo>
                <a:lnTo>
                  <a:pt x="3576447" y="2068030"/>
                </a:lnTo>
                <a:lnTo>
                  <a:pt x="3556216" y="2068030"/>
                </a:lnTo>
                <a:lnTo>
                  <a:pt x="3556216" y="2087918"/>
                </a:lnTo>
                <a:lnTo>
                  <a:pt x="3576447" y="2087918"/>
                </a:lnTo>
                <a:lnTo>
                  <a:pt x="3576447" y="2108149"/>
                </a:lnTo>
                <a:lnTo>
                  <a:pt x="3596335" y="2108149"/>
                </a:lnTo>
                <a:lnTo>
                  <a:pt x="3596335" y="2087918"/>
                </a:lnTo>
                <a:lnTo>
                  <a:pt x="3616567" y="2087918"/>
                </a:lnTo>
                <a:lnTo>
                  <a:pt x="3616567" y="2068030"/>
                </a:lnTo>
                <a:lnTo>
                  <a:pt x="3596335" y="2068030"/>
                </a:lnTo>
                <a:lnTo>
                  <a:pt x="3596335" y="2047799"/>
                </a:lnTo>
                <a:close/>
                <a:moveTo>
                  <a:pt x="3730409" y="2606040"/>
                </a:moveTo>
                <a:lnTo>
                  <a:pt x="3716693" y="2606040"/>
                </a:lnTo>
                <a:lnTo>
                  <a:pt x="3716693" y="2619756"/>
                </a:lnTo>
                <a:lnTo>
                  <a:pt x="3702977" y="2619756"/>
                </a:lnTo>
                <a:lnTo>
                  <a:pt x="3702977" y="2633472"/>
                </a:lnTo>
                <a:lnTo>
                  <a:pt x="3716693" y="2633472"/>
                </a:lnTo>
                <a:lnTo>
                  <a:pt x="3716693" y="2647188"/>
                </a:lnTo>
                <a:lnTo>
                  <a:pt x="3730409" y="2647188"/>
                </a:lnTo>
                <a:lnTo>
                  <a:pt x="3730409" y="2633472"/>
                </a:lnTo>
                <a:lnTo>
                  <a:pt x="3744125" y="2633472"/>
                </a:lnTo>
                <a:lnTo>
                  <a:pt x="3744125" y="2619756"/>
                </a:lnTo>
                <a:lnTo>
                  <a:pt x="3730409" y="2619756"/>
                </a:lnTo>
                <a:lnTo>
                  <a:pt x="3730409" y="2606040"/>
                </a:lnTo>
                <a:close/>
                <a:moveTo>
                  <a:pt x="3594964" y="2600897"/>
                </a:moveTo>
                <a:lnTo>
                  <a:pt x="3577819" y="2600897"/>
                </a:lnTo>
                <a:lnTo>
                  <a:pt x="3577819" y="2618042"/>
                </a:lnTo>
                <a:lnTo>
                  <a:pt x="3560674" y="2618042"/>
                </a:lnTo>
                <a:lnTo>
                  <a:pt x="3560674" y="2635187"/>
                </a:lnTo>
                <a:lnTo>
                  <a:pt x="3577819" y="2635187"/>
                </a:lnTo>
                <a:lnTo>
                  <a:pt x="3577819" y="2652332"/>
                </a:lnTo>
                <a:lnTo>
                  <a:pt x="3594964" y="2652332"/>
                </a:lnTo>
                <a:lnTo>
                  <a:pt x="3594964" y="2635187"/>
                </a:lnTo>
                <a:lnTo>
                  <a:pt x="3612109" y="2635187"/>
                </a:lnTo>
                <a:lnTo>
                  <a:pt x="3612109" y="2618042"/>
                </a:lnTo>
                <a:lnTo>
                  <a:pt x="3594964" y="2618042"/>
                </a:lnTo>
                <a:lnTo>
                  <a:pt x="3594964" y="2600897"/>
                </a:lnTo>
                <a:close/>
                <a:moveTo>
                  <a:pt x="3664229" y="1913039"/>
                </a:moveTo>
                <a:lnTo>
                  <a:pt x="3645713" y="1913039"/>
                </a:lnTo>
                <a:lnTo>
                  <a:pt x="3645713" y="1931556"/>
                </a:lnTo>
                <a:lnTo>
                  <a:pt x="3627196" y="1931556"/>
                </a:lnTo>
                <a:lnTo>
                  <a:pt x="3627196" y="1950072"/>
                </a:lnTo>
                <a:lnTo>
                  <a:pt x="3645713" y="1950072"/>
                </a:lnTo>
                <a:lnTo>
                  <a:pt x="3645713" y="1968589"/>
                </a:lnTo>
                <a:lnTo>
                  <a:pt x="3664229" y="1968589"/>
                </a:lnTo>
                <a:lnTo>
                  <a:pt x="3664229" y="1950072"/>
                </a:lnTo>
                <a:lnTo>
                  <a:pt x="3682746" y="1950072"/>
                </a:lnTo>
                <a:lnTo>
                  <a:pt x="3682746" y="1931556"/>
                </a:lnTo>
                <a:lnTo>
                  <a:pt x="3664229" y="1931556"/>
                </a:lnTo>
                <a:lnTo>
                  <a:pt x="3664229" y="1913039"/>
                </a:lnTo>
                <a:close/>
                <a:moveTo>
                  <a:pt x="3663887" y="2188045"/>
                </a:moveTo>
                <a:lnTo>
                  <a:pt x="3646056" y="2188045"/>
                </a:lnTo>
                <a:lnTo>
                  <a:pt x="3646056" y="2206219"/>
                </a:lnTo>
                <a:lnTo>
                  <a:pt x="3627882" y="2206219"/>
                </a:lnTo>
                <a:lnTo>
                  <a:pt x="3627882" y="2224049"/>
                </a:lnTo>
                <a:lnTo>
                  <a:pt x="3646056" y="2224049"/>
                </a:lnTo>
                <a:lnTo>
                  <a:pt x="3646056" y="2242223"/>
                </a:lnTo>
                <a:lnTo>
                  <a:pt x="3663887" y="2242223"/>
                </a:lnTo>
                <a:lnTo>
                  <a:pt x="3663887" y="2224049"/>
                </a:lnTo>
                <a:lnTo>
                  <a:pt x="3682060" y="2224049"/>
                </a:lnTo>
                <a:lnTo>
                  <a:pt x="3682060" y="2206219"/>
                </a:lnTo>
                <a:lnTo>
                  <a:pt x="3663887" y="2206219"/>
                </a:lnTo>
                <a:lnTo>
                  <a:pt x="3663887" y="2188045"/>
                </a:lnTo>
                <a:close/>
                <a:moveTo>
                  <a:pt x="3661829" y="2742857"/>
                </a:moveTo>
                <a:lnTo>
                  <a:pt x="3648113" y="2742857"/>
                </a:lnTo>
                <a:lnTo>
                  <a:pt x="3648113" y="2756916"/>
                </a:lnTo>
                <a:lnTo>
                  <a:pt x="3634054" y="2756916"/>
                </a:lnTo>
                <a:lnTo>
                  <a:pt x="3634054" y="2770632"/>
                </a:lnTo>
                <a:lnTo>
                  <a:pt x="3648113" y="2770632"/>
                </a:lnTo>
                <a:lnTo>
                  <a:pt x="3648113" y="2784691"/>
                </a:lnTo>
                <a:lnTo>
                  <a:pt x="3661829" y="2784691"/>
                </a:lnTo>
                <a:lnTo>
                  <a:pt x="3661829" y="2770632"/>
                </a:lnTo>
                <a:lnTo>
                  <a:pt x="3675888" y="2770632"/>
                </a:lnTo>
                <a:lnTo>
                  <a:pt x="3675888" y="2756916"/>
                </a:lnTo>
                <a:lnTo>
                  <a:pt x="3661829" y="2756916"/>
                </a:lnTo>
                <a:lnTo>
                  <a:pt x="3661829" y="2742857"/>
                </a:lnTo>
                <a:close/>
                <a:moveTo>
                  <a:pt x="3663201" y="2464422"/>
                </a:moveTo>
                <a:lnTo>
                  <a:pt x="3646742" y="2464422"/>
                </a:lnTo>
                <a:lnTo>
                  <a:pt x="3646742" y="2481224"/>
                </a:lnTo>
                <a:lnTo>
                  <a:pt x="3629939" y="2481224"/>
                </a:lnTo>
                <a:lnTo>
                  <a:pt x="3629939" y="2497684"/>
                </a:lnTo>
                <a:lnTo>
                  <a:pt x="3646742" y="2497684"/>
                </a:lnTo>
                <a:lnTo>
                  <a:pt x="3646742" y="2514486"/>
                </a:lnTo>
                <a:lnTo>
                  <a:pt x="3663201" y="2514486"/>
                </a:lnTo>
                <a:lnTo>
                  <a:pt x="3663201" y="2497684"/>
                </a:lnTo>
                <a:lnTo>
                  <a:pt x="3680003" y="2497684"/>
                </a:lnTo>
                <a:lnTo>
                  <a:pt x="3680003" y="2481224"/>
                </a:lnTo>
                <a:lnTo>
                  <a:pt x="3663201" y="2481224"/>
                </a:lnTo>
                <a:lnTo>
                  <a:pt x="3663201" y="2464422"/>
                </a:lnTo>
                <a:close/>
                <a:moveTo>
                  <a:pt x="3528784" y="1907896"/>
                </a:moveTo>
                <a:lnTo>
                  <a:pt x="3506839" y="1907896"/>
                </a:lnTo>
                <a:lnTo>
                  <a:pt x="3506839" y="1929841"/>
                </a:lnTo>
                <a:lnTo>
                  <a:pt x="3484893" y="1929841"/>
                </a:lnTo>
                <a:lnTo>
                  <a:pt x="3484893" y="1951787"/>
                </a:lnTo>
                <a:lnTo>
                  <a:pt x="3506839" y="1951787"/>
                </a:lnTo>
                <a:lnTo>
                  <a:pt x="3506839" y="1973732"/>
                </a:lnTo>
                <a:lnTo>
                  <a:pt x="3528784" y="1973732"/>
                </a:lnTo>
                <a:lnTo>
                  <a:pt x="3528784" y="1951787"/>
                </a:lnTo>
                <a:lnTo>
                  <a:pt x="3550730" y="1951787"/>
                </a:lnTo>
                <a:lnTo>
                  <a:pt x="3550730" y="1929841"/>
                </a:lnTo>
                <a:lnTo>
                  <a:pt x="3528784" y="1929841"/>
                </a:lnTo>
                <a:lnTo>
                  <a:pt x="3528784" y="1907896"/>
                </a:lnTo>
                <a:close/>
                <a:moveTo>
                  <a:pt x="2362924" y="3416313"/>
                </a:moveTo>
                <a:lnTo>
                  <a:pt x="2340979" y="3416313"/>
                </a:lnTo>
                <a:lnTo>
                  <a:pt x="2340979" y="3438601"/>
                </a:lnTo>
                <a:lnTo>
                  <a:pt x="2318690" y="3438601"/>
                </a:lnTo>
                <a:lnTo>
                  <a:pt x="2318690" y="3460547"/>
                </a:lnTo>
                <a:lnTo>
                  <a:pt x="2340979" y="3460547"/>
                </a:lnTo>
                <a:lnTo>
                  <a:pt x="2340979" y="3482835"/>
                </a:lnTo>
                <a:lnTo>
                  <a:pt x="2362924" y="3482835"/>
                </a:lnTo>
                <a:lnTo>
                  <a:pt x="2362924" y="3460547"/>
                </a:lnTo>
                <a:lnTo>
                  <a:pt x="2385212" y="3460547"/>
                </a:lnTo>
                <a:lnTo>
                  <a:pt x="2385212" y="3438601"/>
                </a:lnTo>
                <a:lnTo>
                  <a:pt x="2362924" y="3438601"/>
                </a:lnTo>
                <a:lnTo>
                  <a:pt x="2362924" y="3416313"/>
                </a:lnTo>
                <a:close/>
                <a:moveTo>
                  <a:pt x="2426704" y="3842880"/>
                </a:moveTo>
                <a:lnTo>
                  <a:pt x="2414359" y="3842880"/>
                </a:lnTo>
                <a:lnTo>
                  <a:pt x="2414359" y="3854882"/>
                </a:lnTo>
                <a:lnTo>
                  <a:pt x="2402357" y="3854882"/>
                </a:lnTo>
                <a:lnTo>
                  <a:pt x="2402357" y="3867226"/>
                </a:lnTo>
                <a:lnTo>
                  <a:pt x="2414359" y="3867226"/>
                </a:lnTo>
                <a:lnTo>
                  <a:pt x="2414359" y="3879228"/>
                </a:lnTo>
                <a:lnTo>
                  <a:pt x="2426704" y="3879228"/>
                </a:lnTo>
                <a:lnTo>
                  <a:pt x="2426704" y="3867226"/>
                </a:lnTo>
                <a:lnTo>
                  <a:pt x="2438705" y="3867226"/>
                </a:lnTo>
                <a:lnTo>
                  <a:pt x="2438705" y="3854882"/>
                </a:lnTo>
                <a:lnTo>
                  <a:pt x="2426704" y="3854882"/>
                </a:lnTo>
                <a:lnTo>
                  <a:pt x="2426704" y="3842880"/>
                </a:lnTo>
                <a:close/>
                <a:moveTo>
                  <a:pt x="2289886" y="3841852"/>
                </a:moveTo>
                <a:lnTo>
                  <a:pt x="2276856" y="3841852"/>
                </a:lnTo>
                <a:lnTo>
                  <a:pt x="2276856" y="3854539"/>
                </a:lnTo>
                <a:lnTo>
                  <a:pt x="2264169" y="3854539"/>
                </a:lnTo>
                <a:lnTo>
                  <a:pt x="2264169" y="3867569"/>
                </a:lnTo>
                <a:lnTo>
                  <a:pt x="2276856" y="3867569"/>
                </a:lnTo>
                <a:lnTo>
                  <a:pt x="2276856" y="3880256"/>
                </a:lnTo>
                <a:lnTo>
                  <a:pt x="2289886" y="3880256"/>
                </a:lnTo>
                <a:lnTo>
                  <a:pt x="2289886" y="3867569"/>
                </a:lnTo>
                <a:lnTo>
                  <a:pt x="2302574" y="3867569"/>
                </a:lnTo>
                <a:lnTo>
                  <a:pt x="2302574" y="3854539"/>
                </a:lnTo>
                <a:lnTo>
                  <a:pt x="2289886" y="3854539"/>
                </a:lnTo>
                <a:lnTo>
                  <a:pt x="2289886" y="3841852"/>
                </a:lnTo>
                <a:close/>
                <a:moveTo>
                  <a:pt x="3185884" y="2867673"/>
                </a:moveTo>
                <a:lnTo>
                  <a:pt x="3163939" y="2867673"/>
                </a:lnTo>
                <a:lnTo>
                  <a:pt x="3163939" y="2889961"/>
                </a:lnTo>
                <a:lnTo>
                  <a:pt x="3141650" y="2889961"/>
                </a:lnTo>
                <a:lnTo>
                  <a:pt x="3141650" y="2911907"/>
                </a:lnTo>
                <a:lnTo>
                  <a:pt x="3163939" y="2911907"/>
                </a:lnTo>
                <a:lnTo>
                  <a:pt x="3163939" y="2934195"/>
                </a:lnTo>
                <a:lnTo>
                  <a:pt x="3185884" y="2934195"/>
                </a:lnTo>
                <a:lnTo>
                  <a:pt x="3185884" y="2911907"/>
                </a:lnTo>
                <a:lnTo>
                  <a:pt x="3208172" y="2911907"/>
                </a:lnTo>
                <a:lnTo>
                  <a:pt x="3208172" y="2889961"/>
                </a:lnTo>
                <a:lnTo>
                  <a:pt x="3185884" y="2889961"/>
                </a:lnTo>
                <a:lnTo>
                  <a:pt x="3185884" y="2867673"/>
                </a:lnTo>
                <a:close/>
                <a:moveTo>
                  <a:pt x="2359838" y="3700234"/>
                </a:moveTo>
                <a:lnTo>
                  <a:pt x="2344064" y="3700234"/>
                </a:lnTo>
                <a:lnTo>
                  <a:pt x="2344064" y="3716007"/>
                </a:lnTo>
                <a:lnTo>
                  <a:pt x="2328291" y="3716007"/>
                </a:lnTo>
                <a:lnTo>
                  <a:pt x="2328291" y="3731781"/>
                </a:lnTo>
                <a:lnTo>
                  <a:pt x="2344064" y="3731781"/>
                </a:lnTo>
                <a:lnTo>
                  <a:pt x="2344064" y="3747554"/>
                </a:lnTo>
                <a:lnTo>
                  <a:pt x="2359838" y="3747554"/>
                </a:lnTo>
                <a:lnTo>
                  <a:pt x="2359838" y="3731781"/>
                </a:lnTo>
                <a:lnTo>
                  <a:pt x="2375611" y="3731781"/>
                </a:lnTo>
                <a:lnTo>
                  <a:pt x="2375611" y="3716007"/>
                </a:lnTo>
                <a:lnTo>
                  <a:pt x="2359838" y="3716007"/>
                </a:lnTo>
                <a:lnTo>
                  <a:pt x="2359838" y="3700234"/>
                </a:lnTo>
                <a:close/>
                <a:moveTo>
                  <a:pt x="2292973" y="3557588"/>
                </a:moveTo>
                <a:lnTo>
                  <a:pt x="2273770" y="3557588"/>
                </a:lnTo>
                <a:lnTo>
                  <a:pt x="2273770" y="3577133"/>
                </a:lnTo>
                <a:lnTo>
                  <a:pt x="2254225" y="3577133"/>
                </a:lnTo>
                <a:lnTo>
                  <a:pt x="2254225" y="3596335"/>
                </a:lnTo>
                <a:lnTo>
                  <a:pt x="2273770" y="3596335"/>
                </a:lnTo>
                <a:lnTo>
                  <a:pt x="2273770" y="3615881"/>
                </a:lnTo>
                <a:lnTo>
                  <a:pt x="2292973" y="3615881"/>
                </a:lnTo>
                <a:lnTo>
                  <a:pt x="2292973" y="3596335"/>
                </a:lnTo>
                <a:lnTo>
                  <a:pt x="2312518" y="3596335"/>
                </a:lnTo>
                <a:lnTo>
                  <a:pt x="2312518" y="3577133"/>
                </a:lnTo>
                <a:lnTo>
                  <a:pt x="2292973" y="3577133"/>
                </a:lnTo>
                <a:lnTo>
                  <a:pt x="2292973" y="3557588"/>
                </a:lnTo>
                <a:close/>
                <a:moveTo>
                  <a:pt x="2566607" y="3560331"/>
                </a:moveTo>
                <a:lnTo>
                  <a:pt x="2548776" y="3560331"/>
                </a:lnTo>
                <a:lnTo>
                  <a:pt x="2548776" y="3577819"/>
                </a:lnTo>
                <a:lnTo>
                  <a:pt x="2531288" y="3577819"/>
                </a:lnTo>
                <a:lnTo>
                  <a:pt x="2531288" y="3595649"/>
                </a:lnTo>
                <a:lnTo>
                  <a:pt x="2548776" y="3595649"/>
                </a:lnTo>
                <a:lnTo>
                  <a:pt x="2548776" y="3613137"/>
                </a:lnTo>
                <a:lnTo>
                  <a:pt x="2566607" y="3613137"/>
                </a:lnTo>
                <a:lnTo>
                  <a:pt x="2566607" y="3595649"/>
                </a:lnTo>
                <a:lnTo>
                  <a:pt x="2584094" y="3595649"/>
                </a:lnTo>
                <a:lnTo>
                  <a:pt x="2584094" y="3577819"/>
                </a:lnTo>
                <a:lnTo>
                  <a:pt x="2566607" y="3577819"/>
                </a:lnTo>
                <a:lnTo>
                  <a:pt x="2566607" y="3560331"/>
                </a:lnTo>
                <a:close/>
                <a:moveTo>
                  <a:pt x="2569350" y="3277438"/>
                </a:moveTo>
                <a:lnTo>
                  <a:pt x="2546033" y="3277438"/>
                </a:lnTo>
                <a:lnTo>
                  <a:pt x="2546033" y="3300755"/>
                </a:lnTo>
                <a:lnTo>
                  <a:pt x="2522716" y="3300755"/>
                </a:lnTo>
                <a:lnTo>
                  <a:pt x="2522716" y="3324073"/>
                </a:lnTo>
                <a:lnTo>
                  <a:pt x="2546033" y="3324073"/>
                </a:lnTo>
                <a:lnTo>
                  <a:pt x="2546033" y="3347390"/>
                </a:lnTo>
                <a:lnTo>
                  <a:pt x="2569350" y="3347390"/>
                </a:lnTo>
                <a:lnTo>
                  <a:pt x="2569350" y="3324073"/>
                </a:lnTo>
                <a:lnTo>
                  <a:pt x="2592667" y="3324073"/>
                </a:lnTo>
                <a:lnTo>
                  <a:pt x="2592667" y="3300755"/>
                </a:lnTo>
                <a:lnTo>
                  <a:pt x="2569350" y="3300755"/>
                </a:lnTo>
                <a:lnTo>
                  <a:pt x="2569350" y="3277438"/>
                </a:lnTo>
                <a:close/>
                <a:moveTo>
                  <a:pt x="2496655" y="3701263"/>
                </a:moveTo>
                <a:lnTo>
                  <a:pt x="2481568" y="3701263"/>
                </a:lnTo>
                <a:lnTo>
                  <a:pt x="2481568" y="3716350"/>
                </a:lnTo>
                <a:lnTo>
                  <a:pt x="2466480" y="3716350"/>
                </a:lnTo>
                <a:lnTo>
                  <a:pt x="2466480" y="3731438"/>
                </a:lnTo>
                <a:lnTo>
                  <a:pt x="2481568" y="3731438"/>
                </a:lnTo>
                <a:lnTo>
                  <a:pt x="2481568" y="3746525"/>
                </a:lnTo>
                <a:lnTo>
                  <a:pt x="2496655" y="3746525"/>
                </a:lnTo>
                <a:lnTo>
                  <a:pt x="2496655" y="3731438"/>
                </a:lnTo>
                <a:lnTo>
                  <a:pt x="2511743" y="3731438"/>
                </a:lnTo>
                <a:lnTo>
                  <a:pt x="2511743" y="3716350"/>
                </a:lnTo>
                <a:lnTo>
                  <a:pt x="2496655" y="3716350"/>
                </a:lnTo>
                <a:lnTo>
                  <a:pt x="2496655" y="3701263"/>
                </a:lnTo>
                <a:close/>
                <a:moveTo>
                  <a:pt x="2499741" y="3417684"/>
                </a:moveTo>
                <a:lnTo>
                  <a:pt x="2478481" y="3417684"/>
                </a:lnTo>
                <a:lnTo>
                  <a:pt x="2478481" y="3438944"/>
                </a:lnTo>
                <a:lnTo>
                  <a:pt x="2457221" y="3438944"/>
                </a:lnTo>
                <a:lnTo>
                  <a:pt x="2457221" y="3460204"/>
                </a:lnTo>
                <a:lnTo>
                  <a:pt x="2478481" y="3460204"/>
                </a:lnTo>
                <a:lnTo>
                  <a:pt x="2478481" y="3481464"/>
                </a:lnTo>
                <a:lnTo>
                  <a:pt x="2499741" y="3481464"/>
                </a:lnTo>
                <a:lnTo>
                  <a:pt x="2499741" y="3460204"/>
                </a:lnTo>
                <a:lnTo>
                  <a:pt x="2521001" y="3460204"/>
                </a:lnTo>
                <a:lnTo>
                  <a:pt x="2521001" y="3438944"/>
                </a:lnTo>
                <a:lnTo>
                  <a:pt x="2499741" y="3438944"/>
                </a:lnTo>
                <a:lnTo>
                  <a:pt x="2499741" y="3417684"/>
                </a:lnTo>
                <a:close/>
                <a:moveTo>
                  <a:pt x="1952130" y="3414598"/>
                </a:moveTo>
                <a:lnTo>
                  <a:pt x="1928812" y="3414598"/>
                </a:lnTo>
                <a:lnTo>
                  <a:pt x="1928812" y="3437915"/>
                </a:lnTo>
                <a:lnTo>
                  <a:pt x="1905495" y="3437915"/>
                </a:lnTo>
                <a:lnTo>
                  <a:pt x="1905495" y="3461233"/>
                </a:lnTo>
                <a:lnTo>
                  <a:pt x="1928812" y="3461233"/>
                </a:lnTo>
                <a:lnTo>
                  <a:pt x="1928812" y="3484550"/>
                </a:lnTo>
                <a:lnTo>
                  <a:pt x="1952130" y="3484550"/>
                </a:lnTo>
                <a:lnTo>
                  <a:pt x="1952130" y="3461233"/>
                </a:lnTo>
                <a:lnTo>
                  <a:pt x="1975447" y="3461233"/>
                </a:lnTo>
                <a:lnTo>
                  <a:pt x="1975447" y="3437915"/>
                </a:lnTo>
                <a:lnTo>
                  <a:pt x="1952130" y="3437915"/>
                </a:lnTo>
                <a:lnTo>
                  <a:pt x="1952130" y="3414598"/>
                </a:lnTo>
                <a:close/>
                <a:moveTo>
                  <a:pt x="2019338" y="3556216"/>
                </a:moveTo>
                <a:lnTo>
                  <a:pt x="1998764" y="3556216"/>
                </a:lnTo>
                <a:lnTo>
                  <a:pt x="1998764" y="3576447"/>
                </a:lnTo>
                <a:lnTo>
                  <a:pt x="1978533" y="3576447"/>
                </a:lnTo>
                <a:lnTo>
                  <a:pt x="1978533" y="3597021"/>
                </a:lnTo>
                <a:lnTo>
                  <a:pt x="1998764" y="3597021"/>
                </a:lnTo>
                <a:lnTo>
                  <a:pt x="1998764" y="3617252"/>
                </a:lnTo>
                <a:lnTo>
                  <a:pt x="2019338" y="3617252"/>
                </a:lnTo>
                <a:lnTo>
                  <a:pt x="2019338" y="3597021"/>
                </a:lnTo>
                <a:lnTo>
                  <a:pt x="2039569" y="3597021"/>
                </a:lnTo>
                <a:lnTo>
                  <a:pt x="2039569" y="3576447"/>
                </a:lnTo>
                <a:lnTo>
                  <a:pt x="2019338" y="3576447"/>
                </a:lnTo>
                <a:lnTo>
                  <a:pt x="2019338" y="3556216"/>
                </a:lnTo>
                <a:close/>
                <a:moveTo>
                  <a:pt x="2015909" y="3840823"/>
                </a:moveTo>
                <a:lnTo>
                  <a:pt x="2002193" y="3840823"/>
                </a:lnTo>
                <a:lnTo>
                  <a:pt x="2002193" y="3854196"/>
                </a:lnTo>
                <a:lnTo>
                  <a:pt x="1988820" y="3854196"/>
                </a:lnTo>
                <a:lnTo>
                  <a:pt x="1988820" y="3867912"/>
                </a:lnTo>
                <a:lnTo>
                  <a:pt x="2002193" y="3867912"/>
                </a:lnTo>
                <a:lnTo>
                  <a:pt x="2002193" y="3881285"/>
                </a:lnTo>
                <a:lnTo>
                  <a:pt x="2015909" y="3881285"/>
                </a:lnTo>
                <a:lnTo>
                  <a:pt x="2015909" y="3867912"/>
                </a:lnTo>
                <a:lnTo>
                  <a:pt x="2029282" y="3867912"/>
                </a:lnTo>
                <a:lnTo>
                  <a:pt x="2029282" y="3854196"/>
                </a:lnTo>
                <a:lnTo>
                  <a:pt x="2015909" y="3854196"/>
                </a:lnTo>
                <a:lnTo>
                  <a:pt x="2015909" y="3840823"/>
                </a:lnTo>
                <a:close/>
                <a:moveTo>
                  <a:pt x="2086204" y="3698519"/>
                </a:moveTo>
                <a:lnTo>
                  <a:pt x="2069059" y="3698519"/>
                </a:lnTo>
                <a:lnTo>
                  <a:pt x="2069059" y="3715322"/>
                </a:lnTo>
                <a:lnTo>
                  <a:pt x="2052256" y="3715322"/>
                </a:lnTo>
                <a:lnTo>
                  <a:pt x="2052256" y="3732467"/>
                </a:lnTo>
                <a:lnTo>
                  <a:pt x="2069059" y="3732467"/>
                </a:lnTo>
                <a:lnTo>
                  <a:pt x="2069059" y="3749269"/>
                </a:lnTo>
                <a:lnTo>
                  <a:pt x="2086204" y="3749269"/>
                </a:lnTo>
                <a:lnTo>
                  <a:pt x="2086204" y="3732467"/>
                </a:lnTo>
                <a:lnTo>
                  <a:pt x="2103006" y="3732467"/>
                </a:lnTo>
                <a:lnTo>
                  <a:pt x="2103006" y="3715322"/>
                </a:lnTo>
                <a:lnTo>
                  <a:pt x="2086204" y="3715322"/>
                </a:lnTo>
                <a:lnTo>
                  <a:pt x="2086204" y="3698519"/>
                </a:lnTo>
                <a:close/>
                <a:moveTo>
                  <a:pt x="2633129" y="3703320"/>
                </a:moveTo>
                <a:lnTo>
                  <a:pt x="2619413" y="3703320"/>
                </a:lnTo>
                <a:lnTo>
                  <a:pt x="2619413" y="3717036"/>
                </a:lnTo>
                <a:lnTo>
                  <a:pt x="2605697" y="3717036"/>
                </a:lnTo>
                <a:lnTo>
                  <a:pt x="2605697" y="3730752"/>
                </a:lnTo>
                <a:lnTo>
                  <a:pt x="2619413" y="3730752"/>
                </a:lnTo>
                <a:lnTo>
                  <a:pt x="2619413" y="3744468"/>
                </a:lnTo>
                <a:lnTo>
                  <a:pt x="2633129" y="3744468"/>
                </a:lnTo>
                <a:lnTo>
                  <a:pt x="2633129" y="3730752"/>
                </a:lnTo>
                <a:lnTo>
                  <a:pt x="2646845" y="3730752"/>
                </a:lnTo>
                <a:lnTo>
                  <a:pt x="2646845" y="3717036"/>
                </a:lnTo>
                <a:lnTo>
                  <a:pt x="2633129" y="3717036"/>
                </a:lnTo>
                <a:lnTo>
                  <a:pt x="2633129" y="3703320"/>
                </a:lnTo>
                <a:close/>
                <a:moveTo>
                  <a:pt x="2156155" y="3556559"/>
                </a:moveTo>
                <a:lnTo>
                  <a:pt x="2136267" y="3556559"/>
                </a:lnTo>
                <a:lnTo>
                  <a:pt x="2136267" y="3576790"/>
                </a:lnTo>
                <a:lnTo>
                  <a:pt x="2116036" y="3576790"/>
                </a:lnTo>
                <a:lnTo>
                  <a:pt x="2116036" y="3596678"/>
                </a:lnTo>
                <a:lnTo>
                  <a:pt x="2136267" y="3596678"/>
                </a:lnTo>
                <a:lnTo>
                  <a:pt x="2136267" y="3616909"/>
                </a:lnTo>
                <a:lnTo>
                  <a:pt x="2156155" y="3616909"/>
                </a:lnTo>
                <a:lnTo>
                  <a:pt x="2156155" y="3596678"/>
                </a:lnTo>
                <a:lnTo>
                  <a:pt x="2176387" y="3596678"/>
                </a:lnTo>
                <a:lnTo>
                  <a:pt x="2176387" y="3576790"/>
                </a:lnTo>
                <a:lnTo>
                  <a:pt x="2156155" y="3576790"/>
                </a:lnTo>
                <a:lnTo>
                  <a:pt x="2156155" y="3556559"/>
                </a:lnTo>
                <a:close/>
                <a:moveTo>
                  <a:pt x="2223021" y="3699205"/>
                </a:moveTo>
                <a:lnTo>
                  <a:pt x="2206562" y="3699205"/>
                </a:lnTo>
                <a:lnTo>
                  <a:pt x="2206562" y="3715664"/>
                </a:lnTo>
                <a:lnTo>
                  <a:pt x="2190103" y="3715664"/>
                </a:lnTo>
                <a:lnTo>
                  <a:pt x="2190103" y="3732124"/>
                </a:lnTo>
                <a:lnTo>
                  <a:pt x="2206562" y="3732124"/>
                </a:lnTo>
                <a:lnTo>
                  <a:pt x="2206562" y="3748583"/>
                </a:lnTo>
                <a:lnTo>
                  <a:pt x="2223021" y="3748583"/>
                </a:lnTo>
                <a:lnTo>
                  <a:pt x="2223021" y="3732124"/>
                </a:lnTo>
                <a:lnTo>
                  <a:pt x="2239480" y="3732124"/>
                </a:lnTo>
                <a:lnTo>
                  <a:pt x="2239480" y="3715664"/>
                </a:lnTo>
                <a:lnTo>
                  <a:pt x="2223021" y="3715664"/>
                </a:lnTo>
                <a:lnTo>
                  <a:pt x="2223021" y="3699205"/>
                </a:lnTo>
                <a:close/>
                <a:moveTo>
                  <a:pt x="2089290" y="3414598"/>
                </a:moveTo>
                <a:lnTo>
                  <a:pt x="2065972" y="3414598"/>
                </a:lnTo>
                <a:lnTo>
                  <a:pt x="2065972" y="3437915"/>
                </a:lnTo>
                <a:lnTo>
                  <a:pt x="2042656" y="3437915"/>
                </a:lnTo>
                <a:lnTo>
                  <a:pt x="2042656" y="3461233"/>
                </a:lnTo>
                <a:lnTo>
                  <a:pt x="2065972" y="3461233"/>
                </a:lnTo>
                <a:lnTo>
                  <a:pt x="2065972" y="3484550"/>
                </a:lnTo>
                <a:lnTo>
                  <a:pt x="2089290" y="3484550"/>
                </a:lnTo>
                <a:lnTo>
                  <a:pt x="2089290" y="3461233"/>
                </a:lnTo>
                <a:lnTo>
                  <a:pt x="2112607" y="3461233"/>
                </a:lnTo>
                <a:lnTo>
                  <a:pt x="2112607" y="3437915"/>
                </a:lnTo>
                <a:lnTo>
                  <a:pt x="2089290" y="3437915"/>
                </a:lnTo>
                <a:lnTo>
                  <a:pt x="2089290" y="3414598"/>
                </a:lnTo>
                <a:close/>
                <a:moveTo>
                  <a:pt x="2226107" y="3415627"/>
                </a:moveTo>
                <a:lnTo>
                  <a:pt x="2203475" y="3415627"/>
                </a:lnTo>
                <a:lnTo>
                  <a:pt x="2203475" y="3438258"/>
                </a:lnTo>
                <a:lnTo>
                  <a:pt x="2180844" y="3438258"/>
                </a:lnTo>
                <a:lnTo>
                  <a:pt x="2180844" y="3460890"/>
                </a:lnTo>
                <a:lnTo>
                  <a:pt x="2203475" y="3460890"/>
                </a:lnTo>
                <a:lnTo>
                  <a:pt x="2203475" y="3483521"/>
                </a:lnTo>
                <a:lnTo>
                  <a:pt x="2226107" y="3483521"/>
                </a:lnTo>
                <a:lnTo>
                  <a:pt x="2226107" y="3460890"/>
                </a:lnTo>
                <a:lnTo>
                  <a:pt x="2248738" y="3460890"/>
                </a:lnTo>
                <a:lnTo>
                  <a:pt x="2248738" y="3438258"/>
                </a:lnTo>
                <a:lnTo>
                  <a:pt x="2226107" y="3438258"/>
                </a:lnTo>
                <a:lnTo>
                  <a:pt x="2226107" y="3415627"/>
                </a:lnTo>
                <a:close/>
                <a:moveTo>
                  <a:pt x="2153069" y="3840823"/>
                </a:moveTo>
                <a:lnTo>
                  <a:pt x="2139353" y="3840823"/>
                </a:lnTo>
                <a:lnTo>
                  <a:pt x="2139353" y="3854196"/>
                </a:lnTo>
                <a:lnTo>
                  <a:pt x="2125980" y="3854196"/>
                </a:lnTo>
                <a:lnTo>
                  <a:pt x="2125980" y="3867912"/>
                </a:lnTo>
                <a:lnTo>
                  <a:pt x="2139353" y="3867912"/>
                </a:lnTo>
                <a:lnTo>
                  <a:pt x="2139353" y="3881285"/>
                </a:lnTo>
                <a:lnTo>
                  <a:pt x="2153069" y="3881285"/>
                </a:lnTo>
                <a:lnTo>
                  <a:pt x="2153069" y="3867912"/>
                </a:lnTo>
                <a:lnTo>
                  <a:pt x="2166442" y="3867912"/>
                </a:lnTo>
                <a:lnTo>
                  <a:pt x="2166442" y="3854196"/>
                </a:lnTo>
                <a:lnTo>
                  <a:pt x="2153069" y="3854196"/>
                </a:lnTo>
                <a:lnTo>
                  <a:pt x="2153069" y="3840823"/>
                </a:lnTo>
                <a:close/>
                <a:moveTo>
                  <a:pt x="2429789" y="3558616"/>
                </a:moveTo>
                <a:lnTo>
                  <a:pt x="2411273" y="3558616"/>
                </a:lnTo>
                <a:lnTo>
                  <a:pt x="2411273" y="3577476"/>
                </a:lnTo>
                <a:lnTo>
                  <a:pt x="2392414" y="3577476"/>
                </a:lnTo>
                <a:lnTo>
                  <a:pt x="2392414" y="3595992"/>
                </a:lnTo>
                <a:lnTo>
                  <a:pt x="2411273" y="3595992"/>
                </a:lnTo>
                <a:lnTo>
                  <a:pt x="2411273" y="3614852"/>
                </a:lnTo>
                <a:lnTo>
                  <a:pt x="2429789" y="3614852"/>
                </a:lnTo>
                <a:lnTo>
                  <a:pt x="2429789" y="3595992"/>
                </a:lnTo>
                <a:lnTo>
                  <a:pt x="2448649" y="3595992"/>
                </a:lnTo>
                <a:lnTo>
                  <a:pt x="2448649" y="3577476"/>
                </a:lnTo>
                <a:lnTo>
                  <a:pt x="2429789" y="3577476"/>
                </a:lnTo>
                <a:lnTo>
                  <a:pt x="2429789" y="3558616"/>
                </a:lnTo>
                <a:close/>
                <a:moveTo>
                  <a:pt x="3048038" y="3144736"/>
                </a:moveTo>
                <a:lnTo>
                  <a:pt x="3027464" y="3144736"/>
                </a:lnTo>
                <a:lnTo>
                  <a:pt x="3027464" y="3164967"/>
                </a:lnTo>
                <a:lnTo>
                  <a:pt x="3007233" y="3164967"/>
                </a:lnTo>
                <a:lnTo>
                  <a:pt x="3007233" y="3185541"/>
                </a:lnTo>
                <a:lnTo>
                  <a:pt x="3027464" y="3185541"/>
                </a:lnTo>
                <a:lnTo>
                  <a:pt x="3027464" y="3205772"/>
                </a:lnTo>
                <a:lnTo>
                  <a:pt x="3048038" y="3205772"/>
                </a:lnTo>
                <a:lnTo>
                  <a:pt x="3048038" y="3185541"/>
                </a:lnTo>
                <a:lnTo>
                  <a:pt x="3068269" y="3185541"/>
                </a:lnTo>
                <a:lnTo>
                  <a:pt x="3068269" y="3164967"/>
                </a:lnTo>
                <a:lnTo>
                  <a:pt x="3048038" y="3164967"/>
                </a:lnTo>
                <a:lnTo>
                  <a:pt x="3048038" y="3144736"/>
                </a:lnTo>
                <a:close/>
                <a:moveTo>
                  <a:pt x="2980830" y="3003118"/>
                </a:moveTo>
                <a:lnTo>
                  <a:pt x="2957513" y="3003118"/>
                </a:lnTo>
                <a:lnTo>
                  <a:pt x="2957513" y="3026435"/>
                </a:lnTo>
                <a:lnTo>
                  <a:pt x="2934196" y="3026435"/>
                </a:lnTo>
                <a:lnTo>
                  <a:pt x="2934196" y="3049753"/>
                </a:lnTo>
                <a:lnTo>
                  <a:pt x="2957513" y="3049753"/>
                </a:lnTo>
                <a:lnTo>
                  <a:pt x="2957513" y="3073070"/>
                </a:lnTo>
                <a:lnTo>
                  <a:pt x="2980830" y="3073070"/>
                </a:lnTo>
                <a:lnTo>
                  <a:pt x="2980830" y="3049753"/>
                </a:lnTo>
                <a:lnTo>
                  <a:pt x="3004147" y="3049753"/>
                </a:lnTo>
                <a:lnTo>
                  <a:pt x="3004147" y="3026435"/>
                </a:lnTo>
                <a:lnTo>
                  <a:pt x="2980830" y="3026435"/>
                </a:lnTo>
                <a:lnTo>
                  <a:pt x="2980830" y="3003118"/>
                </a:lnTo>
                <a:close/>
                <a:moveTo>
                  <a:pt x="3045295" y="3426943"/>
                </a:moveTo>
                <a:lnTo>
                  <a:pt x="3030208" y="3426943"/>
                </a:lnTo>
                <a:lnTo>
                  <a:pt x="3030208" y="3442030"/>
                </a:lnTo>
                <a:lnTo>
                  <a:pt x="3015120" y="3442030"/>
                </a:lnTo>
                <a:lnTo>
                  <a:pt x="3015120" y="3457118"/>
                </a:lnTo>
                <a:lnTo>
                  <a:pt x="3030208" y="3457118"/>
                </a:lnTo>
                <a:lnTo>
                  <a:pt x="3030208" y="3472205"/>
                </a:lnTo>
                <a:lnTo>
                  <a:pt x="3045295" y="3472205"/>
                </a:lnTo>
                <a:lnTo>
                  <a:pt x="3045295" y="3457118"/>
                </a:lnTo>
                <a:lnTo>
                  <a:pt x="3060383" y="3457118"/>
                </a:lnTo>
                <a:lnTo>
                  <a:pt x="3060383" y="3442030"/>
                </a:lnTo>
                <a:lnTo>
                  <a:pt x="3045295" y="3442030"/>
                </a:lnTo>
                <a:lnTo>
                  <a:pt x="3045295" y="3426943"/>
                </a:lnTo>
                <a:close/>
                <a:moveTo>
                  <a:pt x="2636215" y="3419399"/>
                </a:moveTo>
                <a:lnTo>
                  <a:pt x="2616327" y="3419399"/>
                </a:lnTo>
                <a:lnTo>
                  <a:pt x="2616327" y="3439630"/>
                </a:lnTo>
                <a:lnTo>
                  <a:pt x="2596096" y="3439630"/>
                </a:lnTo>
                <a:lnTo>
                  <a:pt x="2596096" y="3459518"/>
                </a:lnTo>
                <a:lnTo>
                  <a:pt x="2616327" y="3459518"/>
                </a:lnTo>
                <a:lnTo>
                  <a:pt x="2616327" y="3479749"/>
                </a:lnTo>
                <a:lnTo>
                  <a:pt x="2636215" y="3479749"/>
                </a:lnTo>
                <a:lnTo>
                  <a:pt x="2636215" y="3459518"/>
                </a:lnTo>
                <a:lnTo>
                  <a:pt x="2656447" y="3459518"/>
                </a:lnTo>
                <a:lnTo>
                  <a:pt x="2656447" y="3439630"/>
                </a:lnTo>
                <a:lnTo>
                  <a:pt x="2636215" y="3439630"/>
                </a:lnTo>
                <a:lnTo>
                  <a:pt x="2636215" y="3419399"/>
                </a:lnTo>
                <a:close/>
                <a:moveTo>
                  <a:pt x="3114561" y="3287382"/>
                </a:moveTo>
                <a:lnTo>
                  <a:pt x="3098102" y="3287382"/>
                </a:lnTo>
                <a:lnTo>
                  <a:pt x="3098102" y="3304184"/>
                </a:lnTo>
                <a:lnTo>
                  <a:pt x="3081299" y="3304184"/>
                </a:lnTo>
                <a:lnTo>
                  <a:pt x="3081299" y="3320644"/>
                </a:lnTo>
                <a:lnTo>
                  <a:pt x="3098102" y="3320644"/>
                </a:lnTo>
                <a:lnTo>
                  <a:pt x="3098102" y="3337446"/>
                </a:lnTo>
                <a:lnTo>
                  <a:pt x="3114561" y="3337446"/>
                </a:lnTo>
                <a:lnTo>
                  <a:pt x="3114561" y="3320644"/>
                </a:lnTo>
                <a:lnTo>
                  <a:pt x="3131363" y="3320644"/>
                </a:lnTo>
                <a:lnTo>
                  <a:pt x="3131363" y="3304184"/>
                </a:lnTo>
                <a:lnTo>
                  <a:pt x="3114561" y="3304184"/>
                </a:lnTo>
                <a:lnTo>
                  <a:pt x="3114561" y="3287382"/>
                </a:lnTo>
                <a:close/>
                <a:moveTo>
                  <a:pt x="2975686" y="3567189"/>
                </a:moveTo>
                <a:lnTo>
                  <a:pt x="2962656" y="3567189"/>
                </a:lnTo>
                <a:lnTo>
                  <a:pt x="2962656" y="3580219"/>
                </a:lnTo>
                <a:lnTo>
                  <a:pt x="2949626" y="3580219"/>
                </a:lnTo>
                <a:lnTo>
                  <a:pt x="2949626" y="3593249"/>
                </a:lnTo>
                <a:lnTo>
                  <a:pt x="2962656" y="3593249"/>
                </a:lnTo>
                <a:lnTo>
                  <a:pt x="2962656" y="3606279"/>
                </a:lnTo>
                <a:lnTo>
                  <a:pt x="2975686" y="3606279"/>
                </a:lnTo>
                <a:lnTo>
                  <a:pt x="2975686" y="3593249"/>
                </a:lnTo>
                <a:lnTo>
                  <a:pt x="2988716" y="3593249"/>
                </a:lnTo>
                <a:lnTo>
                  <a:pt x="2988716" y="3580219"/>
                </a:lnTo>
                <a:lnTo>
                  <a:pt x="2975686" y="3580219"/>
                </a:lnTo>
                <a:lnTo>
                  <a:pt x="2975686" y="3567189"/>
                </a:lnTo>
                <a:close/>
                <a:moveTo>
                  <a:pt x="3183827" y="3148508"/>
                </a:moveTo>
                <a:lnTo>
                  <a:pt x="3165996" y="3148508"/>
                </a:lnTo>
                <a:lnTo>
                  <a:pt x="3165996" y="3166339"/>
                </a:lnTo>
                <a:lnTo>
                  <a:pt x="3148165" y="3166339"/>
                </a:lnTo>
                <a:lnTo>
                  <a:pt x="3148165" y="3184169"/>
                </a:lnTo>
                <a:lnTo>
                  <a:pt x="3165996" y="3184169"/>
                </a:lnTo>
                <a:lnTo>
                  <a:pt x="3165996" y="3202000"/>
                </a:lnTo>
                <a:lnTo>
                  <a:pt x="3183827" y="3202000"/>
                </a:lnTo>
                <a:lnTo>
                  <a:pt x="3183827" y="3184169"/>
                </a:lnTo>
                <a:lnTo>
                  <a:pt x="3201658" y="3184169"/>
                </a:lnTo>
                <a:lnTo>
                  <a:pt x="3201658" y="3166339"/>
                </a:lnTo>
                <a:lnTo>
                  <a:pt x="3183827" y="3166339"/>
                </a:lnTo>
                <a:lnTo>
                  <a:pt x="3183827" y="3148508"/>
                </a:lnTo>
                <a:close/>
                <a:moveTo>
                  <a:pt x="3181426" y="3430029"/>
                </a:moveTo>
                <a:lnTo>
                  <a:pt x="3168396" y="3430029"/>
                </a:lnTo>
                <a:lnTo>
                  <a:pt x="3168396" y="3443059"/>
                </a:lnTo>
                <a:lnTo>
                  <a:pt x="3155366" y="3443059"/>
                </a:lnTo>
                <a:lnTo>
                  <a:pt x="3155366" y="3456089"/>
                </a:lnTo>
                <a:lnTo>
                  <a:pt x="3168396" y="3456089"/>
                </a:lnTo>
                <a:lnTo>
                  <a:pt x="3168396" y="3469119"/>
                </a:lnTo>
                <a:lnTo>
                  <a:pt x="3181426" y="3469119"/>
                </a:lnTo>
                <a:lnTo>
                  <a:pt x="3181426" y="3456089"/>
                </a:lnTo>
                <a:lnTo>
                  <a:pt x="3194456" y="3456089"/>
                </a:lnTo>
                <a:lnTo>
                  <a:pt x="3194456" y="3443059"/>
                </a:lnTo>
                <a:lnTo>
                  <a:pt x="3181426" y="3443059"/>
                </a:lnTo>
                <a:lnTo>
                  <a:pt x="3181426" y="3430029"/>
                </a:lnTo>
                <a:close/>
                <a:moveTo>
                  <a:pt x="3116961" y="3006204"/>
                </a:moveTo>
                <a:lnTo>
                  <a:pt x="3095701" y="3006204"/>
                </a:lnTo>
                <a:lnTo>
                  <a:pt x="3095701" y="3027464"/>
                </a:lnTo>
                <a:lnTo>
                  <a:pt x="3074441" y="3027464"/>
                </a:lnTo>
                <a:lnTo>
                  <a:pt x="3074441" y="3048724"/>
                </a:lnTo>
                <a:lnTo>
                  <a:pt x="3095701" y="3048724"/>
                </a:lnTo>
                <a:lnTo>
                  <a:pt x="3095701" y="3069984"/>
                </a:lnTo>
                <a:lnTo>
                  <a:pt x="3116961" y="3069984"/>
                </a:lnTo>
                <a:lnTo>
                  <a:pt x="3116961" y="3048724"/>
                </a:lnTo>
                <a:lnTo>
                  <a:pt x="3138221" y="3048724"/>
                </a:lnTo>
                <a:lnTo>
                  <a:pt x="3138221" y="3027464"/>
                </a:lnTo>
                <a:lnTo>
                  <a:pt x="3116961" y="3027464"/>
                </a:lnTo>
                <a:lnTo>
                  <a:pt x="3116961" y="3006204"/>
                </a:lnTo>
                <a:close/>
                <a:moveTo>
                  <a:pt x="2978429" y="3284296"/>
                </a:moveTo>
                <a:lnTo>
                  <a:pt x="2959913" y="3284296"/>
                </a:lnTo>
                <a:lnTo>
                  <a:pt x="2959913" y="3303156"/>
                </a:lnTo>
                <a:lnTo>
                  <a:pt x="2941054" y="3303156"/>
                </a:lnTo>
                <a:lnTo>
                  <a:pt x="2941054" y="3321672"/>
                </a:lnTo>
                <a:lnTo>
                  <a:pt x="2959913" y="3321672"/>
                </a:lnTo>
                <a:lnTo>
                  <a:pt x="2959913" y="3340532"/>
                </a:lnTo>
                <a:lnTo>
                  <a:pt x="2978429" y="3340532"/>
                </a:lnTo>
                <a:lnTo>
                  <a:pt x="2978429" y="3321672"/>
                </a:lnTo>
                <a:lnTo>
                  <a:pt x="2997289" y="3321672"/>
                </a:lnTo>
                <a:lnTo>
                  <a:pt x="2997289" y="3303156"/>
                </a:lnTo>
                <a:lnTo>
                  <a:pt x="2978429" y="3303156"/>
                </a:lnTo>
                <a:lnTo>
                  <a:pt x="2978429" y="3284296"/>
                </a:lnTo>
                <a:close/>
                <a:moveTo>
                  <a:pt x="2772689" y="3421799"/>
                </a:moveTo>
                <a:lnTo>
                  <a:pt x="2754173" y="3421799"/>
                </a:lnTo>
                <a:lnTo>
                  <a:pt x="2754173" y="3440316"/>
                </a:lnTo>
                <a:lnTo>
                  <a:pt x="2735656" y="3440316"/>
                </a:lnTo>
                <a:lnTo>
                  <a:pt x="2735656" y="3458832"/>
                </a:lnTo>
                <a:lnTo>
                  <a:pt x="2754173" y="3458832"/>
                </a:lnTo>
                <a:lnTo>
                  <a:pt x="2754173" y="3477349"/>
                </a:lnTo>
                <a:lnTo>
                  <a:pt x="2772689" y="3477349"/>
                </a:lnTo>
                <a:lnTo>
                  <a:pt x="2772689" y="3458832"/>
                </a:lnTo>
                <a:lnTo>
                  <a:pt x="2791206" y="3458832"/>
                </a:lnTo>
                <a:lnTo>
                  <a:pt x="2791206" y="3440316"/>
                </a:lnTo>
                <a:lnTo>
                  <a:pt x="2772689" y="3440316"/>
                </a:lnTo>
                <a:lnTo>
                  <a:pt x="2772689" y="3421799"/>
                </a:lnTo>
                <a:close/>
                <a:moveTo>
                  <a:pt x="2705824" y="3279153"/>
                </a:moveTo>
                <a:lnTo>
                  <a:pt x="2683879" y="3279153"/>
                </a:lnTo>
                <a:lnTo>
                  <a:pt x="2683879" y="3301441"/>
                </a:lnTo>
                <a:lnTo>
                  <a:pt x="2661590" y="3301441"/>
                </a:lnTo>
                <a:lnTo>
                  <a:pt x="2661590" y="3323387"/>
                </a:lnTo>
                <a:lnTo>
                  <a:pt x="2683879" y="3323387"/>
                </a:lnTo>
                <a:lnTo>
                  <a:pt x="2683879" y="3345675"/>
                </a:lnTo>
                <a:lnTo>
                  <a:pt x="2705824" y="3345675"/>
                </a:lnTo>
                <a:lnTo>
                  <a:pt x="2705824" y="3323387"/>
                </a:lnTo>
                <a:lnTo>
                  <a:pt x="2728112" y="3323387"/>
                </a:lnTo>
                <a:lnTo>
                  <a:pt x="2728112" y="3301441"/>
                </a:lnTo>
                <a:lnTo>
                  <a:pt x="2705824" y="3301441"/>
                </a:lnTo>
                <a:lnTo>
                  <a:pt x="2705824" y="3279153"/>
                </a:lnTo>
                <a:close/>
                <a:moveTo>
                  <a:pt x="2769604" y="3705035"/>
                </a:moveTo>
                <a:lnTo>
                  <a:pt x="2757259" y="3705035"/>
                </a:lnTo>
                <a:lnTo>
                  <a:pt x="2757259" y="3717722"/>
                </a:lnTo>
                <a:lnTo>
                  <a:pt x="2744572" y="3717722"/>
                </a:lnTo>
                <a:lnTo>
                  <a:pt x="2744572" y="3730066"/>
                </a:lnTo>
                <a:lnTo>
                  <a:pt x="2757259" y="3730066"/>
                </a:lnTo>
                <a:lnTo>
                  <a:pt x="2757259" y="3742754"/>
                </a:lnTo>
                <a:lnTo>
                  <a:pt x="2769604" y="3742754"/>
                </a:lnTo>
                <a:lnTo>
                  <a:pt x="2769604" y="3730066"/>
                </a:lnTo>
                <a:lnTo>
                  <a:pt x="2782291" y="3730066"/>
                </a:lnTo>
                <a:lnTo>
                  <a:pt x="2782291" y="3717722"/>
                </a:lnTo>
                <a:lnTo>
                  <a:pt x="2769604" y="3717722"/>
                </a:lnTo>
                <a:lnTo>
                  <a:pt x="2769604" y="3705035"/>
                </a:lnTo>
                <a:close/>
                <a:moveTo>
                  <a:pt x="2911564" y="3141993"/>
                </a:moveTo>
                <a:lnTo>
                  <a:pt x="2889619" y="3141993"/>
                </a:lnTo>
                <a:lnTo>
                  <a:pt x="2889619" y="3164281"/>
                </a:lnTo>
                <a:lnTo>
                  <a:pt x="2867330" y="3164281"/>
                </a:lnTo>
                <a:lnTo>
                  <a:pt x="2867330" y="3186227"/>
                </a:lnTo>
                <a:lnTo>
                  <a:pt x="2889619" y="3186227"/>
                </a:lnTo>
                <a:lnTo>
                  <a:pt x="2889619" y="3208515"/>
                </a:lnTo>
                <a:lnTo>
                  <a:pt x="2911564" y="3208515"/>
                </a:lnTo>
                <a:lnTo>
                  <a:pt x="2911564" y="3186227"/>
                </a:lnTo>
                <a:lnTo>
                  <a:pt x="2933852" y="3186227"/>
                </a:lnTo>
                <a:lnTo>
                  <a:pt x="2933852" y="3164281"/>
                </a:lnTo>
                <a:lnTo>
                  <a:pt x="2911564" y="3164281"/>
                </a:lnTo>
                <a:lnTo>
                  <a:pt x="2911564" y="3141993"/>
                </a:lnTo>
                <a:close/>
                <a:moveTo>
                  <a:pt x="2703081" y="3562045"/>
                </a:moveTo>
                <a:lnTo>
                  <a:pt x="2686622" y="3562045"/>
                </a:lnTo>
                <a:lnTo>
                  <a:pt x="2686622" y="3578504"/>
                </a:lnTo>
                <a:lnTo>
                  <a:pt x="2670163" y="3578504"/>
                </a:lnTo>
                <a:lnTo>
                  <a:pt x="2670163" y="3594964"/>
                </a:lnTo>
                <a:lnTo>
                  <a:pt x="2686622" y="3594964"/>
                </a:lnTo>
                <a:lnTo>
                  <a:pt x="2686622" y="3611423"/>
                </a:lnTo>
                <a:lnTo>
                  <a:pt x="2703081" y="3611423"/>
                </a:lnTo>
                <a:lnTo>
                  <a:pt x="2703081" y="3594964"/>
                </a:lnTo>
                <a:lnTo>
                  <a:pt x="2719540" y="3594964"/>
                </a:lnTo>
                <a:lnTo>
                  <a:pt x="2719540" y="3578504"/>
                </a:lnTo>
                <a:lnTo>
                  <a:pt x="2703081" y="3578504"/>
                </a:lnTo>
                <a:lnTo>
                  <a:pt x="2703081" y="3562045"/>
                </a:lnTo>
                <a:close/>
                <a:moveTo>
                  <a:pt x="2909164" y="3424199"/>
                </a:moveTo>
                <a:lnTo>
                  <a:pt x="2892019" y="3424199"/>
                </a:lnTo>
                <a:lnTo>
                  <a:pt x="2892019" y="3441002"/>
                </a:lnTo>
                <a:lnTo>
                  <a:pt x="2875217" y="3441002"/>
                </a:lnTo>
                <a:lnTo>
                  <a:pt x="2875217" y="3458147"/>
                </a:lnTo>
                <a:lnTo>
                  <a:pt x="2892019" y="3458147"/>
                </a:lnTo>
                <a:lnTo>
                  <a:pt x="2892019" y="3474949"/>
                </a:lnTo>
                <a:lnTo>
                  <a:pt x="2909164" y="3474949"/>
                </a:lnTo>
                <a:lnTo>
                  <a:pt x="2909164" y="3458147"/>
                </a:lnTo>
                <a:lnTo>
                  <a:pt x="2925966" y="3458147"/>
                </a:lnTo>
                <a:lnTo>
                  <a:pt x="2925966" y="3441002"/>
                </a:lnTo>
                <a:lnTo>
                  <a:pt x="2909164" y="3441002"/>
                </a:lnTo>
                <a:lnTo>
                  <a:pt x="2909164" y="3424199"/>
                </a:lnTo>
                <a:close/>
                <a:moveTo>
                  <a:pt x="2842298" y="3281553"/>
                </a:moveTo>
                <a:lnTo>
                  <a:pt x="2821724" y="3281553"/>
                </a:lnTo>
                <a:lnTo>
                  <a:pt x="2821724" y="3302127"/>
                </a:lnTo>
                <a:lnTo>
                  <a:pt x="2801150" y="3302127"/>
                </a:lnTo>
                <a:lnTo>
                  <a:pt x="2801150" y="3322701"/>
                </a:lnTo>
                <a:lnTo>
                  <a:pt x="2821724" y="3322701"/>
                </a:lnTo>
                <a:lnTo>
                  <a:pt x="2821724" y="3343275"/>
                </a:lnTo>
                <a:lnTo>
                  <a:pt x="2842298" y="3343275"/>
                </a:lnTo>
                <a:lnTo>
                  <a:pt x="2842298" y="3322701"/>
                </a:lnTo>
                <a:lnTo>
                  <a:pt x="2862872" y="3322701"/>
                </a:lnTo>
                <a:lnTo>
                  <a:pt x="2862872" y="3302127"/>
                </a:lnTo>
                <a:lnTo>
                  <a:pt x="2842298" y="3302127"/>
                </a:lnTo>
                <a:lnTo>
                  <a:pt x="2842298" y="3281553"/>
                </a:lnTo>
                <a:close/>
                <a:moveTo>
                  <a:pt x="2839555" y="3564446"/>
                </a:moveTo>
                <a:lnTo>
                  <a:pt x="2824468" y="3564446"/>
                </a:lnTo>
                <a:lnTo>
                  <a:pt x="2824468" y="3579190"/>
                </a:lnTo>
                <a:lnTo>
                  <a:pt x="2809723" y="3579190"/>
                </a:lnTo>
                <a:lnTo>
                  <a:pt x="2809723" y="3594278"/>
                </a:lnTo>
                <a:lnTo>
                  <a:pt x="2824468" y="3594278"/>
                </a:lnTo>
                <a:lnTo>
                  <a:pt x="2824468" y="3609023"/>
                </a:lnTo>
                <a:lnTo>
                  <a:pt x="2839555" y="3609023"/>
                </a:lnTo>
                <a:lnTo>
                  <a:pt x="2839555" y="3594278"/>
                </a:lnTo>
                <a:lnTo>
                  <a:pt x="2854300" y="3594278"/>
                </a:lnTo>
                <a:lnTo>
                  <a:pt x="2854300" y="3579190"/>
                </a:lnTo>
                <a:lnTo>
                  <a:pt x="2839555" y="3579190"/>
                </a:lnTo>
                <a:lnTo>
                  <a:pt x="2839555" y="3564446"/>
                </a:lnTo>
                <a:close/>
                <a:moveTo>
                  <a:pt x="2775433" y="3139592"/>
                </a:moveTo>
                <a:lnTo>
                  <a:pt x="2751430" y="3139592"/>
                </a:lnTo>
                <a:lnTo>
                  <a:pt x="2751430" y="3163253"/>
                </a:lnTo>
                <a:lnTo>
                  <a:pt x="2727770" y="3163253"/>
                </a:lnTo>
                <a:lnTo>
                  <a:pt x="2727770" y="3187256"/>
                </a:lnTo>
                <a:lnTo>
                  <a:pt x="2751430" y="3187256"/>
                </a:lnTo>
                <a:lnTo>
                  <a:pt x="2751430" y="3210916"/>
                </a:lnTo>
                <a:lnTo>
                  <a:pt x="2775433" y="3210916"/>
                </a:lnTo>
                <a:lnTo>
                  <a:pt x="2775433" y="3187256"/>
                </a:lnTo>
                <a:lnTo>
                  <a:pt x="2799093" y="3187256"/>
                </a:lnTo>
                <a:lnTo>
                  <a:pt x="2799093" y="3163253"/>
                </a:lnTo>
                <a:lnTo>
                  <a:pt x="2775433" y="3163253"/>
                </a:lnTo>
                <a:lnTo>
                  <a:pt x="2775433" y="3139592"/>
                </a:lnTo>
                <a:close/>
                <a:moveTo>
                  <a:pt x="1038644" y="600075"/>
                </a:moveTo>
                <a:lnTo>
                  <a:pt x="1059218" y="600075"/>
                </a:lnTo>
                <a:lnTo>
                  <a:pt x="1059218" y="579501"/>
                </a:lnTo>
                <a:lnTo>
                  <a:pt x="1079792" y="579501"/>
                </a:lnTo>
                <a:lnTo>
                  <a:pt x="1079792" y="558927"/>
                </a:lnTo>
                <a:lnTo>
                  <a:pt x="1059218" y="558927"/>
                </a:lnTo>
                <a:lnTo>
                  <a:pt x="1059218" y="538353"/>
                </a:lnTo>
                <a:lnTo>
                  <a:pt x="1038644" y="538353"/>
                </a:lnTo>
                <a:lnTo>
                  <a:pt x="1038644" y="558927"/>
                </a:lnTo>
                <a:lnTo>
                  <a:pt x="1018070" y="558927"/>
                </a:lnTo>
                <a:lnTo>
                  <a:pt x="1018070" y="579501"/>
                </a:lnTo>
                <a:lnTo>
                  <a:pt x="1038644" y="579501"/>
                </a:lnTo>
                <a:lnTo>
                  <a:pt x="1038644" y="600075"/>
                </a:lnTo>
                <a:close/>
                <a:moveTo>
                  <a:pt x="3236290" y="590817"/>
                </a:moveTo>
                <a:lnTo>
                  <a:pt x="3250692" y="590817"/>
                </a:lnTo>
                <a:lnTo>
                  <a:pt x="3250692" y="576415"/>
                </a:lnTo>
                <a:lnTo>
                  <a:pt x="3265094" y="576415"/>
                </a:lnTo>
                <a:lnTo>
                  <a:pt x="3265094" y="562013"/>
                </a:lnTo>
                <a:lnTo>
                  <a:pt x="3250692" y="562013"/>
                </a:lnTo>
                <a:lnTo>
                  <a:pt x="3250692" y="547611"/>
                </a:lnTo>
                <a:lnTo>
                  <a:pt x="3236290" y="547611"/>
                </a:lnTo>
                <a:lnTo>
                  <a:pt x="3236290" y="562013"/>
                </a:lnTo>
                <a:lnTo>
                  <a:pt x="3221888" y="562013"/>
                </a:lnTo>
                <a:lnTo>
                  <a:pt x="3221888" y="576415"/>
                </a:lnTo>
                <a:lnTo>
                  <a:pt x="3236290" y="576415"/>
                </a:lnTo>
                <a:lnTo>
                  <a:pt x="3236290" y="590817"/>
                </a:lnTo>
                <a:close/>
                <a:moveTo>
                  <a:pt x="3233890" y="871995"/>
                </a:moveTo>
                <a:lnTo>
                  <a:pt x="3253093" y="871995"/>
                </a:lnTo>
                <a:lnTo>
                  <a:pt x="3253093" y="853135"/>
                </a:lnTo>
                <a:lnTo>
                  <a:pt x="3271952" y="853135"/>
                </a:lnTo>
                <a:lnTo>
                  <a:pt x="3271952" y="833933"/>
                </a:lnTo>
                <a:lnTo>
                  <a:pt x="3253093" y="833933"/>
                </a:lnTo>
                <a:lnTo>
                  <a:pt x="3253093" y="815073"/>
                </a:lnTo>
                <a:lnTo>
                  <a:pt x="3233890" y="815073"/>
                </a:lnTo>
                <a:lnTo>
                  <a:pt x="3233890" y="833933"/>
                </a:lnTo>
                <a:lnTo>
                  <a:pt x="3215030" y="833933"/>
                </a:lnTo>
                <a:lnTo>
                  <a:pt x="3215030" y="853135"/>
                </a:lnTo>
                <a:lnTo>
                  <a:pt x="3233890" y="853135"/>
                </a:lnTo>
                <a:lnTo>
                  <a:pt x="3233890" y="871995"/>
                </a:lnTo>
                <a:close/>
                <a:moveTo>
                  <a:pt x="3300755" y="1288961"/>
                </a:moveTo>
                <a:lnTo>
                  <a:pt x="3323387" y="1288961"/>
                </a:lnTo>
                <a:lnTo>
                  <a:pt x="3323387" y="1266330"/>
                </a:lnTo>
                <a:lnTo>
                  <a:pt x="3346018" y="1266330"/>
                </a:lnTo>
                <a:lnTo>
                  <a:pt x="3346018" y="1243698"/>
                </a:lnTo>
                <a:lnTo>
                  <a:pt x="3323387" y="1243698"/>
                </a:lnTo>
                <a:lnTo>
                  <a:pt x="3323387" y="1221067"/>
                </a:lnTo>
                <a:lnTo>
                  <a:pt x="3300755" y="1221067"/>
                </a:lnTo>
                <a:lnTo>
                  <a:pt x="3300755" y="1243698"/>
                </a:lnTo>
                <a:lnTo>
                  <a:pt x="3278124" y="1243698"/>
                </a:lnTo>
                <a:lnTo>
                  <a:pt x="3278124" y="1266330"/>
                </a:lnTo>
                <a:lnTo>
                  <a:pt x="3300755" y="1266330"/>
                </a:lnTo>
                <a:lnTo>
                  <a:pt x="3300755" y="1288961"/>
                </a:lnTo>
                <a:close/>
                <a:moveTo>
                  <a:pt x="3304184" y="729691"/>
                </a:moveTo>
                <a:lnTo>
                  <a:pt x="3319958" y="729691"/>
                </a:lnTo>
                <a:lnTo>
                  <a:pt x="3319958" y="714261"/>
                </a:lnTo>
                <a:lnTo>
                  <a:pt x="3335389" y="714261"/>
                </a:lnTo>
                <a:lnTo>
                  <a:pt x="3335389" y="698487"/>
                </a:lnTo>
                <a:lnTo>
                  <a:pt x="3319958" y="698487"/>
                </a:lnTo>
                <a:lnTo>
                  <a:pt x="3319958" y="683057"/>
                </a:lnTo>
                <a:lnTo>
                  <a:pt x="3304184" y="683057"/>
                </a:lnTo>
                <a:lnTo>
                  <a:pt x="3304184" y="698487"/>
                </a:lnTo>
                <a:lnTo>
                  <a:pt x="3288754" y="698487"/>
                </a:lnTo>
                <a:lnTo>
                  <a:pt x="3288754" y="714261"/>
                </a:lnTo>
                <a:lnTo>
                  <a:pt x="3304184" y="714261"/>
                </a:lnTo>
                <a:lnTo>
                  <a:pt x="3304184" y="729691"/>
                </a:lnTo>
                <a:close/>
                <a:moveTo>
                  <a:pt x="3232175" y="1151801"/>
                </a:moveTo>
                <a:lnTo>
                  <a:pt x="3254807" y="1151801"/>
                </a:lnTo>
                <a:lnTo>
                  <a:pt x="3254807" y="1129170"/>
                </a:lnTo>
                <a:lnTo>
                  <a:pt x="3277438" y="1129170"/>
                </a:lnTo>
                <a:lnTo>
                  <a:pt x="3277438" y="1106538"/>
                </a:lnTo>
                <a:lnTo>
                  <a:pt x="3254807" y="1106538"/>
                </a:lnTo>
                <a:lnTo>
                  <a:pt x="3254807" y="1083907"/>
                </a:lnTo>
                <a:lnTo>
                  <a:pt x="3232175" y="1083907"/>
                </a:lnTo>
                <a:lnTo>
                  <a:pt x="3232175" y="1106538"/>
                </a:lnTo>
                <a:lnTo>
                  <a:pt x="3209544" y="1106538"/>
                </a:lnTo>
                <a:lnTo>
                  <a:pt x="3209544" y="1129170"/>
                </a:lnTo>
                <a:lnTo>
                  <a:pt x="3232175" y="1129170"/>
                </a:lnTo>
                <a:lnTo>
                  <a:pt x="3232175" y="1151801"/>
                </a:lnTo>
                <a:close/>
                <a:moveTo>
                  <a:pt x="3302127" y="1010183"/>
                </a:moveTo>
                <a:lnTo>
                  <a:pt x="3322015" y="1010183"/>
                </a:lnTo>
                <a:lnTo>
                  <a:pt x="3322015" y="990638"/>
                </a:lnTo>
                <a:lnTo>
                  <a:pt x="3341561" y="990638"/>
                </a:lnTo>
                <a:lnTo>
                  <a:pt x="3341561" y="970750"/>
                </a:lnTo>
                <a:lnTo>
                  <a:pt x="3322015" y="970750"/>
                </a:lnTo>
                <a:lnTo>
                  <a:pt x="3322015" y="951205"/>
                </a:lnTo>
                <a:lnTo>
                  <a:pt x="3302127" y="951205"/>
                </a:lnTo>
                <a:lnTo>
                  <a:pt x="3302127" y="970750"/>
                </a:lnTo>
                <a:lnTo>
                  <a:pt x="3282582" y="970750"/>
                </a:lnTo>
                <a:lnTo>
                  <a:pt x="3282582" y="990638"/>
                </a:lnTo>
                <a:lnTo>
                  <a:pt x="3302127" y="990638"/>
                </a:lnTo>
                <a:lnTo>
                  <a:pt x="3302127" y="1010183"/>
                </a:lnTo>
                <a:close/>
                <a:moveTo>
                  <a:pt x="3098102" y="594246"/>
                </a:moveTo>
                <a:lnTo>
                  <a:pt x="3114561" y="594246"/>
                </a:lnTo>
                <a:lnTo>
                  <a:pt x="3114561" y="577444"/>
                </a:lnTo>
                <a:lnTo>
                  <a:pt x="3131363" y="577444"/>
                </a:lnTo>
                <a:lnTo>
                  <a:pt x="3131363" y="560984"/>
                </a:lnTo>
                <a:lnTo>
                  <a:pt x="3114561" y="560984"/>
                </a:lnTo>
                <a:lnTo>
                  <a:pt x="3114561" y="544182"/>
                </a:lnTo>
                <a:lnTo>
                  <a:pt x="3098102" y="544182"/>
                </a:lnTo>
                <a:lnTo>
                  <a:pt x="3098102" y="560984"/>
                </a:lnTo>
                <a:lnTo>
                  <a:pt x="3081299" y="560984"/>
                </a:lnTo>
                <a:lnTo>
                  <a:pt x="3081299" y="577444"/>
                </a:lnTo>
                <a:lnTo>
                  <a:pt x="3098102" y="577444"/>
                </a:lnTo>
                <a:lnTo>
                  <a:pt x="3098102" y="594246"/>
                </a:lnTo>
                <a:close/>
                <a:moveTo>
                  <a:pt x="3163939" y="1013955"/>
                </a:moveTo>
                <a:lnTo>
                  <a:pt x="3185884" y="1013955"/>
                </a:lnTo>
                <a:lnTo>
                  <a:pt x="3185884" y="991667"/>
                </a:lnTo>
                <a:lnTo>
                  <a:pt x="3208172" y="991667"/>
                </a:lnTo>
                <a:lnTo>
                  <a:pt x="3208172" y="969721"/>
                </a:lnTo>
                <a:lnTo>
                  <a:pt x="3185884" y="969721"/>
                </a:lnTo>
                <a:lnTo>
                  <a:pt x="3185884" y="947433"/>
                </a:lnTo>
                <a:lnTo>
                  <a:pt x="3163939" y="947433"/>
                </a:lnTo>
                <a:lnTo>
                  <a:pt x="3163939" y="969721"/>
                </a:lnTo>
                <a:lnTo>
                  <a:pt x="3141650" y="969721"/>
                </a:lnTo>
                <a:lnTo>
                  <a:pt x="3141650" y="991667"/>
                </a:lnTo>
                <a:lnTo>
                  <a:pt x="3163939" y="991667"/>
                </a:lnTo>
                <a:lnTo>
                  <a:pt x="3163939" y="1013955"/>
                </a:lnTo>
                <a:close/>
                <a:moveTo>
                  <a:pt x="3165996" y="733463"/>
                </a:moveTo>
                <a:lnTo>
                  <a:pt x="3183827" y="733463"/>
                </a:lnTo>
                <a:lnTo>
                  <a:pt x="3183827" y="715289"/>
                </a:lnTo>
                <a:lnTo>
                  <a:pt x="3202000" y="715289"/>
                </a:lnTo>
                <a:lnTo>
                  <a:pt x="3202000" y="697459"/>
                </a:lnTo>
                <a:lnTo>
                  <a:pt x="3183827" y="697459"/>
                </a:lnTo>
                <a:lnTo>
                  <a:pt x="3183827" y="679285"/>
                </a:lnTo>
                <a:lnTo>
                  <a:pt x="3165996" y="679285"/>
                </a:lnTo>
                <a:lnTo>
                  <a:pt x="3165996" y="697459"/>
                </a:lnTo>
                <a:lnTo>
                  <a:pt x="3147822" y="697459"/>
                </a:lnTo>
                <a:lnTo>
                  <a:pt x="3147822" y="715289"/>
                </a:lnTo>
                <a:lnTo>
                  <a:pt x="3165996" y="715289"/>
                </a:lnTo>
                <a:lnTo>
                  <a:pt x="3165996" y="733463"/>
                </a:lnTo>
                <a:close/>
                <a:moveTo>
                  <a:pt x="3168396" y="451599"/>
                </a:moveTo>
                <a:lnTo>
                  <a:pt x="3181426" y="451599"/>
                </a:lnTo>
                <a:lnTo>
                  <a:pt x="3181426" y="438569"/>
                </a:lnTo>
                <a:lnTo>
                  <a:pt x="3194456" y="438569"/>
                </a:lnTo>
                <a:lnTo>
                  <a:pt x="3194456" y="425539"/>
                </a:lnTo>
                <a:lnTo>
                  <a:pt x="3181426" y="425539"/>
                </a:lnTo>
                <a:lnTo>
                  <a:pt x="3181426" y="412509"/>
                </a:lnTo>
                <a:lnTo>
                  <a:pt x="3168396" y="412509"/>
                </a:lnTo>
                <a:lnTo>
                  <a:pt x="3168396" y="425539"/>
                </a:lnTo>
                <a:lnTo>
                  <a:pt x="3155366" y="425539"/>
                </a:lnTo>
                <a:lnTo>
                  <a:pt x="3155366" y="438569"/>
                </a:lnTo>
                <a:lnTo>
                  <a:pt x="3168396" y="438569"/>
                </a:lnTo>
                <a:lnTo>
                  <a:pt x="3168396" y="451599"/>
                </a:lnTo>
                <a:close/>
                <a:moveTo>
                  <a:pt x="3374822" y="587045"/>
                </a:moveTo>
                <a:lnTo>
                  <a:pt x="3386480" y="587045"/>
                </a:lnTo>
                <a:lnTo>
                  <a:pt x="3386480" y="575043"/>
                </a:lnTo>
                <a:lnTo>
                  <a:pt x="3398482" y="575043"/>
                </a:lnTo>
                <a:lnTo>
                  <a:pt x="3398482" y="563385"/>
                </a:lnTo>
                <a:lnTo>
                  <a:pt x="3386480" y="563385"/>
                </a:lnTo>
                <a:lnTo>
                  <a:pt x="3386480" y="551383"/>
                </a:lnTo>
                <a:lnTo>
                  <a:pt x="3374822" y="551383"/>
                </a:lnTo>
                <a:lnTo>
                  <a:pt x="3374822" y="563385"/>
                </a:lnTo>
                <a:lnTo>
                  <a:pt x="3362821" y="563385"/>
                </a:lnTo>
                <a:lnTo>
                  <a:pt x="3362821" y="575043"/>
                </a:lnTo>
                <a:lnTo>
                  <a:pt x="3374822" y="575043"/>
                </a:lnTo>
                <a:lnTo>
                  <a:pt x="3374822" y="587045"/>
                </a:lnTo>
                <a:close/>
                <a:moveTo>
                  <a:pt x="1065047" y="1989163"/>
                </a:moveTo>
                <a:lnTo>
                  <a:pt x="1065047" y="1956930"/>
                </a:lnTo>
                <a:lnTo>
                  <a:pt x="1097280" y="1956930"/>
                </a:lnTo>
                <a:lnTo>
                  <a:pt x="1097280" y="1924698"/>
                </a:lnTo>
                <a:lnTo>
                  <a:pt x="1065047" y="1924698"/>
                </a:lnTo>
                <a:lnTo>
                  <a:pt x="1065047" y="1892465"/>
                </a:lnTo>
                <a:lnTo>
                  <a:pt x="1032815" y="1892465"/>
                </a:lnTo>
                <a:lnTo>
                  <a:pt x="1032815" y="1924698"/>
                </a:lnTo>
                <a:lnTo>
                  <a:pt x="1000582" y="1924698"/>
                </a:lnTo>
                <a:lnTo>
                  <a:pt x="1000582" y="1956930"/>
                </a:lnTo>
                <a:lnTo>
                  <a:pt x="1032815" y="1956930"/>
                </a:lnTo>
                <a:lnTo>
                  <a:pt x="1032815" y="1989163"/>
                </a:lnTo>
                <a:lnTo>
                  <a:pt x="1065047" y="1989163"/>
                </a:lnTo>
                <a:close/>
                <a:moveTo>
                  <a:pt x="2610155" y="1755305"/>
                </a:moveTo>
                <a:lnTo>
                  <a:pt x="2610155" y="1787538"/>
                </a:lnTo>
                <a:lnTo>
                  <a:pt x="2577922" y="1787538"/>
                </a:lnTo>
                <a:lnTo>
                  <a:pt x="2577922" y="1819770"/>
                </a:lnTo>
                <a:lnTo>
                  <a:pt x="2610155" y="1819770"/>
                </a:lnTo>
                <a:lnTo>
                  <a:pt x="2610155" y="1852003"/>
                </a:lnTo>
                <a:lnTo>
                  <a:pt x="2642387" y="1852003"/>
                </a:lnTo>
                <a:lnTo>
                  <a:pt x="2642387" y="1819770"/>
                </a:lnTo>
                <a:lnTo>
                  <a:pt x="2674620" y="1819770"/>
                </a:lnTo>
                <a:lnTo>
                  <a:pt x="2674620" y="1787538"/>
                </a:lnTo>
                <a:lnTo>
                  <a:pt x="2642387" y="1787538"/>
                </a:lnTo>
                <a:lnTo>
                  <a:pt x="2642387" y="1755305"/>
                </a:lnTo>
                <a:lnTo>
                  <a:pt x="2610155" y="1755305"/>
                </a:lnTo>
                <a:close/>
                <a:moveTo>
                  <a:pt x="1613687" y="1989163"/>
                </a:moveTo>
                <a:lnTo>
                  <a:pt x="1613687" y="1956930"/>
                </a:lnTo>
                <a:lnTo>
                  <a:pt x="1645920" y="1956930"/>
                </a:lnTo>
                <a:lnTo>
                  <a:pt x="1645920" y="1924698"/>
                </a:lnTo>
                <a:lnTo>
                  <a:pt x="1613687" y="1924698"/>
                </a:lnTo>
                <a:lnTo>
                  <a:pt x="1613687" y="1892465"/>
                </a:lnTo>
                <a:lnTo>
                  <a:pt x="1581455" y="1892465"/>
                </a:lnTo>
                <a:lnTo>
                  <a:pt x="1581455" y="1924698"/>
                </a:lnTo>
                <a:lnTo>
                  <a:pt x="1549222" y="1924698"/>
                </a:lnTo>
                <a:lnTo>
                  <a:pt x="1549222" y="1956930"/>
                </a:lnTo>
                <a:lnTo>
                  <a:pt x="1581455" y="1956930"/>
                </a:lnTo>
                <a:lnTo>
                  <a:pt x="1581455" y="1989163"/>
                </a:lnTo>
                <a:lnTo>
                  <a:pt x="1613687" y="1989163"/>
                </a:lnTo>
                <a:close/>
                <a:moveTo>
                  <a:pt x="1750847" y="1989163"/>
                </a:moveTo>
                <a:lnTo>
                  <a:pt x="1750847" y="1956930"/>
                </a:lnTo>
                <a:lnTo>
                  <a:pt x="1783080" y="1956930"/>
                </a:lnTo>
                <a:lnTo>
                  <a:pt x="1783080" y="1924698"/>
                </a:lnTo>
                <a:lnTo>
                  <a:pt x="1750847" y="1924698"/>
                </a:lnTo>
                <a:lnTo>
                  <a:pt x="1750847" y="1892465"/>
                </a:lnTo>
                <a:lnTo>
                  <a:pt x="1718615" y="1892465"/>
                </a:lnTo>
                <a:lnTo>
                  <a:pt x="1718615" y="1924698"/>
                </a:lnTo>
                <a:lnTo>
                  <a:pt x="1686382" y="1924698"/>
                </a:lnTo>
                <a:lnTo>
                  <a:pt x="1686382" y="1956930"/>
                </a:lnTo>
                <a:lnTo>
                  <a:pt x="1718615" y="1956930"/>
                </a:lnTo>
                <a:lnTo>
                  <a:pt x="1718615" y="1989163"/>
                </a:lnTo>
                <a:lnTo>
                  <a:pt x="1750847" y="1989163"/>
                </a:lnTo>
                <a:close/>
                <a:moveTo>
                  <a:pt x="3372422" y="868223"/>
                </a:moveTo>
                <a:lnTo>
                  <a:pt x="3388881" y="868223"/>
                </a:lnTo>
                <a:lnTo>
                  <a:pt x="3388881" y="851764"/>
                </a:lnTo>
                <a:lnTo>
                  <a:pt x="3405340" y="851764"/>
                </a:lnTo>
                <a:lnTo>
                  <a:pt x="3405340" y="835304"/>
                </a:lnTo>
                <a:lnTo>
                  <a:pt x="3388881" y="835304"/>
                </a:lnTo>
                <a:lnTo>
                  <a:pt x="3388881" y="818845"/>
                </a:lnTo>
                <a:lnTo>
                  <a:pt x="3372422" y="818845"/>
                </a:lnTo>
                <a:lnTo>
                  <a:pt x="3372422" y="835304"/>
                </a:lnTo>
                <a:lnTo>
                  <a:pt x="3355963" y="835304"/>
                </a:lnTo>
                <a:lnTo>
                  <a:pt x="3355963" y="851764"/>
                </a:lnTo>
                <a:lnTo>
                  <a:pt x="3372422" y="851764"/>
                </a:lnTo>
                <a:lnTo>
                  <a:pt x="3372422" y="868223"/>
                </a:lnTo>
                <a:close/>
                <a:moveTo>
                  <a:pt x="3369335" y="1426121"/>
                </a:moveTo>
                <a:lnTo>
                  <a:pt x="3391967" y="1426121"/>
                </a:lnTo>
                <a:lnTo>
                  <a:pt x="3391967" y="1403490"/>
                </a:lnTo>
                <a:lnTo>
                  <a:pt x="3414598" y="1403490"/>
                </a:lnTo>
                <a:lnTo>
                  <a:pt x="3414598" y="1380858"/>
                </a:lnTo>
                <a:lnTo>
                  <a:pt x="3391967" y="1380858"/>
                </a:lnTo>
                <a:lnTo>
                  <a:pt x="3391967" y="1358227"/>
                </a:lnTo>
                <a:lnTo>
                  <a:pt x="3369335" y="1358227"/>
                </a:lnTo>
                <a:lnTo>
                  <a:pt x="3369335" y="1380858"/>
                </a:lnTo>
                <a:lnTo>
                  <a:pt x="3346704" y="1380858"/>
                </a:lnTo>
                <a:lnTo>
                  <a:pt x="3346704" y="1403490"/>
                </a:lnTo>
                <a:lnTo>
                  <a:pt x="3369335" y="1403490"/>
                </a:lnTo>
                <a:lnTo>
                  <a:pt x="3369335" y="1426121"/>
                </a:lnTo>
                <a:close/>
                <a:moveTo>
                  <a:pt x="3370707" y="1148029"/>
                </a:moveTo>
                <a:lnTo>
                  <a:pt x="3390595" y="1148029"/>
                </a:lnTo>
                <a:lnTo>
                  <a:pt x="3390595" y="1127798"/>
                </a:lnTo>
                <a:lnTo>
                  <a:pt x="3410827" y="1127798"/>
                </a:lnTo>
                <a:lnTo>
                  <a:pt x="3410827" y="1107910"/>
                </a:lnTo>
                <a:lnTo>
                  <a:pt x="3390595" y="1107910"/>
                </a:lnTo>
                <a:lnTo>
                  <a:pt x="3390595" y="1087679"/>
                </a:lnTo>
                <a:lnTo>
                  <a:pt x="3370707" y="1087679"/>
                </a:lnTo>
                <a:lnTo>
                  <a:pt x="3370707" y="1107910"/>
                </a:lnTo>
                <a:lnTo>
                  <a:pt x="3350476" y="1107910"/>
                </a:lnTo>
                <a:lnTo>
                  <a:pt x="3350476" y="1127798"/>
                </a:lnTo>
                <a:lnTo>
                  <a:pt x="3370707" y="1127798"/>
                </a:lnTo>
                <a:lnTo>
                  <a:pt x="3370707" y="1148029"/>
                </a:lnTo>
                <a:close/>
                <a:moveTo>
                  <a:pt x="3095701" y="875424"/>
                </a:moveTo>
                <a:lnTo>
                  <a:pt x="3116961" y="875424"/>
                </a:lnTo>
                <a:lnTo>
                  <a:pt x="3116961" y="854164"/>
                </a:lnTo>
                <a:lnTo>
                  <a:pt x="3138221" y="854164"/>
                </a:lnTo>
                <a:lnTo>
                  <a:pt x="3138221" y="832904"/>
                </a:lnTo>
                <a:lnTo>
                  <a:pt x="3116961" y="832904"/>
                </a:lnTo>
                <a:lnTo>
                  <a:pt x="3116961" y="811644"/>
                </a:lnTo>
                <a:lnTo>
                  <a:pt x="3095701" y="811644"/>
                </a:lnTo>
                <a:lnTo>
                  <a:pt x="3095701" y="832904"/>
                </a:lnTo>
                <a:lnTo>
                  <a:pt x="3074441" y="832904"/>
                </a:lnTo>
                <a:lnTo>
                  <a:pt x="3074441" y="854164"/>
                </a:lnTo>
                <a:lnTo>
                  <a:pt x="3095701" y="854164"/>
                </a:lnTo>
                <a:lnTo>
                  <a:pt x="3095701" y="875424"/>
                </a:lnTo>
                <a:close/>
                <a:moveTo>
                  <a:pt x="3416999" y="1654493"/>
                </a:moveTo>
                <a:lnTo>
                  <a:pt x="3392653" y="1654493"/>
                </a:lnTo>
                <a:lnTo>
                  <a:pt x="3392653" y="1630147"/>
                </a:lnTo>
                <a:lnTo>
                  <a:pt x="3368650" y="1630147"/>
                </a:lnTo>
                <a:lnTo>
                  <a:pt x="3368650" y="1654493"/>
                </a:lnTo>
                <a:lnTo>
                  <a:pt x="3344304" y="1654493"/>
                </a:lnTo>
                <a:lnTo>
                  <a:pt x="3344304" y="1678496"/>
                </a:lnTo>
                <a:lnTo>
                  <a:pt x="3368650" y="1678496"/>
                </a:lnTo>
                <a:lnTo>
                  <a:pt x="3368650" y="1702841"/>
                </a:lnTo>
                <a:lnTo>
                  <a:pt x="3392653" y="1702841"/>
                </a:lnTo>
                <a:lnTo>
                  <a:pt x="3392653" y="1678496"/>
                </a:lnTo>
                <a:lnTo>
                  <a:pt x="3416999" y="1678496"/>
                </a:lnTo>
                <a:lnTo>
                  <a:pt x="3416999" y="1654493"/>
                </a:lnTo>
                <a:close/>
                <a:moveTo>
                  <a:pt x="1888007" y="1989163"/>
                </a:moveTo>
                <a:lnTo>
                  <a:pt x="1888007" y="1956930"/>
                </a:lnTo>
                <a:lnTo>
                  <a:pt x="1920240" y="1956930"/>
                </a:lnTo>
                <a:lnTo>
                  <a:pt x="1920240" y="1924698"/>
                </a:lnTo>
                <a:lnTo>
                  <a:pt x="1888007" y="1924698"/>
                </a:lnTo>
                <a:lnTo>
                  <a:pt x="1888007" y="1892465"/>
                </a:lnTo>
                <a:lnTo>
                  <a:pt x="1855775" y="1892465"/>
                </a:lnTo>
                <a:lnTo>
                  <a:pt x="1855775" y="1924698"/>
                </a:lnTo>
                <a:lnTo>
                  <a:pt x="1823542" y="1924698"/>
                </a:lnTo>
                <a:lnTo>
                  <a:pt x="1823542" y="1956930"/>
                </a:lnTo>
                <a:lnTo>
                  <a:pt x="1855775" y="1956930"/>
                </a:lnTo>
                <a:lnTo>
                  <a:pt x="1855775" y="1989163"/>
                </a:lnTo>
                <a:lnTo>
                  <a:pt x="1888007" y="1989163"/>
                </a:lnTo>
                <a:close/>
                <a:moveTo>
                  <a:pt x="2686622" y="319583"/>
                </a:moveTo>
                <a:lnTo>
                  <a:pt x="2703081" y="319583"/>
                </a:lnTo>
                <a:lnTo>
                  <a:pt x="2703081" y="303124"/>
                </a:lnTo>
                <a:lnTo>
                  <a:pt x="2719540" y="303124"/>
                </a:lnTo>
                <a:lnTo>
                  <a:pt x="2719540" y="286664"/>
                </a:lnTo>
                <a:lnTo>
                  <a:pt x="2703081" y="286664"/>
                </a:lnTo>
                <a:lnTo>
                  <a:pt x="2703081" y="270205"/>
                </a:lnTo>
                <a:lnTo>
                  <a:pt x="2686622" y="270205"/>
                </a:lnTo>
                <a:lnTo>
                  <a:pt x="2686622" y="286664"/>
                </a:lnTo>
                <a:lnTo>
                  <a:pt x="2670163" y="286664"/>
                </a:lnTo>
                <a:lnTo>
                  <a:pt x="2670163" y="303124"/>
                </a:lnTo>
                <a:lnTo>
                  <a:pt x="2686622" y="303124"/>
                </a:lnTo>
                <a:lnTo>
                  <a:pt x="2686622" y="319583"/>
                </a:lnTo>
                <a:close/>
                <a:moveTo>
                  <a:pt x="2683879" y="602132"/>
                </a:moveTo>
                <a:lnTo>
                  <a:pt x="2705824" y="602132"/>
                </a:lnTo>
                <a:lnTo>
                  <a:pt x="2705824" y="580187"/>
                </a:lnTo>
                <a:lnTo>
                  <a:pt x="2727770" y="580187"/>
                </a:lnTo>
                <a:lnTo>
                  <a:pt x="2727770" y="558241"/>
                </a:lnTo>
                <a:lnTo>
                  <a:pt x="2705824" y="558241"/>
                </a:lnTo>
                <a:lnTo>
                  <a:pt x="2705824" y="536296"/>
                </a:lnTo>
                <a:lnTo>
                  <a:pt x="2683879" y="536296"/>
                </a:lnTo>
                <a:lnTo>
                  <a:pt x="2683879" y="558241"/>
                </a:lnTo>
                <a:lnTo>
                  <a:pt x="2661933" y="558241"/>
                </a:lnTo>
                <a:lnTo>
                  <a:pt x="2661933" y="580187"/>
                </a:lnTo>
                <a:lnTo>
                  <a:pt x="2683879" y="580187"/>
                </a:lnTo>
                <a:lnTo>
                  <a:pt x="2683879" y="602132"/>
                </a:lnTo>
                <a:close/>
                <a:moveTo>
                  <a:pt x="2619413" y="178651"/>
                </a:moveTo>
                <a:lnTo>
                  <a:pt x="2633129" y="178651"/>
                </a:lnTo>
                <a:lnTo>
                  <a:pt x="2633129" y="164592"/>
                </a:lnTo>
                <a:lnTo>
                  <a:pt x="2647188" y="164592"/>
                </a:lnTo>
                <a:lnTo>
                  <a:pt x="2647188" y="150876"/>
                </a:lnTo>
                <a:lnTo>
                  <a:pt x="2633129" y="150876"/>
                </a:lnTo>
                <a:lnTo>
                  <a:pt x="2633129" y="136817"/>
                </a:lnTo>
                <a:lnTo>
                  <a:pt x="2619413" y="136817"/>
                </a:lnTo>
                <a:lnTo>
                  <a:pt x="2619413" y="150876"/>
                </a:lnTo>
                <a:lnTo>
                  <a:pt x="2605354" y="150876"/>
                </a:lnTo>
                <a:lnTo>
                  <a:pt x="2605354" y="164592"/>
                </a:lnTo>
                <a:lnTo>
                  <a:pt x="2619413" y="164592"/>
                </a:lnTo>
                <a:lnTo>
                  <a:pt x="2619413" y="178651"/>
                </a:lnTo>
                <a:close/>
                <a:moveTo>
                  <a:pt x="2754173" y="459829"/>
                </a:moveTo>
                <a:lnTo>
                  <a:pt x="2772689" y="459829"/>
                </a:lnTo>
                <a:lnTo>
                  <a:pt x="2772689" y="441312"/>
                </a:lnTo>
                <a:lnTo>
                  <a:pt x="2791206" y="441312"/>
                </a:lnTo>
                <a:lnTo>
                  <a:pt x="2791206" y="422796"/>
                </a:lnTo>
                <a:lnTo>
                  <a:pt x="2772689" y="422796"/>
                </a:lnTo>
                <a:lnTo>
                  <a:pt x="2772689" y="404279"/>
                </a:lnTo>
                <a:lnTo>
                  <a:pt x="2754173" y="404279"/>
                </a:lnTo>
                <a:lnTo>
                  <a:pt x="2754173" y="422796"/>
                </a:lnTo>
                <a:lnTo>
                  <a:pt x="2735656" y="422796"/>
                </a:lnTo>
                <a:lnTo>
                  <a:pt x="2735656" y="441312"/>
                </a:lnTo>
                <a:lnTo>
                  <a:pt x="2754173" y="441312"/>
                </a:lnTo>
                <a:lnTo>
                  <a:pt x="2754173" y="459829"/>
                </a:lnTo>
                <a:close/>
                <a:moveTo>
                  <a:pt x="3049753" y="944347"/>
                </a:moveTo>
                <a:lnTo>
                  <a:pt x="3025750" y="944347"/>
                </a:lnTo>
                <a:lnTo>
                  <a:pt x="3025750" y="968693"/>
                </a:lnTo>
                <a:lnTo>
                  <a:pt x="3001404" y="968693"/>
                </a:lnTo>
                <a:lnTo>
                  <a:pt x="3001404" y="992696"/>
                </a:lnTo>
                <a:lnTo>
                  <a:pt x="3025750" y="992696"/>
                </a:lnTo>
                <a:lnTo>
                  <a:pt x="3025750" y="1017041"/>
                </a:lnTo>
                <a:lnTo>
                  <a:pt x="3049753" y="1017041"/>
                </a:lnTo>
                <a:lnTo>
                  <a:pt x="3049753" y="992696"/>
                </a:lnTo>
                <a:lnTo>
                  <a:pt x="3074099" y="992696"/>
                </a:lnTo>
                <a:lnTo>
                  <a:pt x="3074099" y="968693"/>
                </a:lnTo>
                <a:lnTo>
                  <a:pt x="3049753" y="968693"/>
                </a:lnTo>
                <a:lnTo>
                  <a:pt x="3049753" y="944347"/>
                </a:lnTo>
                <a:close/>
                <a:moveTo>
                  <a:pt x="2616327" y="462229"/>
                </a:moveTo>
                <a:lnTo>
                  <a:pt x="2636215" y="462229"/>
                </a:lnTo>
                <a:lnTo>
                  <a:pt x="2636215" y="441998"/>
                </a:lnTo>
                <a:lnTo>
                  <a:pt x="2656447" y="441998"/>
                </a:lnTo>
                <a:lnTo>
                  <a:pt x="2656447" y="422110"/>
                </a:lnTo>
                <a:lnTo>
                  <a:pt x="2636215" y="422110"/>
                </a:lnTo>
                <a:lnTo>
                  <a:pt x="2636215" y="401879"/>
                </a:lnTo>
                <a:lnTo>
                  <a:pt x="2616327" y="401879"/>
                </a:lnTo>
                <a:lnTo>
                  <a:pt x="2616327" y="422110"/>
                </a:lnTo>
                <a:lnTo>
                  <a:pt x="2596096" y="422110"/>
                </a:lnTo>
                <a:lnTo>
                  <a:pt x="2596096" y="441998"/>
                </a:lnTo>
                <a:lnTo>
                  <a:pt x="2616327" y="441998"/>
                </a:lnTo>
                <a:lnTo>
                  <a:pt x="2616327" y="462229"/>
                </a:lnTo>
                <a:close/>
                <a:moveTo>
                  <a:pt x="2546033" y="604190"/>
                </a:moveTo>
                <a:lnTo>
                  <a:pt x="2569350" y="604190"/>
                </a:lnTo>
                <a:lnTo>
                  <a:pt x="2569350" y="580873"/>
                </a:lnTo>
                <a:lnTo>
                  <a:pt x="2592667" y="580873"/>
                </a:lnTo>
                <a:lnTo>
                  <a:pt x="2592667" y="557555"/>
                </a:lnTo>
                <a:lnTo>
                  <a:pt x="2569350" y="557555"/>
                </a:lnTo>
                <a:lnTo>
                  <a:pt x="2569350" y="534238"/>
                </a:lnTo>
                <a:lnTo>
                  <a:pt x="2546033" y="534238"/>
                </a:lnTo>
                <a:lnTo>
                  <a:pt x="2546033" y="557555"/>
                </a:lnTo>
                <a:lnTo>
                  <a:pt x="2522716" y="557555"/>
                </a:lnTo>
                <a:lnTo>
                  <a:pt x="2522716" y="580873"/>
                </a:lnTo>
                <a:lnTo>
                  <a:pt x="2546033" y="580873"/>
                </a:lnTo>
                <a:lnTo>
                  <a:pt x="2546033" y="604190"/>
                </a:lnTo>
                <a:close/>
                <a:moveTo>
                  <a:pt x="2775433" y="670712"/>
                </a:moveTo>
                <a:lnTo>
                  <a:pt x="2751430" y="670712"/>
                </a:lnTo>
                <a:lnTo>
                  <a:pt x="2751430" y="694373"/>
                </a:lnTo>
                <a:lnTo>
                  <a:pt x="2727770" y="694373"/>
                </a:lnTo>
                <a:lnTo>
                  <a:pt x="2727770" y="718376"/>
                </a:lnTo>
                <a:lnTo>
                  <a:pt x="2751430" y="718376"/>
                </a:lnTo>
                <a:lnTo>
                  <a:pt x="2751430" y="742036"/>
                </a:lnTo>
                <a:lnTo>
                  <a:pt x="2775433" y="742036"/>
                </a:lnTo>
                <a:lnTo>
                  <a:pt x="2775433" y="718376"/>
                </a:lnTo>
                <a:lnTo>
                  <a:pt x="2799093" y="718376"/>
                </a:lnTo>
                <a:lnTo>
                  <a:pt x="2799093" y="694373"/>
                </a:lnTo>
                <a:lnTo>
                  <a:pt x="2775433" y="694373"/>
                </a:lnTo>
                <a:lnTo>
                  <a:pt x="2775433" y="670712"/>
                </a:lnTo>
                <a:close/>
                <a:moveTo>
                  <a:pt x="2481568" y="180365"/>
                </a:moveTo>
                <a:lnTo>
                  <a:pt x="2496655" y="180365"/>
                </a:lnTo>
                <a:lnTo>
                  <a:pt x="2496655" y="165278"/>
                </a:lnTo>
                <a:lnTo>
                  <a:pt x="2511743" y="165278"/>
                </a:lnTo>
                <a:lnTo>
                  <a:pt x="2511743" y="150190"/>
                </a:lnTo>
                <a:lnTo>
                  <a:pt x="2496655" y="150190"/>
                </a:lnTo>
                <a:lnTo>
                  <a:pt x="2496655" y="135103"/>
                </a:lnTo>
                <a:lnTo>
                  <a:pt x="2481568" y="135103"/>
                </a:lnTo>
                <a:lnTo>
                  <a:pt x="2481568" y="150190"/>
                </a:lnTo>
                <a:lnTo>
                  <a:pt x="2466480" y="150190"/>
                </a:lnTo>
                <a:lnTo>
                  <a:pt x="2466480" y="165278"/>
                </a:lnTo>
                <a:lnTo>
                  <a:pt x="2481568" y="165278"/>
                </a:lnTo>
                <a:lnTo>
                  <a:pt x="2481568" y="180365"/>
                </a:lnTo>
                <a:close/>
                <a:moveTo>
                  <a:pt x="2548776" y="321297"/>
                </a:moveTo>
                <a:lnTo>
                  <a:pt x="2566607" y="321297"/>
                </a:lnTo>
                <a:lnTo>
                  <a:pt x="2566607" y="303809"/>
                </a:lnTo>
                <a:lnTo>
                  <a:pt x="2584094" y="303809"/>
                </a:lnTo>
                <a:lnTo>
                  <a:pt x="2584094" y="285979"/>
                </a:lnTo>
                <a:lnTo>
                  <a:pt x="2566607" y="285979"/>
                </a:lnTo>
                <a:lnTo>
                  <a:pt x="2566607" y="268491"/>
                </a:lnTo>
                <a:lnTo>
                  <a:pt x="2548776" y="268491"/>
                </a:lnTo>
                <a:lnTo>
                  <a:pt x="2548776" y="285979"/>
                </a:lnTo>
                <a:lnTo>
                  <a:pt x="2531288" y="285979"/>
                </a:lnTo>
                <a:lnTo>
                  <a:pt x="2531288" y="303809"/>
                </a:lnTo>
                <a:lnTo>
                  <a:pt x="2548776" y="303809"/>
                </a:lnTo>
                <a:lnTo>
                  <a:pt x="2548776" y="321297"/>
                </a:lnTo>
                <a:close/>
                <a:moveTo>
                  <a:pt x="2757259" y="176594"/>
                </a:moveTo>
                <a:lnTo>
                  <a:pt x="2769604" y="176594"/>
                </a:lnTo>
                <a:lnTo>
                  <a:pt x="2769604" y="163906"/>
                </a:lnTo>
                <a:lnTo>
                  <a:pt x="2782291" y="163906"/>
                </a:lnTo>
                <a:lnTo>
                  <a:pt x="2782291" y="151562"/>
                </a:lnTo>
                <a:lnTo>
                  <a:pt x="2769604" y="151562"/>
                </a:lnTo>
                <a:lnTo>
                  <a:pt x="2769604" y="138875"/>
                </a:lnTo>
                <a:lnTo>
                  <a:pt x="2757259" y="138875"/>
                </a:lnTo>
                <a:lnTo>
                  <a:pt x="2757259" y="151562"/>
                </a:lnTo>
                <a:lnTo>
                  <a:pt x="2744572" y="151562"/>
                </a:lnTo>
                <a:lnTo>
                  <a:pt x="2744572" y="163906"/>
                </a:lnTo>
                <a:lnTo>
                  <a:pt x="2757259" y="163906"/>
                </a:lnTo>
                <a:lnTo>
                  <a:pt x="2757259" y="176594"/>
                </a:lnTo>
                <a:close/>
                <a:moveTo>
                  <a:pt x="2821724" y="600075"/>
                </a:moveTo>
                <a:lnTo>
                  <a:pt x="2842298" y="600075"/>
                </a:lnTo>
                <a:lnTo>
                  <a:pt x="2842298" y="579501"/>
                </a:lnTo>
                <a:lnTo>
                  <a:pt x="2862872" y="579501"/>
                </a:lnTo>
                <a:lnTo>
                  <a:pt x="2862872" y="558927"/>
                </a:lnTo>
                <a:lnTo>
                  <a:pt x="2842298" y="558927"/>
                </a:lnTo>
                <a:lnTo>
                  <a:pt x="2842298" y="538353"/>
                </a:lnTo>
                <a:lnTo>
                  <a:pt x="2821724" y="538353"/>
                </a:lnTo>
                <a:lnTo>
                  <a:pt x="2821724" y="558927"/>
                </a:lnTo>
                <a:lnTo>
                  <a:pt x="2801150" y="558927"/>
                </a:lnTo>
                <a:lnTo>
                  <a:pt x="2801150" y="579501"/>
                </a:lnTo>
                <a:lnTo>
                  <a:pt x="2821724" y="579501"/>
                </a:lnTo>
                <a:lnTo>
                  <a:pt x="2821724" y="600075"/>
                </a:lnTo>
                <a:close/>
                <a:moveTo>
                  <a:pt x="2980830" y="808215"/>
                </a:moveTo>
                <a:lnTo>
                  <a:pt x="2957513" y="808215"/>
                </a:lnTo>
                <a:lnTo>
                  <a:pt x="2957513" y="831875"/>
                </a:lnTo>
                <a:lnTo>
                  <a:pt x="2933852" y="831875"/>
                </a:lnTo>
                <a:lnTo>
                  <a:pt x="2933852" y="855193"/>
                </a:lnTo>
                <a:lnTo>
                  <a:pt x="2957513" y="855193"/>
                </a:lnTo>
                <a:lnTo>
                  <a:pt x="2957513" y="878853"/>
                </a:lnTo>
                <a:lnTo>
                  <a:pt x="2980830" y="878853"/>
                </a:lnTo>
                <a:lnTo>
                  <a:pt x="2980830" y="855193"/>
                </a:lnTo>
                <a:lnTo>
                  <a:pt x="3004490" y="855193"/>
                </a:lnTo>
                <a:lnTo>
                  <a:pt x="3004490" y="831875"/>
                </a:lnTo>
                <a:lnTo>
                  <a:pt x="2980830" y="831875"/>
                </a:lnTo>
                <a:lnTo>
                  <a:pt x="2980830" y="808215"/>
                </a:lnTo>
                <a:close/>
                <a:moveTo>
                  <a:pt x="2962656" y="314439"/>
                </a:moveTo>
                <a:lnTo>
                  <a:pt x="2975686" y="314439"/>
                </a:lnTo>
                <a:lnTo>
                  <a:pt x="2975686" y="301409"/>
                </a:lnTo>
                <a:lnTo>
                  <a:pt x="2988716" y="301409"/>
                </a:lnTo>
                <a:lnTo>
                  <a:pt x="2988716" y="288379"/>
                </a:lnTo>
                <a:lnTo>
                  <a:pt x="2975686" y="288379"/>
                </a:lnTo>
                <a:lnTo>
                  <a:pt x="2975686" y="275349"/>
                </a:lnTo>
                <a:lnTo>
                  <a:pt x="2962656" y="275349"/>
                </a:lnTo>
                <a:lnTo>
                  <a:pt x="2962656" y="288379"/>
                </a:lnTo>
                <a:lnTo>
                  <a:pt x="2949626" y="288379"/>
                </a:lnTo>
                <a:lnTo>
                  <a:pt x="2949626" y="301409"/>
                </a:lnTo>
                <a:lnTo>
                  <a:pt x="2962656" y="301409"/>
                </a:lnTo>
                <a:lnTo>
                  <a:pt x="2962656" y="314439"/>
                </a:lnTo>
                <a:close/>
                <a:moveTo>
                  <a:pt x="3030208" y="454685"/>
                </a:moveTo>
                <a:lnTo>
                  <a:pt x="3045295" y="454685"/>
                </a:lnTo>
                <a:lnTo>
                  <a:pt x="3045295" y="439598"/>
                </a:lnTo>
                <a:lnTo>
                  <a:pt x="3060383" y="439598"/>
                </a:lnTo>
                <a:lnTo>
                  <a:pt x="3060383" y="424510"/>
                </a:lnTo>
                <a:lnTo>
                  <a:pt x="3045295" y="424510"/>
                </a:lnTo>
                <a:lnTo>
                  <a:pt x="3045295" y="409423"/>
                </a:lnTo>
                <a:lnTo>
                  <a:pt x="3030208" y="409423"/>
                </a:lnTo>
                <a:lnTo>
                  <a:pt x="3030208" y="424510"/>
                </a:lnTo>
                <a:lnTo>
                  <a:pt x="3015120" y="424510"/>
                </a:lnTo>
                <a:lnTo>
                  <a:pt x="3015120" y="439598"/>
                </a:lnTo>
                <a:lnTo>
                  <a:pt x="3030208" y="439598"/>
                </a:lnTo>
                <a:lnTo>
                  <a:pt x="3030208" y="454685"/>
                </a:lnTo>
                <a:close/>
                <a:moveTo>
                  <a:pt x="3027807" y="736549"/>
                </a:moveTo>
                <a:lnTo>
                  <a:pt x="3047695" y="736549"/>
                </a:lnTo>
                <a:lnTo>
                  <a:pt x="3047695" y="716318"/>
                </a:lnTo>
                <a:lnTo>
                  <a:pt x="3067927" y="716318"/>
                </a:lnTo>
                <a:lnTo>
                  <a:pt x="3067927" y="696430"/>
                </a:lnTo>
                <a:lnTo>
                  <a:pt x="3047695" y="696430"/>
                </a:lnTo>
                <a:lnTo>
                  <a:pt x="3047695" y="676199"/>
                </a:lnTo>
                <a:lnTo>
                  <a:pt x="3027807" y="676199"/>
                </a:lnTo>
                <a:lnTo>
                  <a:pt x="3027807" y="696430"/>
                </a:lnTo>
                <a:lnTo>
                  <a:pt x="3007576" y="696430"/>
                </a:lnTo>
                <a:lnTo>
                  <a:pt x="3007576" y="716318"/>
                </a:lnTo>
                <a:lnTo>
                  <a:pt x="3027807" y="716318"/>
                </a:lnTo>
                <a:lnTo>
                  <a:pt x="3027807" y="736549"/>
                </a:lnTo>
                <a:close/>
                <a:moveTo>
                  <a:pt x="2889619" y="739635"/>
                </a:moveTo>
                <a:lnTo>
                  <a:pt x="2911564" y="739635"/>
                </a:lnTo>
                <a:lnTo>
                  <a:pt x="2911564" y="717347"/>
                </a:lnTo>
                <a:lnTo>
                  <a:pt x="2933852" y="717347"/>
                </a:lnTo>
                <a:lnTo>
                  <a:pt x="2933852" y="695401"/>
                </a:lnTo>
                <a:lnTo>
                  <a:pt x="2911564" y="695401"/>
                </a:lnTo>
                <a:lnTo>
                  <a:pt x="2911564" y="673113"/>
                </a:lnTo>
                <a:lnTo>
                  <a:pt x="2889619" y="673113"/>
                </a:lnTo>
                <a:lnTo>
                  <a:pt x="2889619" y="695401"/>
                </a:lnTo>
                <a:lnTo>
                  <a:pt x="2867330" y="695401"/>
                </a:lnTo>
                <a:lnTo>
                  <a:pt x="2867330" y="717347"/>
                </a:lnTo>
                <a:lnTo>
                  <a:pt x="2889619" y="717347"/>
                </a:lnTo>
                <a:lnTo>
                  <a:pt x="2889619" y="739635"/>
                </a:lnTo>
                <a:close/>
                <a:moveTo>
                  <a:pt x="2824468" y="317183"/>
                </a:moveTo>
                <a:lnTo>
                  <a:pt x="2839555" y="317183"/>
                </a:lnTo>
                <a:lnTo>
                  <a:pt x="2839555" y="302438"/>
                </a:lnTo>
                <a:lnTo>
                  <a:pt x="2854300" y="302438"/>
                </a:lnTo>
                <a:lnTo>
                  <a:pt x="2854300" y="287350"/>
                </a:lnTo>
                <a:lnTo>
                  <a:pt x="2839555" y="287350"/>
                </a:lnTo>
                <a:lnTo>
                  <a:pt x="2839555" y="272606"/>
                </a:lnTo>
                <a:lnTo>
                  <a:pt x="2824468" y="272606"/>
                </a:lnTo>
                <a:lnTo>
                  <a:pt x="2824468" y="287350"/>
                </a:lnTo>
                <a:lnTo>
                  <a:pt x="2809723" y="287350"/>
                </a:lnTo>
                <a:lnTo>
                  <a:pt x="2809723" y="302438"/>
                </a:lnTo>
                <a:lnTo>
                  <a:pt x="2824468" y="302438"/>
                </a:lnTo>
                <a:lnTo>
                  <a:pt x="2824468" y="317183"/>
                </a:lnTo>
                <a:close/>
                <a:moveTo>
                  <a:pt x="2892019" y="457429"/>
                </a:moveTo>
                <a:lnTo>
                  <a:pt x="2909164" y="457429"/>
                </a:lnTo>
                <a:lnTo>
                  <a:pt x="2909164" y="440627"/>
                </a:lnTo>
                <a:lnTo>
                  <a:pt x="2925966" y="440627"/>
                </a:lnTo>
                <a:lnTo>
                  <a:pt x="2925966" y="423482"/>
                </a:lnTo>
                <a:lnTo>
                  <a:pt x="2909164" y="423482"/>
                </a:lnTo>
                <a:lnTo>
                  <a:pt x="2909164" y="406679"/>
                </a:lnTo>
                <a:lnTo>
                  <a:pt x="2892019" y="406679"/>
                </a:lnTo>
                <a:lnTo>
                  <a:pt x="2892019" y="423482"/>
                </a:lnTo>
                <a:lnTo>
                  <a:pt x="2875217" y="423482"/>
                </a:lnTo>
                <a:lnTo>
                  <a:pt x="2875217" y="440627"/>
                </a:lnTo>
                <a:lnTo>
                  <a:pt x="2892019" y="440627"/>
                </a:lnTo>
                <a:lnTo>
                  <a:pt x="2892019" y="457429"/>
                </a:lnTo>
                <a:close/>
                <a:moveTo>
                  <a:pt x="2959913" y="597332"/>
                </a:moveTo>
                <a:lnTo>
                  <a:pt x="2978429" y="597332"/>
                </a:lnTo>
                <a:lnTo>
                  <a:pt x="2978429" y="578472"/>
                </a:lnTo>
                <a:lnTo>
                  <a:pt x="2997289" y="578472"/>
                </a:lnTo>
                <a:lnTo>
                  <a:pt x="2997289" y="559956"/>
                </a:lnTo>
                <a:lnTo>
                  <a:pt x="2978429" y="559956"/>
                </a:lnTo>
                <a:lnTo>
                  <a:pt x="2978429" y="541096"/>
                </a:lnTo>
                <a:lnTo>
                  <a:pt x="2959913" y="541096"/>
                </a:lnTo>
                <a:lnTo>
                  <a:pt x="2959913" y="559956"/>
                </a:lnTo>
                <a:lnTo>
                  <a:pt x="2941054" y="559956"/>
                </a:lnTo>
                <a:lnTo>
                  <a:pt x="2941054" y="578472"/>
                </a:lnTo>
                <a:lnTo>
                  <a:pt x="2959913" y="578472"/>
                </a:lnTo>
                <a:lnTo>
                  <a:pt x="2959913" y="597332"/>
                </a:lnTo>
                <a:close/>
                <a:moveTo>
                  <a:pt x="2230907" y="2126323"/>
                </a:moveTo>
                <a:lnTo>
                  <a:pt x="2230907" y="2094090"/>
                </a:lnTo>
                <a:lnTo>
                  <a:pt x="2263140" y="2094090"/>
                </a:lnTo>
                <a:lnTo>
                  <a:pt x="2263140" y="2061858"/>
                </a:lnTo>
                <a:lnTo>
                  <a:pt x="2230907" y="2061858"/>
                </a:lnTo>
                <a:lnTo>
                  <a:pt x="2230907" y="2029625"/>
                </a:lnTo>
                <a:lnTo>
                  <a:pt x="2198675" y="2029625"/>
                </a:lnTo>
                <a:lnTo>
                  <a:pt x="2198675" y="2061858"/>
                </a:lnTo>
                <a:lnTo>
                  <a:pt x="2166442" y="2061858"/>
                </a:lnTo>
                <a:lnTo>
                  <a:pt x="2166442" y="2094090"/>
                </a:lnTo>
                <a:lnTo>
                  <a:pt x="2198675" y="2094090"/>
                </a:lnTo>
                <a:lnTo>
                  <a:pt x="2198675" y="2126323"/>
                </a:lnTo>
                <a:lnTo>
                  <a:pt x="2230907" y="2126323"/>
                </a:lnTo>
                <a:close/>
                <a:moveTo>
                  <a:pt x="1476527" y="1989163"/>
                </a:moveTo>
                <a:lnTo>
                  <a:pt x="1476527" y="1956930"/>
                </a:lnTo>
                <a:lnTo>
                  <a:pt x="1508760" y="1956930"/>
                </a:lnTo>
                <a:lnTo>
                  <a:pt x="1508760" y="1924698"/>
                </a:lnTo>
                <a:lnTo>
                  <a:pt x="1476527" y="1924698"/>
                </a:lnTo>
                <a:lnTo>
                  <a:pt x="1476527" y="1892465"/>
                </a:lnTo>
                <a:lnTo>
                  <a:pt x="1444295" y="1892465"/>
                </a:lnTo>
                <a:lnTo>
                  <a:pt x="1444295" y="1924698"/>
                </a:lnTo>
                <a:lnTo>
                  <a:pt x="1412062" y="1924698"/>
                </a:lnTo>
                <a:lnTo>
                  <a:pt x="1412062" y="1956930"/>
                </a:lnTo>
                <a:lnTo>
                  <a:pt x="1444295" y="1956930"/>
                </a:lnTo>
                <a:lnTo>
                  <a:pt x="1444295" y="1989163"/>
                </a:lnTo>
                <a:lnTo>
                  <a:pt x="1476527" y="1989163"/>
                </a:lnTo>
                <a:close/>
                <a:moveTo>
                  <a:pt x="1545107" y="2126323"/>
                </a:moveTo>
                <a:lnTo>
                  <a:pt x="1545107" y="2094090"/>
                </a:lnTo>
                <a:lnTo>
                  <a:pt x="1577340" y="2094090"/>
                </a:lnTo>
                <a:lnTo>
                  <a:pt x="1577340" y="2061858"/>
                </a:lnTo>
                <a:lnTo>
                  <a:pt x="1545107" y="2061858"/>
                </a:lnTo>
                <a:lnTo>
                  <a:pt x="1545107" y="2029625"/>
                </a:lnTo>
                <a:lnTo>
                  <a:pt x="1512875" y="2029625"/>
                </a:lnTo>
                <a:lnTo>
                  <a:pt x="1512875" y="2061858"/>
                </a:lnTo>
                <a:lnTo>
                  <a:pt x="1480642" y="2061858"/>
                </a:lnTo>
                <a:lnTo>
                  <a:pt x="1480642" y="2094090"/>
                </a:lnTo>
                <a:lnTo>
                  <a:pt x="1512875" y="2094090"/>
                </a:lnTo>
                <a:lnTo>
                  <a:pt x="1512875" y="2126323"/>
                </a:lnTo>
                <a:lnTo>
                  <a:pt x="1545107" y="2126323"/>
                </a:lnTo>
                <a:close/>
                <a:moveTo>
                  <a:pt x="1613687" y="2263483"/>
                </a:moveTo>
                <a:lnTo>
                  <a:pt x="1613687" y="2231250"/>
                </a:lnTo>
                <a:lnTo>
                  <a:pt x="1645920" y="2231250"/>
                </a:lnTo>
                <a:lnTo>
                  <a:pt x="1645920" y="2199018"/>
                </a:lnTo>
                <a:lnTo>
                  <a:pt x="1613687" y="2199018"/>
                </a:lnTo>
                <a:lnTo>
                  <a:pt x="1613687" y="2166785"/>
                </a:lnTo>
                <a:lnTo>
                  <a:pt x="1581455" y="2166785"/>
                </a:lnTo>
                <a:lnTo>
                  <a:pt x="1581455" y="2199018"/>
                </a:lnTo>
                <a:lnTo>
                  <a:pt x="1549222" y="2199018"/>
                </a:lnTo>
                <a:lnTo>
                  <a:pt x="1549222" y="2231250"/>
                </a:lnTo>
                <a:lnTo>
                  <a:pt x="1581455" y="2231250"/>
                </a:lnTo>
                <a:lnTo>
                  <a:pt x="1581455" y="2263483"/>
                </a:lnTo>
                <a:lnTo>
                  <a:pt x="1613687" y="2263483"/>
                </a:lnTo>
                <a:close/>
                <a:moveTo>
                  <a:pt x="1819427" y="2126323"/>
                </a:moveTo>
                <a:lnTo>
                  <a:pt x="1819427" y="2094090"/>
                </a:lnTo>
                <a:lnTo>
                  <a:pt x="1851660" y="2094090"/>
                </a:lnTo>
                <a:lnTo>
                  <a:pt x="1851660" y="2061858"/>
                </a:lnTo>
                <a:lnTo>
                  <a:pt x="1819427" y="2061858"/>
                </a:lnTo>
                <a:lnTo>
                  <a:pt x="1819427" y="2029625"/>
                </a:lnTo>
                <a:lnTo>
                  <a:pt x="1787195" y="2029625"/>
                </a:lnTo>
                <a:lnTo>
                  <a:pt x="1787195" y="2061858"/>
                </a:lnTo>
                <a:lnTo>
                  <a:pt x="1754962" y="2061858"/>
                </a:lnTo>
                <a:lnTo>
                  <a:pt x="1754962" y="2094090"/>
                </a:lnTo>
                <a:lnTo>
                  <a:pt x="1787195" y="2094090"/>
                </a:lnTo>
                <a:lnTo>
                  <a:pt x="1787195" y="2126323"/>
                </a:lnTo>
                <a:lnTo>
                  <a:pt x="1819427" y="2126323"/>
                </a:lnTo>
                <a:close/>
                <a:moveTo>
                  <a:pt x="1682267" y="2126323"/>
                </a:moveTo>
                <a:lnTo>
                  <a:pt x="1682267" y="2094090"/>
                </a:lnTo>
                <a:lnTo>
                  <a:pt x="1714500" y="2094090"/>
                </a:lnTo>
                <a:lnTo>
                  <a:pt x="1714500" y="2061858"/>
                </a:lnTo>
                <a:lnTo>
                  <a:pt x="1682267" y="2061858"/>
                </a:lnTo>
                <a:lnTo>
                  <a:pt x="1682267" y="2029625"/>
                </a:lnTo>
                <a:lnTo>
                  <a:pt x="1650035" y="2029625"/>
                </a:lnTo>
                <a:lnTo>
                  <a:pt x="1650035" y="2061858"/>
                </a:lnTo>
                <a:lnTo>
                  <a:pt x="1617802" y="2061858"/>
                </a:lnTo>
                <a:lnTo>
                  <a:pt x="1617802" y="2094090"/>
                </a:lnTo>
                <a:lnTo>
                  <a:pt x="1650035" y="2094090"/>
                </a:lnTo>
                <a:lnTo>
                  <a:pt x="1650035" y="2126323"/>
                </a:lnTo>
                <a:lnTo>
                  <a:pt x="1682267" y="2126323"/>
                </a:lnTo>
                <a:close/>
                <a:moveTo>
                  <a:pt x="1750847" y="2263483"/>
                </a:moveTo>
                <a:lnTo>
                  <a:pt x="1750847" y="2231250"/>
                </a:lnTo>
                <a:lnTo>
                  <a:pt x="1783080" y="2231250"/>
                </a:lnTo>
                <a:lnTo>
                  <a:pt x="1783080" y="2199018"/>
                </a:lnTo>
                <a:lnTo>
                  <a:pt x="1750847" y="2199018"/>
                </a:lnTo>
                <a:lnTo>
                  <a:pt x="1750847" y="2166785"/>
                </a:lnTo>
                <a:lnTo>
                  <a:pt x="1718615" y="2166785"/>
                </a:lnTo>
                <a:lnTo>
                  <a:pt x="1718615" y="2199018"/>
                </a:lnTo>
                <a:lnTo>
                  <a:pt x="1686382" y="2199018"/>
                </a:lnTo>
                <a:lnTo>
                  <a:pt x="1686382" y="2231250"/>
                </a:lnTo>
                <a:lnTo>
                  <a:pt x="1718615" y="2231250"/>
                </a:lnTo>
                <a:lnTo>
                  <a:pt x="1718615" y="2263483"/>
                </a:lnTo>
                <a:lnTo>
                  <a:pt x="1750847" y="2263483"/>
                </a:lnTo>
                <a:close/>
                <a:moveTo>
                  <a:pt x="1407947" y="2126323"/>
                </a:moveTo>
                <a:lnTo>
                  <a:pt x="1407947" y="2094090"/>
                </a:lnTo>
                <a:lnTo>
                  <a:pt x="1440180" y="2094090"/>
                </a:lnTo>
                <a:lnTo>
                  <a:pt x="1440180" y="2061858"/>
                </a:lnTo>
                <a:lnTo>
                  <a:pt x="1407947" y="2061858"/>
                </a:lnTo>
                <a:lnTo>
                  <a:pt x="1407947" y="2029625"/>
                </a:lnTo>
                <a:lnTo>
                  <a:pt x="1375715" y="2029625"/>
                </a:lnTo>
                <a:lnTo>
                  <a:pt x="1375715" y="2061858"/>
                </a:lnTo>
                <a:lnTo>
                  <a:pt x="1343482" y="2061858"/>
                </a:lnTo>
                <a:lnTo>
                  <a:pt x="1343482" y="2094090"/>
                </a:lnTo>
                <a:lnTo>
                  <a:pt x="1375715" y="2094090"/>
                </a:lnTo>
                <a:lnTo>
                  <a:pt x="1375715" y="2126323"/>
                </a:lnTo>
                <a:lnTo>
                  <a:pt x="1407947" y="2126323"/>
                </a:lnTo>
                <a:close/>
                <a:moveTo>
                  <a:pt x="1202207" y="1989163"/>
                </a:moveTo>
                <a:lnTo>
                  <a:pt x="1202207" y="1956930"/>
                </a:lnTo>
                <a:lnTo>
                  <a:pt x="1234440" y="1956930"/>
                </a:lnTo>
                <a:lnTo>
                  <a:pt x="1234440" y="1924698"/>
                </a:lnTo>
                <a:lnTo>
                  <a:pt x="1202207" y="1924698"/>
                </a:lnTo>
                <a:lnTo>
                  <a:pt x="1202207" y="1892465"/>
                </a:lnTo>
                <a:lnTo>
                  <a:pt x="1169975" y="1892465"/>
                </a:lnTo>
                <a:lnTo>
                  <a:pt x="1169975" y="1924698"/>
                </a:lnTo>
                <a:lnTo>
                  <a:pt x="1137742" y="1924698"/>
                </a:lnTo>
                <a:lnTo>
                  <a:pt x="1137742" y="1956930"/>
                </a:lnTo>
                <a:lnTo>
                  <a:pt x="1169975" y="1956930"/>
                </a:lnTo>
                <a:lnTo>
                  <a:pt x="1169975" y="1989163"/>
                </a:lnTo>
                <a:lnTo>
                  <a:pt x="1202207" y="1989163"/>
                </a:lnTo>
                <a:close/>
                <a:moveTo>
                  <a:pt x="1270787" y="2126323"/>
                </a:moveTo>
                <a:lnTo>
                  <a:pt x="1270787" y="2094090"/>
                </a:lnTo>
                <a:lnTo>
                  <a:pt x="1303020" y="2094090"/>
                </a:lnTo>
                <a:lnTo>
                  <a:pt x="1303020" y="2061858"/>
                </a:lnTo>
                <a:lnTo>
                  <a:pt x="1270787" y="2061858"/>
                </a:lnTo>
                <a:lnTo>
                  <a:pt x="1270787" y="2029625"/>
                </a:lnTo>
                <a:lnTo>
                  <a:pt x="1238555" y="2029625"/>
                </a:lnTo>
                <a:lnTo>
                  <a:pt x="1238555" y="2061858"/>
                </a:lnTo>
                <a:lnTo>
                  <a:pt x="1206322" y="2061858"/>
                </a:lnTo>
                <a:lnTo>
                  <a:pt x="1206322" y="2094090"/>
                </a:lnTo>
                <a:lnTo>
                  <a:pt x="1238555" y="2094090"/>
                </a:lnTo>
                <a:lnTo>
                  <a:pt x="1238555" y="2126323"/>
                </a:lnTo>
                <a:lnTo>
                  <a:pt x="1270787" y="2126323"/>
                </a:lnTo>
                <a:close/>
                <a:moveTo>
                  <a:pt x="1339367" y="1989163"/>
                </a:moveTo>
                <a:lnTo>
                  <a:pt x="1339367" y="1956930"/>
                </a:lnTo>
                <a:lnTo>
                  <a:pt x="1371600" y="1956930"/>
                </a:lnTo>
                <a:lnTo>
                  <a:pt x="1371600" y="1924698"/>
                </a:lnTo>
                <a:lnTo>
                  <a:pt x="1339367" y="1924698"/>
                </a:lnTo>
                <a:lnTo>
                  <a:pt x="1339367" y="1892465"/>
                </a:lnTo>
                <a:lnTo>
                  <a:pt x="1307135" y="1892465"/>
                </a:lnTo>
                <a:lnTo>
                  <a:pt x="1307135" y="1924698"/>
                </a:lnTo>
                <a:lnTo>
                  <a:pt x="1274902" y="1924698"/>
                </a:lnTo>
                <a:lnTo>
                  <a:pt x="1274902" y="1956930"/>
                </a:lnTo>
                <a:lnTo>
                  <a:pt x="1307135" y="1956930"/>
                </a:lnTo>
                <a:lnTo>
                  <a:pt x="1307135" y="1989163"/>
                </a:lnTo>
                <a:lnTo>
                  <a:pt x="1339367" y="1989163"/>
                </a:lnTo>
                <a:close/>
                <a:moveTo>
                  <a:pt x="2299487" y="2263483"/>
                </a:moveTo>
                <a:lnTo>
                  <a:pt x="2299487" y="2231250"/>
                </a:lnTo>
                <a:lnTo>
                  <a:pt x="2331720" y="2231250"/>
                </a:lnTo>
                <a:lnTo>
                  <a:pt x="2331720" y="2199018"/>
                </a:lnTo>
                <a:lnTo>
                  <a:pt x="2299487" y="2199018"/>
                </a:lnTo>
                <a:lnTo>
                  <a:pt x="2299487" y="2166785"/>
                </a:lnTo>
                <a:lnTo>
                  <a:pt x="2267255" y="2166785"/>
                </a:lnTo>
                <a:lnTo>
                  <a:pt x="2267255" y="2199018"/>
                </a:lnTo>
                <a:lnTo>
                  <a:pt x="2235022" y="2199018"/>
                </a:lnTo>
                <a:lnTo>
                  <a:pt x="2235022" y="2231250"/>
                </a:lnTo>
                <a:lnTo>
                  <a:pt x="2267255" y="2231250"/>
                </a:lnTo>
                <a:lnTo>
                  <a:pt x="2267255" y="2263483"/>
                </a:lnTo>
                <a:lnTo>
                  <a:pt x="2299487" y="2263483"/>
                </a:lnTo>
                <a:close/>
                <a:moveTo>
                  <a:pt x="2368067" y="2126323"/>
                </a:moveTo>
                <a:lnTo>
                  <a:pt x="2368067" y="2094090"/>
                </a:lnTo>
                <a:lnTo>
                  <a:pt x="2400300" y="2094090"/>
                </a:lnTo>
                <a:lnTo>
                  <a:pt x="2400300" y="2061858"/>
                </a:lnTo>
                <a:lnTo>
                  <a:pt x="2368067" y="2061858"/>
                </a:lnTo>
                <a:lnTo>
                  <a:pt x="2368067" y="2029625"/>
                </a:lnTo>
                <a:lnTo>
                  <a:pt x="2335835" y="2029625"/>
                </a:lnTo>
                <a:lnTo>
                  <a:pt x="2335835" y="2061858"/>
                </a:lnTo>
                <a:lnTo>
                  <a:pt x="2303602" y="2061858"/>
                </a:lnTo>
                <a:lnTo>
                  <a:pt x="2303602" y="2094090"/>
                </a:lnTo>
                <a:lnTo>
                  <a:pt x="2335835" y="2094090"/>
                </a:lnTo>
                <a:lnTo>
                  <a:pt x="2335835" y="2126323"/>
                </a:lnTo>
                <a:lnTo>
                  <a:pt x="2368067" y="2126323"/>
                </a:lnTo>
                <a:close/>
                <a:moveTo>
                  <a:pt x="1888007" y="2263483"/>
                </a:moveTo>
                <a:lnTo>
                  <a:pt x="1888007" y="2231250"/>
                </a:lnTo>
                <a:lnTo>
                  <a:pt x="1920240" y="2231250"/>
                </a:lnTo>
                <a:lnTo>
                  <a:pt x="1920240" y="2199018"/>
                </a:lnTo>
                <a:lnTo>
                  <a:pt x="1888007" y="2199018"/>
                </a:lnTo>
                <a:lnTo>
                  <a:pt x="1888007" y="2166785"/>
                </a:lnTo>
                <a:lnTo>
                  <a:pt x="1855775" y="2166785"/>
                </a:lnTo>
                <a:lnTo>
                  <a:pt x="1855775" y="2199018"/>
                </a:lnTo>
                <a:lnTo>
                  <a:pt x="1823542" y="2199018"/>
                </a:lnTo>
                <a:lnTo>
                  <a:pt x="1823542" y="2231250"/>
                </a:lnTo>
                <a:lnTo>
                  <a:pt x="1855775" y="2231250"/>
                </a:lnTo>
                <a:lnTo>
                  <a:pt x="1855775" y="2263483"/>
                </a:lnTo>
                <a:lnTo>
                  <a:pt x="1888007" y="2263483"/>
                </a:lnTo>
                <a:close/>
                <a:moveTo>
                  <a:pt x="2436647" y="2263483"/>
                </a:moveTo>
                <a:lnTo>
                  <a:pt x="2436647" y="2231250"/>
                </a:lnTo>
                <a:lnTo>
                  <a:pt x="2468880" y="2231250"/>
                </a:lnTo>
                <a:lnTo>
                  <a:pt x="2468880" y="2199018"/>
                </a:lnTo>
                <a:lnTo>
                  <a:pt x="2436647" y="2199018"/>
                </a:lnTo>
                <a:lnTo>
                  <a:pt x="2436647" y="2166785"/>
                </a:lnTo>
                <a:lnTo>
                  <a:pt x="2404415" y="2166785"/>
                </a:lnTo>
                <a:lnTo>
                  <a:pt x="2404415" y="2199018"/>
                </a:lnTo>
                <a:lnTo>
                  <a:pt x="2372182" y="2199018"/>
                </a:lnTo>
                <a:lnTo>
                  <a:pt x="2372182" y="2231250"/>
                </a:lnTo>
                <a:lnTo>
                  <a:pt x="2404415" y="2231250"/>
                </a:lnTo>
                <a:lnTo>
                  <a:pt x="2404415" y="2263483"/>
                </a:lnTo>
                <a:lnTo>
                  <a:pt x="2436647" y="2263483"/>
                </a:lnTo>
                <a:close/>
                <a:moveTo>
                  <a:pt x="2478481" y="463944"/>
                </a:moveTo>
                <a:lnTo>
                  <a:pt x="2499741" y="463944"/>
                </a:lnTo>
                <a:lnTo>
                  <a:pt x="2499741" y="442684"/>
                </a:lnTo>
                <a:lnTo>
                  <a:pt x="2521001" y="442684"/>
                </a:lnTo>
                <a:lnTo>
                  <a:pt x="2521001" y="421424"/>
                </a:lnTo>
                <a:lnTo>
                  <a:pt x="2499741" y="421424"/>
                </a:lnTo>
                <a:lnTo>
                  <a:pt x="2499741" y="400164"/>
                </a:lnTo>
                <a:lnTo>
                  <a:pt x="2478481" y="400164"/>
                </a:lnTo>
                <a:lnTo>
                  <a:pt x="2478481" y="421424"/>
                </a:lnTo>
                <a:lnTo>
                  <a:pt x="2457221" y="421424"/>
                </a:lnTo>
                <a:lnTo>
                  <a:pt x="2457221" y="442684"/>
                </a:lnTo>
                <a:lnTo>
                  <a:pt x="2478481" y="442684"/>
                </a:lnTo>
                <a:lnTo>
                  <a:pt x="2478481" y="463944"/>
                </a:lnTo>
                <a:close/>
                <a:moveTo>
                  <a:pt x="1238555" y="1755305"/>
                </a:moveTo>
                <a:lnTo>
                  <a:pt x="1238555" y="1787538"/>
                </a:lnTo>
                <a:lnTo>
                  <a:pt x="1206322" y="1787538"/>
                </a:lnTo>
                <a:lnTo>
                  <a:pt x="1206322" y="1819770"/>
                </a:lnTo>
                <a:lnTo>
                  <a:pt x="1238555" y="1819770"/>
                </a:lnTo>
                <a:lnTo>
                  <a:pt x="1238555" y="1852003"/>
                </a:lnTo>
                <a:lnTo>
                  <a:pt x="1270787" y="1852003"/>
                </a:lnTo>
                <a:lnTo>
                  <a:pt x="1270787" y="1819770"/>
                </a:lnTo>
                <a:lnTo>
                  <a:pt x="1303020" y="1819770"/>
                </a:lnTo>
                <a:lnTo>
                  <a:pt x="1303020" y="1787538"/>
                </a:lnTo>
                <a:lnTo>
                  <a:pt x="1270787" y="1787538"/>
                </a:lnTo>
                <a:lnTo>
                  <a:pt x="1270787" y="1755305"/>
                </a:lnTo>
                <a:lnTo>
                  <a:pt x="1238555" y="1755305"/>
                </a:lnTo>
                <a:close/>
                <a:moveTo>
                  <a:pt x="2025167" y="2263483"/>
                </a:moveTo>
                <a:lnTo>
                  <a:pt x="2025167" y="2231250"/>
                </a:lnTo>
                <a:lnTo>
                  <a:pt x="2057400" y="2231250"/>
                </a:lnTo>
                <a:lnTo>
                  <a:pt x="2057400" y="2199018"/>
                </a:lnTo>
                <a:lnTo>
                  <a:pt x="2025167" y="2199018"/>
                </a:lnTo>
                <a:lnTo>
                  <a:pt x="2025167" y="2166785"/>
                </a:lnTo>
                <a:lnTo>
                  <a:pt x="1992935" y="2166785"/>
                </a:lnTo>
                <a:lnTo>
                  <a:pt x="1992935" y="2199018"/>
                </a:lnTo>
                <a:lnTo>
                  <a:pt x="1960702" y="2199018"/>
                </a:lnTo>
                <a:lnTo>
                  <a:pt x="1960702" y="2231250"/>
                </a:lnTo>
                <a:lnTo>
                  <a:pt x="1992935" y="2231250"/>
                </a:lnTo>
                <a:lnTo>
                  <a:pt x="1992935" y="2263483"/>
                </a:lnTo>
                <a:lnTo>
                  <a:pt x="2025167" y="2263483"/>
                </a:lnTo>
                <a:close/>
                <a:moveTo>
                  <a:pt x="1956587" y="2126323"/>
                </a:moveTo>
                <a:lnTo>
                  <a:pt x="1956587" y="2094090"/>
                </a:lnTo>
                <a:lnTo>
                  <a:pt x="1988820" y="2094090"/>
                </a:lnTo>
                <a:lnTo>
                  <a:pt x="1988820" y="2061858"/>
                </a:lnTo>
                <a:lnTo>
                  <a:pt x="1956587" y="2061858"/>
                </a:lnTo>
                <a:lnTo>
                  <a:pt x="1956587" y="2029625"/>
                </a:lnTo>
                <a:lnTo>
                  <a:pt x="1924355" y="2029625"/>
                </a:lnTo>
                <a:lnTo>
                  <a:pt x="1924355" y="2061858"/>
                </a:lnTo>
                <a:lnTo>
                  <a:pt x="1892122" y="2061858"/>
                </a:lnTo>
                <a:lnTo>
                  <a:pt x="1892122" y="2094090"/>
                </a:lnTo>
                <a:lnTo>
                  <a:pt x="1924355" y="2094090"/>
                </a:lnTo>
                <a:lnTo>
                  <a:pt x="1924355" y="2126323"/>
                </a:lnTo>
                <a:lnTo>
                  <a:pt x="1956587" y="2126323"/>
                </a:lnTo>
                <a:close/>
                <a:moveTo>
                  <a:pt x="2093747" y="2126323"/>
                </a:moveTo>
                <a:lnTo>
                  <a:pt x="2093747" y="2094090"/>
                </a:lnTo>
                <a:lnTo>
                  <a:pt x="2125980" y="2094090"/>
                </a:lnTo>
                <a:lnTo>
                  <a:pt x="2125980" y="2061858"/>
                </a:lnTo>
                <a:lnTo>
                  <a:pt x="2093747" y="2061858"/>
                </a:lnTo>
                <a:lnTo>
                  <a:pt x="2093747" y="2029625"/>
                </a:lnTo>
                <a:lnTo>
                  <a:pt x="2061515" y="2029625"/>
                </a:lnTo>
                <a:lnTo>
                  <a:pt x="2061515" y="2061858"/>
                </a:lnTo>
                <a:lnTo>
                  <a:pt x="2029282" y="2061858"/>
                </a:lnTo>
                <a:lnTo>
                  <a:pt x="2029282" y="2094090"/>
                </a:lnTo>
                <a:lnTo>
                  <a:pt x="2061515" y="2094090"/>
                </a:lnTo>
                <a:lnTo>
                  <a:pt x="2061515" y="2126323"/>
                </a:lnTo>
                <a:lnTo>
                  <a:pt x="2093747" y="2126323"/>
                </a:lnTo>
                <a:close/>
                <a:moveTo>
                  <a:pt x="2162327" y="2263483"/>
                </a:moveTo>
                <a:lnTo>
                  <a:pt x="2162327" y="2231250"/>
                </a:lnTo>
                <a:lnTo>
                  <a:pt x="2194560" y="2231250"/>
                </a:lnTo>
                <a:lnTo>
                  <a:pt x="2194560" y="2199018"/>
                </a:lnTo>
                <a:lnTo>
                  <a:pt x="2162327" y="2199018"/>
                </a:lnTo>
                <a:lnTo>
                  <a:pt x="2162327" y="2166785"/>
                </a:lnTo>
                <a:lnTo>
                  <a:pt x="2130095" y="2166785"/>
                </a:lnTo>
                <a:lnTo>
                  <a:pt x="2130095" y="2199018"/>
                </a:lnTo>
                <a:lnTo>
                  <a:pt x="2097862" y="2199018"/>
                </a:lnTo>
                <a:lnTo>
                  <a:pt x="2097862" y="2231250"/>
                </a:lnTo>
                <a:lnTo>
                  <a:pt x="2130095" y="2231250"/>
                </a:lnTo>
                <a:lnTo>
                  <a:pt x="2130095" y="2263483"/>
                </a:lnTo>
                <a:lnTo>
                  <a:pt x="2162327" y="2263483"/>
                </a:lnTo>
                <a:close/>
                <a:moveTo>
                  <a:pt x="1581455" y="1618145"/>
                </a:moveTo>
                <a:lnTo>
                  <a:pt x="1581455" y="1650378"/>
                </a:lnTo>
                <a:lnTo>
                  <a:pt x="1549222" y="1650378"/>
                </a:lnTo>
                <a:lnTo>
                  <a:pt x="1549222" y="1682610"/>
                </a:lnTo>
                <a:lnTo>
                  <a:pt x="1581455" y="1682610"/>
                </a:lnTo>
                <a:lnTo>
                  <a:pt x="1581455" y="1714843"/>
                </a:lnTo>
                <a:lnTo>
                  <a:pt x="1613687" y="1714843"/>
                </a:lnTo>
                <a:lnTo>
                  <a:pt x="1613687" y="1682610"/>
                </a:lnTo>
                <a:lnTo>
                  <a:pt x="1645920" y="1682610"/>
                </a:lnTo>
                <a:lnTo>
                  <a:pt x="1645920" y="1650378"/>
                </a:lnTo>
                <a:lnTo>
                  <a:pt x="1613687" y="1650378"/>
                </a:lnTo>
                <a:lnTo>
                  <a:pt x="1613687" y="1618145"/>
                </a:lnTo>
                <a:lnTo>
                  <a:pt x="1581455" y="1618145"/>
                </a:lnTo>
                <a:close/>
                <a:moveTo>
                  <a:pt x="2198675" y="1755305"/>
                </a:moveTo>
                <a:lnTo>
                  <a:pt x="2198675" y="1787538"/>
                </a:lnTo>
                <a:lnTo>
                  <a:pt x="2166442" y="1787538"/>
                </a:lnTo>
                <a:lnTo>
                  <a:pt x="2166442" y="1819770"/>
                </a:lnTo>
                <a:lnTo>
                  <a:pt x="2198675" y="1819770"/>
                </a:lnTo>
                <a:lnTo>
                  <a:pt x="2198675" y="1852003"/>
                </a:lnTo>
                <a:lnTo>
                  <a:pt x="2230907" y="1852003"/>
                </a:lnTo>
                <a:lnTo>
                  <a:pt x="2230907" y="1819770"/>
                </a:lnTo>
                <a:lnTo>
                  <a:pt x="2263140" y="1819770"/>
                </a:lnTo>
                <a:lnTo>
                  <a:pt x="2263140" y="1787538"/>
                </a:lnTo>
                <a:lnTo>
                  <a:pt x="2230907" y="1787538"/>
                </a:lnTo>
                <a:lnTo>
                  <a:pt x="2230907" y="1755305"/>
                </a:lnTo>
                <a:lnTo>
                  <a:pt x="2198675" y="1755305"/>
                </a:lnTo>
                <a:close/>
                <a:moveTo>
                  <a:pt x="2267255" y="1618145"/>
                </a:moveTo>
                <a:lnTo>
                  <a:pt x="2267255" y="1650378"/>
                </a:lnTo>
                <a:lnTo>
                  <a:pt x="2235022" y="1650378"/>
                </a:lnTo>
                <a:lnTo>
                  <a:pt x="2235022" y="1682610"/>
                </a:lnTo>
                <a:lnTo>
                  <a:pt x="2267255" y="1682610"/>
                </a:lnTo>
                <a:lnTo>
                  <a:pt x="2267255" y="1714843"/>
                </a:lnTo>
                <a:lnTo>
                  <a:pt x="2299487" y="1714843"/>
                </a:lnTo>
                <a:lnTo>
                  <a:pt x="2299487" y="1682610"/>
                </a:lnTo>
                <a:lnTo>
                  <a:pt x="2331720" y="1682610"/>
                </a:lnTo>
                <a:lnTo>
                  <a:pt x="2331720" y="1650378"/>
                </a:lnTo>
                <a:lnTo>
                  <a:pt x="2299487" y="1650378"/>
                </a:lnTo>
                <a:lnTo>
                  <a:pt x="2299487" y="1618145"/>
                </a:lnTo>
                <a:lnTo>
                  <a:pt x="2267255" y="1618145"/>
                </a:lnTo>
                <a:close/>
                <a:moveTo>
                  <a:pt x="2061515" y="1755305"/>
                </a:moveTo>
                <a:lnTo>
                  <a:pt x="2061515" y="1787538"/>
                </a:lnTo>
                <a:lnTo>
                  <a:pt x="2029282" y="1787538"/>
                </a:lnTo>
                <a:lnTo>
                  <a:pt x="2029282" y="1819770"/>
                </a:lnTo>
                <a:lnTo>
                  <a:pt x="2061515" y="1819770"/>
                </a:lnTo>
                <a:lnTo>
                  <a:pt x="2061515" y="1852003"/>
                </a:lnTo>
                <a:lnTo>
                  <a:pt x="2093747" y="1852003"/>
                </a:lnTo>
                <a:lnTo>
                  <a:pt x="2093747" y="1819770"/>
                </a:lnTo>
                <a:lnTo>
                  <a:pt x="2125980" y="1819770"/>
                </a:lnTo>
                <a:lnTo>
                  <a:pt x="2125980" y="1787538"/>
                </a:lnTo>
                <a:lnTo>
                  <a:pt x="2093747" y="1787538"/>
                </a:lnTo>
                <a:lnTo>
                  <a:pt x="2093747" y="1755305"/>
                </a:lnTo>
                <a:lnTo>
                  <a:pt x="2061515" y="1755305"/>
                </a:lnTo>
                <a:close/>
                <a:moveTo>
                  <a:pt x="2335835" y="1755305"/>
                </a:moveTo>
                <a:lnTo>
                  <a:pt x="2335835" y="1787538"/>
                </a:lnTo>
                <a:lnTo>
                  <a:pt x="2303602" y="1787538"/>
                </a:lnTo>
                <a:lnTo>
                  <a:pt x="2303602" y="1819770"/>
                </a:lnTo>
                <a:lnTo>
                  <a:pt x="2335835" y="1819770"/>
                </a:lnTo>
                <a:lnTo>
                  <a:pt x="2335835" y="1852003"/>
                </a:lnTo>
                <a:lnTo>
                  <a:pt x="2368067" y="1852003"/>
                </a:lnTo>
                <a:lnTo>
                  <a:pt x="2368067" y="1819770"/>
                </a:lnTo>
                <a:lnTo>
                  <a:pt x="2400300" y="1819770"/>
                </a:lnTo>
                <a:lnTo>
                  <a:pt x="2400300" y="1787538"/>
                </a:lnTo>
                <a:lnTo>
                  <a:pt x="2368067" y="1787538"/>
                </a:lnTo>
                <a:lnTo>
                  <a:pt x="2368067" y="1755305"/>
                </a:lnTo>
                <a:lnTo>
                  <a:pt x="2335835" y="1755305"/>
                </a:lnTo>
                <a:close/>
                <a:moveTo>
                  <a:pt x="2130095" y="1618145"/>
                </a:moveTo>
                <a:lnTo>
                  <a:pt x="2130095" y="1650378"/>
                </a:lnTo>
                <a:lnTo>
                  <a:pt x="2097862" y="1650378"/>
                </a:lnTo>
                <a:lnTo>
                  <a:pt x="2097862" y="1682610"/>
                </a:lnTo>
                <a:lnTo>
                  <a:pt x="2130095" y="1682610"/>
                </a:lnTo>
                <a:lnTo>
                  <a:pt x="2130095" y="1714843"/>
                </a:lnTo>
                <a:lnTo>
                  <a:pt x="2162327" y="1714843"/>
                </a:lnTo>
                <a:lnTo>
                  <a:pt x="2162327" y="1682610"/>
                </a:lnTo>
                <a:lnTo>
                  <a:pt x="2194560" y="1682610"/>
                </a:lnTo>
                <a:lnTo>
                  <a:pt x="2194560" y="1650378"/>
                </a:lnTo>
                <a:lnTo>
                  <a:pt x="2162327" y="1650378"/>
                </a:lnTo>
                <a:lnTo>
                  <a:pt x="2162327" y="1618145"/>
                </a:lnTo>
                <a:lnTo>
                  <a:pt x="2130095" y="1618145"/>
                </a:lnTo>
                <a:close/>
                <a:moveTo>
                  <a:pt x="2299487" y="1989163"/>
                </a:moveTo>
                <a:lnTo>
                  <a:pt x="2299487" y="1956930"/>
                </a:lnTo>
                <a:lnTo>
                  <a:pt x="2331720" y="1956930"/>
                </a:lnTo>
                <a:lnTo>
                  <a:pt x="2331720" y="1924698"/>
                </a:lnTo>
                <a:lnTo>
                  <a:pt x="2299487" y="1924698"/>
                </a:lnTo>
                <a:lnTo>
                  <a:pt x="2299487" y="1892465"/>
                </a:lnTo>
                <a:lnTo>
                  <a:pt x="2267255" y="1892465"/>
                </a:lnTo>
                <a:lnTo>
                  <a:pt x="2267255" y="1924698"/>
                </a:lnTo>
                <a:lnTo>
                  <a:pt x="2235022" y="1924698"/>
                </a:lnTo>
                <a:lnTo>
                  <a:pt x="2235022" y="1956930"/>
                </a:lnTo>
                <a:lnTo>
                  <a:pt x="2267255" y="1956930"/>
                </a:lnTo>
                <a:lnTo>
                  <a:pt x="2267255" y="1989163"/>
                </a:lnTo>
                <a:lnTo>
                  <a:pt x="2299487" y="1989163"/>
                </a:lnTo>
                <a:close/>
                <a:moveTo>
                  <a:pt x="2404415" y="1892465"/>
                </a:moveTo>
                <a:lnTo>
                  <a:pt x="2404415" y="1924698"/>
                </a:lnTo>
                <a:lnTo>
                  <a:pt x="2372182" y="1924698"/>
                </a:lnTo>
                <a:lnTo>
                  <a:pt x="2372182" y="1956930"/>
                </a:lnTo>
                <a:lnTo>
                  <a:pt x="2404415" y="1956930"/>
                </a:lnTo>
                <a:lnTo>
                  <a:pt x="2404415" y="1989163"/>
                </a:lnTo>
                <a:lnTo>
                  <a:pt x="2436647" y="1989163"/>
                </a:lnTo>
                <a:lnTo>
                  <a:pt x="2436647" y="1956930"/>
                </a:lnTo>
                <a:lnTo>
                  <a:pt x="2468880" y="1956930"/>
                </a:lnTo>
                <a:lnTo>
                  <a:pt x="2468880" y="1924698"/>
                </a:lnTo>
                <a:lnTo>
                  <a:pt x="2436647" y="1924698"/>
                </a:lnTo>
                <a:lnTo>
                  <a:pt x="2436647" y="1892465"/>
                </a:lnTo>
                <a:lnTo>
                  <a:pt x="2404415" y="1892465"/>
                </a:lnTo>
                <a:close/>
                <a:moveTo>
                  <a:pt x="2162327" y="1989163"/>
                </a:moveTo>
                <a:lnTo>
                  <a:pt x="2162327" y="1956930"/>
                </a:lnTo>
                <a:lnTo>
                  <a:pt x="2194560" y="1956930"/>
                </a:lnTo>
                <a:lnTo>
                  <a:pt x="2194560" y="1924698"/>
                </a:lnTo>
                <a:lnTo>
                  <a:pt x="2162327" y="1924698"/>
                </a:lnTo>
                <a:lnTo>
                  <a:pt x="2162327" y="1892465"/>
                </a:lnTo>
                <a:lnTo>
                  <a:pt x="2130095" y="1892465"/>
                </a:lnTo>
                <a:lnTo>
                  <a:pt x="2130095" y="1924698"/>
                </a:lnTo>
                <a:lnTo>
                  <a:pt x="2097862" y="1924698"/>
                </a:lnTo>
                <a:lnTo>
                  <a:pt x="2097862" y="1956930"/>
                </a:lnTo>
                <a:lnTo>
                  <a:pt x="2130095" y="1956930"/>
                </a:lnTo>
                <a:lnTo>
                  <a:pt x="2130095" y="1989163"/>
                </a:lnTo>
                <a:lnTo>
                  <a:pt x="2162327" y="1989163"/>
                </a:lnTo>
                <a:close/>
                <a:moveTo>
                  <a:pt x="2472995" y="1755305"/>
                </a:moveTo>
                <a:lnTo>
                  <a:pt x="2472995" y="1787538"/>
                </a:lnTo>
                <a:lnTo>
                  <a:pt x="2440762" y="1787538"/>
                </a:lnTo>
                <a:lnTo>
                  <a:pt x="2440762" y="1819770"/>
                </a:lnTo>
                <a:lnTo>
                  <a:pt x="2472995" y="1819770"/>
                </a:lnTo>
                <a:lnTo>
                  <a:pt x="2472995" y="1852003"/>
                </a:lnTo>
                <a:lnTo>
                  <a:pt x="2505227" y="1852003"/>
                </a:lnTo>
                <a:lnTo>
                  <a:pt x="2505227" y="1819770"/>
                </a:lnTo>
                <a:lnTo>
                  <a:pt x="2537460" y="1819770"/>
                </a:lnTo>
                <a:lnTo>
                  <a:pt x="2537460" y="1787538"/>
                </a:lnTo>
                <a:lnTo>
                  <a:pt x="2505227" y="1787538"/>
                </a:lnTo>
                <a:lnTo>
                  <a:pt x="2505227" y="1755305"/>
                </a:lnTo>
                <a:lnTo>
                  <a:pt x="2472995" y="1755305"/>
                </a:lnTo>
                <a:close/>
                <a:moveTo>
                  <a:pt x="1924355" y="1755305"/>
                </a:moveTo>
                <a:lnTo>
                  <a:pt x="1924355" y="1787538"/>
                </a:lnTo>
                <a:lnTo>
                  <a:pt x="1892122" y="1787538"/>
                </a:lnTo>
                <a:lnTo>
                  <a:pt x="1892122" y="1819770"/>
                </a:lnTo>
                <a:lnTo>
                  <a:pt x="1924355" y="1819770"/>
                </a:lnTo>
                <a:lnTo>
                  <a:pt x="1924355" y="1852003"/>
                </a:lnTo>
                <a:lnTo>
                  <a:pt x="1956587" y="1852003"/>
                </a:lnTo>
                <a:lnTo>
                  <a:pt x="1956587" y="1819770"/>
                </a:lnTo>
                <a:lnTo>
                  <a:pt x="1988820" y="1819770"/>
                </a:lnTo>
                <a:lnTo>
                  <a:pt x="1988820" y="1787538"/>
                </a:lnTo>
                <a:lnTo>
                  <a:pt x="1956587" y="1787538"/>
                </a:lnTo>
                <a:lnTo>
                  <a:pt x="1956587" y="1755305"/>
                </a:lnTo>
                <a:lnTo>
                  <a:pt x="1924355" y="1755305"/>
                </a:lnTo>
                <a:close/>
                <a:moveTo>
                  <a:pt x="1650035" y="1755305"/>
                </a:moveTo>
                <a:lnTo>
                  <a:pt x="1650035" y="1787538"/>
                </a:lnTo>
                <a:lnTo>
                  <a:pt x="1617802" y="1787538"/>
                </a:lnTo>
                <a:lnTo>
                  <a:pt x="1617802" y="1819770"/>
                </a:lnTo>
                <a:lnTo>
                  <a:pt x="1650035" y="1819770"/>
                </a:lnTo>
                <a:lnTo>
                  <a:pt x="1650035" y="1852003"/>
                </a:lnTo>
                <a:lnTo>
                  <a:pt x="1682267" y="1852003"/>
                </a:lnTo>
                <a:lnTo>
                  <a:pt x="1682267" y="1819770"/>
                </a:lnTo>
                <a:lnTo>
                  <a:pt x="1714500" y="1819770"/>
                </a:lnTo>
                <a:lnTo>
                  <a:pt x="1714500" y="1787538"/>
                </a:lnTo>
                <a:lnTo>
                  <a:pt x="1682267" y="1787538"/>
                </a:lnTo>
                <a:lnTo>
                  <a:pt x="1682267" y="1755305"/>
                </a:lnTo>
                <a:lnTo>
                  <a:pt x="1650035" y="1755305"/>
                </a:lnTo>
                <a:close/>
                <a:moveTo>
                  <a:pt x="2025167" y="1989163"/>
                </a:moveTo>
                <a:lnTo>
                  <a:pt x="2025167" y="1956930"/>
                </a:lnTo>
                <a:lnTo>
                  <a:pt x="2057400" y="1956930"/>
                </a:lnTo>
                <a:lnTo>
                  <a:pt x="2057400" y="1924698"/>
                </a:lnTo>
                <a:lnTo>
                  <a:pt x="2025167" y="1924698"/>
                </a:lnTo>
                <a:lnTo>
                  <a:pt x="2025167" y="1892465"/>
                </a:lnTo>
                <a:lnTo>
                  <a:pt x="1992935" y="1892465"/>
                </a:lnTo>
                <a:lnTo>
                  <a:pt x="1992935" y="1924698"/>
                </a:lnTo>
                <a:lnTo>
                  <a:pt x="1960702" y="1924698"/>
                </a:lnTo>
                <a:lnTo>
                  <a:pt x="1960702" y="1956930"/>
                </a:lnTo>
                <a:lnTo>
                  <a:pt x="1992935" y="1956930"/>
                </a:lnTo>
                <a:lnTo>
                  <a:pt x="1992935" y="1989163"/>
                </a:lnTo>
                <a:lnTo>
                  <a:pt x="2025167" y="1989163"/>
                </a:lnTo>
                <a:close/>
                <a:moveTo>
                  <a:pt x="1992935" y="1618145"/>
                </a:moveTo>
                <a:lnTo>
                  <a:pt x="1992935" y="1650378"/>
                </a:lnTo>
                <a:lnTo>
                  <a:pt x="1960702" y="1650378"/>
                </a:lnTo>
                <a:lnTo>
                  <a:pt x="1960702" y="1682610"/>
                </a:lnTo>
                <a:lnTo>
                  <a:pt x="1992935" y="1682610"/>
                </a:lnTo>
                <a:lnTo>
                  <a:pt x="1992935" y="1714843"/>
                </a:lnTo>
                <a:lnTo>
                  <a:pt x="2025167" y="1714843"/>
                </a:lnTo>
                <a:lnTo>
                  <a:pt x="2025167" y="1682610"/>
                </a:lnTo>
                <a:lnTo>
                  <a:pt x="2057400" y="1682610"/>
                </a:lnTo>
                <a:lnTo>
                  <a:pt x="2057400" y="1650378"/>
                </a:lnTo>
                <a:lnTo>
                  <a:pt x="2025167" y="1650378"/>
                </a:lnTo>
                <a:lnTo>
                  <a:pt x="2025167" y="1618145"/>
                </a:lnTo>
                <a:lnTo>
                  <a:pt x="1992935" y="1618145"/>
                </a:lnTo>
                <a:close/>
                <a:moveTo>
                  <a:pt x="1444295" y="1618145"/>
                </a:moveTo>
                <a:lnTo>
                  <a:pt x="1444295" y="1650378"/>
                </a:lnTo>
                <a:lnTo>
                  <a:pt x="1412062" y="1650378"/>
                </a:lnTo>
                <a:lnTo>
                  <a:pt x="1412062" y="1682610"/>
                </a:lnTo>
                <a:lnTo>
                  <a:pt x="1444295" y="1682610"/>
                </a:lnTo>
                <a:lnTo>
                  <a:pt x="1444295" y="1714843"/>
                </a:lnTo>
                <a:lnTo>
                  <a:pt x="1476527" y="1714843"/>
                </a:lnTo>
                <a:lnTo>
                  <a:pt x="1476527" y="1682610"/>
                </a:lnTo>
                <a:lnTo>
                  <a:pt x="1508760" y="1682610"/>
                </a:lnTo>
                <a:lnTo>
                  <a:pt x="1508760" y="1650378"/>
                </a:lnTo>
                <a:lnTo>
                  <a:pt x="1476527" y="1650378"/>
                </a:lnTo>
                <a:lnTo>
                  <a:pt x="1476527" y="1618145"/>
                </a:lnTo>
                <a:lnTo>
                  <a:pt x="1444295" y="1618145"/>
                </a:lnTo>
                <a:close/>
                <a:moveTo>
                  <a:pt x="1512875" y="1755305"/>
                </a:moveTo>
                <a:lnTo>
                  <a:pt x="1512875" y="1787538"/>
                </a:lnTo>
                <a:lnTo>
                  <a:pt x="1480642" y="1787538"/>
                </a:lnTo>
                <a:lnTo>
                  <a:pt x="1480642" y="1819770"/>
                </a:lnTo>
                <a:lnTo>
                  <a:pt x="1512875" y="1819770"/>
                </a:lnTo>
                <a:lnTo>
                  <a:pt x="1512875" y="1852003"/>
                </a:lnTo>
                <a:lnTo>
                  <a:pt x="1545107" y="1852003"/>
                </a:lnTo>
                <a:lnTo>
                  <a:pt x="1545107" y="1819770"/>
                </a:lnTo>
                <a:lnTo>
                  <a:pt x="1577340" y="1819770"/>
                </a:lnTo>
                <a:lnTo>
                  <a:pt x="1577340" y="1787538"/>
                </a:lnTo>
                <a:lnTo>
                  <a:pt x="1545107" y="1787538"/>
                </a:lnTo>
                <a:lnTo>
                  <a:pt x="1545107" y="1755305"/>
                </a:lnTo>
                <a:lnTo>
                  <a:pt x="1512875" y="1755305"/>
                </a:lnTo>
                <a:close/>
                <a:moveTo>
                  <a:pt x="1855775" y="1618145"/>
                </a:moveTo>
                <a:lnTo>
                  <a:pt x="1855775" y="1650378"/>
                </a:lnTo>
                <a:lnTo>
                  <a:pt x="1823542" y="1650378"/>
                </a:lnTo>
                <a:lnTo>
                  <a:pt x="1823542" y="1682610"/>
                </a:lnTo>
                <a:lnTo>
                  <a:pt x="1855775" y="1682610"/>
                </a:lnTo>
                <a:lnTo>
                  <a:pt x="1855775" y="1714843"/>
                </a:lnTo>
                <a:lnTo>
                  <a:pt x="1888007" y="1714843"/>
                </a:lnTo>
                <a:lnTo>
                  <a:pt x="1888007" y="1682610"/>
                </a:lnTo>
                <a:lnTo>
                  <a:pt x="1920240" y="1682610"/>
                </a:lnTo>
                <a:lnTo>
                  <a:pt x="1920240" y="1650378"/>
                </a:lnTo>
                <a:lnTo>
                  <a:pt x="1888007" y="1650378"/>
                </a:lnTo>
                <a:lnTo>
                  <a:pt x="1888007" y="1618145"/>
                </a:lnTo>
                <a:lnTo>
                  <a:pt x="1855775" y="1618145"/>
                </a:lnTo>
                <a:close/>
                <a:moveTo>
                  <a:pt x="1375715" y="1755305"/>
                </a:moveTo>
                <a:lnTo>
                  <a:pt x="1375715" y="1787538"/>
                </a:lnTo>
                <a:lnTo>
                  <a:pt x="1343482" y="1787538"/>
                </a:lnTo>
                <a:lnTo>
                  <a:pt x="1343482" y="1819770"/>
                </a:lnTo>
                <a:lnTo>
                  <a:pt x="1375715" y="1819770"/>
                </a:lnTo>
                <a:lnTo>
                  <a:pt x="1375715" y="1852003"/>
                </a:lnTo>
                <a:lnTo>
                  <a:pt x="1407947" y="1852003"/>
                </a:lnTo>
                <a:lnTo>
                  <a:pt x="1407947" y="1819770"/>
                </a:lnTo>
                <a:lnTo>
                  <a:pt x="1440180" y="1819770"/>
                </a:lnTo>
                <a:lnTo>
                  <a:pt x="1440180" y="1787538"/>
                </a:lnTo>
                <a:lnTo>
                  <a:pt x="1407947" y="1787538"/>
                </a:lnTo>
                <a:lnTo>
                  <a:pt x="1407947" y="1755305"/>
                </a:lnTo>
                <a:lnTo>
                  <a:pt x="1375715" y="1755305"/>
                </a:lnTo>
                <a:close/>
                <a:moveTo>
                  <a:pt x="1718615" y="1618145"/>
                </a:moveTo>
                <a:lnTo>
                  <a:pt x="1718615" y="1650378"/>
                </a:lnTo>
                <a:lnTo>
                  <a:pt x="1686382" y="1650378"/>
                </a:lnTo>
                <a:lnTo>
                  <a:pt x="1686382" y="1682610"/>
                </a:lnTo>
                <a:lnTo>
                  <a:pt x="1718615" y="1682610"/>
                </a:lnTo>
                <a:lnTo>
                  <a:pt x="1718615" y="1714843"/>
                </a:lnTo>
                <a:lnTo>
                  <a:pt x="1750847" y="1714843"/>
                </a:lnTo>
                <a:lnTo>
                  <a:pt x="1750847" y="1682610"/>
                </a:lnTo>
                <a:lnTo>
                  <a:pt x="1783080" y="1682610"/>
                </a:lnTo>
                <a:lnTo>
                  <a:pt x="1783080" y="1650378"/>
                </a:lnTo>
                <a:lnTo>
                  <a:pt x="1750847" y="1650378"/>
                </a:lnTo>
                <a:lnTo>
                  <a:pt x="1750847" y="1618145"/>
                </a:lnTo>
                <a:lnTo>
                  <a:pt x="1718615" y="1618145"/>
                </a:lnTo>
                <a:close/>
                <a:moveTo>
                  <a:pt x="1787195" y="1755305"/>
                </a:moveTo>
                <a:lnTo>
                  <a:pt x="1787195" y="1787538"/>
                </a:lnTo>
                <a:lnTo>
                  <a:pt x="1754962" y="1787538"/>
                </a:lnTo>
                <a:lnTo>
                  <a:pt x="1754962" y="1819770"/>
                </a:lnTo>
                <a:lnTo>
                  <a:pt x="1787195" y="1819770"/>
                </a:lnTo>
                <a:lnTo>
                  <a:pt x="1787195" y="1852003"/>
                </a:lnTo>
                <a:lnTo>
                  <a:pt x="1819427" y="1852003"/>
                </a:lnTo>
                <a:lnTo>
                  <a:pt x="1819427" y="1819770"/>
                </a:lnTo>
                <a:lnTo>
                  <a:pt x="1851660" y="1819770"/>
                </a:lnTo>
                <a:lnTo>
                  <a:pt x="1851660" y="1787538"/>
                </a:lnTo>
                <a:lnTo>
                  <a:pt x="1819427" y="1787538"/>
                </a:lnTo>
                <a:lnTo>
                  <a:pt x="1819427" y="1755305"/>
                </a:lnTo>
                <a:lnTo>
                  <a:pt x="1787195" y="1755305"/>
                </a:lnTo>
                <a:close/>
                <a:moveTo>
                  <a:pt x="626135" y="1151801"/>
                </a:moveTo>
                <a:lnTo>
                  <a:pt x="648767" y="1151801"/>
                </a:lnTo>
                <a:lnTo>
                  <a:pt x="648767" y="1129170"/>
                </a:lnTo>
                <a:lnTo>
                  <a:pt x="671398" y="1129170"/>
                </a:lnTo>
                <a:lnTo>
                  <a:pt x="671398" y="1106538"/>
                </a:lnTo>
                <a:lnTo>
                  <a:pt x="648767" y="1106538"/>
                </a:lnTo>
                <a:lnTo>
                  <a:pt x="648767" y="1083907"/>
                </a:lnTo>
                <a:lnTo>
                  <a:pt x="626135" y="1083907"/>
                </a:lnTo>
                <a:lnTo>
                  <a:pt x="626135" y="1106538"/>
                </a:lnTo>
                <a:lnTo>
                  <a:pt x="603504" y="1106538"/>
                </a:lnTo>
                <a:lnTo>
                  <a:pt x="603504" y="1129170"/>
                </a:lnTo>
                <a:lnTo>
                  <a:pt x="626135" y="1129170"/>
                </a:lnTo>
                <a:lnTo>
                  <a:pt x="626135" y="1151801"/>
                </a:lnTo>
                <a:close/>
                <a:moveTo>
                  <a:pt x="697116" y="733463"/>
                </a:moveTo>
                <a:lnTo>
                  <a:pt x="714946" y="733463"/>
                </a:lnTo>
                <a:lnTo>
                  <a:pt x="714946" y="715289"/>
                </a:lnTo>
                <a:lnTo>
                  <a:pt x="733120" y="715289"/>
                </a:lnTo>
                <a:lnTo>
                  <a:pt x="733120" y="697459"/>
                </a:lnTo>
                <a:lnTo>
                  <a:pt x="714946" y="697459"/>
                </a:lnTo>
                <a:lnTo>
                  <a:pt x="714946" y="679285"/>
                </a:lnTo>
                <a:lnTo>
                  <a:pt x="697116" y="679285"/>
                </a:lnTo>
                <a:lnTo>
                  <a:pt x="697116" y="697459"/>
                </a:lnTo>
                <a:lnTo>
                  <a:pt x="678942" y="697459"/>
                </a:lnTo>
                <a:lnTo>
                  <a:pt x="678942" y="715289"/>
                </a:lnTo>
                <a:lnTo>
                  <a:pt x="697116" y="715289"/>
                </a:lnTo>
                <a:lnTo>
                  <a:pt x="697116" y="733463"/>
                </a:lnTo>
                <a:close/>
                <a:moveTo>
                  <a:pt x="695058" y="1013955"/>
                </a:moveTo>
                <a:lnTo>
                  <a:pt x="717004" y="1013955"/>
                </a:lnTo>
                <a:lnTo>
                  <a:pt x="717004" y="991667"/>
                </a:lnTo>
                <a:lnTo>
                  <a:pt x="739292" y="991667"/>
                </a:lnTo>
                <a:lnTo>
                  <a:pt x="739292" y="969721"/>
                </a:lnTo>
                <a:lnTo>
                  <a:pt x="717004" y="969721"/>
                </a:lnTo>
                <a:lnTo>
                  <a:pt x="717004" y="947433"/>
                </a:lnTo>
                <a:lnTo>
                  <a:pt x="695058" y="947433"/>
                </a:lnTo>
                <a:lnTo>
                  <a:pt x="695058" y="969721"/>
                </a:lnTo>
                <a:lnTo>
                  <a:pt x="672770" y="969721"/>
                </a:lnTo>
                <a:lnTo>
                  <a:pt x="672770" y="991667"/>
                </a:lnTo>
                <a:lnTo>
                  <a:pt x="695058" y="991667"/>
                </a:lnTo>
                <a:lnTo>
                  <a:pt x="695058" y="1013955"/>
                </a:lnTo>
                <a:close/>
                <a:moveTo>
                  <a:pt x="766381" y="594246"/>
                </a:moveTo>
                <a:lnTo>
                  <a:pt x="782841" y="594246"/>
                </a:lnTo>
                <a:lnTo>
                  <a:pt x="782841" y="577444"/>
                </a:lnTo>
                <a:lnTo>
                  <a:pt x="799643" y="577444"/>
                </a:lnTo>
                <a:lnTo>
                  <a:pt x="799643" y="560984"/>
                </a:lnTo>
                <a:lnTo>
                  <a:pt x="782841" y="560984"/>
                </a:lnTo>
                <a:lnTo>
                  <a:pt x="782841" y="544182"/>
                </a:lnTo>
                <a:lnTo>
                  <a:pt x="766381" y="544182"/>
                </a:lnTo>
                <a:lnTo>
                  <a:pt x="766381" y="560984"/>
                </a:lnTo>
                <a:lnTo>
                  <a:pt x="749579" y="560984"/>
                </a:lnTo>
                <a:lnTo>
                  <a:pt x="749579" y="577444"/>
                </a:lnTo>
                <a:lnTo>
                  <a:pt x="766381" y="577444"/>
                </a:lnTo>
                <a:lnTo>
                  <a:pt x="766381" y="594246"/>
                </a:lnTo>
                <a:close/>
                <a:moveTo>
                  <a:pt x="763981" y="875424"/>
                </a:moveTo>
                <a:lnTo>
                  <a:pt x="785241" y="875424"/>
                </a:lnTo>
                <a:lnTo>
                  <a:pt x="785241" y="854164"/>
                </a:lnTo>
                <a:lnTo>
                  <a:pt x="806501" y="854164"/>
                </a:lnTo>
                <a:lnTo>
                  <a:pt x="806501" y="832904"/>
                </a:lnTo>
                <a:lnTo>
                  <a:pt x="785241" y="832904"/>
                </a:lnTo>
                <a:lnTo>
                  <a:pt x="785241" y="811644"/>
                </a:lnTo>
                <a:lnTo>
                  <a:pt x="763981" y="811644"/>
                </a:lnTo>
                <a:lnTo>
                  <a:pt x="763981" y="832904"/>
                </a:lnTo>
                <a:lnTo>
                  <a:pt x="742721" y="832904"/>
                </a:lnTo>
                <a:lnTo>
                  <a:pt x="742721" y="854164"/>
                </a:lnTo>
                <a:lnTo>
                  <a:pt x="763981" y="854164"/>
                </a:lnTo>
                <a:lnTo>
                  <a:pt x="763981" y="875424"/>
                </a:lnTo>
                <a:close/>
                <a:moveTo>
                  <a:pt x="630250" y="590817"/>
                </a:moveTo>
                <a:lnTo>
                  <a:pt x="644652" y="590817"/>
                </a:lnTo>
                <a:lnTo>
                  <a:pt x="644652" y="576415"/>
                </a:lnTo>
                <a:lnTo>
                  <a:pt x="659054" y="576415"/>
                </a:lnTo>
                <a:lnTo>
                  <a:pt x="659054" y="562013"/>
                </a:lnTo>
                <a:lnTo>
                  <a:pt x="644652" y="562013"/>
                </a:lnTo>
                <a:lnTo>
                  <a:pt x="644652" y="547611"/>
                </a:lnTo>
                <a:lnTo>
                  <a:pt x="630250" y="547611"/>
                </a:lnTo>
                <a:lnTo>
                  <a:pt x="630250" y="562013"/>
                </a:lnTo>
                <a:lnTo>
                  <a:pt x="615848" y="562013"/>
                </a:lnTo>
                <a:lnTo>
                  <a:pt x="615848" y="576415"/>
                </a:lnTo>
                <a:lnTo>
                  <a:pt x="630250" y="576415"/>
                </a:lnTo>
                <a:lnTo>
                  <a:pt x="630250" y="590817"/>
                </a:lnTo>
                <a:close/>
                <a:moveTo>
                  <a:pt x="699516" y="451256"/>
                </a:moveTo>
                <a:lnTo>
                  <a:pt x="712546" y="451256"/>
                </a:lnTo>
                <a:lnTo>
                  <a:pt x="712546" y="438569"/>
                </a:lnTo>
                <a:lnTo>
                  <a:pt x="725233" y="438569"/>
                </a:lnTo>
                <a:lnTo>
                  <a:pt x="725233" y="425539"/>
                </a:lnTo>
                <a:lnTo>
                  <a:pt x="712546" y="425539"/>
                </a:lnTo>
                <a:lnTo>
                  <a:pt x="712546" y="412852"/>
                </a:lnTo>
                <a:lnTo>
                  <a:pt x="699516" y="412852"/>
                </a:lnTo>
                <a:lnTo>
                  <a:pt x="699516" y="425539"/>
                </a:lnTo>
                <a:lnTo>
                  <a:pt x="686829" y="425539"/>
                </a:lnTo>
                <a:lnTo>
                  <a:pt x="686829" y="438569"/>
                </a:lnTo>
                <a:lnTo>
                  <a:pt x="699516" y="438569"/>
                </a:lnTo>
                <a:lnTo>
                  <a:pt x="699516" y="451256"/>
                </a:lnTo>
                <a:close/>
                <a:moveTo>
                  <a:pt x="627850" y="871995"/>
                </a:moveTo>
                <a:lnTo>
                  <a:pt x="647052" y="871995"/>
                </a:lnTo>
                <a:lnTo>
                  <a:pt x="647052" y="853135"/>
                </a:lnTo>
                <a:lnTo>
                  <a:pt x="665912" y="853135"/>
                </a:lnTo>
                <a:lnTo>
                  <a:pt x="665912" y="833933"/>
                </a:lnTo>
                <a:lnTo>
                  <a:pt x="647052" y="833933"/>
                </a:lnTo>
                <a:lnTo>
                  <a:pt x="647052" y="815073"/>
                </a:lnTo>
                <a:lnTo>
                  <a:pt x="627850" y="815073"/>
                </a:lnTo>
                <a:lnTo>
                  <a:pt x="627850" y="833933"/>
                </a:lnTo>
                <a:lnTo>
                  <a:pt x="608990" y="833933"/>
                </a:lnTo>
                <a:lnTo>
                  <a:pt x="608990" y="853135"/>
                </a:lnTo>
                <a:lnTo>
                  <a:pt x="627850" y="853135"/>
                </a:lnTo>
                <a:lnTo>
                  <a:pt x="627850" y="871995"/>
                </a:lnTo>
                <a:close/>
                <a:moveTo>
                  <a:pt x="557555" y="1289304"/>
                </a:moveTo>
                <a:lnTo>
                  <a:pt x="580187" y="1289304"/>
                </a:lnTo>
                <a:lnTo>
                  <a:pt x="580187" y="1266330"/>
                </a:lnTo>
                <a:lnTo>
                  <a:pt x="603161" y="1266330"/>
                </a:lnTo>
                <a:lnTo>
                  <a:pt x="603161" y="1243698"/>
                </a:lnTo>
                <a:lnTo>
                  <a:pt x="580187" y="1243698"/>
                </a:lnTo>
                <a:lnTo>
                  <a:pt x="580187" y="1220724"/>
                </a:lnTo>
                <a:lnTo>
                  <a:pt x="557555" y="1220724"/>
                </a:lnTo>
                <a:lnTo>
                  <a:pt x="557555" y="1243698"/>
                </a:lnTo>
                <a:lnTo>
                  <a:pt x="534581" y="1243698"/>
                </a:lnTo>
                <a:lnTo>
                  <a:pt x="534581" y="1266330"/>
                </a:lnTo>
                <a:lnTo>
                  <a:pt x="557555" y="1266330"/>
                </a:lnTo>
                <a:lnTo>
                  <a:pt x="557555" y="1289304"/>
                </a:lnTo>
                <a:close/>
                <a:moveTo>
                  <a:pt x="560984" y="729691"/>
                </a:moveTo>
                <a:lnTo>
                  <a:pt x="576758" y="729691"/>
                </a:lnTo>
                <a:lnTo>
                  <a:pt x="576758" y="714261"/>
                </a:lnTo>
                <a:lnTo>
                  <a:pt x="592188" y="714261"/>
                </a:lnTo>
                <a:lnTo>
                  <a:pt x="592188" y="698487"/>
                </a:lnTo>
                <a:lnTo>
                  <a:pt x="576758" y="698487"/>
                </a:lnTo>
                <a:lnTo>
                  <a:pt x="576758" y="683057"/>
                </a:lnTo>
                <a:lnTo>
                  <a:pt x="560984" y="683057"/>
                </a:lnTo>
                <a:lnTo>
                  <a:pt x="560984" y="698487"/>
                </a:lnTo>
                <a:lnTo>
                  <a:pt x="545554" y="698487"/>
                </a:lnTo>
                <a:lnTo>
                  <a:pt x="545554" y="714261"/>
                </a:lnTo>
                <a:lnTo>
                  <a:pt x="560984" y="714261"/>
                </a:lnTo>
                <a:lnTo>
                  <a:pt x="560984" y="729691"/>
                </a:lnTo>
                <a:close/>
                <a:moveTo>
                  <a:pt x="149504" y="1552994"/>
                </a:moveTo>
                <a:lnTo>
                  <a:pt x="165278" y="1552994"/>
                </a:lnTo>
                <a:lnTo>
                  <a:pt x="165278" y="1537221"/>
                </a:lnTo>
                <a:lnTo>
                  <a:pt x="181051" y="1537221"/>
                </a:lnTo>
                <a:lnTo>
                  <a:pt x="181051" y="1521447"/>
                </a:lnTo>
                <a:lnTo>
                  <a:pt x="165278" y="1521447"/>
                </a:lnTo>
                <a:lnTo>
                  <a:pt x="165278" y="1505674"/>
                </a:lnTo>
                <a:lnTo>
                  <a:pt x="149504" y="1505674"/>
                </a:lnTo>
                <a:lnTo>
                  <a:pt x="149504" y="1521447"/>
                </a:lnTo>
                <a:lnTo>
                  <a:pt x="133731" y="1521447"/>
                </a:lnTo>
                <a:lnTo>
                  <a:pt x="133731" y="1537221"/>
                </a:lnTo>
                <a:lnTo>
                  <a:pt x="149504" y="1537221"/>
                </a:lnTo>
                <a:lnTo>
                  <a:pt x="149504" y="1552994"/>
                </a:lnTo>
                <a:close/>
                <a:moveTo>
                  <a:pt x="558927" y="1010183"/>
                </a:moveTo>
                <a:lnTo>
                  <a:pt x="578815" y="1010183"/>
                </a:lnTo>
                <a:lnTo>
                  <a:pt x="578815" y="990638"/>
                </a:lnTo>
                <a:lnTo>
                  <a:pt x="598360" y="990638"/>
                </a:lnTo>
                <a:lnTo>
                  <a:pt x="598360" y="970750"/>
                </a:lnTo>
                <a:lnTo>
                  <a:pt x="578815" y="970750"/>
                </a:lnTo>
                <a:lnTo>
                  <a:pt x="578815" y="951205"/>
                </a:lnTo>
                <a:lnTo>
                  <a:pt x="558927" y="951205"/>
                </a:lnTo>
                <a:lnTo>
                  <a:pt x="558927" y="970750"/>
                </a:lnTo>
                <a:lnTo>
                  <a:pt x="539382" y="970750"/>
                </a:lnTo>
                <a:lnTo>
                  <a:pt x="539382" y="990638"/>
                </a:lnTo>
                <a:lnTo>
                  <a:pt x="558927" y="990638"/>
                </a:lnTo>
                <a:lnTo>
                  <a:pt x="558927" y="1010183"/>
                </a:lnTo>
                <a:close/>
                <a:moveTo>
                  <a:pt x="969378" y="739635"/>
                </a:moveTo>
                <a:lnTo>
                  <a:pt x="991324" y="739635"/>
                </a:lnTo>
                <a:lnTo>
                  <a:pt x="991324" y="717347"/>
                </a:lnTo>
                <a:lnTo>
                  <a:pt x="1013612" y="717347"/>
                </a:lnTo>
                <a:lnTo>
                  <a:pt x="1013612" y="695401"/>
                </a:lnTo>
                <a:lnTo>
                  <a:pt x="991324" y="695401"/>
                </a:lnTo>
                <a:lnTo>
                  <a:pt x="991324" y="673113"/>
                </a:lnTo>
                <a:lnTo>
                  <a:pt x="969378" y="673113"/>
                </a:lnTo>
                <a:lnTo>
                  <a:pt x="969378" y="695401"/>
                </a:lnTo>
                <a:lnTo>
                  <a:pt x="947090" y="695401"/>
                </a:lnTo>
                <a:lnTo>
                  <a:pt x="947090" y="717347"/>
                </a:lnTo>
                <a:lnTo>
                  <a:pt x="969378" y="717347"/>
                </a:lnTo>
                <a:lnTo>
                  <a:pt x="969378" y="739635"/>
                </a:lnTo>
                <a:close/>
                <a:moveTo>
                  <a:pt x="2505227" y="2126323"/>
                </a:moveTo>
                <a:lnTo>
                  <a:pt x="2505227" y="2094090"/>
                </a:lnTo>
                <a:lnTo>
                  <a:pt x="2537460" y="2094090"/>
                </a:lnTo>
                <a:lnTo>
                  <a:pt x="2537460" y="2061858"/>
                </a:lnTo>
                <a:lnTo>
                  <a:pt x="2505227" y="2061858"/>
                </a:lnTo>
                <a:lnTo>
                  <a:pt x="2505227" y="2029625"/>
                </a:lnTo>
                <a:lnTo>
                  <a:pt x="2472995" y="2029625"/>
                </a:lnTo>
                <a:lnTo>
                  <a:pt x="2472995" y="2061858"/>
                </a:lnTo>
                <a:lnTo>
                  <a:pt x="2440762" y="2061858"/>
                </a:lnTo>
                <a:lnTo>
                  <a:pt x="2440762" y="2094090"/>
                </a:lnTo>
                <a:lnTo>
                  <a:pt x="2472995" y="2094090"/>
                </a:lnTo>
                <a:lnTo>
                  <a:pt x="2472995" y="2126323"/>
                </a:lnTo>
                <a:lnTo>
                  <a:pt x="2505227" y="2126323"/>
                </a:lnTo>
                <a:close/>
                <a:moveTo>
                  <a:pt x="971779" y="457429"/>
                </a:moveTo>
                <a:lnTo>
                  <a:pt x="988924" y="457429"/>
                </a:lnTo>
                <a:lnTo>
                  <a:pt x="988924" y="440627"/>
                </a:lnTo>
                <a:lnTo>
                  <a:pt x="1005726" y="440627"/>
                </a:lnTo>
                <a:lnTo>
                  <a:pt x="1005726" y="423482"/>
                </a:lnTo>
                <a:lnTo>
                  <a:pt x="988924" y="423482"/>
                </a:lnTo>
                <a:lnTo>
                  <a:pt x="988924" y="406679"/>
                </a:lnTo>
                <a:lnTo>
                  <a:pt x="971779" y="406679"/>
                </a:lnTo>
                <a:lnTo>
                  <a:pt x="971779" y="423482"/>
                </a:lnTo>
                <a:lnTo>
                  <a:pt x="954976" y="423482"/>
                </a:lnTo>
                <a:lnTo>
                  <a:pt x="954976" y="440627"/>
                </a:lnTo>
                <a:lnTo>
                  <a:pt x="971779" y="440627"/>
                </a:lnTo>
                <a:lnTo>
                  <a:pt x="971779" y="457429"/>
                </a:lnTo>
                <a:close/>
                <a:moveTo>
                  <a:pt x="1041387" y="317183"/>
                </a:moveTo>
                <a:lnTo>
                  <a:pt x="1056475" y="317183"/>
                </a:lnTo>
                <a:lnTo>
                  <a:pt x="1056475" y="302438"/>
                </a:lnTo>
                <a:lnTo>
                  <a:pt x="1071220" y="302438"/>
                </a:lnTo>
                <a:lnTo>
                  <a:pt x="1071220" y="287350"/>
                </a:lnTo>
                <a:lnTo>
                  <a:pt x="1056475" y="287350"/>
                </a:lnTo>
                <a:lnTo>
                  <a:pt x="1056475" y="272606"/>
                </a:lnTo>
                <a:lnTo>
                  <a:pt x="1041387" y="272606"/>
                </a:lnTo>
                <a:lnTo>
                  <a:pt x="1041387" y="287350"/>
                </a:lnTo>
                <a:lnTo>
                  <a:pt x="1026643" y="287350"/>
                </a:lnTo>
                <a:lnTo>
                  <a:pt x="1026643" y="302438"/>
                </a:lnTo>
                <a:lnTo>
                  <a:pt x="1041387" y="302438"/>
                </a:lnTo>
                <a:lnTo>
                  <a:pt x="1041387" y="317183"/>
                </a:lnTo>
                <a:close/>
                <a:moveTo>
                  <a:pt x="835647" y="454685"/>
                </a:moveTo>
                <a:lnTo>
                  <a:pt x="850735" y="454685"/>
                </a:lnTo>
                <a:lnTo>
                  <a:pt x="850735" y="439598"/>
                </a:lnTo>
                <a:lnTo>
                  <a:pt x="865822" y="439598"/>
                </a:lnTo>
                <a:lnTo>
                  <a:pt x="865822" y="424510"/>
                </a:lnTo>
                <a:lnTo>
                  <a:pt x="850735" y="424510"/>
                </a:lnTo>
                <a:lnTo>
                  <a:pt x="850735" y="409423"/>
                </a:lnTo>
                <a:lnTo>
                  <a:pt x="835647" y="409423"/>
                </a:lnTo>
                <a:lnTo>
                  <a:pt x="835647" y="424510"/>
                </a:lnTo>
                <a:lnTo>
                  <a:pt x="820560" y="424510"/>
                </a:lnTo>
                <a:lnTo>
                  <a:pt x="820560" y="439598"/>
                </a:lnTo>
                <a:lnTo>
                  <a:pt x="835647" y="439598"/>
                </a:lnTo>
                <a:lnTo>
                  <a:pt x="835647" y="454685"/>
                </a:lnTo>
                <a:close/>
                <a:moveTo>
                  <a:pt x="900112" y="878510"/>
                </a:moveTo>
                <a:lnTo>
                  <a:pt x="923430" y="878510"/>
                </a:lnTo>
                <a:lnTo>
                  <a:pt x="923430" y="855193"/>
                </a:lnTo>
                <a:lnTo>
                  <a:pt x="946747" y="855193"/>
                </a:lnTo>
                <a:lnTo>
                  <a:pt x="946747" y="831875"/>
                </a:lnTo>
                <a:lnTo>
                  <a:pt x="923430" y="831875"/>
                </a:lnTo>
                <a:lnTo>
                  <a:pt x="923430" y="808558"/>
                </a:lnTo>
                <a:lnTo>
                  <a:pt x="900112" y="808558"/>
                </a:lnTo>
                <a:lnTo>
                  <a:pt x="900112" y="831875"/>
                </a:lnTo>
                <a:lnTo>
                  <a:pt x="876795" y="831875"/>
                </a:lnTo>
                <a:lnTo>
                  <a:pt x="876795" y="855193"/>
                </a:lnTo>
                <a:lnTo>
                  <a:pt x="900112" y="855193"/>
                </a:lnTo>
                <a:lnTo>
                  <a:pt x="900112" y="878510"/>
                </a:lnTo>
                <a:close/>
                <a:moveTo>
                  <a:pt x="905256" y="314439"/>
                </a:moveTo>
                <a:lnTo>
                  <a:pt x="918286" y="314439"/>
                </a:lnTo>
                <a:lnTo>
                  <a:pt x="918286" y="301409"/>
                </a:lnTo>
                <a:lnTo>
                  <a:pt x="931316" y="301409"/>
                </a:lnTo>
                <a:lnTo>
                  <a:pt x="931316" y="288379"/>
                </a:lnTo>
                <a:lnTo>
                  <a:pt x="918286" y="288379"/>
                </a:lnTo>
                <a:lnTo>
                  <a:pt x="918286" y="275349"/>
                </a:lnTo>
                <a:lnTo>
                  <a:pt x="905256" y="275349"/>
                </a:lnTo>
                <a:lnTo>
                  <a:pt x="905256" y="288379"/>
                </a:lnTo>
                <a:lnTo>
                  <a:pt x="892226" y="288379"/>
                </a:lnTo>
                <a:lnTo>
                  <a:pt x="892226" y="301409"/>
                </a:lnTo>
                <a:lnTo>
                  <a:pt x="905256" y="301409"/>
                </a:lnTo>
                <a:lnTo>
                  <a:pt x="905256" y="314439"/>
                </a:lnTo>
                <a:close/>
                <a:moveTo>
                  <a:pt x="833247" y="736549"/>
                </a:moveTo>
                <a:lnTo>
                  <a:pt x="853135" y="736549"/>
                </a:lnTo>
                <a:lnTo>
                  <a:pt x="853135" y="716318"/>
                </a:lnTo>
                <a:lnTo>
                  <a:pt x="873366" y="716318"/>
                </a:lnTo>
                <a:lnTo>
                  <a:pt x="873366" y="696430"/>
                </a:lnTo>
                <a:lnTo>
                  <a:pt x="853135" y="696430"/>
                </a:lnTo>
                <a:lnTo>
                  <a:pt x="853135" y="676199"/>
                </a:lnTo>
                <a:lnTo>
                  <a:pt x="833247" y="676199"/>
                </a:lnTo>
                <a:lnTo>
                  <a:pt x="833247" y="696430"/>
                </a:lnTo>
                <a:lnTo>
                  <a:pt x="813016" y="696430"/>
                </a:lnTo>
                <a:lnTo>
                  <a:pt x="813016" y="716318"/>
                </a:lnTo>
                <a:lnTo>
                  <a:pt x="833247" y="716318"/>
                </a:lnTo>
                <a:lnTo>
                  <a:pt x="833247" y="736549"/>
                </a:lnTo>
                <a:close/>
                <a:moveTo>
                  <a:pt x="902513" y="597332"/>
                </a:moveTo>
                <a:lnTo>
                  <a:pt x="921029" y="597332"/>
                </a:lnTo>
                <a:lnTo>
                  <a:pt x="921029" y="578472"/>
                </a:lnTo>
                <a:lnTo>
                  <a:pt x="939889" y="578472"/>
                </a:lnTo>
                <a:lnTo>
                  <a:pt x="939889" y="559956"/>
                </a:lnTo>
                <a:lnTo>
                  <a:pt x="921029" y="559956"/>
                </a:lnTo>
                <a:lnTo>
                  <a:pt x="921029" y="541096"/>
                </a:lnTo>
                <a:lnTo>
                  <a:pt x="902513" y="541096"/>
                </a:lnTo>
                <a:lnTo>
                  <a:pt x="902513" y="559956"/>
                </a:lnTo>
                <a:lnTo>
                  <a:pt x="883653" y="559956"/>
                </a:lnTo>
                <a:lnTo>
                  <a:pt x="883653" y="578472"/>
                </a:lnTo>
                <a:lnTo>
                  <a:pt x="902513" y="578472"/>
                </a:lnTo>
                <a:lnTo>
                  <a:pt x="902513" y="597332"/>
                </a:lnTo>
                <a:close/>
                <a:moveTo>
                  <a:pt x="490347" y="1147686"/>
                </a:moveTo>
                <a:lnTo>
                  <a:pt x="510235" y="1147686"/>
                </a:lnTo>
                <a:lnTo>
                  <a:pt x="510235" y="1127798"/>
                </a:lnTo>
                <a:lnTo>
                  <a:pt x="530123" y="1127798"/>
                </a:lnTo>
                <a:lnTo>
                  <a:pt x="530123" y="1107910"/>
                </a:lnTo>
                <a:lnTo>
                  <a:pt x="510235" y="1107910"/>
                </a:lnTo>
                <a:lnTo>
                  <a:pt x="510235" y="1088022"/>
                </a:lnTo>
                <a:lnTo>
                  <a:pt x="490347" y="1088022"/>
                </a:lnTo>
                <a:lnTo>
                  <a:pt x="490347" y="1107910"/>
                </a:lnTo>
                <a:lnTo>
                  <a:pt x="470459" y="1107910"/>
                </a:lnTo>
                <a:lnTo>
                  <a:pt x="470459" y="1127798"/>
                </a:lnTo>
                <a:lnTo>
                  <a:pt x="490347" y="1127798"/>
                </a:lnTo>
                <a:lnTo>
                  <a:pt x="490347" y="1147686"/>
                </a:lnTo>
                <a:close/>
                <a:moveTo>
                  <a:pt x="494462" y="587045"/>
                </a:moveTo>
                <a:lnTo>
                  <a:pt x="506120" y="587045"/>
                </a:lnTo>
                <a:lnTo>
                  <a:pt x="506120" y="575043"/>
                </a:lnTo>
                <a:lnTo>
                  <a:pt x="518122" y="575043"/>
                </a:lnTo>
                <a:lnTo>
                  <a:pt x="518122" y="563385"/>
                </a:lnTo>
                <a:lnTo>
                  <a:pt x="506120" y="563385"/>
                </a:lnTo>
                <a:lnTo>
                  <a:pt x="506120" y="551383"/>
                </a:lnTo>
                <a:lnTo>
                  <a:pt x="494462" y="551383"/>
                </a:lnTo>
                <a:lnTo>
                  <a:pt x="494462" y="563385"/>
                </a:lnTo>
                <a:lnTo>
                  <a:pt x="482460" y="563385"/>
                </a:lnTo>
                <a:lnTo>
                  <a:pt x="482460" y="575043"/>
                </a:lnTo>
                <a:lnTo>
                  <a:pt x="494462" y="575043"/>
                </a:lnTo>
                <a:lnTo>
                  <a:pt x="494462" y="587045"/>
                </a:lnTo>
                <a:close/>
                <a:moveTo>
                  <a:pt x="287693" y="1001611"/>
                </a:moveTo>
                <a:lnTo>
                  <a:pt x="301409" y="1001611"/>
                </a:lnTo>
                <a:lnTo>
                  <a:pt x="301409" y="987552"/>
                </a:lnTo>
                <a:lnTo>
                  <a:pt x="315468" y="987552"/>
                </a:lnTo>
                <a:lnTo>
                  <a:pt x="315468" y="973836"/>
                </a:lnTo>
                <a:lnTo>
                  <a:pt x="301409" y="973836"/>
                </a:lnTo>
                <a:lnTo>
                  <a:pt x="301409" y="959777"/>
                </a:lnTo>
                <a:lnTo>
                  <a:pt x="287693" y="959777"/>
                </a:lnTo>
                <a:lnTo>
                  <a:pt x="287693" y="973836"/>
                </a:lnTo>
                <a:lnTo>
                  <a:pt x="273634" y="973836"/>
                </a:lnTo>
                <a:lnTo>
                  <a:pt x="273634" y="987552"/>
                </a:lnTo>
                <a:lnTo>
                  <a:pt x="287693" y="987552"/>
                </a:lnTo>
                <a:lnTo>
                  <a:pt x="287693" y="1001611"/>
                </a:lnTo>
                <a:close/>
                <a:moveTo>
                  <a:pt x="285979" y="1280732"/>
                </a:moveTo>
                <a:lnTo>
                  <a:pt x="303124" y="1280732"/>
                </a:lnTo>
                <a:lnTo>
                  <a:pt x="303124" y="1263587"/>
                </a:lnTo>
                <a:lnTo>
                  <a:pt x="320269" y="1263587"/>
                </a:lnTo>
                <a:lnTo>
                  <a:pt x="320269" y="1246442"/>
                </a:lnTo>
                <a:lnTo>
                  <a:pt x="303124" y="1246442"/>
                </a:lnTo>
                <a:lnTo>
                  <a:pt x="303124" y="1229297"/>
                </a:lnTo>
                <a:lnTo>
                  <a:pt x="285979" y="1229297"/>
                </a:lnTo>
                <a:lnTo>
                  <a:pt x="285979" y="1246442"/>
                </a:lnTo>
                <a:lnTo>
                  <a:pt x="268834" y="1246442"/>
                </a:lnTo>
                <a:lnTo>
                  <a:pt x="268834" y="1263587"/>
                </a:lnTo>
                <a:lnTo>
                  <a:pt x="285979" y="1263587"/>
                </a:lnTo>
                <a:lnTo>
                  <a:pt x="285979" y="1280732"/>
                </a:lnTo>
                <a:close/>
                <a:moveTo>
                  <a:pt x="352501" y="1698384"/>
                </a:moveTo>
                <a:lnTo>
                  <a:pt x="373761" y="1698384"/>
                </a:lnTo>
                <a:lnTo>
                  <a:pt x="373761" y="1677124"/>
                </a:lnTo>
                <a:lnTo>
                  <a:pt x="395021" y="1677124"/>
                </a:lnTo>
                <a:lnTo>
                  <a:pt x="395021" y="1655864"/>
                </a:lnTo>
                <a:lnTo>
                  <a:pt x="373761" y="1655864"/>
                </a:lnTo>
                <a:lnTo>
                  <a:pt x="373761" y="1634604"/>
                </a:lnTo>
                <a:lnTo>
                  <a:pt x="352501" y="1634604"/>
                </a:lnTo>
                <a:lnTo>
                  <a:pt x="352501" y="1655864"/>
                </a:lnTo>
                <a:lnTo>
                  <a:pt x="331241" y="1655864"/>
                </a:lnTo>
                <a:lnTo>
                  <a:pt x="331241" y="1677124"/>
                </a:lnTo>
                <a:lnTo>
                  <a:pt x="352501" y="1677124"/>
                </a:lnTo>
                <a:lnTo>
                  <a:pt x="352501" y="1698384"/>
                </a:lnTo>
                <a:close/>
                <a:moveTo>
                  <a:pt x="353187" y="1421663"/>
                </a:moveTo>
                <a:lnTo>
                  <a:pt x="373075" y="1421663"/>
                </a:lnTo>
                <a:lnTo>
                  <a:pt x="373075" y="1402118"/>
                </a:lnTo>
                <a:lnTo>
                  <a:pt x="392620" y="1402118"/>
                </a:lnTo>
                <a:lnTo>
                  <a:pt x="392620" y="1382230"/>
                </a:lnTo>
                <a:lnTo>
                  <a:pt x="373075" y="1382230"/>
                </a:lnTo>
                <a:lnTo>
                  <a:pt x="373075" y="1362685"/>
                </a:lnTo>
                <a:lnTo>
                  <a:pt x="353187" y="1362685"/>
                </a:lnTo>
                <a:lnTo>
                  <a:pt x="353187" y="1382230"/>
                </a:lnTo>
                <a:lnTo>
                  <a:pt x="333642" y="1382230"/>
                </a:lnTo>
                <a:lnTo>
                  <a:pt x="333642" y="1402118"/>
                </a:lnTo>
                <a:lnTo>
                  <a:pt x="353187" y="1402118"/>
                </a:lnTo>
                <a:lnTo>
                  <a:pt x="353187" y="1421663"/>
                </a:lnTo>
                <a:close/>
                <a:moveTo>
                  <a:pt x="150533" y="1275931"/>
                </a:moveTo>
                <a:lnTo>
                  <a:pt x="164249" y="1275931"/>
                </a:lnTo>
                <a:lnTo>
                  <a:pt x="164249" y="1261872"/>
                </a:lnTo>
                <a:lnTo>
                  <a:pt x="178308" y="1261872"/>
                </a:lnTo>
                <a:lnTo>
                  <a:pt x="178308" y="1248156"/>
                </a:lnTo>
                <a:lnTo>
                  <a:pt x="164249" y="1248156"/>
                </a:lnTo>
                <a:lnTo>
                  <a:pt x="164249" y="1234097"/>
                </a:lnTo>
                <a:lnTo>
                  <a:pt x="150533" y="1234097"/>
                </a:lnTo>
                <a:lnTo>
                  <a:pt x="150533" y="1248156"/>
                </a:lnTo>
                <a:lnTo>
                  <a:pt x="136474" y="1248156"/>
                </a:lnTo>
                <a:lnTo>
                  <a:pt x="136474" y="1261872"/>
                </a:lnTo>
                <a:lnTo>
                  <a:pt x="150533" y="1261872"/>
                </a:lnTo>
                <a:lnTo>
                  <a:pt x="150533" y="1275931"/>
                </a:lnTo>
                <a:close/>
                <a:moveTo>
                  <a:pt x="219113" y="1138771"/>
                </a:moveTo>
                <a:lnTo>
                  <a:pt x="232829" y="1138771"/>
                </a:lnTo>
                <a:lnTo>
                  <a:pt x="232829" y="1124712"/>
                </a:lnTo>
                <a:lnTo>
                  <a:pt x="246888" y="1124712"/>
                </a:lnTo>
                <a:lnTo>
                  <a:pt x="246888" y="1110996"/>
                </a:lnTo>
                <a:lnTo>
                  <a:pt x="232829" y="1110996"/>
                </a:lnTo>
                <a:lnTo>
                  <a:pt x="232829" y="1096937"/>
                </a:lnTo>
                <a:lnTo>
                  <a:pt x="219113" y="1096937"/>
                </a:lnTo>
                <a:lnTo>
                  <a:pt x="219113" y="1110996"/>
                </a:lnTo>
                <a:lnTo>
                  <a:pt x="205054" y="1110996"/>
                </a:lnTo>
                <a:lnTo>
                  <a:pt x="205054" y="1124712"/>
                </a:lnTo>
                <a:lnTo>
                  <a:pt x="219113" y="1124712"/>
                </a:lnTo>
                <a:lnTo>
                  <a:pt x="219113" y="1138771"/>
                </a:lnTo>
                <a:close/>
                <a:moveTo>
                  <a:pt x="216713" y="1693926"/>
                </a:moveTo>
                <a:lnTo>
                  <a:pt x="235229" y="1693926"/>
                </a:lnTo>
                <a:lnTo>
                  <a:pt x="235229" y="1675752"/>
                </a:lnTo>
                <a:lnTo>
                  <a:pt x="253403" y="1675752"/>
                </a:lnTo>
                <a:lnTo>
                  <a:pt x="253403" y="1657236"/>
                </a:lnTo>
                <a:lnTo>
                  <a:pt x="235229" y="1657236"/>
                </a:lnTo>
                <a:lnTo>
                  <a:pt x="235229" y="1639062"/>
                </a:lnTo>
                <a:lnTo>
                  <a:pt x="216713" y="1639062"/>
                </a:lnTo>
                <a:lnTo>
                  <a:pt x="216713" y="1657236"/>
                </a:lnTo>
                <a:lnTo>
                  <a:pt x="198539" y="1657236"/>
                </a:lnTo>
                <a:lnTo>
                  <a:pt x="198539" y="1675752"/>
                </a:lnTo>
                <a:lnTo>
                  <a:pt x="216713" y="1675752"/>
                </a:lnTo>
                <a:lnTo>
                  <a:pt x="216713" y="1693926"/>
                </a:lnTo>
                <a:close/>
                <a:moveTo>
                  <a:pt x="354559" y="1143572"/>
                </a:moveTo>
                <a:lnTo>
                  <a:pt x="371704" y="1143572"/>
                </a:lnTo>
                <a:lnTo>
                  <a:pt x="371704" y="1126427"/>
                </a:lnTo>
                <a:lnTo>
                  <a:pt x="388849" y="1126427"/>
                </a:lnTo>
                <a:lnTo>
                  <a:pt x="388849" y="1109282"/>
                </a:lnTo>
                <a:lnTo>
                  <a:pt x="371704" y="1109282"/>
                </a:lnTo>
                <a:lnTo>
                  <a:pt x="371704" y="1092137"/>
                </a:lnTo>
                <a:lnTo>
                  <a:pt x="354559" y="1092137"/>
                </a:lnTo>
                <a:lnTo>
                  <a:pt x="354559" y="1109282"/>
                </a:lnTo>
                <a:lnTo>
                  <a:pt x="337414" y="1109282"/>
                </a:lnTo>
                <a:lnTo>
                  <a:pt x="337414" y="1126427"/>
                </a:lnTo>
                <a:lnTo>
                  <a:pt x="354559" y="1126427"/>
                </a:lnTo>
                <a:lnTo>
                  <a:pt x="354559" y="1143572"/>
                </a:lnTo>
                <a:close/>
                <a:moveTo>
                  <a:pt x="217742" y="1417206"/>
                </a:moveTo>
                <a:lnTo>
                  <a:pt x="234201" y="1417206"/>
                </a:lnTo>
                <a:lnTo>
                  <a:pt x="234201" y="1400404"/>
                </a:lnTo>
                <a:lnTo>
                  <a:pt x="251003" y="1400404"/>
                </a:lnTo>
                <a:lnTo>
                  <a:pt x="251003" y="1383944"/>
                </a:lnTo>
                <a:lnTo>
                  <a:pt x="234201" y="1383944"/>
                </a:lnTo>
                <a:lnTo>
                  <a:pt x="234201" y="1367142"/>
                </a:lnTo>
                <a:lnTo>
                  <a:pt x="217742" y="1367142"/>
                </a:lnTo>
                <a:lnTo>
                  <a:pt x="217742" y="1383944"/>
                </a:lnTo>
                <a:lnTo>
                  <a:pt x="200939" y="1383944"/>
                </a:lnTo>
                <a:lnTo>
                  <a:pt x="200939" y="1400404"/>
                </a:lnTo>
                <a:lnTo>
                  <a:pt x="217742" y="1400404"/>
                </a:lnTo>
                <a:lnTo>
                  <a:pt x="217742" y="1417206"/>
                </a:lnTo>
                <a:close/>
                <a:moveTo>
                  <a:pt x="284950" y="1558138"/>
                </a:moveTo>
                <a:lnTo>
                  <a:pt x="304152" y="1558138"/>
                </a:lnTo>
                <a:lnTo>
                  <a:pt x="304152" y="1538935"/>
                </a:lnTo>
                <a:lnTo>
                  <a:pt x="323355" y="1538935"/>
                </a:lnTo>
                <a:lnTo>
                  <a:pt x="323355" y="1519733"/>
                </a:lnTo>
                <a:lnTo>
                  <a:pt x="304152" y="1519733"/>
                </a:lnTo>
                <a:lnTo>
                  <a:pt x="304152" y="1500530"/>
                </a:lnTo>
                <a:lnTo>
                  <a:pt x="284950" y="1500530"/>
                </a:lnTo>
                <a:lnTo>
                  <a:pt x="284950" y="1519733"/>
                </a:lnTo>
                <a:lnTo>
                  <a:pt x="265748" y="1519733"/>
                </a:lnTo>
                <a:lnTo>
                  <a:pt x="265748" y="1538935"/>
                </a:lnTo>
                <a:lnTo>
                  <a:pt x="284950" y="1538935"/>
                </a:lnTo>
                <a:lnTo>
                  <a:pt x="284950" y="1558138"/>
                </a:lnTo>
                <a:close/>
                <a:moveTo>
                  <a:pt x="356273" y="863765"/>
                </a:moveTo>
                <a:lnTo>
                  <a:pt x="369989" y="863765"/>
                </a:lnTo>
                <a:lnTo>
                  <a:pt x="369989" y="850392"/>
                </a:lnTo>
                <a:lnTo>
                  <a:pt x="383362" y="850392"/>
                </a:lnTo>
                <a:lnTo>
                  <a:pt x="383362" y="836676"/>
                </a:lnTo>
                <a:lnTo>
                  <a:pt x="369989" y="836676"/>
                </a:lnTo>
                <a:lnTo>
                  <a:pt x="369989" y="823303"/>
                </a:lnTo>
                <a:lnTo>
                  <a:pt x="356273" y="823303"/>
                </a:lnTo>
                <a:lnTo>
                  <a:pt x="356273" y="836676"/>
                </a:lnTo>
                <a:lnTo>
                  <a:pt x="342900" y="836676"/>
                </a:lnTo>
                <a:lnTo>
                  <a:pt x="342900" y="850392"/>
                </a:lnTo>
                <a:lnTo>
                  <a:pt x="356273" y="850392"/>
                </a:lnTo>
                <a:lnTo>
                  <a:pt x="356273" y="863765"/>
                </a:lnTo>
                <a:close/>
                <a:moveTo>
                  <a:pt x="1105510" y="742036"/>
                </a:moveTo>
                <a:lnTo>
                  <a:pt x="1129513" y="742036"/>
                </a:lnTo>
                <a:lnTo>
                  <a:pt x="1129513" y="718376"/>
                </a:lnTo>
                <a:lnTo>
                  <a:pt x="1153173" y="718376"/>
                </a:lnTo>
                <a:lnTo>
                  <a:pt x="1153173" y="694373"/>
                </a:lnTo>
                <a:lnTo>
                  <a:pt x="1129513" y="694373"/>
                </a:lnTo>
                <a:lnTo>
                  <a:pt x="1129513" y="670712"/>
                </a:lnTo>
                <a:lnTo>
                  <a:pt x="1105510" y="670712"/>
                </a:lnTo>
                <a:lnTo>
                  <a:pt x="1105510" y="694373"/>
                </a:lnTo>
                <a:lnTo>
                  <a:pt x="1081849" y="694373"/>
                </a:lnTo>
                <a:lnTo>
                  <a:pt x="1081849" y="718376"/>
                </a:lnTo>
                <a:lnTo>
                  <a:pt x="1105510" y="718376"/>
                </a:lnTo>
                <a:lnTo>
                  <a:pt x="1105510" y="742036"/>
                </a:lnTo>
                <a:close/>
                <a:moveTo>
                  <a:pt x="2432876" y="532524"/>
                </a:moveTo>
                <a:lnTo>
                  <a:pt x="2408187" y="532524"/>
                </a:lnTo>
                <a:lnTo>
                  <a:pt x="2408187" y="556870"/>
                </a:lnTo>
                <a:lnTo>
                  <a:pt x="2383841" y="556870"/>
                </a:lnTo>
                <a:lnTo>
                  <a:pt x="2383841" y="581558"/>
                </a:lnTo>
                <a:lnTo>
                  <a:pt x="2408187" y="581558"/>
                </a:lnTo>
                <a:lnTo>
                  <a:pt x="2408187" y="605904"/>
                </a:lnTo>
                <a:lnTo>
                  <a:pt x="2432876" y="605904"/>
                </a:lnTo>
                <a:lnTo>
                  <a:pt x="2432876" y="581558"/>
                </a:lnTo>
                <a:lnTo>
                  <a:pt x="2457221" y="581558"/>
                </a:lnTo>
                <a:lnTo>
                  <a:pt x="2457221" y="556870"/>
                </a:lnTo>
                <a:lnTo>
                  <a:pt x="2432876" y="556870"/>
                </a:lnTo>
                <a:lnTo>
                  <a:pt x="2432876" y="532524"/>
                </a:lnTo>
                <a:close/>
                <a:moveTo>
                  <a:pt x="425196" y="725919"/>
                </a:moveTo>
                <a:lnTo>
                  <a:pt x="438226" y="725919"/>
                </a:lnTo>
                <a:lnTo>
                  <a:pt x="438226" y="712889"/>
                </a:lnTo>
                <a:lnTo>
                  <a:pt x="451256" y="712889"/>
                </a:lnTo>
                <a:lnTo>
                  <a:pt x="451256" y="699859"/>
                </a:lnTo>
                <a:lnTo>
                  <a:pt x="438226" y="699859"/>
                </a:lnTo>
                <a:lnTo>
                  <a:pt x="438226" y="686829"/>
                </a:lnTo>
                <a:lnTo>
                  <a:pt x="425196" y="686829"/>
                </a:lnTo>
                <a:lnTo>
                  <a:pt x="425196" y="699859"/>
                </a:lnTo>
                <a:lnTo>
                  <a:pt x="412166" y="699859"/>
                </a:lnTo>
                <a:lnTo>
                  <a:pt x="412166" y="712889"/>
                </a:lnTo>
                <a:lnTo>
                  <a:pt x="425196" y="712889"/>
                </a:lnTo>
                <a:lnTo>
                  <a:pt x="425196" y="725919"/>
                </a:lnTo>
                <a:close/>
                <a:moveTo>
                  <a:pt x="488975" y="1426121"/>
                </a:moveTo>
                <a:lnTo>
                  <a:pt x="511607" y="1426121"/>
                </a:lnTo>
                <a:lnTo>
                  <a:pt x="511607" y="1403490"/>
                </a:lnTo>
                <a:lnTo>
                  <a:pt x="534238" y="1403490"/>
                </a:lnTo>
                <a:lnTo>
                  <a:pt x="534238" y="1380858"/>
                </a:lnTo>
                <a:lnTo>
                  <a:pt x="511607" y="1380858"/>
                </a:lnTo>
                <a:lnTo>
                  <a:pt x="511607" y="1358227"/>
                </a:lnTo>
                <a:lnTo>
                  <a:pt x="488975" y="1358227"/>
                </a:lnTo>
                <a:lnTo>
                  <a:pt x="488975" y="1380858"/>
                </a:lnTo>
                <a:lnTo>
                  <a:pt x="466344" y="1380858"/>
                </a:lnTo>
                <a:lnTo>
                  <a:pt x="466344" y="1403490"/>
                </a:lnTo>
                <a:lnTo>
                  <a:pt x="488975" y="1403490"/>
                </a:lnTo>
                <a:lnTo>
                  <a:pt x="488975" y="1426121"/>
                </a:lnTo>
                <a:close/>
                <a:moveTo>
                  <a:pt x="420052" y="1838287"/>
                </a:moveTo>
                <a:lnTo>
                  <a:pt x="443370" y="1838287"/>
                </a:lnTo>
                <a:lnTo>
                  <a:pt x="443370" y="1815313"/>
                </a:lnTo>
                <a:lnTo>
                  <a:pt x="466344" y="1815313"/>
                </a:lnTo>
                <a:lnTo>
                  <a:pt x="466344" y="1791995"/>
                </a:lnTo>
                <a:lnTo>
                  <a:pt x="443370" y="1791995"/>
                </a:lnTo>
                <a:lnTo>
                  <a:pt x="443370" y="1769021"/>
                </a:lnTo>
                <a:lnTo>
                  <a:pt x="420052" y="1769021"/>
                </a:lnTo>
                <a:lnTo>
                  <a:pt x="420052" y="1791995"/>
                </a:lnTo>
                <a:lnTo>
                  <a:pt x="397078" y="1791995"/>
                </a:lnTo>
                <a:lnTo>
                  <a:pt x="397078" y="1815313"/>
                </a:lnTo>
                <a:lnTo>
                  <a:pt x="420052" y="1815313"/>
                </a:lnTo>
                <a:lnTo>
                  <a:pt x="420052" y="1838287"/>
                </a:lnTo>
                <a:close/>
                <a:moveTo>
                  <a:pt x="423139" y="1006069"/>
                </a:moveTo>
                <a:lnTo>
                  <a:pt x="440284" y="1006069"/>
                </a:lnTo>
                <a:lnTo>
                  <a:pt x="440284" y="989267"/>
                </a:lnTo>
                <a:lnTo>
                  <a:pt x="457086" y="989267"/>
                </a:lnTo>
                <a:lnTo>
                  <a:pt x="457086" y="972122"/>
                </a:lnTo>
                <a:lnTo>
                  <a:pt x="440284" y="972122"/>
                </a:lnTo>
                <a:lnTo>
                  <a:pt x="440284" y="955319"/>
                </a:lnTo>
                <a:lnTo>
                  <a:pt x="423139" y="955319"/>
                </a:lnTo>
                <a:lnTo>
                  <a:pt x="423139" y="972122"/>
                </a:lnTo>
                <a:lnTo>
                  <a:pt x="406336" y="972122"/>
                </a:lnTo>
                <a:lnTo>
                  <a:pt x="406336" y="989267"/>
                </a:lnTo>
                <a:lnTo>
                  <a:pt x="423139" y="989267"/>
                </a:lnTo>
                <a:lnTo>
                  <a:pt x="423139" y="1006069"/>
                </a:lnTo>
                <a:close/>
                <a:moveTo>
                  <a:pt x="420738" y="1562595"/>
                </a:moveTo>
                <a:lnTo>
                  <a:pt x="442684" y="1562595"/>
                </a:lnTo>
                <a:lnTo>
                  <a:pt x="442684" y="1540307"/>
                </a:lnTo>
                <a:lnTo>
                  <a:pt x="464972" y="1540307"/>
                </a:lnTo>
                <a:lnTo>
                  <a:pt x="464972" y="1518361"/>
                </a:lnTo>
                <a:lnTo>
                  <a:pt x="442684" y="1518361"/>
                </a:lnTo>
                <a:lnTo>
                  <a:pt x="442684" y="1496073"/>
                </a:lnTo>
                <a:lnTo>
                  <a:pt x="420738" y="1496073"/>
                </a:lnTo>
                <a:lnTo>
                  <a:pt x="420738" y="1518361"/>
                </a:lnTo>
                <a:lnTo>
                  <a:pt x="398450" y="1518361"/>
                </a:lnTo>
                <a:lnTo>
                  <a:pt x="398450" y="1540307"/>
                </a:lnTo>
                <a:lnTo>
                  <a:pt x="420738" y="1540307"/>
                </a:lnTo>
                <a:lnTo>
                  <a:pt x="420738" y="1562595"/>
                </a:lnTo>
                <a:close/>
                <a:moveTo>
                  <a:pt x="421767" y="1284846"/>
                </a:moveTo>
                <a:lnTo>
                  <a:pt x="441655" y="1284846"/>
                </a:lnTo>
                <a:lnTo>
                  <a:pt x="441655" y="1264958"/>
                </a:lnTo>
                <a:lnTo>
                  <a:pt x="461543" y="1264958"/>
                </a:lnTo>
                <a:lnTo>
                  <a:pt x="461543" y="1245070"/>
                </a:lnTo>
                <a:lnTo>
                  <a:pt x="441655" y="1245070"/>
                </a:lnTo>
                <a:lnTo>
                  <a:pt x="441655" y="1225182"/>
                </a:lnTo>
                <a:lnTo>
                  <a:pt x="421767" y="1225182"/>
                </a:lnTo>
                <a:lnTo>
                  <a:pt x="421767" y="1245070"/>
                </a:lnTo>
                <a:lnTo>
                  <a:pt x="401879" y="1245070"/>
                </a:lnTo>
                <a:lnTo>
                  <a:pt x="401879" y="1264958"/>
                </a:lnTo>
                <a:lnTo>
                  <a:pt x="421767" y="1264958"/>
                </a:lnTo>
                <a:lnTo>
                  <a:pt x="421767" y="1284846"/>
                </a:lnTo>
                <a:close/>
                <a:moveTo>
                  <a:pt x="492061" y="868223"/>
                </a:moveTo>
                <a:lnTo>
                  <a:pt x="508521" y="868223"/>
                </a:lnTo>
                <a:lnTo>
                  <a:pt x="508521" y="851764"/>
                </a:lnTo>
                <a:lnTo>
                  <a:pt x="524980" y="851764"/>
                </a:lnTo>
                <a:lnTo>
                  <a:pt x="524980" y="835304"/>
                </a:lnTo>
                <a:lnTo>
                  <a:pt x="508521" y="835304"/>
                </a:lnTo>
                <a:lnTo>
                  <a:pt x="508521" y="818845"/>
                </a:lnTo>
                <a:lnTo>
                  <a:pt x="492061" y="818845"/>
                </a:lnTo>
                <a:lnTo>
                  <a:pt x="492061" y="835304"/>
                </a:lnTo>
                <a:lnTo>
                  <a:pt x="475602" y="835304"/>
                </a:lnTo>
                <a:lnTo>
                  <a:pt x="475602" y="851764"/>
                </a:lnTo>
                <a:lnTo>
                  <a:pt x="492061" y="851764"/>
                </a:lnTo>
                <a:lnTo>
                  <a:pt x="492061" y="868223"/>
                </a:lnTo>
                <a:close/>
                <a:moveTo>
                  <a:pt x="1931899" y="183109"/>
                </a:moveTo>
                <a:lnTo>
                  <a:pt x="1949044" y="183109"/>
                </a:lnTo>
                <a:lnTo>
                  <a:pt x="1949044" y="166307"/>
                </a:lnTo>
                <a:lnTo>
                  <a:pt x="1965846" y="166307"/>
                </a:lnTo>
                <a:lnTo>
                  <a:pt x="1965846" y="149162"/>
                </a:lnTo>
                <a:lnTo>
                  <a:pt x="1949044" y="149162"/>
                </a:lnTo>
                <a:lnTo>
                  <a:pt x="1949044" y="132359"/>
                </a:lnTo>
                <a:lnTo>
                  <a:pt x="1931899" y="132359"/>
                </a:lnTo>
                <a:lnTo>
                  <a:pt x="1931899" y="149162"/>
                </a:lnTo>
                <a:lnTo>
                  <a:pt x="1915096" y="149162"/>
                </a:lnTo>
                <a:lnTo>
                  <a:pt x="1915096" y="166307"/>
                </a:lnTo>
                <a:lnTo>
                  <a:pt x="1931899" y="166307"/>
                </a:lnTo>
                <a:lnTo>
                  <a:pt x="1931899" y="183109"/>
                </a:lnTo>
                <a:close/>
                <a:moveTo>
                  <a:pt x="1999107" y="325069"/>
                </a:moveTo>
                <a:lnTo>
                  <a:pt x="2018995" y="325069"/>
                </a:lnTo>
                <a:lnTo>
                  <a:pt x="2018995" y="304838"/>
                </a:lnTo>
                <a:lnTo>
                  <a:pt x="2039227" y="304838"/>
                </a:lnTo>
                <a:lnTo>
                  <a:pt x="2039227" y="284950"/>
                </a:lnTo>
                <a:lnTo>
                  <a:pt x="2018995" y="284950"/>
                </a:lnTo>
                <a:lnTo>
                  <a:pt x="2018995" y="264719"/>
                </a:lnTo>
                <a:lnTo>
                  <a:pt x="1999107" y="264719"/>
                </a:lnTo>
                <a:lnTo>
                  <a:pt x="1999107" y="284950"/>
                </a:lnTo>
                <a:lnTo>
                  <a:pt x="1978876" y="284950"/>
                </a:lnTo>
                <a:lnTo>
                  <a:pt x="1978876" y="304838"/>
                </a:lnTo>
                <a:lnTo>
                  <a:pt x="1999107" y="304838"/>
                </a:lnTo>
                <a:lnTo>
                  <a:pt x="1999107" y="325069"/>
                </a:lnTo>
                <a:close/>
                <a:moveTo>
                  <a:pt x="2136267" y="324726"/>
                </a:moveTo>
                <a:lnTo>
                  <a:pt x="2156155" y="324726"/>
                </a:lnTo>
                <a:lnTo>
                  <a:pt x="2156155" y="304838"/>
                </a:lnTo>
                <a:lnTo>
                  <a:pt x="2176043" y="304838"/>
                </a:lnTo>
                <a:lnTo>
                  <a:pt x="2176043" y="284950"/>
                </a:lnTo>
                <a:lnTo>
                  <a:pt x="2156155" y="284950"/>
                </a:lnTo>
                <a:lnTo>
                  <a:pt x="2156155" y="265062"/>
                </a:lnTo>
                <a:lnTo>
                  <a:pt x="2136267" y="265062"/>
                </a:lnTo>
                <a:lnTo>
                  <a:pt x="2136267" y="284950"/>
                </a:lnTo>
                <a:lnTo>
                  <a:pt x="2116379" y="284950"/>
                </a:lnTo>
                <a:lnTo>
                  <a:pt x="2116379" y="304838"/>
                </a:lnTo>
                <a:lnTo>
                  <a:pt x="2136267" y="304838"/>
                </a:lnTo>
                <a:lnTo>
                  <a:pt x="2136267" y="324726"/>
                </a:lnTo>
                <a:close/>
                <a:moveTo>
                  <a:pt x="2065972" y="466687"/>
                </a:moveTo>
                <a:lnTo>
                  <a:pt x="2089290" y="466687"/>
                </a:lnTo>
                <a:lnTo>
                  <a:pt x="2089290" y="443713"/>
                </a:lnTo>
                <a:lnTo>
                  <a:pt x="2112264" y="443713"/>
                </a:lnTo>
                <a:lnTo>
                  <a:pt x="2112264" y="420395"/>
                </a:lnTo>
                <a:lnTo>
                  <a:pt x="2089290" y="420395"/>
                </a:lnTo>
                <a:lnTo>
                  <a:pt x="2089290" y="397421"/>
                </a:lnTo>
                <a:lnTo>
                  <a:pt x="2065972" y="397421"/>
                </a:lnTo>
                <a:lnTo>
                  <a:pt x="2065972" y="420395"/>
                </a:lnTo>
                <a:lnTo>
                  <a:pt x="2042998" y="420395"/>
                </a:lnTo>
                <a:lnTo>
                  <a:pt x="2042998" y="443713"/>
                </a:lnTo>
                <a:lnTo>
                  <a:pt x="2065972" y="443713"/>
                </a:lnTo>
                <a:lnTo>
                  <a:pt x="2065972" y="466687"/>
                </a:lnTo>
                <a:close/>
                <a:moveTo>
                  <a:pt x="2069059" y="183109"/>
                </a:moveTo>
                <a:lnTo>
                  <a:pt x="2086204" y="183109"/>
                </a:lnTo>
                <a:lnTo>
                  <a:pt x="2086204" y="166307"/>
                </a:lnTo>
                <a:lnTo>
                  <a:pt x="2103006" y="166307"/>
                </a:lnTo>
                <a:lnTo>
                  <a:pt x="2103006" y="149162"/>
                </a:lnTo>
                <a:lnTo>
                  <a:pt x="2086204" y="149162"/>
                </a:lnTo>
                <a:lnTo>
                  <a:pt x="2086204" y="132359"/>
                </a:lnTo>
                <a:lnTo>
                  <a:pt x="2069059" y="132359"/>
                </a:lnTo>
                <a:lnTo>
                  <a:pt x="2069059" y="149162"/>
                </a:lnTo>
                <a:lnTo>
                  <a:pt x="2052256" y="149162"/>
                </a:lnTo>
                <a:lnTo>
                  <a:pt x="2052256" y="166307"/>
                </a:lnTo>
                <a:lnTo>
                  <a:pt x="2069059" y="166307"/>
                </a:lnTo>
                <a:lnTo>
                  <a:pt x="2069059" y="183109"/>
                </a:lnTo>
                <a:close/>
                <a:moveTo>
                  <a:pt x="1791652" y="467030"/>
                </a:moveTo>
                <a:lnTo>
                  <a:pt x="1814970" y="467030"/>
                </a:lnTo>
                <a:lnTo>
                  <a:pt x="1814970" y="443713"/>
                </a:lnTo>
                <a:lnTo>
                  <a:pt x="1838287" y="443713"/>
                </a:lnTo>
                <a:lnTo>
                  <a:pt x="1838287" y="420395"/>
                </a:lnTo>
                <a:lnTo>
                  <a:pt x="1814970" y="420395"/>
                </a:lnTo>
                <a:lnTo>
                  <a:pt x="1814970" y="397078"/>
                </a:lnTo>
                <a:lnTo>
                  <a:pt x="1791652" y="397078"/>
                </a:lnTo>
                <a:lnTo>
                  <a:pt x="1791652" y="420395"/>
                </a:lnTo>
                <a:lnTo>
                  <a:pt x="1768335" y="420395"/>
                </a:lnTo>
                <a:lnTo>
                  <a:pt x="1768335" y="443713"/>
                </a:lnTo>
                <a:lnTo>
                  <a:pt x="1791652" y="443713"/>
                </a:lnTo>
                <a:lnTo>
                  <a:pt x="1791652" y="467030"/>
                </a:lnTo>
                <a:close/>
                <a:moveTo>
                  <a:pt x="1794739" y="183109"/>
                </a:moveTo>
                <a:lnTo>
                  <a:pt x="1811884" y="183109"/>
                </a:lnTo>
                <a:lnTo>
                  <a:pt x="1811884" y="166307"/>
                </a:lnTo>
                <a:lnTo>
                  <a:pt x="1828686" y="166307"/>
                </a:lnTo>
                <a:lnTo>
                  <a:pt x="1828686" y="149162"/>
                </a:lnTo>
                <a:lnTo>
                  <a:pt x="1811884" y="149162"/>
                </a:lnTo>
                <a:lnTo>
                  <a:pt x="1811884" y="132359"/>
                </a:lnTo>
                <a:lnTo>
                  <a:pt x="1794739" y="132359"/>
                </a:lnTo>
                <a:lnTo>
                  <a:pt x="1794739" y="149162"/>
                </a:lnTo>
                <a:lnTo>
                  <a:pt x="1777936" y="149162"/>
                </a:lnTo>
                <a:lnTo>
                  <a:pt x="1777936" y="166307"/>
                </a:lnTo>
                <a:lnTo>
                  <a:pt x="1794739" y="166307"/>
                </a:lnTo>
                <a:lnTo>
                  <a:pt x="1794739" y="183109"/>
                </a:lnTo>
                <a:close/>
                <a:moveTo>
                  <a:pt x="1928812" y="467030"/>
                </a:moveTo>
                <a:lnTo>
                  <a:pt x="1952130" y="467030"/>
                </a:lnTo>
                <a:lnTo>
                  <a:pt x="1952130" y="443713"/>
                </a:lnTo>
                <a:lnTo>
                  <a:pt x="1975447" y="443713"/>
                </a:lnTo>
                <a:lnTo>
                  <a:pt x="1975447" y="420395"/>
                </a:lnTo>
                <a:lnTo>
                  <a:pt x="1952130" y="420395"/>
                </a:lnTo>
                <a:lnTo>
                  <a:pt x="1952130" y="397078"/>
                </a:lnTo>
                <a:lnTo>
                  <a:pt x="1928812" y="397078"/>
                </a:lnTo>
                <a:lnTo>
                  <a:pt x="1928812" y="420395"/>
                </a:lnTo>
                <a:lnTo>
                  <a:pt x="1905495" y="420395"/>
                </a:lnTo>
                <a:lnTo>
                  <a:pt x="1905495" y="443713"/>
                </a:lnTo>
                <a:lnTo>
                  <a:pt x="1928812" y="443713"/>
                </a:lnTo>
                <a:lnTo>
                  <a:pt x="1928812" y="467030"/>
                </a:lnTo>
                <a:close/>
                <a:moveTo>
                  <a:pt x="1861604" y="325412"/>
                </a:moveTo>
                <a:lnTo>
                  <a:pt x="1882178" y="325412"/>
                </a:lnTo>
                <a:lnTo>
                  <a:pt x="1882178" y="305181"/>
                </a:lnTo>
                <a:lnTo>
                  <a:pt x="1902409" y="305181"/>
                </a:lnTo>
                <a:lnTo>
                  <a:pt x="1902409" y="284607"/>
                </a:lnTo>
                <a:lnTo>
                  <a:pt x="1882178" y="284607"/>
                </a:lnTo>
                <a:lnTo>
                  <a:pt x="1882178" y="264376"/>
                </a:lnTo>
                <a:lnTo>
                  <a:pt x="1861604" y="264376"/>
                </a:lnTo>
                <a:lnTo>
                  <a:pt x="1861604" y="284607"/>
                </a:lnTo>
                <a:lnTo>
                  <a:pt x="1841373" y="284607"/>
                </a:lnTo>
                <a:lnTo>
                  <a:pt x="1841373" y="305181"/>
                </a:lnTo>
                <a:lnTo>
                  <a:pt x="1861604" y="305181"/>
                </a:lnTo>
                <a:lnTo>
                  <a:pt x="1861604" y="325412"/>
                </a:lnTo>
                <a:close/>
                <a:moveTo>
                  <a:pt x="1865033" y="40805"/>
                </a:moveTo>
                <a:lnTo>
                  <a:pt x="1878749" y="40805"/>
                </a:lnTo>
                <a:lnTo>
                  <a:pt x="1878749" y="27432"/>
                </a:lnTo>
                <a:lnTo>
                  <a:pt x="1892122" y="27432"/>
                </a:lnTo>
                <a:lnTo>
                  <a:pt x="1892122" y="13716"/>
                </a:lnTo>
                <a:lnTo>
                  <a:pt x="1878749" y="13716"/>
                </a:lnTo>
                <a:lnTo>
                  <a:pt x="1878749" y="343"/>
                </a:lnTo>
                <a:lnTo>
                  <a:pt x="1865033" y="343"/>
                </a:lnTo>
                <a:lnTo>
                  <a:pt x="1865033" y="13716"/>
                </a:lnTo>
                <a:lnTo>
                  <a:pt x="1851660" y="13716"/>
                </a:lnTo>
                <a:lnTo>
                  <a:pt x="1851660" y="27432"/>
                </a:lnTo>
                <a:lnTo>
                  <a:pt x="1865033" y="27432"/>
                </a:lnTo>
                <a:lnTo>
                  <a:pt x="1865033" y="40805"/>
                </a:lnTo>
                <a:close/>
                <a:moveTo>
                  <a:pt x="2002193" y="41148"/>
                </a:moveTo>
                <a:lnTo>
                  <a:pt x="2015909" y="41148"/>
                </a:lnTo>
                <a:lnTo>
                  <a:pt x="2015909" y="27432"/>
                </a:lnTo>
                <a:lnTo>
                  <a:pt x="2029625" y="27432"/>
                </a:lnTo>
                <a:lnTo>
                  <a:pt x="2029625" y="13716"/>
                </a:lnTo>
                <a:lnTo>
                  <a:pt x="2015909" y="13716"/>
                </a:lnTo>
                <a:lnTo>
                  <a:pt x="2015909" y="0"/>
                </a:lnTo>
                <a:lnTo>
                  <a:pt x="2002193" y="0"/>
                </a:lnTo>
                <a:lnTo>
                  <a:pt x="2002193" y="13716"/>
                </a:lnTo>
                <a:lnTo>
                  <a:pt x="1988477" y="13716"/>
                </a:lnTo>
                <a:lnTo>
                  <a:pt x="1988477" y="27432"/>
                </a:lnTo>
                <a:lnTo>
                  <a:pt x="2002193" y="27432"/>
                </a:lnTo>
                <a:lnTo>
                  <a:pt x="2002193" y="41148"/>
                </a:lnTo>
                <a:close/>
                <a:moveTo>
                  <a:pt x="2344064" y="181394"/>
                </a:moveTo>
                <a:lnTo>
                  <a:pt x="2359838" y="181394"/>
                </a:lnTo>
                <a:lnTo>
                  <a:pt x="2359838" y="165621"/>
                </a:lnTo>
                <a:lnTo>
                  <a:pt x="2375611" y="165621"/>
                </a:lnTo>
                <a:lnTo>
                  <a:pt x="2375611" y="149847"/>
                </a:lnTo>
                <a:lnTo>
                  <a:pt x="2359838" y="149847"/>
                </a:lnTo>
                <a:lnTo>
                  <a:pt x="2359838" y="134074"/>
                </a:lnTo>
                <a:lnTo>
                  <a:pt x="2344064" y="134074"/>
                </a:lnTo>
                <a:lnTo>
                  <a:pt x="2344064" y="149847"/>
                </a:lnTo>
                <a:lnTo>
                  <a:pt x="2328291" y="149847"/>
                </a:lnTo>
                <a:lnTo>
                  <a:pt x="2328291" y="165621"/>
                </a:lnTo>
                <a:lnTo>
                  <a:pt x="2344064" y="165621"/>
                </a:lnTo>
                <a:lnTo>
                  <a:pt x="2344064" y="181394"/>
                </a:lnTo>
                <a:close/>
                <a:moveTo>
                  <a:pt x="1108253" y="459829"/>
                </a:moveTo>
                <a:lnTo>
                  <a:pt x="1126769" y="459829"/>
                </a:lnTo>
                <a:lnTo>
                  <a:pt x="1126769" y="441312"/>
                </a:lnTo>
                <a:lnTo>
                  <a:pt x="1145286" y="441312"/>
                </a:lnTo>
                <a:lnTo>
                  <a:pt x="1145286" y="422796"/>
                </a:lnTo>
                <a:lnTo>
                  <a:pt x="1126769" y="422796"/>
                </a:lnTo>
                <a:lnTo>
                  <a:pt x="1126769" y="404279"/>
                </a:lnTo>
                <a:lnTo>
                  <a:pt x="1108253" y="404279"/>
                </a:lnTo>
                <a:lnTo>
                  <a:pt x="1108253" y="422796"/>
                </a:lnTo>
                <a:lnTo>
                  <a:pt x="1089736" y="422796"/>
                </a:lnTo>
                <a:lnTo>
                  <a:pt x="1089736" y="441312"/>
                </a:lnTo>
                <a:lnTo>
                  <a:pt x="1108253" y="441312"/>
                </a:lnTo>
                <a:lnTo>
                  <a:pt x="1108253" y="459829"/>
                </a:lnTo>
                <a:close/>
                <a:moveTo>
                  <a:pt x="2414359" y="38748"/>
                </a:moveTo>
                <a:lnTo>
                  <a:pt x="2426704" y="38748"/>
                </a:lnTo>
                <a:lnTo>
                  <a:pt x="2426704" y="26746"/>
                </a:lnTo>
                <a:lnTo>
                  <a:pt x="2438705" y="26746"/>
                </a:lnTo>
                <a:lnTo>
                  <a:pt x="2438705" y="14402"/>
                </a:lnTo>
                <a:lnTo>
                  <a:pt x="2426704" y="14402"/>
                </a:lnTo>
                <a:lnTo>
                  <a:pt x="2426704" y="2400"/>
                </a:lnTo>
                <a:lnTo>
                  <a:pt x="2414359" y="2400"/>
                </a:lnTo>
                <a:lnTo>
                  <a:pt x="2414359" y="14402"/>
                </a:lnTo>
                <a:lnTo>
                  <a:pt x="2402357" y="14402"/>
                </a:lnTo>
                <a:lnTo>
                  <a:pt x="2402357" y="26746"/>
                </a:lnTo>
                <a:lnTo>
                  <a:pt x="2414359" y="26746"/>
                </a:lnTo>
                <a:lnTo>
                  <a:pt x="2414359" y="38748"/>
                </a:lnTo>
                <a:close/>
                <a:moveTo>
                  <a:pt x="2340979" y="465315"/>
                </a:moveTo>
                <a:lnTo>
                  <a:pt x="2362924" y="465315"/>
                </a:lnTo>
                <a:lnTo>
                  <a:pt x="2362924" y="443027"/>
                </a:lnTo>
                <a:lnTo>
                  <a:pt x="2385212" y="443027"/>
                </a:lnTo>
                <a:lnTo>
                  <a:pt x="2385212" y="421081"/>
                </a:lnTo>
                <a:lnTo>
                  <a:pt x="2362924" y="421081"/>
                </a:lnTo>
                <a:lnTo>
                  <a:pt x="2362924" y="398793"/>
                </a:lnTo>
                <a:lnTo>
                  <a:pt x="2340979" y="398793"/>
                </a:lnTo>
                <a:lnTo>
                  <a:pt x="2340979" y="421081"/>
                </a:lnTo>
                <a:lnTo>
                  <a:pt x="2318690" y="421081"/>
                </a:lnTo>
                <a:lnTo>
                  <a:pt x="2318690" y="443027"/>
                </a:lnTo>
                <a:lnTo>
                  <a:pt x="2340979" y="443027"/>
                </a:lnTo>
                <a:lnTo>
                  <a:pt x="2340979" y="465315"/>
                </a:lnTo>
                <a:close/>
                <a:moveTo>
                  <a:pt x="2203475" y="466344"/>
                </a:moveTo>
                <a:lnTo>
                  <a:pt x="2226107" y="466344"/>
                </a:lnTo>
                <a:lnTo>
                  <a:pt x="2226107" y="443370"/>
                </a:lnTo>
                <a:lnTo>
                  <a:pt x="2249081" y="443370"/>
                </a:lnTo>
                <a:lnTo>
                  <a:pt x="2249081" y="420738"/>
                </a:lnTo>
                <a:lnTo>
                  <a:pt x="2226107" y="420738"/>
                </a:lnTo>
                <a:lnTo>
                  <a:pt x="2226107" y="397764"/>
                </a:lnTo>
                <a:lnTo>
                  <a:pt x="2203475" y="397764"/>
                </a:lnTo>
                <a:lnTo>
                  <a:pt x="2203475" y="420738"/>
                </a:lnTo>
                <a:lnTo>
                  <a:pt x="2180501" y="420738"/>
                </a:lnTo>
                <a:lnTo>
                  <a:pt x="2180501" y="443370"/>
                </a:lnTo>
                <a:lnTo>
                  <a:pt x="2203475" y="443370"/>
                </a:lnTo>
                <a:lnTo>
                  <a:pt x="2203475" y="466344"/>
                </a:lnTo>
                <a:close/>
                <a:moveTo>
                  <a:pt x="2139353" y="40805"/>
                </a:moveTo>
                <a:lnTo>
                  <a:pt x="2153069" y="40805"/>
                </a:lnTo>
                <a:lnTo>
                  <a:pt x="2153069" y="27432"/>
                </a:lnTo>
                <a:lnTo>
                  <a:pt x="2166442" y="27432"/>
                </a:lnTo>
                <a:lnTo>
                  <a:pt x="2166442" y="13716"/>
                </a:lnTo>
                <a:lnTo>
                  <a:pt x="2153069" y="13716"/>
                </a:lnTo>
                <a:lnTo>
                  <a:pt x="2153069" y="343"/>
                </a:lnTo>
                <a:lnTo>
                  <a:pt x="2139353" y="343"/>
                </a:lnTo>
                <a:lnTo>
                  <a:pt x="2139353" y="13716"/>
                </a:lnTo>
                <a:lnTo>
                  <a:pt x="2125980" y="13716"/>
                </a:lnTo>
                <a:lnTo>
                  <a:pt x="2125980" y="27432"/>
                </a:lnTo>
                <a:lnTo>
                  <a:pt x="2139353" y="27432"/>
                </a:lnTo>
                <a:lnTo>
                  <a:pt x="2139353" y="40805"/>
                </a:lnTo>
                <a:close/>
                <a:moveTo>
                  <a:pt x="2206562" y="182423"/>
                </a:moveTo>
                <a:lnTo>
                  <a:pt x="2223021" y="182423"/>
                </a:lnTo>
                <a:lnTo>
                  <a:pt x="2223021" y="165964"/>
                </a:lnTo>
                <a:lnTo>
                  <a:pt x="2239480" y="165964"/>
                </a:lnTo>
                <a:lnTo>
                  <a:pt x="2239480" y="149504"/>
                </a:lnTo>
                <a:lnTo>
                  <a:pt x="2223021" y="149504"/>
                </a:lnTo>
                <a:lnTo>
                  <a:pt x="2223021" y="133045"/>
                </a:lnTo>
                <a:lnTo>
                  <a:pt x="2206562" y="133045"/>
                </a:lnTo>
                <a:lnTo>
                  <a:pt x="2206562" y="149504"/>
                </a:lnTo>
                <a:lnTo>
                  <a:pt x="2190103" y="149504"/>
                </a:lnTo>
                <a:lnTo>
                  <a:pt x="2190103" y="165964"/>
                </a:lnTo>
                <a:lnTo>
                  <a:pt x="2206562" y="165964"/>
                </a:lnTo>
                <a:lnTo>
                  <a:pt x="2206562" y="182423"/>
                </a:lnTo>
                <a:close/>
                <a:moveTo>
                  <a:pt x="2273770" y="324041"/>
                </a:moveTo>
                <a:lnTo>
                  <a:pt x="2292973" y="324041"/>
                </a:lnTo>
                <a:lnTo>
                  <a:pt x="2292973" y="304495"/>
                </a:lnTo>
                <a:lnTo>
                  <a:pt x="2312518" y="304495"/>
                </a:lnTo>
                <a:lnTo>
                  <a:pt x="2312518" y="285293"/>
                </a:lnTo>
                <a:lnTo>
                  <a:pt x="2292973" y="285293"/>
                </a:lnTo>
                <a:lnTo>
                  <a:pt x="2292973" y="265748"/>
                </a:lnTo>
                <a:lnTo>
                  <a:pt x="2273770" y="265748"/>
                </a:lnTo>
                <a:lnTo>
                  <a:pt x="2273770" y="285293"/>
                </a:lnTo>
                <a:lnTo>
                  <a:pt x="2254225" y="285293"/>
                </a:lnTo>
                <a:lnTo>
                  <a:pt x="2254225" y="304495"/>
                </a:lnTo>
                <a:lnTo>
                  <a:pt x="2273770" y="304495"/>
                </a:lnTo>
                <a:lnTo>
                  <a:pt x="2273770" y="324041"/>
                </a:lnTo>
                <a:close/>
                <a:moveTo>
                  <a:pt x="2276856" y="39776"/>
                </a:moveTo>
                <a:lnTo>
                  <a:pt x="2289886" y="39776"/>
                </a:lnTo>
                <a:lnTo>
                  <a:pt x="2289886" y="27089"/>
                </a:lnTo>
                <a:lnTo>
                  <a:pt x="2302574" y="27089"/>
                </a:lnTo>
                <a:lnTo>
                  <a:pt x="2302574" y="14059"/>
                </a:lnTo>
                <a:lnTo>
                  <a:pt x="2289886" y="14059"/>
                </a:lnTo>
                <a:lnTo>
                  <a:pt x="2289886" y="1372"/>
                </a:lnTo>
                <a:lnTo>
                  <a:pt x="2276856" y="1372"/>
                </a:lnTo>
                <a:lnTo>
                  <a:pt x="2276856" y="14059"/>
                </a:lnTo>
                <a:lnTo>
                  <a:pt x="2264169" y="14059"/>
                </a:lnTo>
                <a:lnTo>
                  <a:pt x="2264169" y="27089"/>
                </a:lnTo>
                <a:lnTo>
                  <a:pt x="2276856" y="27089"/>
                </a:lnTo>
                <a:lnTo>
                  <a:pt x="2276856" y="39776"/>
                </a:lnTo>
                <a:close/>
                <a:moveTo>
                  <a:pt x="2411273" y="323012"/>
                </a:moveTo>
                <a:lnTo>
                  <a:pt x="2429789" y="323012"/>
                </a:lnTo>
                <a:lnTo>
                  <a:pt x="2429789" y="304152"/>
                </a:lnTo>
                <a:lnTo>
                  <a:pt x="2448649" y="304152"/>
                </a:lnTo>
                <a:lnTo>
                  <a:pt x="2448649" y="285636"/>
                </a:lnTo>
                <a:lnTo>
                  <a:pt x="2429789" y="285636"/>
                </a:lnTo>
                <a:lnTo>
                  <a:pt x="2429789" y="266776"/>
                </a:lnTo>
                <a:lnTo>
                  <a:pt x="2411273" y="266776"/>
                </a:lnTo>
                <a:lnTo>
                  <a:pt x="2411273" y="285636"/>
                </a:lnTo>
                <a:lnTo>
                  <a:pt x="2392414" y="285636"/>
                </a:lnTo>
                <a:lnTo>
                  <a:pt x="2392414" y="304152"/>
                </a:lnTo>
                <a:lnTo>
                  <a:pt x="2411273" y="304152"/>
                </a:lnTo>
                <a:lnTo>
                  <a:pt x="2411273" y="323012"/>
                </a:lnTo>
                <a:close/>
                <a:moveTo>
                  <a:pt x="1314336" y="321297"/>
                </a:moveTo>
                <a:lnTo>
                  <a:pt x="1332166" y="321297"/>
                </a:lnTo>
                <a:lnTo>
                  <a:pt x="1332166" y="303809"/>
                </a:lnTo>
                <a:lnTo>
                  <a:pt x="1349654" y="303809"/>
                </a:lnTo>
                <a:lnTo>
                  <a:pt x="1349654" y="285979"/>
                </a:lnTo>
                <a:lnTo>
                  <a:pt x="1332166" y="285979"/>
                </a:lnTo>
                <a:lnTo>
                  <a:pt x="1332166" y="268491"/>
                </a:lnTo>
                <a:lnTo>
                  <a:pt x="1314336" y="268491"/>
                </a:lnTo>
                <a:lnTo>
                  <a:pt x="1314336" y="285979"/>
                </a:lnTo>
                <a:lnTo>
                  <a:pt x="1296848" y="285979"/>
                </a:lnTo>
                <a:lnTo>
                  <a:pt x="1296848" y="303809"/>
                </a:lnTo>
                <a:lnTo>
                  <a:pt x="1314336" y="303809"/>
                </a:lnTo>
                <a:lnTo>
                  <a:pt x="1314336" y="321297"/>
                </a:lnTo>
                <a:close/>
                <a:moveTo>
                  <a:pt x="1247813" y="178651"/>
                </a:moveTo>
                <a:lnTo>
                  <a:pt x="1261529" y="178651"/>
                </a:lnTo>
                <a:lnTo>
                  <a:pt x="1261529" y="164592"/>
                </a:lnTo>
                <a:lnTo>
                  <a:pt x="1275588" y="164592"/>
                </a:lnTo>
                <a:lnTo>
                  <a:pt x="1275588" y="150876"/>
                </a:lnTo>
                <a:lnTo>
                  <a:pt x="1261529" y="150876"/>
                </a:lnTo>
                <a:lnTo>
                  <a:pt x="1261529" y="136817"/>
                </a:lnTo>
                <a:lnTo>
                  <a:pt x="1247813" y="136817"/>
                </a:lnTo>
                <a:lnTo>
                  <a:pt x="1247813" y="150876"/>
                </a:lnTo>
                <a:lnTo>
                  <a:pt x="1233754" y="150876"/>
                </a:lnTo>
                <a:lnTo>
                  <a:pt x="1233754" y="164592"/>
                </a:lnTo>
                <a:lnTo>
                  <a:pt x="1247813" y="164592"/>
                </a:lnTo>
                <a:lnTo>
                  <a:pt x="1247813" y="178651"/>
                </a:lnTo>
                <a:close/>
                <a:moveTo>
                  <a:pt x="1311592" y="604190"/>
                </a:moveTo>
                <a:lnTo>
                  <a:pt x="1334910" y="604190"/>
                </a:lnTo>
                <a:lnTo>
                  <a:pt x="1334910" y="580873"/>
                </a:lnTo>
                <a:lnTo>
                  <a:pt x="1358227" y="580873"/>
                </a:lnTo>
                <a:lnTo>
                  <a:pt x="1358227" y="557555"/>
                </a:lnTo>
                <a:lnTo>
                  <a:pt x="1334910" y="557555"/>
                </a:lnTo>
                <a:lnTo>
                  <a:pt x="1334910" y="534238"/>
                </a:lnTo>
                <a:lnTo>
                  <a:pt x="1311592" y="534238"/>
                </a:lnTo>
                <a:lnTo>
                  <a:pt x="1311592" y="557555"/>
                </a:lnTo>
                <a:lnTo>
                  <a:pt x="1288275" y="557555"/>
                </a:lnTo>
                <a:lnTo>
                  <a:pt x="1288275" y="580873"/>
                </a:lnTo>
                <a:lnTo>
                  <a:pt x="1311592" y="580873"/>
                </a:lnTo>
                <a:lnTo>
                  <a:pt x="1311592" y="604190"/>
                </a:lnTo>
                <a:close/>
                <a:moveTo>
                  <a:pt x="1381201" y="463944"/>
                </a:moveTo>
                <a:lnTo>
                  <a:pt x="1402461" y="463944"/>
                </a:lnTo>
                <a:lnTo>
                  <a:pt x="1402461" y="442684"/>
                </a:lnTo>
                <a:lnTo>
                  <a:pt x="1423721" y="442684"/>
                </a:lnTo>
                <a:lnTo>
                  <a:pt x="1423721" y="421424"/>
                </a:lnTo>
                <a:lnTo>
                  <a:pt x="1402461" y="421424"/>
                </a:lnTo>
                <a:lnTo>
                  <a:pt x="1402461" y="400164"/>
                </a:lnTo>
                <a:lnTo>
                  <a:pt x="1381201" y="400164"/>
                </a:lnTo>
                <a:lnTo>
                  <a:pt x="1381201" y="421424"/>
                </a:lnTo>
                <a:lnTo>
                  <a:pt x="1359941" y="421424"/>
                </a:lnTo>
                <a:lnTo>
                  <a:pt x="1359941" y="442684"/>
                </a:lnTo>
                <a:lnTo>
                  <a:pt x="1381201" y="442684"/>
                </a:lnTo>
                <a:lnTo>
                  <a:pt x="1381201" y="463944"/>
                </a:lnTo>
                <a:close/>
                <a:moveTo>
                  <a:pt x="1244727" y="461886"/>
                </a:moveTo>
                <a:lnTo>
                  <a:pt x="1264615" y="461886"/>
                </a:lnTo>
                <a:lnTo>
                  <a:pt x="1264615" y="441998"/>
                </a:lnTo>
                <a:lnTo>
                  <a:pt x="1284503" y="441998"/>
                </a:lnTo>
                <a:lnTo>
                  <a:pt x="1284503" y="422110"/>
                </a:lnTo>
                <a:lnTo>
                  <a:pt x="1264615" y="422110"/>
                </a:lnTo>
                <a:lnTo>
                  <a:pt x="1264615" y="402222"/>
                </a:lnTo>
                <a:lnTo>
                  <a:pt x="1244727" y="402222"/>
                </a:lnTo>
                <a:lnTo>
                  <a:pt x="1244727" y="422110"/>
                </a:lnTo>
                <a:lnTo>
                  <a:pt x="1224839" y="422110"/>
                </a:lnTo>
                <a:lnTo>
                  <a:pt x="1224839" y="441998"/>
                </a:lnTo>
                <a:lnTo>
                  <a:pt x="1244727" y="441998"/>
                </a:lnTo>
                <a:lnTo>
                  <a:pt x="1244727" y="461886"/>
                </a:lnTo>
                <a:close/>
                <a:moveTo>
                  <a:pt x="1384287" y="180365"/>
                </a:moveTo>
                <a:lnTo>
                  <a:pt x="1399375" y="180365"/>
                </a:lnTo>
                <a:lnTo>
                  <a:pt x="1399375" y="165278"/>
                </a:lnTo>
                <a:lnTo>
                  <a:pt x="1414462" y="165278"/>
                </a:lnTo>
                <a:lnTo>
                  <a:pt x="1414462" y="150190"/>
                </a:lnTo>
                <a:lnTo>
                  <a:pt x="1399375" y="150190"/>
                </a:lnTo>
                <a:lnTo>
                  <a:pt x="1399375" y="135103"/>
                </a:lnTo>
                <a:lnTo>
                  <a:pt x="1384287" y="135103"/>
                </a:lnTo>
                <a:lnTo>
                  <a:pt x="1384287" y="150190"/>
                </a:lnTo>
                <a:lnTo>
                  <a:pt x="1369200" y="150190"/>
                </a:lnTo>
                <a:lnTo>
                  <a:pt x="1369200" y="165278"/>
                </a:lnTo>
                <a:lnTo>
                  <a:pt x="1384287" y="165278"/>
                </a:lnTo>
                <a:lnTo>
                  <a:pt x="1384287" y="180365"/>
                </a:lnTo>
                <a:close/>
                <a:moveTo>
                  <a:pt x="1111339" y="176594"/>
                </a:moveTo>
                <a:lnTo>
                  <a:pt x="1123683" y="176594"/>
                </a:lnTo>
                <a:lnTo>
                  <a:pt x="1123683" y="163906"/>
                </a:lnTo>
                <a:lnTo>
                  <a:pt x="1136371" y="163906"/>
                </a:lnTo>
                <a:lnTo>
                  <a:pt x="1136371" y="151562"/>
                </a:lnTo>
                <a:lnTo>
                  <a:pt x="1123683" y="151562"/>
                </a:lnTo>
                <a:lnTo>
                  <a:pt x="1123683" y="138875"/>
                </a:lnTo>
                <a:lnTo>
                  <a:pt x="1111339" y="138875"/>
                </a:lnTo>
                <a:lnTo>
                  <a:pt x="1111339" y="151562"/>
                </a:lnTo>
                <a:lnTo>
                  <a:pt x="1098652" y="151562"/>
                </a:lnTo>
                <a:lnTo>
                  <a:pt x="1098652" y="163906"/>
                </a:lnTo>
                <a:lnTo>
                  <a:pt x="1111339" y="163906"/>
                </a:lnTo>
                <a:lnTo>
                  <a:pt x="1111339" y="176594"/>
                </a:lnTo>
                <a:close/>
                <a:moveTo>
                  <a:pt x="1175118" y="602475"/>
                </a:moveTo>
                <a:lnTo>
                  <a:pt x="1197064" y="602475"/>
                </a:lnTo>
                <a:lnTo>
                  <a:pt x="1197064" y="580187"/>
                </a:lnTo>
                <a:lnTo>
                  <a:pt x="1219352" y="580187"/>
                </a:lnTo>
                <a:lnTo>
                  <a:pt x="1219352" y="558241"/>
                </a:lnTo>
                <a:lnTo>
                  <a:pt x="1197064" y="558241"/>
                </a:lnTo>
                <a:lnTo>
                  <a:pt x="1197064" y="535953"/>
                </a:lnTo>
                <a:lnTo>
                  <a:pt x="1175118" y="535953"/>
                </a:lnTo>
                <a:lnTo>
                  <a:pt x="1175118" y="558241"/>
                </a:lnTo>
                <a:lnTo>
                  <a:pt x="1152830" y="558241"/>
                </a:lnTo>
                <a:lnTo>
                  <a:pt x="1152830" y="580187"/>
                </a:lnTo>
                <a:lnTo>
                  <a:pt x="1175118" y="580187"/>
                </a:lnTo>
                <a:lnTo>
                  <a:pt x="1175118" y="602475"/>
                </a:lnTo>
                <a:close/>
                <a:moveTo>
                  <a:pt x="1177861" y="319240"/>
                </a:moveTo>
                <a:lnTo>
                  <a:pt x="1194321" y="319240"/>
                </a:lnTo>
                <a:lnTo>
                  <a:pt x="1194321" y="303124"/>
                </a:lnTo>
                <a:lnTo>
                  <a:pt x="1210437" y="303124"/>
                </a:lnTo>
                <a:lnTo>
                  <a:pt x="1210437" y="286664"/>
                </a:lnTo>
                <a:lnTo>
                  <a:pt x="1194321" y="286664"/>
                </a:lnTo>
                <a:lnTo>
                  <a:pt x="1194321" y="270548"/>
                </a:lnTo>
                <a:lnTo>
                  <a:pt x="1177861" y="270548"/>
                </a:lnTo>
                <a:lnTo>
                  <a:pt x="1177861" y="286664"/>
                </a:lnTo>
                <a:lnTo>
                  <a:pt x="1161745" y="286664"/>
                </a:lnTo>
                <a:lnTo>
                  <a:pt x="1161745" y="303124"/>
                </a:lnTo>
                <a:lnTo>
                  <a:pt x="1177861" y="303124"/>
                </a:lnTo>
                <a:lnTo>
                  <a:pt x="1177861" y="319240"/>
                </a:lnTo>
                <a:close/>
                <a:moveTo>
                  <a:pt x="1657921" y="182423"/>
                </a:moveTo>
                <a:lnTo>
                  <a:pt x="1674381" y="182423"/>
                </a:lnTo>
                <a:lnTo>
                  <a:pt x="1674381" y="165964"/>
                </a:lnTo>
                <a:lnTo>
                  <a:pt x="1690840" y="165964"/>
                </a:lnTo>
                <a:lnTo>
                  <a:pt x="1690840" y="149504"/>
                </a:lnTo>
                <a:lnTo>
                  <a:pt x="1674381" y="149504"/>
                </a:lnTo>
                <a:lnTo>
                  <a:pt x="1674381" y="133045"/>
                </a:lnTo>
                <a:lnTo>
                  <a:pt x="1657921" y="133045"/>
                </a:lnTo>
                <a:lnTo>
                  <a:pt x="1657921" y="149504"/>
                </a:lnTo>
                <a:lnTo>
                  <a:pt x="1641462" y="149504"/>
                </a:lnTo>
                <a:lnTo>
                  <a:pt x="1641462" y="165964"/>
                </a:lnTo>
                <a:lnTo>
                  <a:pt x="1657921" y="165964"/>
                </a:lnTo>
                <a:lnTo>
                  <a:pt x="1657921" y="182423"/>
                </a:lnTo>
                <a:close/>
                <a:moveTo>
                  <a:pt x="1727873" y="40805"/>
                </a:moveTo>
                <a:lnTo>
                  <a:pt x="1741589" y="40805"/>
                </a:lnTo>
                <a:lnTo>
                  <a:pt x="1741589" y="27432"/>
                </a:lnTo>
                <a:lnTo>
                  <a:pt x="1754962" y="27432"/>
                </a:lnTo>
                <a:lnTo>
                  <a:pt x="1754962" y="13716"/>
                </a:lnTo>
                <a:lnTo>
                  <a:pt x="1741589" y="13716"/>
                </a:lnTo>
                <a:lnTo>
                  <a:pt x="1741589" y="343"/>
                </a:lnTo>
                <a:lnTo>
                  <a:pt x="1727873" y="343"/>
                </a:lnTo>
                <a:lnTo>
                  <a:pt x="1727873" y="13716"/>
                </a:lnTo>
                <a:lnTo>
                  <a:pt x="1714500" y="13716"/>
                </a:lnTo>
                <a:lnTo>
                  <a:pt x="1714500" y="27432"/>
                </a:lnTo>
                <a:lnTo>
                  <a:pt x="1727873" y="27432"/>
                </a:lnTo>
                <a:lnTo>
                  <a:pt x="1727873" y="40805"/>
                </a:lnTo>
                <a:close/>
                <a:moveTo>
                  <a:pt x="1654835" y="466001"/>
                </a:moveTo>
                <a:lnTo>
                  <a:pt x="1677467" y="466001"/>
                </a:lnTo>
                <a:lnTo>
                  <a:pt x="1677467" y="443370"/>
                </a:lnTo>
                <a:lnTo>
                  <a:pt x="1700098" y="443370"/>
                </a:lnTo>
                <a:lnTo>
                  <a:pt x="1700098" y="420738"/>
                </a:lnTo>
                <a:lnTo>
                  <a:pt x="1677467" y="420738"/>
                </a:lnTo>
                <a:lnTo>
                  <a:pt x="1677467" y="398107"/>
                </a:lnTo>
                <a:lnTo>
                  <a:pt x="1654835" y="398107"/>
                </a:lnTo>
                <a:lnTo>
                  <a:pt x="1654835" y="420738"/>
                </a:lnTo>
                <a:lnTo>
                  <a:pt x="1632204" y="420738"/>
                </a:lnTo>
                <a:lnTo>
                  <a:pt x="1632204" y="443370"/>
                </a:lnTo>
                <a:lnTo>
                  <a:pt x="1654835" y="443370"/>
                </a:lnTo>
                <a:lnTo>
                  <a:pt x="1654835" y="466001"/>
                </a:lnTo>
                <a:close/>
                <a:moveTo>
                  <a:pt x="1724787" y="325069"/>
                </a:moveTo>
                <a:lnTo>
                  <a:pt x="1744675" y="325069"/>
                </a:lnTo>
                <a:lnTo>
                  <a:pt x="1744675" y="304838"/>
                </a:lnTo>
                <a:lnTo>
                  <a:pt x="1764906" y="304838"/>
                </a:lnTo>
                <a:lnTo>
                  <a:pt x="1764906" y="284950"/>
                </a:lnTo>
                <a:lnTo>
                  <a:pt x="1744675" y="284950"/>
                </a:lnTo>
                <a:lnTo>
                  <a:pt x="1744675" y="264719"/>
                </a:lnTo>
                <a:lnTo>
                  <a:pt x="1724787" y="264719"/>
                </a:lnTo>
                <a:lnTo>
                  <a:pt x="1724787" y="284950"/>
                </a:lnTo>
                <a:lnTo>
                  <a:pt x="1704556" y="284950"/>
                </a:lnTo>
                <a:lnTo>
                  <a:pt x="1704556" y="304838"/>
                </a:lnTo>
                <a:lnTo>
                  <a:pt x="1724787" y="304838"/>
                </a:lnTo>
                <a:lnTo>
                  <a:pt x="1724787" y="325069"/>
                </a:lnTo>
                <a:close/>
                <a:moveTo>
                  <a:pt x="1591056" y="39776"/>
                </a:moveTo>
                <a:lnTo>
                  <a:pt x="1604086" y="39776"/>
                </a:lnTo>
                <a:lnTo>
                  <a:pt x="1604086" y="27089"/>
                </a:lnTo>
                <a:lnTo>
                  <a:pt x="1616773" y="27089"/>
                </a:lnTo>
                <a:lnTo>
                  <a:pt x="1616773" y="14059"/>
                </a:lnTo>
                <a:lnTo>
                  <a:pt x="1604086" y="14059"/>
                </a:lnTo>
                <a:lnTo>
                  <a:pt x="1604086" y="1372"/>
                </a:lnTo>
                <a:lnTo>
                  <a:pt x="1591056" y="1372"/>
                </a:lnTo>
                <a:lnTo>
                  <a:pt x="1591056" y="14059"/>
                </a:lnTo>
                <a:lnTo>
                  <a:pt x="1578369" y="14059"/>
                </a:lnTo>
                <a:lnTo>
                  <a:pt x="1578369" y="27089"/>
                </a:lnTo>
                <a:lnTo>
                  <a:pt x="1591056" y="27089"/>
                </a:lnTo>
                <a:lnTo>
                  <a:pt x="1591056" y="39776"/>
                </a:lnTo>
                <a:close/>
                <a:moveTo>
                  <a:pt x="1454239" y="39091"/>
                </a:moveTo>
                <a:lnTo>
                  <a:pt x="1466583" y="39091"/>
                </a:lnTo>
                <a:lnTo>
                  <a:pt x="1466583" y="26746"/>
                </a:lnTo>
                <a:lnTo>
                  <a:pt x="1478928" y="26746"/>
                </a:lnTo>
                <a:lnTo>
                  <a:pt x="1478928" y="14402"/>
                </a:lnTo>
                <a:lnTo>
                  <a:pt x="1466583" y="14402"/>
                </a:lnTo>
                <a:lnTo>
                  <a:pt x="1466583" y="2057"/>
                </a:lnTo>
                <a:lnTo>
                  <a:pt x="1454239" y="2057"/>
                </a:lnTo>
                <a:lnTo>
                  <a:pt x="1454239" y="14402"/>
                </a:lnTo>
                <a:lnTo>
                  <a:pt x="1441894" y="14402"/>
                </a:lnTo>
                <a:lnTo>
                  <a:pt x="1441894" y="26746"/>
                </a:lnTo>
                <a:lnTo>
                  <a:pt x="1454239" y="26746"/>
                </a:lnTo>
                <a:lnTo>
                  <a:pt x="1454239" y="39091"/>
                </a:lnTo>
                <a:close/>
                <a:moveTo>
                  <a:pt x="1518018" y="464972"/>
                </a:moveTo>
                <a:lnTo>
                  <a:pt x="1539964" y="464972"/>
                </a:lnTo>
                <a:lnTo>
                  <a:pt x="1539964" y="443027"/>
                </a:lnTo>
                <a:lnTo>
                  <a:pt x="1561909" y="443027"/>
                </a:lnTo>
                <a:lnTo>
                  <a:pt x="1561909" y="421081"/>
                </a:lnTo>
                <a:lnTo>
                  <a:pt x="1539964" y="421081"/>
                </a:lnTo>
                <a:lnTo>
                  <a:pt x="1539964" y="399136"/>
                </a:lnTo>
                <a:lnTo>
                  <a:pt x="1518018" y="399136"/>
                </a:lnTo>
                <a:lnTo>
                  <a:pt x="1518018" y="421081"/>
                </a:lnTo>
                <a:lnTo>
                  <a:pt x="1496073" y="421081"/>
                </a:lnTo>
                <a:lnTo>
                  <a:pt x="1496073" y="443027"/>
                </a:lnTo>
                <a:lnTo>
                  <a:pt x="1518018" y="443027"/>
                </a:lnTo>
                <a:lnTo>
                  <a:pt x="1518018" y="464972"/>
                </a:lnTo>
                <a:close/>
                <a:moveTo>
                  <a:pt x="1451153" y="323012"/>
                </a:moveTo>
                <a:lnTo>
                  <a:pt x="1469669" y="323012"/>
                </a:lnTo>
                <a:lnTo>
                  <a:pt x="1469669" y="304152"/>
                </a:lnTo>
                <a:lnTo>
                  <a:pt x="1488529" y="304152"/>
                </a:lnTo>
                <a:lnTo>
                  <a:pt x="1488529" y="285636"/>
                </a:lnTo>
                <a:lnTo>
                  <a:pt x="1469669" y="285636"/>
                </a:lnTo>
                <a:lnTo>
                  <a:pt x="1469669" y="266776"/>
                </a:lnTo>
                <a:lnTo>
                  <a:pt x="1451153" y="266776"/>
                </a:lnTo>
                <a:lnTo>
                  <a:pt x="1451153" y="285636"/>
                </a:lnTo>
                <a:lnTo>
                  <a:pt x="1432293" y="285636"/>
                </a:lnTo>
                <a:lnTo>
                  <a:pt x="1432293" y="304152"/>
                </a:lnTo>
                <a:lnTo>
                  <a:pt x="1451153" y="304152"/>
                </a:lnTo>
                <a:lnTo>
                  <a:pt x="1451153" y="323012"/>
                </a:lnTo>
                <a:close/>
                <a:moveTo>
                  <a:pt x="1587970" y="324041"/>
                </a:moveTo>
                <a:lnTo>
                  <a:pt x="1607172" y="324041"/>
                </a:lnTo>
                <a:lnTo>
                  <a:pt x="1607172" y="304495"/>
                </a:lnTo>
                <a:lnTo>
                  <a:pt x="1626718" y="304495"/>
                </a:lnTo>
                <a:lnTo>
                  <a:pt x="1626718" y="285293"/>
                </a:lnTo>
                <a:lnTo>
                  <a:pt x="1607172" y="285293"/>
                </a:lnTo>
                <a:lnTo>
                  <a:pt x="1607172" y="265748"/>
                </a:lnTo>
                <a:lnTo>
                  <a:pt x="1587970" y="265748"/>
                </a:lnTo>
                <a:lnTo>
                  <a:pt x="1587970" y="285293"/>
                </a:lnTo>
                <a:lnTo>
                  <a:pt x="1568425" y="285293"/>
                </a:lnTo>
                <a:lnTo>
                  <a:pt x="1568425" y="304495"/>
                </a:lnTo>
                <a:lnTo>
                  <a:pt x="1587970" y="304495"/>
                </a:lnTo>
                <a:lnTo>
                  <a:pt x="1587970" y="324041"/>
                </a:lnTo>
                <a:close/>
                <a:moveTo>
                  <a:pt x="1521104" y="181394"/>
                </a:moveTo>
                <a:lnTo>
                  <a:pt x="1536878" y="181394"/>
                </a:lnTo>
                <a:lnTo>
                  <a:pt x="1536878" y="165621"/>
                </a:lnTo>
                <a:lnTo>
                  <a:pt x="1552651" y="165621"/>
                </a:lnTo>
                <a:lnTo>
                  <a:pt x="1552651" y="149847"/>
                </a:lnTo>
                <a:lnTo>
                  <a:pt x="1536878" y="149847"/>
                </a:lnTo>
                <a:lnTo>
                  <a:pt x="1536878" y="134074"/>
                </a:lnTo>
                <a:lnTo>
                  <a:pt x="1521104" y="134074"/>
                </a:lnTo>
                <a:lnTo>
                  <a:pt x="1521104" y="149847"/>
                </a:lnTo>
                <a:lnTo>
                  <a:pt x="1505331" y="149847"/>
                </a:lnTo>
                <a:lnTo>
                  <a:pt x="1505331" y="165621"/>
                </a:lnTo>
                <a:lnTo>
                  <a:pt x="1521104" y="165621"/>
                </a:lnTo>
                <a:lnTo>
                  <a:pt x="1521104" y="181394"/>
                </a:lnTo>
                <a:close/>
              </a:path>
            </a:pathLst>
          </a:custGeom>
          <a:gradFill>
            <a:gsLst>
              <a:gs pos="0">
                <a:schemeClr val="accent4">
                  <a:alpha val="15080"/>
                </a:schemeClr>
              </a:gs>
              <a:gs pos="100000">
                <a:schemeClr val="accent1">
                  <a:alpha val="1508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8;p3"/>
          <p:cNvSpPr txBox="1">
            <a:spLocks noGrp="1"/>
          </p:cNvSpPr>
          <p:nvPr>
            <p:ph type="ctrTitle"/>
          </p:nvPr>
        </p:nvSpPr>
        <p:spPr>
          <a:xfrm>
            <a:off x="975250" y="1695925"/>
            <a:ext cx="71934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1"/>
          </p:nvPr>
        </p:nvSpPr>
        <p:spPr>
          <a:xfrm>
            <a:off x="975250" y="2876427"/>
            <a:ext cx="7193400" cy="374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3"/>
          <p:cNvSpPr/>
          <p:nvPr/>
        </p:nvSpPr>
        <p:spPr>
          <a:xfrm>
            <a:off x="998106" y="1436550"/>
            <a:ext cx="666900" cy="6669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1" name="Google Shape;21;p3"/>
          <p:cNvCxnSpPr>
            <a:stCxn id="20" idx="1"/>
          </p:cNvCxnSpPr>
          <p:nvPr/>
        </p:nvCxnSpPr>
        <p:spPr>
          <a:xfrm rot="10800000">
            <a:off x="6" y="1770000"/>
            <a:ext cx="9981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miter lim="8000"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/>
          <p:nvPr/>
        </p:nvSpPr>
        <p:spPr>
          <a:xfrm>
            <a:off x="0" y="4"/>
            <a:ext cx="9144762" cy="5143195"/>
          </a:xfrm>
          <a:custGeom>
            <a:avLst/>
            <a:gdLst/>
            <a:ahLst/>
            <a:cxnLst/>
            <a:rect l="l" t="t" r="r" b="b"/>
            <a:pathLst>
              <a:path w="3463925" h="1948180" extrusionOk="0">
                <a:moveTo>
                  <a:pt x="1400810" y="701040"/>
                </a:moveTo>
                <a:cubicBezTo>
                  <a:pt x="1554480" y="628015"/>
                  <a:pt x="1735455" y="576580"/>
                  <a:pt x="1906905" y="509905"/>
                </a:cubicBezTo>
                <a:cubicBezTo>
                  <a:pt x="2207260" y="390525"/>
                  <a:pt x="2476500" y="236220"/>
                  <a:pt x="2668270" y="7620"/>
                </a:cubicBezTo>
                <a:cubicBezTo>
                  <a:pt x="2670810" y="5080"/>
                  <a:pt x="2672715" y="2540"/>
                  <a:pt x="2674620" y="0"/>
                </a:cubicBezTo>
                <a:lnTo>
                  <a:pt x="2669540" y="0"/>
                </a:lnTo>
                <a:cubicBezTo>
                  <a:pt x="2609215" y="73660"/>
                  <a:pt x="2535555" y="144145"/>
                  <a:pt x="2451100" y="208915"/>
                </a:cubicBezTo>
                <a:cubicBezTo>
                  <a:pt x="2219960" y="386715"/>
                  <a:pt x="1948815" y="499110"/>
                  <a:pt x="1618615" y="607695"/>
                </a:cubicBezTo>
                <a:cubicBezTo>
                  <a:pt x="981710" y="837565"/>
                  <a:pt x="421005" y="1278890"/>
                  <a:pt x="268605" y="1948180"/>
                </a:cubicBezTo>
                <a:lnTo>
                  <a:pt x="272415" y="1948180"/>
                </a:lnTo>
                <a:cubicBezTo>
                  <a:pt x="280670" y="1909445"/>
                  <a:pt x="292735" y="1861820"/>
                  <a:pt x="310515" y="1808480"/>
                </a:cubicBezTo>
                <a:cubicBezTo>
                  <a:pt x="487045" y="1278255"/>
                  <a:pt x="922020" y="916305"/>
                  <a:pt x="1400810" y="701040"/>
                </a:cubicBezTo>
                <a:close/>
                <a:moveTo>
                  <a:pt x="1494790" y="636905"/>
                </a:moveTo>
                <a:cubicBezTo>
                  <a:pt x="1871980" y="502285"/>
                  <a:pt x="2175510" y="288290"/>
                  <a:pt x="2399030" y="0"/>
                </a:cubicBezTo>
                <a:lnTo>
                  <a:pt x="2394585" y="0"/>
                </a:lnTo>
                <a:cubicBezTo>
                  <a:pt x="2171700" y="286385"/>
                  <a:pt x="1869440" y="499110"/>
                  <a:pt x="1493520" y="633095"/>
                </a:cubicBezTo>
                <a:cubicBezTo>
                  <a:pt x="1238250" y="723265"/>
                  <a:pt x="1012825" y="842010"/>
                  <a:pt x="822325" y="985520"/>
                </a:cubicBezTo>
                <a:cubicBezTo>
                  <a:pt x="664845" y="1104900"/>
                  <a:pt x="530225" y="1242695"/>
                  <a:pt x="421005" y="1395730"/>
                </a:cubicBezTo>
                <a:cubicBezTo>
                  <a:pt x="338455" y="1512570"/>
                  <a:pt x="269875" y="1638300"/>
                  <a:pt x="218440" y="1769745"/>
                </a:cubicBezTo>
                <a:cubicBezTo>
                  <a:pt x="191135" y="1839595"/>
                  <a:pt x="172720" y="1899920"/>
                  <a:pt x="159385" y="1947545"/>
                </a:cubicBezTo>
                <a:lnTo>
                  <a:pt x="163195" y="1947545"/>
                </a:lnTo>
                <a:cubicBezTo>
                  <a:pt x="196215" y="1826895"/>
                  <a:pt x="266700" y="1619250"/>
                  <a:pt x="424180" y="1397635"/>
                </a:cubicBezTo>
                <a:cubicBezTo>
                  <a:pt x="666115" y="1057910"/>
                  <a:pt x="1026160" y="802005"/>
                  <a:pt x="1494790" y="636905"/>
                </a:cubicBezTo>
                <a:close/>
                <a:moveTo>
                  <a:pt x="1416050" y="729615"/>
                </a:moveTo>
                <a:cubicBezTo>
                  <a:pt x="1593215" y="650875"/>
                  <a:pt x="1811655" y="605155"/>
                  <a:pt x="2009775" y="538480"/>
                </a:cubicBezTo>
                <a:cubicBezTo>
                  <a:pt x="2341245" y="423545"/>
                  <a:pt x="2634615" y="259080"/>
                  <a:pt x="2834005" y="635"/>
                </a:cubicBezTo>
                <a:cubicBezTo>
                  <a:pt x="2834005" y="635"/>
                  <a:pt x="2834640" y="0"/>
                  <a:pt x="2834640" y="0"/>
                </a:cubicBezTo>
                <a:lnTo>
                  <a:pt x="2825115" y="0"/>
                </a:lnTo>
                <a:cubicBezTo>
                  <a:pt x="2410460" y="525780"/>
                  <a:pt x="1717675" y="580390"/>
                  <a:pt x="1426210" y="717550"/>
                </a:cubicBezTo>
                <a:cubicBezTo>
                  <a:pt x="884555" y="936625"/>
                  <a:pt x="456565" y="1348740"/>
                  <a:pt x="371475" y="1932940"/>
                </a:cubicBezTo>
                <a:cubicBezTo>
                  <a:pt x="370205" y="1938655"/>
                  <a:pt x="369570" y="1943735"/>
                  <a:pt x="369570" y="1947545"/>
                </a:cubicBezTo>
                <a:lnTo>
                  <a:pt x="377190" y="1947545"/>
                </a:lnTo>
                <a:cubicBezTo>
                  <a:pt x="380365" y="1931670"/>
                  <a:pt x="380365" y="1910080"/>
                  <a:pt x="385445" y="1891030"/>
                </a:cubicBezTo>
                <a:cubicBezTo>
                  <a:pt x="487680" y="1321435"/>
                  <a:pt x="912495" y="936625"/>
                  <a:pt x="1416050" y="729615"/>
                </a:cubicBezTo>
                <a:close/>
                <a:moveTo>
                  <a:pt x="1200785" y="669925"/>
                </a:moveTo>
                <a:cubicBezTo>
                  <a:pt x="1520190" y="516890"/>
                  <a:pt x="1812290" y="278130"/>
                  <a:pt x="2011680" y="635"/>
                </a:cubicBezTo>
                <a:lnTo>
                  <a:pt x="2011045" y="635"/>
                </a:lnTo>
                <a:cubicBezTo>
                  <a:pt x="1823720" y="238760"/>
                  <a:pt x="1636395" y="414020"/>
                  <a:pt x="1387475" y="565150"/>
                </a:cubicBezTo>
                <a:cubicBezTo>
                  <a:pt x="1294765" y="623570"/>
                  <a:pt x="1196975" y="664210"/>
                  <a:pt x="1043940" y="747395"/>
                </a:cubicBezTo>
                <a:cubicBezTo>
                  <a:pt x="408940" y="1102995"/>
                  <a:pt x="117475" y="1584960"/>
                  <a:pt x="635" y="1842135"/>
                </a:cubicBezTo>
                <a:lnTo>
                  <a:pt x="635" y="1845945"/>
                </a:lnTo>
                <a:cubicBezTo>
                  <a:pt x="143510" y="1553210"/>
                  <a:pt x="460375" y="1025525"/>
                  <a:pt x="1200785" y="669925"/>
                </a:cubicBezTo>
                <a:close/>
                <a:moveTo>
                  <a:pt x="1085215" y="777240"/>
                </a:moveTo>
                <a:cubicBezTo>
                  <a:pt x="1220470" y="701040"/>
                  <a:pt x="1378585" y="645795"/>
                  <a:pt x="1512570" y="577215"/>
                </a:cubicBezTo>
                <a:cubicBezTo>
                  <a:pt x="1786890" y="436245"/>
                  <a:pt x="2027555" y="239395"/>
                  <a:pt x="2205990" y="0"/>
                </a:cubicBezTo>
                <a:lnTo>
                  <a:pt x="2205355" y="0"/>
                </a:lnTo>
                <a:cubicBezTo>
                  <a:pt x="1725295" y="589280"/>
                  <a:pt x="1349375" y="606425"/>
                  <a:pt x="1010920" y="814705"/>
                </a:cubicBezTo>
                <a:cubicBezTo>
                  <a:pt x="555625" y="1078865"/>
                  <a:pt x="233680" y="1461135"/>
                  <a:pt x="65405" y="1915795"/>
                </a:cubicBezTo>
                <a:cubicBezTo>
                  <a:pt x="61595" y="1927860"/>
                  <a:pt x="56515" y="1939290"/>
                  <a:pt x="53340" y="1947545"/>
                </a:cubicBezTo>
                <a:lnTo>
                  <a:pt x="57785" y="1947545"/>
                </a:lnTo>
                <a:cubicBezTo>
                  <a:pt x="236855" y="1443990"/>
                  <a:pt x="591185" y="1043940"/>
                  <a:pt x="1085215" y="777240"/>
                </a:cubicBezTo>
                <a:close/>
                <a:moveTo>
                  <a:pt x="1537335" y="734060"/>
                </a:moveTo>
                <a:cubicBezTo>
                  <a:pt x="1670050" y="677545"/>
                  <a:pt x="1836420" y="636905"/>
                  <a:pt x="2004695" y="582295"/>
                </a:cubicBezTo>
                <a:cubicBezTo>
                  <a:pt x="2353310" y="463550"/>
                  <a:pt x="2665095" y="290195"/>
                  <a:pt x="2869565" y="13335"/>
                </a:cubicBezTo>
                <a:cubicBezTo>
                  <a:pt x="2872740" y="8890"/>
                  <a:pt x="2876550" y="3810"/>
                  <a:pt x="2879725" y="0"/>
                </a:cubicBezTo>
                <a:lnTo>
                  <a:pt x="2874645" y="0"/>
                </a:lnTo>
                <a:cubicBezTo>
                  <a:pt x="2872105" y="4445"/>
                  <a:pt x="2870200" y="8890"/>
                  <a:pt x="2866390" y="12065"/>
                </a:cubicBezTo>
                <a:cubicBezTo>
                  <a:pt x="2736215" y="193675"/>
                  <a:pt x="2529205" y="343535"/>
                  <a:pt x="2345055" y="436245"/>
                </a:cubicBezTo>
                <a:cubicBezTo>
                  <a:pt x="2165985" y="532130"/>
                  <a:pt x="1938655" y="601980"/>
                  <a:pt x="1710690" y="667385"/>
                </a:cubicBezTo>
                <a:cubicBezTo>
                  <a:pt x="1554480" y="717550"/>
                  <a:pt x="1412875" y="778510"/>
                  <a:pt x="1284605" y="849630"/>
                </a:cubicBezTo>
                <a:cubicBezTo>
                  <a:pt x="862330" y="1081405"/>
                  <a:pt x="559435" y="1460500"/>
                  <a:pt x="504825" y="1937385"/>
                </a:cubicBezTo>
                <a:cubicBezTo>
                  <a:pt x="504190" y="1941195"/>
                  <a:pt x="504190" y="1944370"/>
                  <a:pt x="503555" y="1947545"/>
                </a:cubicBezTo>
                <a:lnTo>
                  <a:pt x="507365" y="1947545"/>
                </a:lnTo>
                <a:cubicBezTo>
                  <a:pt x="508635" y="1932305"/>
                  <a:pt x="510540" y="1916430"/>
                  <a:pt x="513080" y="1898015"/>
                </a:cubicBezTo>
                <a:cubicBezTo>
                  <a:pt x="597535" y="1336675"/>
                  <a:pt x="1005840" y="945515"/>
                  <a:pt x="1537335" y="734060"/>
                </a:cubicBezTo>
                <a:close/>
                <a:moveTo>
                  <a:pt x="2145030" y="621030"/>
                </a:moveTo>
                <a:cubicBezTo>
                  <a:pt x="2531745" y="469265"/>
                  <a:pt x="2811145" y="259080"/>
                  <a:pt x="2966085" y="0"/>
                </a:cubicBezTo>
                <a:lnTo>
                  <a:pt x="2962910" y="0"/>
                </a:lnTo>
                <a:cubicBezTo>
                  <a:pt x="2948940" y="22225"/>
                  <a:pt x="2938145" y="38735"/>
                  <a:pt x="2925445" y="57150"/>
                </a:cubicBezTo>
                <a:cubicBezTo>
                  <a:pt x="2746375" y="311150"/>
                  <a:pt x="2455545" y="508635"/>
                  <a:pt x="2054225" y="650875"/>
                </a:cubicBezTo>
                <a:cubicBezTo>
                  <a:pt x="1846580" y="718185"/>
                  <a:pt x="1671320" y="774065"/>
                  <a:pt x="1514475" y="860425"/>
                </a:cubicBezTo>
                <a:cubicBezTo>
                  <a:pt x="1129030" y="1062990"/>
                  <a:pt x="827405" y="1400175"/>
                  <a:pt x="770255" y="1866900"/>
                </a:cubicBezTo>
                <a:cubicBezTo>
                  <a:pt x="768985" y="1880235"/>
                  <a:pt x="763270" y="1925955"/>
                  <a:pt x="763270" y="1947545"/>
                </a:cubicBezTo>
                <a:lnTo>
                  <a:pt x="767080" y="1947545"/>
                </a:lnTo>
                <a:cubicBezTo>
                  <a:pt x="776605" y="1826895"/>
                  <a:pt x="790575" y="1705610"/>
                  <a:pt x="864235" y="1530985"/>
                </a:cubicBezTo>
                <a:cubicBezTo>
                  <a:pt x="1170940" y="831215"/>
                  <a:pt x="1978025" y="701040"/>
                  <a:pt x="2145030" y="621030"/>
                </a:cubicBezTo>
                <a:close/>
                <a:moveTo>
                  <a:pt x="1287145" y="1104900"/>
                </a:moveTo>
                <a:cubicBezTo>
                  <a:pt x="1632585" y="795655"/>
                  <a:pt x="1962785" y="748030"/>
                  <a:pt x="2204085" y="642620"/>
                </a:cubicBezTo>
                <a:cubicBezTo>
                  <a:pt x="2520950" y="509905"/>
                  <a:pt x="2813050" y="320675"/>
                  <a:pt x="2994660" y="26670"/>
                </a:cubicBezTo>
                <a:cubicBezTo>
                  <a:pt x="3001010" y="16510"/>
                  <a:pt x="3006090" y="8255"/>
                  <a:pt x="3010535" y="0"/>
                </a:cubicBezTo>
                <a:lnTo>
                  <a:pt x="3006725" y="0"/>
                </a:lnTo>
                <a:cubicBezTo>
                  <a:pt x="2926715" y="133985"/>
                  <a:pt x="2829560" y="247650"/>
                  <a:pt x="2698750" y="353060"/>
                </a:cubicBezTo>
                <a:cubicBezTo>
                  <a:pt x="2287270" y="677545"/>
                  <a:pt x="1939925" y="702310"/>
                  <a:pt x="1651635" y="853440"/>
                </a:cubicBezTo>
                <a:cubicBezTo>
                  <a:pt x="1227455" y="1064260"/>
                  <a:pt x="924560" y="1421765"/>
                  <a:pt x="895985" y="1906905"/>
                </a:cubicBezTo>
                <a:cubicBezTo>
                  <a:pt x="895350" y="1915795"/>
                  <a:pt x="894715" y="1932940"/>
                  <a:pt x="894715" y="1947545"/>
                </a:cubicBezTo>
                <a:lnTo>
                  <a:pt x="898525" y="1947545"/>
                </a:lnTo>
                <a:cubicBezTo>
                  <a:pt x="903605" y="1631950"/>
                  <a:pt x="1039495" y="1331595"/>
                  <a:pt x="1287145" y="1104900"/>
                </a:cubicBezTo>
                <a:close/>
                <a:moveTo>
                  <a:pt x="1116965" y="1049655"/>
                </a:moveTo>
                <a:cubicBezTo>
                  <a:pt x="1315720" y="883920"/>
                  <a:pt x="1572260" y="755015"/>
                  <a:pt x="1880235" y="665480"/>
                </a:cubicBezTo>
                <a:cubicBezTo>
                  <a:pt x="2376805" y="521335"/>
                  <a:pt x="2727960" y="297180"/>
                  <a:pt x="2924175" y="0"/>
                </a:cubicBezTo>
                <a:lnTo>
                  <a:pt x="2919730" y="0"/>
                </a:lnTo>
                <a:cubicBezTo>
                  <a:pt x="2723515" y="295910"/>
                  <a:pt x="2373630" y="518795"/>
                  <a:pt x="1879600" y="662305"/>
                </a:cubicBezTo>
                <a:cubicBezTo>
                  <a:pt x="1571625" y="751205"/>
                  <a:pt x="1314450" y="880745"/>
                  <a:pt x="1115060" y="1047115"/>
                </a:cubicBezTo>
                <a:cubicBezTo>
                  <a:pt x="955675" y="1179830"/>
                  <a:pt x="832485" y="1336675"/>
                  <a:pt x="749935" y="1512570"/>
                </a:cubicBezTo>
                <a:cubicBezTo>
                  <a:pt x="676275" y="1669415"/>
                  <a:pt x="648335" y="1812290"/>
                  <a:pt x="638175" y="1905000"/>
                </a:cubicBezTo>
                <a:cubicBezTo>
                  <a:pt x="636270" y="1920240"/>
                  <a:pt x="635000" y="1934210"/>
                  <a:pt x="634365" y="1947545"/>
                </a:cubicBezTo>
                <a:lnTo>
                  <a:pt x="638175" y="1947545"/>
                </a:lnTo>
                <a:cubicBezTo>
                  <a:pt x="639445" y="1934210"/>
                  <a:pt x="640715" y="1920240"/>
                  <a:pt x="641985" y="1905000"/>
                </a:cubicBezTo>
                <a:cubicBezTo>
                  <a:pt x="652145" y="1812925"/>
                  <a:pt x="680085" y="1670050"/>
                  <a:pt x="753110" y="1513840"/>
                </a:cubicBezTo>
                <a:cubicBezTo>
                  <a:pt x="835660" y="1338580"/>
                  <a:pt x="958215" y="1182370"/>
                  <a:pt x="1116965" y="1049655"/>
                </a:cubicBezTo>
                <a:close/>
                <a:moveTo>
                  <a:pt x="1054735" y="687705"/>
                </a:moveTo>
                <a:cubicBezTo>
                  <a:pt x="1353820" y="519430"/>
                  <a:pt x="1622425" y="276860"/>
                  <a:pt x="1821815" y="0"/>
                </a:cubicBezTo>
                <a:lnTo>
                  <a:pt x="1813560" y="0"/>
                </a:lnTo>
                <a:cubicBezTo>
                  <a:pt x="1808480" y="6985"/>
                  <a:pt x="1804670" y="14605"/>
                  <a:pt x="1801495" y="17145"/>
                </a:cubicBezTo>
                <a:cubicBezTo>
                  <a:pt x="1564640" y="325120"/>
                  <a:pt x="1331595" y="527685"/>
                  <a:pt x="959485" y="734695"/>
                </a:cubicBezTo>
                <a:cubicBezTo>
                  <a:pt x="535940" y="993140"/>
                  <a:pt x="263525" y="1299210"/>
                  <a:pt x="83185" y="1553210"/>
                </a:cubicBezTo>
                <a:cubicBezTo>
                  <a:pt x="52705" y="1596390"/>
                  <a:pt x="25400" y="1637665"/>
                  <a:pt x="0" y="1676400"/>
                </a:cubicBezTo>
                <a:lnTo>
                  <a:pt x="0" y="1689735"/>
                </a:lnTo>
                <a:cubicBezTo>
                  <a:pt x="182880" y="1403350"/>
                  <a:pt x="501650" y="999490"/>
                  <a:pt x="1054735" y="687705"/>
                </a:cubicBezTo>
                <a:close/>
                <a:moveTo>
                  <a:pt x="1014095" y="627380"/>
                </a:moveTo>
                <a:cubicBezTo>
                  <a:pt x="1233805" y="466090"/>
                  <a:pt x="1443355" y="249555"/>
                  <a:pt x="1621155" y="9525"/>
                </a:cubicBezTo>
                <a:cubicBezTo>
                  <a:pt x="1624330" y="5080"/>
                  <a:pt x="1626235" y="2540"/>
                  <a:pt x="1628140" y="0"/>
                </a:cubicBezTo>
                <a:lnTo>
                  <a:pt x="1623695" y="0"/>
                </a:lnTo>
                <a:cubicBezTo>
                  <a:pt x="1622425" y="2540"/>
                  <a:pt x="1620520" y="5080"/>
                  <a:pt x="1618615" y="6985"/>
                </a:cubicBezTo>
                <a:cubicBezTo>
                  <a:pt x="1432560" y="257810"/>
                  <a:pt x="1214120" y="480695"/>
                  <a:pt x="984250" y="644525"/>
                </a:cubicBezTo>
                <a:cubicBezTo>
                  <a:pt x="578485" y="911860"/>
                  <a:pt x="280035" y="1190625"/>
                  <a:pt x="1270" y="1565275"/>
                </a:cubicBezTo>
                <a:lnTo>
                  <a:pt x="1270" y="1570990"/>
                </a:lnTo>
                <a:cubicBezTo>
                  <a:pt x="53340" y="1500505"/>
                  <a:pt x="111125" y="1427480"/>
                  <a:pt x="177165" y="1350645"/>
                </a:cubicBezTo>
                <a:cubicBezTo>
                  <a:pt x="478790" y="1002030"/>
                  <a:pt x="704850" y="840105"/>
                  <a:pt x="1014095" y="627380"/>
                </a:cubicBezTo>
                <a:close/>
                <a:moveTo>
                  <a:pt x="461645" y="0"/>
                </a:moveTo>
                <a:cubicBezTo>
                  <a:pt x="280035" y="238760"/>
                  <a:pt x="122555" y="529590"/>
                  <a:pt x="21590" y="799465"/>
                </a:cubicBezTo>
                <a:cubicBezTo>
                  <a:pt x="14605" y="820420"/>
                  <a:pt x="6985" y="837565"/>
                  <a:pt x="635" y="852170"/>
                </a:cubicBezTo>
                <a:lnTo>
                  <a:pt x="635" y="859155"/>
                </a:lnTo>
                <a:cubicBezTo>
                  <a:pt x="144780" y="488950"/>
                  <a:pt x="250825" y="304800"/>
                  <a:pt x="462280" y="0"/>
                </a:cubicBezTo>
                <a:lnTo>
                  <a:pt x="461645" y="0"/>
                </a:lnTo>
                <a:close/>
                <a:moveTo>
                  <a:pt x="264795" y="0"/>
                </a:moveTo>
                <a:cubicBezTo>
                  <a:pt x="159385" y="142875"/>
                  <a:pt x="69850" y="294005"/>
                  <a:pt x="0" y="448310"/>
                </a:cubicBezTo>
                <a:lnTo>
                  <a:pt x="0" y="457200"/>
                </a:lnTo>
                <a:cubicBezTo>
                  <a:pt x="70485" y="299720"/>
                  <a:pt x="161290" y="145415"/>
                  <a:pt x="269240" y="0"/>
                </a:cubicBezTo>
                <a:lnTo>
                  <a:pt x="264795" y="0"/>
                </a:lnTo>
                <a:close/>
                <a:moveTo>
                  <a:pt x="1915795" y="800100"/>
                </a:moveTo>
                <a:cubicBezTo>
                  <a:pt x="2386330" y="637540"/>
                  <a:pt x="2766060" y="452755"/>
                  <a:pt x="3013075" y="73025"/>
                </a:cubicBezTo>
                <a:cubicBezTo>
                  <a:pt x="3027045" y="50800"/>
                  <a:pt x="3042285" y="24765"/>
                  <a:pt x="3055620" y="0"/>
                </a:cubicBezTo>
                <a:lnTo>
                  <a:pt x="3048000" y="0"/>
                </a:lnTo>
                <a:cubicBezTo>
                  <a:pt x="2884805" y="289560"/>
                  <a:pt x="2638425" y="474980"/>
                  <a:pt x="2360930" y="612775"/>
                </a:cubicBezTo>
                <a:cubicBezTo>
                  <a:pt x="2150110" y="722630"/>
                  <a:pt x="1862455" y="790575"/>
                  <a:pt x="1660525" y="913130"/>
                </a:cubicBezTo>
                <a:cubicBezTo>
                  <a:pt x="1323975" y="1103630"/>
                  <a:pt x="1060450" y="1414780"/>
                  <a:pt x="1025525" y="1849120"/>
                </a:cubicBezTo>
                <a:cubicBezTo>
                  <a:pt x="1025525" y="1864360"/>
                  <a:pt x="1019810" y="1922780"/>
                  <a:pt x="1022350" y="1948180"/>
                </a:cubicBezTo>
                <a:lnTo>
                  <a:pt x="1029335" y="1948180"/>
                </a:lnTo>
                <a:cubicBezTo>
                  <a:pt x="1031240" y="1856740"/>
                  <a:pt x="1037590" y="1717675"/>
                  <a:pt x="1092200" y="1567180"/>
                </a:cubicBezTo>
                <a:cubicBezTo>
                  <a:pt x="1229360" y="1187450"/>
                  <a:pt x="1541145" y="948690"/>
                  <a:pt x="1915795" y="800100"/>
                </a:cubicBezTo>
                <a:close/>
                <a:moveTo>
                  <a:pt x="160020" y="0"/>
                </a:moveTo>
                <a:lnTo>
                  <a:pt x="156845" y="0"/>
                </a:lnTo>
                <a:cubicBezTo>
                  <a:pt x="97790" y="80010"/>
                  <a:pt x="47625" y="167005"/>
                  <a:pt x="635" y="254635"/>
                </a:cubicBezTo>
                <a:lnTo>
                  <a:pt x="635" y="261620"/>
                </a:lnTo>
                <a:cubicBezTo>
                  <a:pt x="47625" y="173990"/>
                  <a:pt x="99695" y="88900"/>
                  <a:pt x="156210" y="5715"/>
                </a:cubicBezTo>
                <a:cubicBezTo>
                  <a:pt x="157480" y="3810"/>
                  <a:pt x="158750" y="1905"/>
                  <a:pt x="160020" y="0"/>
                </a:cubicBezTo>
                <a:close/>
                <a:moveTo>
                  <a:pt x="47625" y="0"/>
                </a:moveTo>
                <a:cubicBezTo>
                  <a:pt x="31750" y="24765"/>
                  <a:pt x="15875" y="50165"/>
                  <a:pt x="635" y="75565"/>
                </a:cubicBezTo>
                <a:lnTo>
                  <a:pt x="635" y="89535"/>
                </a:lnTo>
                <a:cubicBezTo>
                  <a:pt x="18415" y="59690"/>
                  <a:pt x="36830" y="29845"/>
                  <a:pt x="55880" y="0"/>
                </a:cubicBezTo>
                <a:lnTo>
                  <a:pt x="47625" y="0"/>
                </a:lnTo>
                <a:close/>
                <a:moveTo>
                  <a:pt x="656590" y="0"/>
                </a:moveTo>
                <a:lnTo>
                  <a:pt x="656590" y="0"/>
                </a:lnTo>
                <a:cubicBezTo>
                  <a:pt x="276860" y="514350"/>
                  <a:pt x="219710" y="727710"/>
                  <a:pt x="635" y="1074420"/>
                </a:cubicBezTo>
                <a:lnTo>
                  <a:pt x="635" y="1081405"/>
                </a:lnTo>
                <a:cubicBezTo>
                  <a:pt x="39370" y="1020445"/>
                  <a:pt x="78740" y="955040"/>
                  <a:pt x="116205" y="887095"/>
                </a:cubicBezTo>
                <a:cubicBezTo>
                  <a:pt x="334645" y="472440"/>
                  <a:pt x="442595" y="308610"/>
                  <a:pt x="656590" y="0"/>
                </a:cubicBezTo>
                <a:close/>
                <a:moveTo>
                  <a:pt x="759460" y="719455"/>
                </a:moveTo>
                <a:cubicBezTo>
                  <a:pt x="957580" y="563245"/>
                  <a:pt x="1143635" y="373380"/>
                  <a:pt x="1329055" y="139065"/>
                </a:cubicBezTo>
                <a:cubicBezTo>
                  <a:pt x="1365885" y="92710"/>
                  <a:pt x="1400810" y="45720"/>
                  <a:pt x="1435100" y="0"/>
                </a:cubicBezTo>
                <a:lnTo>
                  <a:pt x="1430655" y="0"/>
                </a:lnTo>
                <a:cubicBezTo>
                  <a:pt x="1397635" y="45085"/>
                  <a:pt x="1362710" y="90805"/>
                  <a:pt x="1326515" y="136525"/>
                </a:cubicBezTo>
                <a:cubicBezTo>
                  <a:pt x="1141730" y="370205"/>
                  <a:pt x="955675" y="560070"/>
                  <a:pt x="758190" y="715645"/>
                </a:cubicBezTo>
                <a:cubicBezTo>
                  <a:pt x="438785" y="967740"/>
                  <a:pt x="190500" y="1238885"/>
                  <a:pt x="1270" y="1471295"/>
                </a:cubicBezTo>
                <a:lnTo>
                  <a:pt x="1270" y="1477010"/>
                </a:lnTo>
                <a:cubicBezTo>
                  <a:pt x="189865" y="1244600"/>
                  <a:pt x="438785" y="972185"/>
                  <a:pt x="759460" y="719455"/>
                </a:cubicBezTo>
                <a:close/>
                <a:moveTo>
                  <a:pt x="612775" y="735330"/>
                </a:moveTo>
                <a:cubicBezTo>
                  <a:pt x="857885" y="502285"/>
                  <a:pt x="1064260" y="241300"/>
                  <a:pt x="1241425" y="0"/>
                </a:cubicBezTo>
                <a:lnTo>
                  <a:pt x="1236980" y="0"/>
                </a:lnTo>
                <a:cubicBezTo>
                  <a:pt x="1060450" y="240665"/>
                  <a:pt x="854075" y="501015"/>
                  <a:pt x="610235" y="732790"/>
                </a:cubicBezTo>
                <a:cubicBezTo>
                  <a:pt x="374650" y="956945"/>
                  <a:pt x="171450" y="1183640"/>
                  <a:pt x="635" y="1386205"/>
                </a:cubicBezTo>
                <a:lnTo>
                  <a:pt x="635" y="1391920"/>
                </a:lnTo>
                <a:cubicBezTo>
                  <a:pt x="172085" y="1188720"/>
                  <a:pt x="375920" y="960755"/>
                  <a:pt x="612775" y="735330"/>
                </a:cubicBezTo>
                <a:close/>
                <a:moveTo>
                  <a:pt x="855345" y="0"/>
                </a:moveTo>
                <a:lnTo>
                  <a:pt x="846455" y="0"/>
                </a:lnTo>
                <a:cubicBezTo>
                  <a:pt x="830580" y="21590"/>
                  <a:pt x="815975" y="41910"/>
                  <a:pt x="799465" y="64770"/>
                </a:cubicBezTo>
                <a:cubicBezTo>
                  <a:pt x="548005" y="409575"/>
                  <a:pt x="299720" y="803910"/>
                  <a:pt x="38100" y="1149985"/>
                </a:cubicBezTo>
                <a:cubicBezTo>
                  <a:pt x="31750" y="1160780"/>
                  <a:pt x="13970" y="1180465"/>
                  <a:pt x="635" y="1198245"/>
                </a:cubicBezTo>
                <a:lnTo>
                  <a:pt x="635" y="1209675"/>
                </a:lnTo>
                <a:cubicBezTo>
                  <a:pt x="107315" y="1076960"/>
                  <a:pt x="223520" y="908050"/>
                  <a:pt x="326390" y="760095"/>
                </a:cubicBezTo>
                <a:cubicBezTo>
                  <a:pt x="502285" y="501650"/>
                  <a:pt x="683895" y="234950"/>
                  <a:pt x="855345" y="0"/>
                </a:cubicBezTo>
                <a:close/>
                <a:moveTo>
                  <a:pt x="563880" y="634365"/>
                </a:moveTo>
                <a:cubicBezTo>
                  <a:pt x="735965" y="422910"/>
                  <a:pt x="905510" y="198120"/>
                  <a:pt x="1045845" y="0"/>
                </a:cubicBezTo>
                <a:lnTo>
                  <a:pt x="1045210" y="0"/>
                </a:lnTo>
                <a:cubicBezTo>
                  <a:pt x="947420" y="123190"/>
                  <a:pt x="851535" y="266065"/>
                  <a:pt x="744220" y="401320"/>
                </a:cubicBezTo>
                <a:cubicBezTo>
                  <a:pt x="508000" y="713105"/>
                  <a:pt x="225425" y="1017270"/>
                  <a:pt x="635" y="1303020"/>
                </a:cubicBezTo>
                <a:lnTo>
                  <a:pt x="635" y="1306830"/>
                </a:lnTo>
                <a:cubicBezTo>
                  <a:pt x="8255" y="1296670"/>
                  <a:pt x="17145" y="1285240"/>
                  <a:pt x="24130" y="1277620"/>
                </a:cubicBezTo>
                <a:cubicBezTo>
                  <a:pt x="185420" y="1081405"/>
                  <a:pt x="381000" y="852805"/>
                  <a:pt x="563880" y="634365"/>
                </a:cubicBezTo>
                <a:close/>
                <a:moveTo>
                  <a:pt x="2540635" y="1373505"/>
                </a:moveTo>
                <a:cubicBezTo>
                  <a:pt x="2382520" y="1537970"/>
                  <a:pt x="2374265" y="1750695"/>
                  <a:pt x="2455545" y="1936750"/>
                </a:cubicBezTo>
                <a:cubicBezTo>
                  <a:pt x="2456815" y="1939290"/>
                  <a:pt x="2458720" y="1943735"/>
                  <a:pt x="2459990" y="1947545"/>
                </a:cubicBezTo>
                <a:lnTo>
                  <a:pt x="2464435" y="1947545"/>
                </a:lnTo>
                <a:cubicBezTo>
                  <a:pt x="2364105" y="1730375"/>
                  <a:pt x="2388870" y="1483995"/>
                  <a:pt x="2612390" y="1313815"/>
                </a:cubicBezTo>
                <a:cubicBezTo>
                  <a:pt x="2731135" y="1228725"/>
                  <a:pt x="2886710" y="1154430"/>
                  <a:pt x="2995930" y="1080770"/>
                </a:cubicBezTo>
                <a:cubicBezTo>
                  <a:pt x="3190875" y="956310"/>
                  <a:pt x="3353435" y="830580"/>
                  <a:pt x="3463290" y="632460"/>
                </a:cubicBezTo>
                <a:lnTo>
                  <a:pt x="3463290" y="624840"/>
                </a:lnTo>
                <a:cubicBezTo>
                  <a:pt x="3428365" y="688975"/>
                  <a:pt x="3386455" y="748030"/>
                  <a:pt x="3336290" y="803275"/>
                </a:cubicBezTo>
                <a:cubicBezTo>
                  <a:pt x="3049905" y="1111250"/>
                  <a:pt x="2685415" y="1214120"/>
                  <a:pt x="2540635" y="1373505"/>
                </a:cubicBezTo>
                <a:close/>
                <a:moveTo>
                  <a:pt x="2907665" y="1531620"/>
                </a:moveTo>
                <a:cubicBezTo>
                  <a:pt x="2700020" y="1682115"/>
                  <a:pt x="2793365" y="1897380"/>
                  <a:pt x="2825750" y="1948180"/>
                </a:cubicBezTo>
                <a:lnTo>
                  <a:pt x="2831465" y="1948180"/>
                </a:lnTo>
                <a:cubicBezTo>
                  <a:pt x="2828290" y="1942465"/>
                  <a:pt x="2823845" y="1934210"/>
                  <a:pt x="2816860" y="1922780"/>
                </a:cubicBezTo>
                <a:cubicBezTo>
                  <a:pt x="2732405" y="1743075"/>
                  <a:pt x="2785745" y="1570990"/>
                  <a:pt x="3034030" y="1465580"/>
                </a:cubicBezTo>
                <a:cubicBezTo>
                  <a:pt x="3170555" y="1397635"/>
                  <a:pt x="3353435" y="1322070"/>
                  <a:pt x="3463290" y="1242695"/>
                </a:cubicBezTo>
                <a:lnTo>
                  <a:pt x="3463290" y="1238250"/>
                </a:lnTo>
                <a:cubicBezTo>
                  <a:pt x="3436620" y="1257300"/>
                  <a:pt x="3406775" y="1276350"/>
                  <a:pt x="3374390" y="1294130"/>
                </a:cubicBezTo>
                <a:cubicBezTo>
                  <a:pt x="3253105" y="1364615"/>
                  <a:pt x="2983865" y="1474470"/>
                  <a:pt x="2907665" y="1531620"/>
                </a:cubicBezTo>
                <a:close/>
                <a:moveTo>
                  <a:pt x="2820670" y="1483360"/>
                </a:moveTo>
                <a:cubicBezTo>
                  <a:pt x="2722245" y="1559560"/>
                  <a:pt x="2661920" y="1672590"/>
                  <a:pt x="2687320" y="1819910"/>
                </a:cubicBezTo>
                <a:cubicBezTo>
                  <a:pt x="2689860" y="1845310"/>
                  <a:pt x="2714625" y="1918970"/>
                  <a:pt x="2732405" y="1948180"/>
                </a:cubicBezTo>
                <a:lnTo>
                  <a:pt x="2741930" y="1948180"/>
                </a:lnTo>
                <a:cubicBezTo>
                  <a:pt x="2737485" y="1941195"/>
                  <a:pt x="2731770" y="1932940"/>
                  <a:pt x="2731135" y="1928495"/>
                </a:cubicBezTo>
                <a:cubicBezTo>
                  <a:pt x="2653665" y="1769110"/>
                  <a:pt x="2678430" y="1591945"/>
                  <a:pt x="2842260" y="1477010"/>
                </a:cubicBezTo>
                <a:cubicBezTo>
                  <a:pt x="2865120" y="1460500"/>
                  <a:pt x="2892425" y="1444625"/>
                  <a:pt x="2917825" y="1431925"/>
                </a:cubicBezTo>
                <a:cubicBezTo>
                  <a:pt x="3105150" y="1332865"/>
                  <a:pt x="3338830" y="1227455"/>
                  <a:pt x="3463925" y="1107440"/>
                </a:cubicBezTo>
                <a:lnTo>
                  <a:pt x="3463925" y="1096645"/>
                </a:lnTo>
                <a:cubicBezTo>
                  <a:pt x="3362325" y="1195705"/>
                  <a:pt x="3216910" y="1270000"/>
                  <a:pt x="3039110" y="1360805"/>
                </a:cubicBezTo>
                <a:cubicBezTo>
                  <a:pt x="2972435" y="1396365"/>
                  <a:pt x="2891155" y="1429385"/>
                  <a:pt x="2820670" y="1483360"/>
                </a:cubicBezTo>
                <a:close/>
                <a:moveTo>
                  <a:pt x="2917825" y="1948180"/>
                </a:moveTo>
                <a:lnTo>
                  <a:pt x="2921000" y="1948180"/>
                </a:lnTo>
                <a:cubicBezTo>
                  <a:pt x="2914650" y="1937385"/>
                  <a:pt x="2904490" y="1924050"/>
                  <a:pt x="2899410" y="1908810"/>
                </a:cubicBezTo>
                <a:cubicBezTo>
                  <a:pt x="2835910" y="1767840"/>
                  <a:pt x="2889885" y="1662430"/>
                  <a:pt x="2976880" y="1595755"/>
                </a:cubicBezTo>
                <a:cubicBezTo>
                  <a:pt x="3018155" y="1562735"/>
                  <a:pt x="3078480" y="1538605"/>
                  <a:pt x="3134995" y="1513205"/>
                </a:cubicBezTo>
                <a:cubicBezTo>
                  <a:pt x="3239135" y="1466215"/>
                  <a:pt x="3364230" y="1421765"/>
                  <a:pt x="3463290" y="1372235"/>
                </a:cubicBezTo>
                <a:lnTo>
                  <a:pt x="3463290" y="1367790"/>
                </a:lnTo>
                <a:cubicBezTo>
                  <a:pt x="3329940" y="1433830"/>
                  <a:pt x="3184525" y="1481455"/>
                  <a:pt x="3039745" y="1552575"/>
                </a:cubicBezTo>
                <a:cubicBezTo>
                  <a:pt x="2841625" y="1645920"/>
                  <a:pt x="2837180" y="1830705"/>
                  <a:pt x="2917825" y="1948180"/>
                </a:cubicBezTo>
                <a:close/>
                <a:moveTo>
                  <a:pt x="2715260" y="1457960"/>
                </a:moveTo>
                <a:cubicBezTo>
                  <a:pt x="2561590" y="1600200"/>
                  <a:pt x="2565400" y="1797050"/>
                  <a:pt x="2644140" y="1948180"/>
                </a:cubicBezTo>
                <a:lnTo>
                  <a:pt x="2648585" y="1948180"/>
                </a:lnTo>
                <a:cubicBezTo>
                  <a:pt x="2621915" y="1895475"/>
                  <a:pt x="2595880" y="1831975"/>
                  <a:pt x="2594610" y="1736725"/>
                </a:cubicBezTo>
                <a:cubicBezTo>
                  <a:pt x="2598420" y="1524000"/>
                  <a:pt x="2741930" y="1419860"/>
                  <a:pt x="2914015" y="1334135"/>
                </a:cubicBezTo>
                <a:cubicBezTo>
                  <a:pt x="3155315" y="1201420"/>
                  <a:pt x="3324225" y="1120140"/>
                  <a:pt x="3463290" y="955675"/>
                </a:cubicBezTo>
                <a:lnTo>
                  <a:pt x="3463290" y="950595"/>
                </a:lnTo>
                <a:cubicBezTo>
                  <a:pt x="3447415" y="970280"/>
                  <a:pt x="3430270" y="988695"/>
                  <a:pt x="3411855" y="1007745"/>
                </a:cubicBezTo>
                <a:cubicBezTo>
                  <a:pt x="3192145" y="1221740"/>
                  <a:pt x="2827655" y="1344295"/>
                  <a:pt x="2715260" y="1457960"/>
                </a:cubicBezTo>
                <a:close/>
                <a:moveTo>
                  <a:pt x="3014980" y="1675130"/>
                </a:moveTo>
                <a:cubicBezTo>
                  <a:pt x="2944495" y="1748155"/>
                  <a:pt x="2943860" y="1855470"/>
                  <a:pt x="3003550" y="1948180"/>
                </a:cubicBezTo>
                <a:lnTo>
                  <a:pt x="3007360" y="1948180"/>
                </a:lnTo>
                <a:cubicBezTo>
                  <a:pt x="3006725" y="1947545"/>
                  <a:pt x="3006725" y="1946910"/>
                  <a:pt x="3006725" y="1946910"/>
                </a:cubicBezTo>
                <a:cubicBezTo>
                  <a:pt x="2970530" y="1887855"/>
                  <a:pt x="2952115" y="1826895"/>
                  <a:pt x="2971800" y="1755140"/>
                </a:cubicBezTo>
                <a:cubicBezTo>
                  <a:pt x="3002915" y="1663065"/>
                  <a:pt x="3070860" y="1631950"/>
                  <a:pt x="3152140" y="1597025"/>
                </a:cubicBezTo>
                <a:cubicBezTo>
                  <a:pt x="3268345" y="1547495"/>
                  <a:pt x="3362325" y="1525270"/>
                  <a:pt x="3463290" y="1490345"/>
                </a:cubicBezTo>
                <a:lnTo>
                  <a:pt x="3463290" y="1487170"/>
                </a:lnTo>
                <a:cubicBezTo>
                  <a:pt x="3444240" y="1493520"/>
                  <a:pt x="3424555" y="1499235"/>
                  <a:pt x="3402965" y="1506220"/>
                </a:cubicBezTo>
                <a:cubicBezTo>
                  <a:pt x="3316605" y="1534160"/>
                  <a:pt x="3079750" y="1600835"/>
                  <a:pt x="3014980" y="1675130"/>
                </a:cubicBezTo>
                <a:close/>
                <a:moveTo>
                  <a:pt x="2470785" y="1313815"/>
                </a:moveTo>
                <a:cubicBezTo>
                  <a:pt x="2297430" y="1485900"/>
                  <a:pt x="2273935" y="1714500"/>
                  <a:pt x="2359660" y="1929130"/>
                </a:cubicBezTo>
                <a:cubicBezTo>
                  <a:pt x="2362200" y="1933575"/>
                  <a:pt x="2364740" y="1941195"/>
                  <a:pt x="2367280" y="1947545"/>
                </a:cubicBezTo>
                <a:lnTo>
                  <a:pt x="2371725" y="1947545"/>
                </a:lnTo>
                <a:cubicBezTo>
                  <a:pt x="2264410" y="1700530"/>
                  <a:pt x="2305050" y="1441450"/>
                  <a:pt x="2534920" y="1261745"/>
                </a:cubicBezTo>
                <a:cubicBezTo>
                  <a:pt x="2643505" y="1179195"/>
                  <a:pt x="2784475" y="1111885"/>
                  <a:pt x="2895600" y="1037590"/>
                </a:cubicBezTo>
                <a:cubicBezTo>
                  <a:pt x="3141345" y="879475"/>
                  <a:pt x="3340100" y="721360"/>
                  <a:pt x="3463290" y="458470"/>
                </a:cubicBezTo>
                <a:lnTo>
                  <a:pt x="3463290" y="449580"/>
                </a:lnTo>
                <a:cubicBezTo>
                  <a:pt x="3422650" y="537845"/>
                  <a:pt x="3372485" y="617855"/>
                  <a:pt x="3310255" y="691515"/>
                </a:cubicBezTo>
                <a:cubicBezTo>
                  <a:pt x="3001645" y="1042035"/>
                  <a:pt x="2629535" y="1146810"/>
                  <a:pt x="2470785" y="1313815"/>
                </a:cubicBezTo>
                <a:close/>
                <a:moveTo>
                  <a:pt x="3257550" y="466725"/>
                </a:moveTo>
                <a:cubicBezTo>
                  <a:pt x="2946400" y="879475"/>
                  <a:pt x="2429510" y="1056005"/>
                  <a:pt x="2287905" y="1238885"/>
                </a:cubicBezTo>
                <a:cubicBezTo>
                  <a:pt x="2027555" y="1522095"/>
                  <a:pt x="2150110" y="1882140"/>
                  <a:pt x="2181860" y="1948180"/>
                </a:cubicBezTo>
                <a:lnTo>
                  <a:pt x="2186305" y="1948180"/>
                </a:lnTo>
                <a:cubicBezTo>
                  <a:pt x="2184400" y="1942465"/>
                  <a:pt x="2180590" y="1933575"/>
                  <a:pt x="2175510" y="1922145"/>
                </a:cubicBezTo>
                <a:cubicBezTo>
                  <a:pt x="2065020" y="1608455"/>
                  <a:pt x="2151380" y="1334770"/>
                  <a:pt x="2395220" y="1144905"/>
                </a:cubicBezTo>
                <a:cubicBezTo>
                  <a:pt x="2531745" y="1044575"/>
                  <a:pt x="2715895" y="949325"/>
                  <a:pt x="2842895" y="854710"/>
                </a:cubicBezTo>
                <a:cubicBezTo>
                  <a:pt x="3132455" y="650240"/>
                  <a:pt x="3339465" y="438785"/>
                  <a:pt x="3463290" y="83820"/>
                </a:cubicBezTo>
                <a:lnTo>
                  <a:pt x="3463290" y="73025"/>
                </a:lnTo>
                <a:cubicBezTo>
                  <a:pt x="3412490" y="222885"/>
                  <a:pt x="3344545" y="351155"/>
                  <a:pt x="3257550" y="466725"/>
                </a:cubicBezTo>
                <a:close/>
                <a:moveTo>
                  <a:pt x="2416810" y="1236980"/>
                </a:moveTo>
                <a:cubicBezTo>
                  <a:pt x="2195830" y="1435100"/>
                  <a:pt x="2171700" y="1710690"/>
                  <a:pt x="2273300" y="1948180"/>
                </a:cubicBezTo>
                <a:lnTo>
                  <a:pt x="2280285" y="1948180"/>
                </a:lnTo>
                <a:cubicBezTo>
                  <a:pt x="2278380" y="1944370"/>
                  <a:pt x="2277110" y="1939925"/>
                  <a:pt x="2275205" y="1936115"/>
                </a:cubicBezTo>
                <a:cubicBezTo>
                  <a:pt x="2186305" y="1708150"/>
                  <a:pt x="2199005" y="1455420"/>
                  <a:pt x="2409190" y="1254125"/>
                </a:cubicBezTo>
                <a:cubicBezTo>
                  <a:pt x="2489200" y="1174115"/>
                  <a:pt x="2619375" y="1107440"/>
                  <a:pt x="2705100" y="1053465"/>
                </a:cubicBezTo>
                <a:cubicBezTo>
                  <a:pt x="3074035" y="827405"/>
                  <a:pt x="3319780" y="632460"/>
                  <a:pt x="3463290" y="280670"/>
                </a:cubicBezTo>
                <a:lnTo>
                  <a:pt x="3463290" y="260985"/>
                </a:lnTo>
                <a:cubicBezTo>
                  <a:pt x="3417570" y="379730"/>
                  <a:pt x="3357880" y="483235"/>
                  <a:pt x="3282315" y="578485"/>
                </a:cubicBezTo>
                <a:cubicBezTo>
                  <a:pt x="2980690" y="946785"/>
                  <a:pt x="2578100" y="1082675"/>
                  <a:pt x="2416810" y="1236980"/>
                </a:cubicBezTo>
                <a:close/>
                <a:moveTo>
                  <a:pt x="3053080" y="1811655"/>
                </a:moveTo>
                <a:cubicBezTo>
                  <a:pt x="3047365" y="1859280"/>
                  <a:pt x="3064510" y="1908175"/>
                  <a:pt x="3091180" y="1948180"/>
                </a:cubicBezTo>
                <a:lnTo>
                  <a:pt x="3095625" y="1948180"/>
                </a:lnTo>
                <a:cubicBezTo>
                  <a:pt x="3068955" y="1908810"/>
                  <a:pt x="3051175" y="1859915"/>
                  <a:pt x="3056890" y="1812290"/>
                </a:cubicBezTo>
                <a:cubicBezTo>
                  <a:pt x="3063875" y="1752600"/>
                  <a:pt x="3105150" y="1705610"/>
                  <a:pt x="3175635" y="1676400"/>
                </a:cubicBezTo>
                <a:cubicBezTo>
                  <a:pt x="3279140" y="1633855"/>
                  <a:pt x="3380740" y="1612900"/>
                  <a:pt x="3463925" y="1600200"/>
                </a:cubicBezTo>
                <a:lnTo>
                  <a:pt x="3463925" y="1596390"/>
                </a:lnTo>
                <a:cubicBezTo>
                  <a:pt x="3380740" y="1609090"/>
                  <a:pt x="3278505" y="1630045"/>
                  <a:pt x="3174365" y="1673225"/>
                </a:cubicBezTo>
                <a:cubicBezTo>
                  <a:pt x="3082925" y="1710690"/>
                  <a:pt x="3057525" y="1769110"/>
                  <a:pt x="3053080" y="1811655"/>
                </a:cubicBezTo>
                <a:close/>
                <a:moveTo>
                  <a:pt x="2623185" y="1420495"/>
                </a:moveTo>
                <a:cubicBezTo>
                  <a:pt x="2489835" y="1554480"/>
                  <a:pt x="2463165" y="1743075"/>
                  <a:pt x="2542540" y="1926590"/>
                </a:cubicBezTo>
                <a:cubicBezTo>
                  <a:pt x="2545080" y="1931035"/>
                  <a:pt x="2548255" y="1940560"/>
                  <a:pt x="2552065" y="1948180"/>
                </a:cubicBezTo>
                <a:lnTo>
                  <a:pt x="2556510" y="1948180"/>
                </a:lnTo>
                <a:cubicBezTo>
                  <a:pt x="2446020" y="1712595"/>
                  <a:pt x="2505075" y="1492250"/>
                  <a:pt x="2712085" y="1351280"/>
                </a:cubicBezTo>
                <a:cubicBezTo>
                  <a:pt x="2986405" y="1187450"/>
                  <a:pt x="3190240" y="1092835"/>
                  <a:pt x="3353435" y="931545"/>
                </a:cubicBezTo>
                <a:cubicBezTo>
                  <a:pt x="3387090" y="899160"/>
                  <a:pt x="3435985" y="841375"/>
                  <a:pt x="3463290" y="800735"/>
                </a:cubicBezTo>
                <a:lnTo>
                  <a:pt x="3463290" y="793115"/>
                </a:lnTo>
                <a:cubicBezTo>
                  <a:pt x="3435985" y="835025"/>
                  <a:pt x="3404235" y="874395"/>
                  <a:pt x="3367405" y="911860"/>
                </a:cubicBezTo>
                <a:cubicBezTo>
                  <a:pt x="3105785" y="1174750"/>
                  <a:pt x="2753360" y="1279525"/>
                  <a:pt x="2623185" y="1420495"/>
                </a:cubicBezTo>
                <a:close/>
                <a:moveTo>
                  <a:pt x="1972310" y="828040"/>
                </a:moveTo>
                <a:cubicBezTo>
                  <a:pt x="2436495" y="657860"/>
                  <a:pt x="2807970" y="466725"/>
                  <a:pt x="3048635" y="86360"/>
                </a:cubicBezTo>
                <a:cubicBezTo>
                  <a:pt x="3065145" y="59055"/>
                  <a:pt x="3082290" y="29210"/>
                  <a:pt x="3096895" y="0"/>
                </a:cubicBezTo>
                <a:lnTo>
                  <a:pt x="3093085" y="0"/>
                </a:lnTo>
                <a:cubicBezTo>
                  <a:pt x="2957830" y="265430"/>
                  <a:pt x="2732405" y="455930"/>
                  <a:pt x="2500630" y="588645"/>
                </a:cubicBezTo>
                <a:cubicBezTo>
                  <a:pt x="2256155" y="735965"/>
                  <a:pt x="1951355" y="813435"/>
                  <a:pt x="1774190" y="919480"/>
                </a:cubicBezTo>
                <a:cubicBezTo>
                  <a:pt x="1456055" y="1096645"/>
                  <a:pt x="1190625" y="1390650"/>
                  <a:pt x="1158240" y="1818005"/>
                </a:cubicBezTo>
                <a:cubicBezTo>
                  <a:pt x="1154430" y="1866900"/>
                  <a:pt x="1155065" y="1910080"/>
                  <a:pt x="1156970" y="1947545"/>
                </a:cubicBezTo>
                <a:lnTo>
                  <a:pt x="1160145" y="1947545"/>
                </a:lnTo>
                <a:cubicBezTo>
                  <a:pt x="1158240" y="1858010"/>
                  <a:pt x="1160145" y="1727200"/>
                  <a:pt x="1205865" y="1583690"/>
                </a:cubicBezTo>
                <a:cubicBezTo>
                  <a:pt x="1322070" y="1214120"/>
                  <a:pt x="1614170" y="977265"/>
                  <a:pt x="1972310" y="828040"/>
                </a:cubicBezTo>
                <a:close/>
                <a:moveTo>
                  <a:pt x="1971040" y="947420"/>
                </a:moveTo>
                <a:cubicBezTo>
                  <a:pt x="2067560" y="890905"/>
                  <a:pt x="2186940" y="847090"/>
                  <a:pt x="2293620" y="798195"/>
                </a:cubicBezTo>
                <a:cubicBezTo>
                  <a:pt x="2665730" y="626745"/>
                  <a:pt x="2989580" y="395605"/>
                  <a:pt x="3168650" y="33020"/>
                </a:cubicBezTo>
                <a:cubicBezTo>
                  <a:pt x="3176270" y="17780"/>
                  <a:pt x="3181350" y="6985"/>
                  <a:pt x="3184525" y="0"/>
                </a:cubicBezTo>
                <a:lnTo>
                  <a:pt x="3180715" y="0"/>
                </a:lnTo>
                <a:cubicBezTo>
                  <a:pt x="3176905" y="6985"/>
                  <a:pt x="3171825" y="17780"/>
                  <a:pt x="3166110" y="30480"/>
                </a:cubicBezTo>
                <a:cubicBezTo>
                  <a:pt x="2983865" y="397510"/>
                  <a:pt x="2661920" y="624205"/>
                  <a:pt x="2289175" y="796290"/>
                </a:cubicBezTo>
                <a:cubicBezTo>
                  <a:pt x="2149475" y="857250"/>
                  <a:pt x="2000250" y="916305"/>
                  <a:pt x="1886585" y="994410"/>
                </a:cubicBezTo>
                <a:cubicBezTo>
                  <a:pt x="1590675" y="1186180"/>
                  <a:pt x="1392555" y="1485900"/>
                  <a:pt x="1412875" y="1878330"/>
                </a:cubicBezTo>
                <a:cubicBezTo>
                  <a:pt x="1414780" y="1894205"/>
                  <a:pt x="1415415" y="1929765"/>
                  <a:pt x="1418590" y="1948180"/>
                </a:cubicBezTo>
                <a:lnTo>
                  <a:pt x="1422400" y="1948180"/>
                </a:lnTo>
                <a:cubicBezTo>
                  <a:pt x="1412240" y="1864360"/>
                  <a:pt x="1408430" y="1748155"/>
                  <a:pt x="1435735" y="1619250"/>
                </a:cubicBezTo>
                <a:cubicBezTo>
                  <a:pt x="1503045" y="1313180"/>
                  <a:pt x="1708150" y="1095375"/>
                  <a:pt x="1971040" y="947420"/>
                </a:cubicBezTo>
                <a:close/>
                <a:moveTo>
                  <a:pt x="1554480" y="1637030"/>
                </a:moveTo>
                <a:cubicBezTo>
                  <a:pt x="1603375" y="1340485"/>
                  <a:pt x="1789430" y="1125855"/>
                  <a:pt x="2037715" y="977265"/>
                </a:cubicBezTo>
                <a:cubicBezTo>
                  <a:pt x="2134235" y="917575"/>
                  <a:pt x="2256790" y="870585"/>
                  <a:pt x="2361565" y="817880"/>
                </a:cubicBezTo>
                <a:cubicBezTo>
                  <a:pt x="2733040" y="634365"/>
                  <a:pt x="3058795" y="388620"/>
                  <a:pt x="3228340" y="4445"/>
                </a:cubicBezTo>
                <a:cubicBezTo>
                  <a:pt x="3229610" y="2540"/>
                  <a:pt x="3230245" y="1270"/>
                  <a:pt x="3230245" y="0"/>
                </a:cubicBezTo>
                <a:lnTo>
                  <a:pt x="3226435" y="0"/>
                </a:lnTo>
                <a:cubicBezTo>
                  <a:pt x="3226435" y="635"/>
                  <a:pt x="3225800" y="1270"/>
                  <a:pt x="3225165" y="1905"/>
                </a:cubicBezTo>
                <a:cubicBezTo>
                  <a:pt x="3078480" y="334010"/>
                  <a:pt x="2821305" y="553085"/>
                  <a:pt x="2538095" y="718820"/>
                </a:cubicBezTo>
                <a:cubicBezTo>
                  <a:pt x="2364740" y="826135"/>
                  <a:pt x="2113915" y="909320"/>
                  <a:pt x="1950720" y="1028700"/>
                </a:cubicBezTo>
                <a:cubicBezTo>
                  <a:pt x="1670685" y="1224280"/>
                  <a:pt x="1504315" y="1520825"/>
                  <a:pt x="1544320" y="1893570"/>
                </a:cubicBezTo>
                <a:cubicBezTo>
                  <a:pt x="1546860" y="1912620"/>
                  <a:pt x="1548765" y="1931670"/>
                  <a:pt x="1551940" y="1947545"/>
                </a:cubicBezTo>
                <a:lnTo>
                  <a:pt x="1555750" y="1947545"/>
                </a:lnTo>
                <a:cubicBezTo>
                  <a:pt x="1542415" y="1866900"/>
                  <a:pt x="1534160" y="1758315"/>
                  <a:pt x="1554480" y="1637030"/>
                </a:cubicBezTo>
                <a:close/>
                <a:moveTo>
                  <a:pt x="2308860" y="741045"/>
                </a:moveTo>
                <a:cubicBezTo>
                  <a:pt x="2716530" y="551180"/>
                  <a:pt x="2980055" y="320040"/>
                  <a:pt x="3135630" y="8890"/>
                </a:cubicBezTo>
                <a:cubicBezTo>
                  <a:pt x="3138170" y="5080"/>
                  <a:pt x="3139440" y="1905"/>
                  <a:pt x="3140075" y="0"/>
                </a:cubicBezTo>
                <a:lnTo>
                  <a:pt x="3135630" y="0"/>
                </a:lnTo>
                <a:cubicBezTo>
                  <a:pt x="3133725" y="4445"/>
                  <a:pt x="3131820" y="8890"/>
                  <a:pt x="3129280" y="13335"/>
                </a:cubicBezTo>
                <a:cubicBezTo>
                  <a:pt x="2797175" y="662940"/>
                  <a:pt x="2082800" y="791210"/>
                  <a:pt x="1854200" y="942340"/>
                </a:cubicBezTo>
                <a:cubicBezTo>
                  <a:pt x="1511935" y="1137920"/>
                  <a:pt x="1272540" y="1458595"/>
                  <a:pt x="1283970" y="1891030"/>
                </a:cubicBezTo>
                <a:cubicBezTo>
                  <a:pt x="1285240" y="1904365"/>
                  <a:pt x="1285240" y="1932305"/>
                  <a:pt x="1287145" y="1947545"/>
                </a:cubicBezTo>
                <a:lnTo>
                  <a:pt x="1290955" y="1947545"/>
                </a:lnTo>
                <a:cubicBezTo>
                  <a:pt x="1283335" y="1860550"/>
                  <a:pt x="1284605" y="1736725"/>
                  <a:pt x="1320165" y="1601470"/>
                </a:cubicBezTo>
                <a:cubicBezTo>
                  <a:pt x="1487805" y="975360"/>
                  <a:pt x="2159000" y="822325"/>
                  <a:pt x="2308860" y="741045"/>
                </a:cubicBezTo>
                <a:close/>
                <a:moveTo>
                  <a:pt x="3157855" y="1948180"/>
                </a:moveTo>
                <a:lnTo>
                  <a:pt x="3164840" y="1948180"/>
                </a:lnTo>
                <a:cubicBezTo>
                  <a:pt x="3150870" y="1920240"/>
                  <a:pt x="3145790" y="1891665"/>
                  <a:pt x="3148965" y="1864995"/>
                </a:cubicBezTo>
                <a:cubicBezTo>
                  <a:pt x="3162300" y="1750060"/>
                  <a:pt x="3377565" y="1731645"/>
                  <a:pt x="3463290" y="1729740"/>
                </a:cubicBezTo>
                <a:lnTo>
                  <a:pt x="3463290" y="1722120"/>
                </a:lnTo>
                <a:cubicBezTo>
                  <a:pt x="3398520" y="1722755"/>
                  <a:pt x="3283585" y="1733550"/>
                  <a:pt x="3201035" y="1779270"/>
                </a:cubicBezTo>
                <a:cubicBezTo>
                  <a:pt x="3138170" y="1816735"/>
                  <a:pt x="3125470" y="1889760"/>
                  <a:pt x="3157855" y="1948180"/>
                </a:cubicBezTo>
                <a:close/>
                <a:moveTo>
                  <a:pt x="1674495" y="1654175"/>
                </a:moveTo>
                <a:cubicBezTo>
                  <a:pt x="1689735" y="1514475"/>
                  <a:pt x="1738630" y="1386205"/>
                  <a:pt x="1819910" y="1272540"/>
                </a:cubicBezTo>
                <a:cubicBezTo>
                  <a:pt x="1921510" y="1130300"/>
                  <a:pt x="2073275" y="1010920"/>
                  <a:pt x="2272665" y="916940"/>
                </a:cubicBezTo>
                <a:cubicBezTo>
                  <a:pt x="2694940" y="716915"/>
                  <a:pt x="2974340" y="501015"/>
                  <a:pt x="3150870" y="236855"/>
                </a:cubicBezTo>
                <a:cubicBezTo>
                  <a:pt x="3200400" y="163195"/>
                  <a:pt x="3242945" y="84455"/>
                  <a:pt x="3278505" y="0"/>
                </a:cubicBezTo>
                <a:lnTo>
                  <a:pt x="3270885" y="0"/>
                </a:lnTo>
                <a:cubicBezTo>
                  <a:pt x="3235325" y="83185"/>
                  <a:pt x="3194050" y="160655"/>
                  <a:pt x="3145155" y="233045"/>
                </a:cubicBezTo>
                <a:cubicBezTo>
                  <a:pt x="2968625" y="495935"/>
                  <a:pt x="2690495" y="711200"/>
                  <a:pt x="2269490" y="910590"/>
                </a:cubicBezTo>
                <a:cubicBezTo>
                  <a:pt x="2069465" y="1004570"/>
                  <a:pt x="1915795" y="1125220"/>
                  <a:pt x="1814195" y="1268730"/>
                </a:cubicBezTo>
                <a:cubicBezTo>
                  <a:pt x="1732280" y="1383665"/>
                  <a:pt x="1683385" y="1513205"/>
                  <a:pt x="1668145" y="1654175"/>
                </a:cubicBezTo>
                <a:cubicBezTo>
                  <a:pt x="1655445" y="1767840"/>
                  <a:pt x="1667510" y="1871345"/>
                  <a:pt x="1684020" y="1948180"/>
                </a:cubicBezTo>
                <a:lnTo>
                  <a:pt x="1691640" y="1948180"/>
                </a:lnTo>
                <a:cubicBezTo>
                  <a:pt x="1674495" y="1871345"/>
                  <a:pt x="1661795" y="1768475"/>
                  <a:pt x="1674495" y="1654175"/>
                </a:cubicBezTo>
                <a:close/>
                <a:moveTo>
                  <a:pt x="3234690" y="1948180"/>
                </a:moveTo>
                <a:lnTo>
                  <a:pt x="3238500" y="1948180"/>
                </a:lnTo>
                <a:cubicBezTo>
                  <a:pt x="3252470" y="1883410"/>
                  <a:pt x="3350260" y="1873885"/>
                  <a:pt x="3408680" y="1871980"/>
                </a:cubicBezTo>
                <a:cubicBezTo>
                  <a:pt x="3427095" y="1871980"/>
                  <a:pt x="3445510" y="1872615"/>
                  <a:pt x="3463925" y="1874520"/>
                </a:cubicBezTo>
                <a:lnTo>
                  <a:pt x="3463925" y="1870710"/>
                </a:lnTo>
                <a:cubicBezTo>
                  <a:pt x="3383280" y="1862455"/>
                  <a:pt x="3248025" y="1872615"/>
                  <a:pt x="3234690" y="1948180"/>
                </a:cubicBezTo>
                <a:close/>
                <a:moveTo>
                  <a:pt x="2327275" y="1084580"/>
                </a:moveTo>
                <a:cubicBezTo>
                  <a:pt x="2418715" y="1014095"/>
                  <a:pt x="2551430" y="943610"/>
                  <a:pt x="2642870" y="881380"/>
                </a:cubicBezTo>
                <a:cubicBezTo>
                  <a:pt x="2943860" y="686435"/>
                  <a:pt x="3207385" y="466725"/>
                  <a:pt x="3366135" y="136525"/>
                </a:cubicBezTo>
                <a:cubicBezTo>
                  <a:pt x="3387090" y="92710"/>
                  <a:pt x="3406775" y="47625"/>
                  <a:pt x="3424555" y="0"/>
                </a:cubicBezTo>
                <a:lnTo>
                  <a:pt x="3421380" y="0"/>
                </a:lnTo>
                <a:cubicBezTo>
                  <a:pt x="3363595" y="139700"/>
                  <a:pt x="3313430" y="241935"/>
                  <a:pt x="3231515" y="354330"/>
                </a:cubicBezTo>
                <a:cubicBezTo>
                  <a:pt x="2921000" y="781685"/>
                  <a:pt x="2419985" y="979170"/>
                  <a:pt x="2270760" y="1127125"/>
                </a:cubicBezTo>
                <a:cubicBezTo>
                  <a:pt x="2017395" y="1350010"/>
                  <a:pt x="1978660" y="1672590"/>
                  <a:pt x="2089785" y="1948180"/>
                </a:cubicBezTo>
                <a:lnTo>
                  <a:pt x="2092325" y="1948180"/>
                </a:lnTo>
                <a:cubicBezTo>
                  <a:pt x="2087880" y="1934210"/>
                  <a:pt x="2078990" y="1915795"/>
                  <a:pt x="2076450" y="1904365"/>
                </a:cubicBezTo>
                <a:cubicBezTo>
                  <a:pt x="1978660" y="1590675"/>
                  <a:pt x="2051050" y="1298575"/>
                  <a:pt x="2327275" y="1084580"/>
                </a:cubicBezTo>
                <a:close/>
                <a:moveTo>
                  <a:pt x="1792605" y="1671955"/>
                </a:moveTo>
                <a:cubicBezTo>
                  <a:pt x="1808480" y="1379855"/>
                  <a:pt x="1968500" y="1165860"/>
                  <a:pt x="2209800" y="1012825"/>
                </a:cubicBezTo>
                <a:cubicBezTo>
                  <a:pt x="2237740" y="995045"/>
                  <a:pt x="2266950" y="977900"/>
                  <a:pt x="2298065" y="961390"/>
                </a:cubicBezTo>
                <a:cubicBezTo>
                  <a:pt x="2527935" y="845185"/>
                  <a:pt x="2729230" y="721360"/>
                  <a:pt x="2878455" y="596900"/>
                </a:cubicBezTo>
                <a:cubicBezTo>
                  <a:pt x="3065145" y="441960"/>
                  <a:pt x="3227705" y="247650"/>
                  <a:pt x="3322955" y="635"/>
                </a:cubicBezTo>
                <a:lnTo>
                  <a:pt x="3320415" y="635"/>
                </a:lnTo>
                <a:cubicBezTo>
                  <a:pt x="3312795" y="18415"/>
                  <a:pt x="3305810" y="35560"/>
                  <a:pt x="3298190" y="52705"/>
                </a:cubicBezTo>
                <a:cubicBezTo>
                  <a:pt x="3018155" y="677545"/>
                  <a:pt x="2368550" y="890270"/>
                  <a:pt x="2169160" y="1035685"/>
                </a:cubicBezTo>
                <a:cubicBezTo>
                  <a:pt x="1931035" y="1199515"/>
                  <a:pt x="1776095" y="1435100"/>
                  <a:pt x="1789430" y="1753870"/>
                </a:cubicBezTo>
                <a:cubicBezTo>
                  <a:pt x="1792605" y="1828165"/>
                  <a:pt x="1805305" y="1894205"/>
                  <a:pt x="1819275" y="1948180"/>
                </a:cubicBezTo>
                <a:lnTo>
                  <a:pt x="1822450" y="1948180"/>
                </a:lnTo>
                <a:cubicBezTo>
                  <a:pt x="1805940" y="1875790"/>
                  <a:pt x="1786255" y="1778635"/>
                  <a:pt x="1792605" y="1671955"/>
                </a:cubicBezTo>
                <a:close/>
                <a:moveTo>
                  <a:pt x="2221865" y="1081405"/>
                </a:moveTo>
                <a:cubicBezTo>
                  <a:pt x="2267585" y="1045845"/>
                  <a:pt x="2317750" y="1012825"/>
                  <a:pt x="2373630" y="981710"/>
                </a:cubicBezTo>
                <a:cubicBezTo>
                  <a:pt x="2930525" y="671830"/>
                  <a:pt x="3201670" y="422910"/>
                  <a:pt x="3371850" y="4445"/>
                </a:cubicBezTo>
                <a:cubicBezTo>
                  <a:pt x="3372485" y="2540"/>
                  <a:pt x="3373120" y="1270"/>
                  <a:pt x="3373755" y="0"/>
                </a:cubicBezTo>
                <a:lnTo>
                  <a:pt x="3369310" y="0"/>
                </a:lnTo>
                <a:cubicBezTo>
                  <a:pt x="3368675" y="1270"/>
                  <a:pt x="3368040" y="3175"/>
                  <a:pt x="3367405" y="4445"/>
                </a:cubicBezTo>
                <a:cubicBezTo>
                  <a:pt x="3084830" y="725170"/>
                  <a:pt x="2369185" y="915035"/>
                  <a:pt x="2157095" y="1131570"/>
                </a:cubicBezTo>
                <a:cubicBezTo>
                  <a:pt x="1911350" y="1354455"/>
                  <a:pt x="1860550" y="1665605"/>
                  <a:pt x="1953895" y="1948180"/>
                </a:cubicBezTo>
                <a:lnTo>
                  <a:pt x="1956435" y="1948180"/>
                </a:lnTo>
                <a:cubicBezTo>
                  <a:pt x="1951990" y="1934210"/>
                  <a:pt x="1947545" y="1918970"/>
                  <a:pt x="1943735" y="1903095"/>
                </a:cubicBezTo>
                <a:cubicBezTo>
                  <a:pt x="1861820" y="1584325"/>
                  <a:pt x="1948815" y="1292860"/>
                  <a:pt x="2221865" y="1081405"/>
                </a:cubicBezTo>
                <a:close/>
              </a:path>
            </a:pathLst>
          </a:custGeom>
          <a:gradFill>
            <a:gsLst>
              <a:gs pos="0">
                <a:srgbClr val="08303F">
                  <a:alpha val="12549"/>
                  <a:alpha val="15080"/>
                </a:srgbClr>
              </a:gs>
              <a:gs pos="100000">
                <a:srgbClr val="000000">
                  <a:alpha val="30980"/>
                  <a:alpha val="15080"/>
                </a:srgbClr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32;p5"/>
          <p:cNvSpPr/>
          <p:nvPr/>
        </p:nvSpPr>
        <p:spPr>
          <a:xfrm>
            <a:off x="-1631526" y="3519949"/>
            <a:ext cx="4361569" cy="4289199"/>
          </a:xfrm>
          <a:custGeom>
            <a:avLst/>
            <a:gdLst/>
            <a:ahLst/>
            <a:cxnLst/>
            <a:rect l="l" t="t" r="r" b="b"/>
            <a:pathLst>
              <a:path w="3947121" h="3881628" extrusionOk="0">
                <a:moveTo>
                  <a:pt x="1064704" y="2536431"/>
                </a:moveTo>
                <a:lnTo>
                  <a:pt x="1064704" y="2505227"/>
                </a:lnTo>
                <a:lnTo>
                  <a:pt x="1095908" y="2505227"/>
                </a:lnTo>
                <a:lnTo>
                  <a:pt x="1095908" y="2473681"/>
                </a:lnTo>
                <a:lnTo>
                  <a:pt x="1064704" y="2473681"/>
                </a:lnTo>
                <a:lnTo>
                  <a:pt x="1064704" y="2442477"/>
                </a:lnTo>
                <a:lnTo>
                  <a:pt x="1033158" y="2442477"/>
                </a:lnTo>
                <a:lnTo>
                  <a:pt x="1033158" y="2473681"/>
                </a:lnTo>
                <a:lnTo>
                  <a:pt x="1001954" y="2473681"/>
                </a:lnTo>
                <a:lnTo>
                  <a:pt x="1001954" y="2505227"/>
                </a:lnTo>
                <a:lnTo>
                  <a:pt x="1033158" y="2505227"/>
                </a:lnTo>
                <a:lnTo>
                  <a:pt x="1033158" y="2536431"/>
                </a:lnTo>
                <a:lnTo>
                  <a:pt x="1064704" y="2536431"/>
                </a:lnTo>
                <a:close/>
                <a:moveTo>
                  <a:pt x="1202207" y="2537803"/>
                </a:moveTo>
                <a:lnTo>
                  <a:pt x="1202207" y="2505570"/>
                </a:lnTo>
                <a:lnTo>
                  <a:pt x="1234440" y="2505570"/>
                </a:lnTo>
                <a:lnTo>
                  <a:pt x="1234440" y="2473338"/>
                </a:lnTo>
                <a:lnTo>
                  <a:pt x="1202207" y="2473338"/>
                </a:lnTo>
                <a:lnTo>
                  <a:pt x="1202207" y="2441105"/>
                </a:lnTo>
                <a:lnTo>
                  <a:pt x="1169975" y="2441105"/>
                </a:lnTo>
                <a:lnTo>
                  <a:pt x="1169975" y="2473338"/>
                </a:lnTo>
                <a:lnTo>
                  <a:pt x="1137742" y="2473338"/>
                </a:lnTo>
                <a:lnTo>
                  <a:pt x="1137742" y="2505570"/>
                </a:lnTo>
                <a:lnTo>
                  <a:pt x="1169975" y="2505570"/>
                </a:lnTo>
                <a:lnTo>
                  <a:pt x="1169975" y="2537803"/>
                </a:lnTo>
                <a:lnTo>
                  <a:pt x="1202207" y="2537803"/>
                </a:lnTo>
                <a:close/>
                <a:moveTo>
                  <a:pt x="1270787" y="2674963"/>
                </a:moveTo>
                <a:lnTo>
                  <a:pt x="1270787" y="2642730"/>
                </a:lnTo>
                <a:lnTo>
                  <a:pt x="1303020" y="2642730"/>
                </a:lnTo>
                <a:lnTo>
                  <a:pt x="1303020" y="2610498"/>
                </a:lnTo>
                <a:lnTo>
                  <a:pt x="1270787" y="2610498"/>
                </a:lnTo>
                <a:lnTo>
                  <a:pt x="1270787" y="2578265"/>
                </a:lnTo>
                <a:lnTo>
                  <a:pt x="1238555" y="2578265"/>
                </a:lnTo>
                <a:lnTo>
                  <a:pt x="1238555" y="2610498"/>
                </a:lnTo>
                <a:lnTo>
                  <a:pt x="1206322" y="2610498"/>
                </a:lnTo>
                <a:lnTo>
                  <a:pt x="1206322" y="2642730"/>
                </a:lnTo>
                <a:lnTo>
                  <a:pt x="1238555" y="2642730"/>
                </a:lnTo>
                <a:lnTo>
                  <a:pt x="1238555" y="2674963"/>
                </a:lnTo>
                <a:lnTo>
                  <a:pt x="1270787" y="2674963"/>
                </a:lnTo>
                <a:close/>
                <a:moveTo>
                  <a:pt x="1133627" y="2400643"/>
                </a:moveTo>
                <a:lnTo>
                  <a:pt x="1133627" y="2368410"/>
                </a:lnTo>
                <a:lnTo>
                  <a:pt x="1165860" y="2368410"/>
                </a:lnTo>
                <a:lnTo>
                  <a:pt x="1165860" y="2336178"/>
                </a:lnTo>
                <a:lnTo>
                  <a:pt x="1133627" y="2336178"/>
                </a:lnTo>
                <a:lnTo>
                  <a:pt x="1133627" y="2303945"/>
                </a:lnTo>
                <a:lnTo>
                  <a:pt x="1101395" y="2303945"/>
                </a:lnTo>
                <a:lnTo>
                  <a:pt x="1101395" y="2336178"/>
                </a:lnTo>
                <a:lnTo>
                  <a:pt x="1069162" y="2336178"/>
                </a:lnTo>
                <a:lnTo>
                  <a:pt x="1069162" y="2368410"/>
                </a:lnTo>
                <a:lnTo>
                  <a:pt x="1101395" y="2368410"/>
                </a:lnTo>
                <a:lnTo>
                  <a:pt x="1101395" y="2400643"/>
                </a:lnTo>
                <a:lnTo>
                  <a:pt x="1133627" y="2400643"/>
                </a:lnTo>
                <a:close/>
                <a:moveTo>
                  <a:pt x="996124" y="2399271"/>
                </a:moveTo>
                <a:lnTo>
                  <a:pt x="996124" y="2368067"/>
                </a:lnTo>
                <a:lnTo>
                  <a:pt x="1027328" y="2368067"/>
                </a:lnTo>
                <a:lnTo>
                  <a:pt x="1027328" y="2336521"/>
                </a:lnTo>
                <a:lnTo>
                  <a:pt x="996124" y="2336521"/>
                </a:lnTo>
                <a:lnTo>
                  <a:pt x="996124" y="2305317"/>
                </a:lnTo>
                <a:lnTo>
                  <a:pt x="964578" y="2305317"/>
                </a:lnTo>
                <a:lnTo>
                  <a:pt x="964578" y="2336521"/>
                </a:lnTo>
                <a:lnTo>
                  <a:pt x="933374" y="2336521"/>
                </a:lnTo>
                <a:lnTo>
                  <a:pt x="933374" y="2368067"/>
                </a:lnTo>
                <a:lnTo>
                  <a:pt x="964578" y="2368067"/>
                </a:lnTo>
                <a:lnTo>
                  <a:pt x="964578" y="2399271"/>
                </a:lnTo>
                <a:lnTo>
                  <a:pt x="996124" y="2399271"/>
                </a:lnTo>
                <a:close/>
                <a:moveTo>
                  <a:pt x="651167" y="1981962"/>
                </a:moveTo>
                <a:lnTo>
                  <a:pt x="651167" y="1954530"/>
                </a:lnTo>
                <a:lnTo>
                  <a:pt x="678599" y="1954530"/>
                </a:lnTo>
                <a:lnTo>
                  <a:pt x="678599" y="1927098"/>
                </a:lnTo>
                <a:lnTo>
                  <a:pt x="651167" y="1927098"/>
                </a:lnTo>
                <a:lnTo>
                  <a:pt x="651167" y="1899666"/>
                </a:lnTo>
                <a:lnTo>
                  <a:pt x="623735" y="1899666"/>
                </a:lnTo>
                <a:lnTo>
                  <a:pt x="623735" y="1927098"/>
                </a:lnTo>
                <a:lnTo>
                  <a:pt x="596303" y="1927098"/>
                </a:lnTo>
                <a:lnTo>
                  <a:pt x="596303" y="1954530"/>
                </a:lnTo>
                <a:lnTo>
                  <a:pt x="623735" y="1954530"/>
                </a:lnTo>
                <a:lnTo>
                  <a:pt x="623735" y="1981962"/>
                </a:lnTo>
                <a:lnTo>
                  <a:pt x="651167" y="1981962"/>
                </a:lnTo>
                <a:close/>
                <a:moveTo>
                  <a:pt x="720090" y="2120494"/>
                </a:moveTo>
                <a:lnTo>
                  <a:pt x="720090" y="2092033"/>
                </a:lnTo>
                <a:lnTo>
                  <a:pt x="748551" y="2092033"/>
                </a:lnTo>
                <a:lnTo>
                  <a:pt x="748551" y="2063915"/>
                </a:lnTo>
                <a:lnTo>
                  <a:pt x="720090" y="2063915"/>
                </a:lnTo>
                <a:lnTo>
                  <a:pt x="720090" y="2035454"/>
                </a:lnTo>
                <a:lnTo>
                  <a:pt x="691972" y="2035454"/>
                </a:lnTo>
                <a:lnTo>
                  <a:pt x="691972" y="2063915"/>
                </a:lnTo>
                <a:lnTo>
                  <a:pt x="663511" y="2063915"/>
                </a:lnTo>
                <a:lnTo>
                  <a:pt x="663511" y="2092033"/>
                </a:lnTo>
                <a:lnTo>
                  <a:pt x="691972" y="2092033"/>
                </a:lnTo>
                <a:lnTo>
                  <a:pt x="691972" y="2120494"/>
                </a:lnTo>
                <a:lnTo>
                  <a:pt x="720090" y="2120494"/>
                </a:lnTo>
                <a:close/>
                <a:moveTo>
                  <a:pt x="858279" y="2123580"/>
                </a:moveTo>
                <a:lnTo>
                  <a:pt x="858279" y="2093062"/>
                </a:lnTo>
                <a:lnTo>
                  <a:pt x="888797" y="2093062"/>
                </a:lnTo>
                <a:lnTo>
                  <a:pt x="888797" y="2062886"/>
                </a:lnTo>
                <a:lnTo>
                  <a:pt x="858279" y="2062886"/>
                </a:lnTo>
                <a:lnTo>
                  <a:pt x="858279" y="2032368"/>
                </a:lnTo>
                <a:lnTo>
                  <a:pt x="828103" y="2032368"/>
                </a:lnTo>
                <a:lnTo>
                  <a:pt x="828103" y="2062886"/>
                </a:lnTo>
                <a:lnTo>
                  <a:pt x="797585" y="2062886"/>
                </a:lnTo>
                <a:lnTo>
                  <a:pt x="797585" y="2093062"/>
                </a:lnTo>
                <a:lnTo>
                  <a:pt x="828103" y="2093062"/>
                </a:lnTo>
                <a:lnTo>
                  <a:pt x="828103" y="2123580"/>
                </a:lnTo>
                <a:lnTo>
                  <a:pt x="858279" y="2123580"/>
                </a:lnTo>
                <a:close/>
                <a:moveTo>
                  <a:pt x="927202" y="2261768"/>
                </a:moveTo>
                <a:lnTo>
                  <a:pt x="927202" y="2230565"/>
                </a:lnTo>
                <a:lnTo>
                  <a:pt x="958405" y="2230565"/>
                </a:lnTo>
                <a:lnTo>
                  <a:pt x="958405" y="2199704"/>
                </a:lnTo>
                <a:lnTo>
                  <a:pt x="927202" y="2199704"/>
                </a:lnTo>
                <a:lnTo>
                  <a:pt x="927202" y="2168500"/>
                </a:lnTo>
                <a:lnTo>
                  <a:pt x="896341" y="2168500"/>
                </a:lnTo>
                <a:lnTo>
                  <a:pt x="896341" y="2199704"/>
                </a:lnTo>
                <a:lnTo>
                  <a:pt x="865137" y="2199704"/>
                </a:lnTo>
                <a:lnTo>
                  <a:pt x="865137" y="2230565"/>
                </a:lnTo>
                <a:lnTo>
                  <a:pt x="896341" y="2230565"/>
                </a:lnTo>
                <a:lnTo>
                  <a:pt x="896341" y="2261768"/>
                </a:lnTo>
                <a:lnTo>
                  <a:pt x="927202" y="2261768"/>
                </a:lnTo>
                <a:close/>
                <a:moveTo>
                  <a:pt x="789356" y="2259025"/>
                </a:moveTo>
                <a:lnTo>
                  <a:pt x="789356" y="2229879"/>
                </a:lnTo>
                <a:lnTo>
                  <a:pt x="818502" y="2229879"/>
                </a:lnTo>
                <a:lnTo>
                  <a:pt x="818502" y="2200389"/>
                </a:lnTo>
                <a:lnTo>
                  <a:pt x="789356" y="2200389"/>
                </a:lnTo>
                <a:lnTo>
                  <a:pt x="789356" y="2171243"/>
                </a:lnTo>
                <a:lnTo>
                  <a:pt x="759866" y="2171243"/>
                </a:lnTo>
                <a:lnTo>
                  <a:pt x="759866" y="2200389"/>
                </a:lnTo>
                <a:lnTo>
                  <a:pt x="730720" y="2200389"/>
                </a:lnTo>
                <a:lnTo>
                  <a:pt x="730720" y="2229879"/>
                </a:lnTo>
                <a:lnTo>
                  <a:pt x="759866" y="2229879"/>
                </a:lnTo>
                <a:lnTo>
                  <a:pt x="759866" y="2259025"/>
                </a:lnTo>
                <a:lnTo>
                  <a:pt x="789356" y="2259025"/>
                </a:lnTo>
                <a:close/>
                <a:moveTo>
                  <a:pt x="1888007" y="2812123"/>
                </a:moveTo>
                <a:lnTo>
                  <a:pt x="1888007" y="2779890"/>
                </a:lnTo>
                <a:lnTo>
                  <a:pt x="1920240" y="2779890"/>
                </a:lnTo>
                <a:lnTo>
                  <a:pt x="1920240" y="2747658"/>
                </a:lnTo>
                <a:lnTo>
                  <a:pt x="1888007" y="2747658"/>
                </a:lnTo>
                <a:lnTo>
                  <a:pt x="1888007" y="2715425"/>
                </a:lnTo>
                <a:lnTo>
                  <a:pt x="1855775" y="2715425"/>
                </a:lnTo>
                <a:lnTo>
                  <a:pt x="1855775" y="2747658"/>
                </a:lnTo>
                <a:lnTo>
                  <a:pt x="1823542" y="2747658"/>
                </a:lnTo>
                <a:lnTo>
                  <a:pt x="1823542" y="2779890"/>
                </a:lnTo>
                <a:lnTo>
                  <a:pt x="1855775" y="2779890"/>
                </a:lnTo>
                <a:lnTo>
                  <a:pt x="1855775" y="2812123"/>
                </a:lnTo>
                <a:lnTo>
                  <a:pt x="1888007" y="2812123"/>
                </a:lnTo>
                <a:close/>
                <a:moveTo>
                  <a:pt x="1750847" y="2812123"/>
                </a:moveTo>
                <a:lnTo>
                  <a:pt x="1750847" y="2779890"/>
                </a:lnTo>
                <a:lnTo>
                  <a:pt x="1783080" y="2779890"/>
                </a:lnTo>
                <a:lnTo>
                  <a:pt x="1783080" y="2747658"/>
                </a:lnTo>
                <a:lnTo>
                  <a:pt x="1750847" y="2747658"/>
                </a:lnTo>
                <a:lnTo>
                  <a:pt x="1750847" y="2715425"/>
                </a:lnTo>
                <a:lnTo>
                  <a:pt x="1718615" y="2715425"/>
                </a:lnTo>
                <a:lnTo>
                  <a:pt x="1718615" y="2747658"/>
                </a:lnTo>
                <a:lnTo>
                  <a:pt x="1686382" y="2747658"/>
                </a:lnTo>
                <a:lnTo>
                  <a:pt x="1686382" y="2779890"/>
                </a:lnTo>
                <a:lnTo>
                  <a:pt x="1718615" y="2779890"/>
                </a:lnTo>
                <a:lnTo>
                  <a:pt x="1718615" y="2812123"/>
                </a:lnTo>
                <a:lnTo>
                  <a:pt x="1750847" y="2812123"/>
                </a:lnTo>
                <a:close/>
                <a:moveTo>
                  <a:pt x="1819427" y="2674963"/>
                </a:moveTo>
                <a:lnTo>
                  <a:pt x="1819427" y="2642730"/>
                </a:lnTo>
                <a:lnTo>
                  <a:pt x="1851660" y="2642730"/>
                </a:lnTo>
                <a:lnTo>
                  <a:pt x="1851660" y="2610498"/>
                </a:lnTo>
                <a:lnTo>
                  <a:pt x="1819427" y="2610498"/>
                </a:lnTo>
                <a:lnTo>
                  <a:pt x="1819427" y="2578265"/>
                </a:lnTo>
                <a:lnTo>
                  <a:pt x="1787195" y="2578265"/>
                </a:lnTo>
                <a:lnTo>
                  <a:pt x="1787195" y="2610498"/>
                </a:lnTo>
                <a:lnTo>
                  <a:pt x="1754962" y="2610498"/>
                </a:lnTo>
                <a:lnTo>
                  <a:pt x="1754962" y="2642730"/>
                </a:lnTo>
                <a:lnTo>
                  <a:pt x="1787195" y="2642730"/>
                </a:lnTo>
                <a:lnTo>
                  <a:pt x="1787195" y="2674963"/>
                </a:lnTo>
                <a:lnTo>
                  <a:pt x="1819427" y="2674963"/>
                </a:lnTo>
                <a:close/>
                <a:moveTo>
                  <a:pt x="691972" y="1761134"/>
                </a:moveTo>
                <a:lnTo>
                  <a:pt x="691972" y="1789595"/>
                </a:lnTo>
                <a:lnTo>
                  <a:pt x="663511" y="1789595"/>
                </a:lnTo>
                <a:lnTo>
                  <a:pt x="663511" y="1817713"/>
                </a:lnTo>
                <a:lnTo>
                  <a:pt x="691972" y="1817713"/>
                </a:lnTo>
                <a:lnTo>
                  <a:pt x="691972" y="1846174"/>
                </a:lnTo>
                <a:lnTo>
                  <a:pt x="720090" y="1846174"/>
                </a:lnTo>
                <a:lnTo>
                  <a:pt x="720090" y="1817713"/>
                </a:lnTo>
                <a:lnTo>
                  <a:pt x="748551" y="1817713"/>
                </a:lnTo>
                <a:lnTo>
                  <a:pt x="748551" y="1789595"/>
                </a:lnTo>
                <a:lnTo>
                  <a:pt x="720090" y="1789595"/>
                </a:lnTo>
                <a:lnTo>
                  <a:pt x="720090" y="1761134"/>
                </a:lnTo>
                <a:lnTo>
                  <a:pt x="691972" y="1761134"/>
                </a:lnTo>
                <a:close/>
                <a:moveTo>
                  <a:pt x="1682267" y="2674963"/>
                </a:moveTo>
                <a:lnTo>
                  <a:pt x="1682267" y="2642730"/>
                </a:lnTo>
                <a:lnTo>
                  <a:pt x="1714500" y="2642730"/>
                </a:lnTo>
                <a:lnTo>
                  <a:pt x="1714500" y="2610498"/>
                </a:lnTo>
                <a:lnTo>
                  <a:pt x="1682267" y="2610498"/>
                </a:lnTo>
                <a:lnTo>
                  <a:pt x="1682267" y="2578265"/>
                </a:lnTo>
                <a:lnTo>
                  <a:pt x="1650035" y="2578265"/>
                </a:lnTo>
                <a:lnTo>
                  <a:pt x="1650035" y="2610498"/>
                </a:lnTo>
                <a:lnTo>
                  <a:pt x="1617802" y="2610498"/>
                </a:lnTo>
                <a:lnTo>
                  <a:pt x="1617802" y="2642730"/>
                </a:lnTo>
                <a:lnTo>
                  <a:pt x="1650035" y="2642730"/>
                </a:lnTo>
                <a:lnTo>
                  <a:pt x="1650035" y="2674963"/>
                </a:lnTo>
                <a:lnTo>
                  <a:pt x="1682267" y="2674963"/>
                </a:lnTo>
                <a:close/>
                <a:moveTo>
                  <a:pt x="1476527" y="2537803"/>
                </a:moveTo>
                <a:lnTo>
                  <a:pt x="1476527" y="2505570"/>
                </a:lnTo>
                <a:lnTo>
                  <a:pt x="1508760" y="2505570"/>
                </a:lnTo>
                <a:lnTo>
                  <a:pt x="1508760" y="2473338"/>
                </a:lnTo>
                <a:lnTo>
                  <a:pt x="1476527" y="2473338"/>
                </a:lnTo>
                <a:lnTo>
                  <a:pt x="1476527" y="2441105"/>
                </a:lnTo>
                <a:lnTo>
                  <a:pt x="1444295" y="2441105"/>
                </a:lnTo>
                <a:lnTo>
                  <a:pt x="1444295" y="2473338"/>
                </a:lnTo>
                <a:lnTo>
                  <a:pt x="1412062" y="2473338"/>
                </a:lnTo>
                <a:lnTo>
                  <a:pt x="1412062" y="2505570"/>
                </a:lnTo>
                <a:lnTo>
                  <a:pt x="1444295" y="2505570"/>
                </a:lnTo>
                <a:lnTo>
                  <a:pt x="1444295" y="2537803"/>
                </a:lnTo>
                <a:lnTo>
                  <a:pt x="1476527" y="2537803"/>
                </a:lnTo>
                <a:close/>
                <a:moveTo>
                  <a:pt x="1407947" y="2674963"/>
                </a:moveTo>
                <a:lnTo>
                  <a:pt x="1407947" y="2642730"/>
                </a:lnTo>
                <a:lnTo>
                  <a:pt x="1440180" y="2642730"/>
                </a:lnTo>
                <a:lnTo>
                  <a:pt x="1440180" y="2610498"/>
                </a:lnTo>
                <a:lnTo>
                  <a:pt x="1407947" y="2610498"/>
                </a:lnTo>
                <a:lnTo>
                  <a:pt x="1407947" y="2578265"/>
                </a:lnTo>
                <a:lnTo>
                  <a:pt x="1375715" y="2578265"/>
                </a:lnTo>
                <a:lnTo>
                  <a:pt x="1375715" y="2610498"/>
                </a:lnTo>
                <a:lnTo>
                  <a:pt x="1343482" y="2610498"/>
                </a:lnTo>
                <a:lnTo>
                  <a:pt x="1343482" y="2642730"/>
                </a:lnTo>
                <a:lnTo>
                  <a:pt x="1375715" y="2642730"/>
                </a:lnTo>
                <a:lnTo>
                  <a:pt x="1375715" y="2674963"/>
                </a:lnTo>
                <a:lnTo>
                  <a:pt x="1407947" y="2674963"/>
                </a:lnTo>
                <a:close/>
                <a:moveTo>
                  <a:pt x="1339367" y="2537803"/>
                </a:moveTo>
                <a:lnTo>
                  <a:pt x="1339367" y="2505570"/>
                </a:lnTo>
                <a:lnTo>
                  <a:pt x="1371600" y="2505570"/>
                </a:lnTo>
                <a:lnTo>
                  <a:pt x="1371600" y="2473338"/>
                </a:lnTo>
                <a:lnTo>
                  <a:pt x="1339367" y="2473338"/>
                </a:lnTo>
                <a:lnTo>
                  <a:pt x="1339367" y="2441105"/>
                </a:lnTo>
                <a:lnTo>
                  <a:pt x="1307135" y="2441105"/>
                </a:lnTo>
                <a:lnTo>
                  <a:pt x="1307135" y="2473338"/>
                </a:lnTo>
                <a:lnTo>
                  <a:pt x="1274902" y="2473338"/>
                </a:lnTo>
                <a:lnTo>
                  <a:pt x="1274902" y="2505570"/>
                </a:lnTo>
                <a:lnTo>
                  <a:pt x="1307135" y="2505570"/>
                </a:lnTo>
                <a:lnTo>
                  <a:pt x="1307135" y="2537803"/>
                </a:lnTo>
                <a:lnTo>
                  <a:pt x="1339367" y="2537803"/>
                </a:lnTo>
                <a:close/>
                <a:moveTo>
                  <a:pt x="1613687" y="2812123"/>
                </a:moveTo>
                <a:lnTo>
                  <a:pt x="1613687" y="2779890"/>
                </a:lnTo>
                <a:lnTo>
                  <a:pt x="1645920" y="2779890"/>
                </a:lnTo>
                <a:lnTo>
                  <a:pt x="1645920" y="2747658"/>
                </a:lnTo>
                <a:lnTo>
                  <a:pt x="1613687" y="2747658"/>
                </a:lnTo>
                <a:lnTo>
                  <a:pt x="1613687" y="2715425"/>
                </a:lnTo>
                <a:lnTo>
                  <a:pt x="1581455" y="2715425"/>
                </a:lnTo>
                <a:lnTo>
                  <a:pt x="1581455" y="2747658"/>
                </a:lnTo>
                <a:lnTo>
                  <a:pt x="1549222" y="2747658"/>
                </a:lnTo>
                <a:lnTo>
                  <a:pt x="1549222" y="2779890"/>
                </a:lnTo>
                <a:lnTo>
                  <a:pt x="1581455" y="2779890"/>
                </a:lnTo>
                <a:lnTo>
                  <a:pt x="1581455" y="2812123"/>
                </a:lnTo>
                <a:lnTo>
                  <a:pt x="1613687" y="2812123"/>
                </a:lnTo>
                <a:close/>
                <a:moveTo>
                  <a:pt x="1956587" y="2674963"/>
                </a:moveTo>
                <a:lnTo>
                  <a:pt x="1956587" y="2642730"/>
                </a:lnTo>
                <a:lnTo>
                  <a:pt x="1988820" y="2642730"/>
                </a:lnTo>
                <a:lnTo>
                  <a:pt x="1988820" y="2610498"/>
                </a:lnTo>
                <a:lnTo>
                  <a:pt x="1956587" y="2610498"/>
                </a:lnTo>
                <a:lnTo>
                  <a:pt x="1956587" y="2578265"/>
                </a:lnTo>
                <a:lnTo>
                  <a:pt x="1924355" y="2578265"/>
                </a:lnTo>
                <a:lnTo>
                  <a:pt x="1924355" y="2610498"/>
                </a:lnTo>
                <a:lnTo>
                  <a:pt x="1892122" y="2610498"/>
                </a:lnTo>
                <a:lnTo>
                  <a:pt x="1892122" y="2642730"/>
                </a:lnTo>
                <a:lnTo>
                  <a:pt x="1924355" y="2642730"/>
                </a:lnTo>
                <a:lnTo>
                  <a:pt x="1924355" y="2674963"/>
                </a:lnTo>
                <a:lnTo>
                  <a:pt x="1956587" y="2674963"/>
                </a:lnTo>
                <a:close/>
                <a:moveTo>
                  <a:pt x="2130095" y="1069505"/>
                </a:moveTo>
                <a:lnTo>
                  <a:pt x="2130095" y="1101738"/>
                </a:lnTo>
                <a:lnTo>
                  <a:pt x="2097862" y="1101738"/>
                </a:lnTo>
                <a:lnTo>
                  <a:pt x="2097862" y="1133970"/>
                </a:lnTo>
                <a:lnTo>
                  <a:pt x="2130095" y="1133970"/>
                </a:lnTo>
                <a:lnTo>
                  <a:pt x="2130095" y="1166203"/>
                </a:lnTo>
                <a:lnTo>
                  <a:pt x="2162327" y="1166203"/>
                </a:lnTo>
                <a:lnTo>
                  <a:pt x="2162327" y="1133970"/>
                </a:lnTo>
                <a:lnTo>
                  <a:pt x="2194560" y="1133970"/>
                </a:lnTo>
                <a:lnTo>
                  <a:pt x="2194560" y="1101738"/>
                </a:lnTo>
                <a:lnTo>
                  <a:pt x="2162327" y="1101738"/>
                </a:lnTo>
                <a:lnTo>
                  <a:pt x="2162327" y="1069505"/>
                </a:lnTo>
                <a:lnTo>
                  <a:pt x="2130095" y="1069505"/>
                </a:lnTo>
                <a:close/>
                <a:moveTo>
                  <a:pt x="1444295" y="1069505"/>
                </a:moveTo>
                <a:lnTo>
                  <a:pt x="1444295" y="1101738"/>
                </a:lnTo>
                <a:lnTo>
                  <a:pt x="1412062" y="1101738"/>
                </a:lnTo>
                <a:lnTo>
                  <a:pt x="1412062" y="1133970"/>
                </a:lnTo>
                <a:lnTo>
                  <a:pt x="1444295" y="1133970"/>
                </a:lnTo>
                <a:lnTo>
                  <a:pt x="1444295" y="1166203"/>
                </a:lnTo>
                <a:lnTo>
                  <a:pt x="1476527" y="1166203"/>
                </a:lnTo>
                <a:lnTo>
                  <a:pt x="1476527" y="1133970"/>
                </a:lnTo>
                <a:lnTo>
                  <a:pt x="1508760" y="1133970"/>
                </a:lnTo>
                <a:lnTo>
                  <a:pt x="1508760" y="1101738"/>
                </a:lnTo>
                <a:lnTo>
                  <a:pt x="1476527" y="1101738"/>
                </a:lnTo>
                <a:lnTo>
                  <a:pt x="1476527" y="1069505"/>
                </a:lnTo>
                <a:lnTo>
                  <a:pt x="1444295" y="1069505"/>
                </a:lnTo>
                <a:close/>
                <a:moveTo>
                  <a:pt x="1718615" y="1069505"/>
                </a:moveTo>
                <a:lnTo>
                  <a:pt x="1718615" y="1101738"/>
                </a:lnTo>
                <a:lnTo>
                  <a:pt x="1686382" y="1101738"/>
                </a:lnTo>
                <a:lnTo>
                  <a:pt x="1686382" y="1133970"/>
                </a:lnTo>
                <a:lnTo>
                  <a:pt x="1718615" y="1133970"/>
                </a:lnTo>
                <a:lnTo>
                  <a:pt x="1718615" y="1166203"/>
                </a:lnTo>
                <a:lnTo>
                  <a:pt x="1750847" y="1166203"/>
                </a:lnTo>
                <a:lnTo>
                  <a:pt x="1750847" y="1133970"/>
                </a:lnTo>
                <a:lnTo>
                  <a:pt x="1783080" y="1133970"/>
                </a:lnTo>
                <a:lnTo>
                  <a:pt x="1783080" y="1101738"/>
                </a:lnTo>
                <a:lnTo>
                  <a:pt x="1750847" y="1101738"/>
                </a:lnTo>
                <a:lnTo>
                  <a:pt x="1750847" y="1069505"/>
                </a:lnTo>
                <a:lnTo>
                  <a:pt x="1718615" y="1069505"/>
                </a:lnTo>
                <a:close/>
                <a:moveTo>
                  <a:pt x="1787195" y="1206665"/>
                </a:moveTo>
                <a:lnTo>
                  <a:pt x="1787195" y="1238898"/>
                </a:lnTo>
                <a:lnTo>
                  <a:pt x="1754962" y="1238898"/>
                </a:lnTo>
                <a:lnTo>
                  <a:pt x="1754962" y="1271130"/>
                </a:lnTo>
                <a:lnTo>
                  <a:pt x="1787195" y="1271130"/>
                </a:lnTo>
                <a:lnTo>
                  <a:pt x="1787195" y="1303363"/>
                </a:lnTo>
                <a:lnTo>
                  <a:pt x="1819427" y="1303363"/>
                </a:lnTo>
                <a:lnTo>
                  <a:pt x="1819427" y="1271130"/>
                </a:lnTo>
                <a:lnTo>
                  <a:pt x="1851660" y="1271130"/>
                </a:lnTo>
                <a:lnTo>
                  <a:pt x="1851660" y="1238898"/>
                </a:lnTo>
                <a:lnTo>
                  <a:pt x="1819427" y="1238898"/>
                </a:lnTo>
                <a:lnTo>
                  <a:pt x="1819427" y="1206665"/>
                </a:lnTo>
                <a:lnTo>
                  <a:pt x="1787195" y="1206665"/>
                </a:lnTo>
                <a:close/>
                <a:moveTo>
                  <a:pt x="1512875" y="1206665"/>
                </a:moveTo>
                <a:lnTo>
                  <a:pt x="1512875" y="1238898"/>
                </a:lnTo>
                <a:lnTo>
                  <a:pt x="1480642" y="1238898"/>
                </a:lnTo>
                <a:lnTo>
                  <a:pt x="1480642" y="1271130"/>
                </a:lnTo>
                <a:lnTo>
                  <a:pt x="1512875" y="1271130"/>
                </a:lnTo>
                <a:lnTo>
                  <a:pt x="1512875" y="1303363"/>
                </a:lnTo>
                <a:lnTo>
                  <a:pt x="1545107" y="1303363"/>
                </a:lnTo>
                <a:lnTo>
                  <a:pt x="1545107" y="1271130"/>
                </a:lnTo>
                <a:lnTo>
                  <a:pt x="1577340" y="1271130"/>
                </a:lnTo>
                <a:lnTo>
                  <a:pt x="1577340" y="1238898"/>
                </a:lnTo>
                <a:lnTo>
                  <a:pt x="1545107" y="1238898"/>
                </a:lnTo>
                <a:lnTo>
                  <a:pt x="1545107" y="1206665"/>
                </a:lnTo>
                <a:lnTo>
                  <a:pt x="1512875" y="1206665"/>
                </a:lnTo>
                <a:close/>
                <a:moveTo>
                  <a:pt x="1650035" y="1206665"/>
                </a:moveTo>
                <a:lnTo>
                  <a:pt x="1650035" y="1238898"/>
                </a:lnTo>
                <a:lnTo>
                  <a:pt x="1617802" y="1238898"/>
                </a:lnTo>
                <a:lnTo>
                  <a:pt x="1617802" y="1271130"/>
                </a:lnTo>
                <a:lnTo>
                  <a:pt x="1650035" y="1271130"/>
                </a:lnTo>
                <a:lnTo>
                  <a:pt x="1650035" y="1303363"/>
                </a:lnTo>
                <a:lnTo>
                  <a:pt x="1682267" y="1303363"/>
                </a:lnTo>
                <a:lnTo>
                  <a:pt x="1682267" y="1271130"/>
                </a:lnTo>
                <a:lnTo>
                  <a:pt x="1714500" y="1271130"/>
                </a:lnTo>
                <a:lnTo>
                  <a:pt x="1714500" y="1238898"/>
                </a:lnTo>
                <a:lnTo>
                  <a:pt x="1682267" y="1238898"/>
                </a:lnTo>
                <a:lnTo>
                  <a:pt x="1682267" y="1206665"/>
                </a:lnTo>
                <a:lnTo>
                  <a:pt x="1650035" y="1206665"/>
                </a:lnTo>
                <a:close/>
                <a:moveTo>
                  <a:pt x="2061515" y="1206665"/>
                </a:moveTo>
                <a:lnTo>
                  <a:pt x="2061515" y="1238898"/>
                </a:lnTo>
                <a:lnTo>
                  <a:pt x="2029282" y="1238898"/>
                </a:lnTo>
                <a:lnTo>
                  <a:pt x="2029282" y="1271130"/>
                </a:lnTo>
                <a:lnTo>
                  <a:pt x="2061515" y="1271130"/>
                </a:lnTo>
                <a:lnTo>
                  <a:pt x="2061515" y="1303363"/>
                </a:lnTo>
                <a:lnTo>
                  <a:pt x="2093747" y="1303363"/>
                </a:lnTo>
                <a:lnTo>
                  <a:pt x="2093747" y="1271130"/>
                </a:lnTo>
                <a:lnTo>
                  <a:pt x="2125980" y="1271130"/>
                </a:lnTo>
                <a:lnTo>
                  <a:pt x="2125980" y="1238898"/>
                </a:lnTo>
                <a:lnTo>
                  <a:pt x="2093747" y="1238898"/>
                </a:lnTo>
                <a:lnTo>
                  <a:pt x="2093747" y="1206665"/>
                </a:lnTo>
                <a:lnTo>
                  <a:pt x="2061515" y="1206665"/>
                </a:lnTo>
                <a:close/>
                <a:moveTo>
                  <a:pt x="1855775" y="1069505"/>
                </a:moveTo>
                <a:lnTo>
                  <a:pt x="1855775" y="1101738"/>
                </a:lnTo>
                <a:lnTo>
                  <a:pt x="1823542" y="1101738"/>
                </a:lnTo>
                <a:lnTo>
                  <a:pt x="1823542" y="1133970"/>
                </a:lnTo>
                <a:lnTo>
                  <a:pt x="1855775" y="1133970"/>
                </a:lnTo>
                <a:lnTo>
                  <a:pt x="1855775" y="1166203"/>
                </a:lnTo>
                <a:lnTo>
                  <a:pt x="1888007" y="1166203"/>
                </a:lnTo>
                <a:lnTo>
                  <a:pt x="1888007" y="1133970"/>
                </a:lnTo>
                <a:lnTo>
                  <a:pt x="1920240" y="1133970"/>
                </a:lnTo>
                <a:lnTo>
                  <a:pt x="1920240" y="1101738"/>
                </a:lnTo>
                <a:lnTo>
                  <a:pt x="1888007" y="1101738"/>
                </a:lnTo>
                <a:lnTo>
                  <a:pt x="1888007" y="1069505"/>
                </a:lnTo>
                <a:lnTo>
                  <a:pt x="1855775" y="1069505"/>
                </a:lnTo>
                <a:close/>
                <a:moveTo>
                  <a:pt x="1992935" y="1069505"/>
                </a:moveTo>
                <a:lnTo>
                  <a:pt x="1992935" y="1101738"/>
                </a:lnTo>
                <a:lnTo>
                  <a:pt x="1960702" y="1101738"/>
                </a:lnTo>
                <a:lnTo>
                  <a:pt x="1960702" y="1133970"/>
                </a:lnTo>
                <a:lnTo>
                  <a:pt x="1992935" y="1133970"/>
                </a:lnTo>
                <a:lnTo>
                  <a:pt x="1992935" y="1166203"/>
                </a:lnTo>
                <a:lnTo>
                  <a:pt x="2025167" y="1166203"/>
                </a:lnTo>
                <a:lnTo>
                  <a:pt x="2025167" y="1133970"/>
                </a:lnTo>
                <a:lnTo>
                  <a:pt x="2057400" y="1133970"/>
                </a:lnTo>
                <a:lnTo>
                  <a:pt x="2057400" y="1101738"/>
                </a:lnTo>
                <a:lnTo>
                  <a:pt x="2025167" y="1101738"/>
                </a:lnTo>
                <a:lnTo>
                  <a:pt x="2025167" y="1069505"/>
                </a:lnTo>
                <a:lnTo>
                  <a:pt x="1992935" y="1069505"/>
                </a:lnTo>
                <a:close/>
                <a:moveTo>
                  <a:pt x="1924355" y="1206665"/>
                </a:moveTo>
                <a:lnTo>
                  <a:pt x="1924355" y="1238898"/>
                </a:lnTo>
                <a:lnTo>
                  <a:pt x="1892122" y="1238898"/>
                </a:lnTo>
                <a:lnTo>
                  <a:pt x="1892122" y="1271130"/>
                </a:lnTo>
                <a:lnTo>
                  <a:pt x="1924355" y="1271130"/>
                </a:lnTo>
                <a:lnTo>
                  <a:pt x="1924355" y="1303363"/>
                </a:lnTo>
                <a:lnTo>
                  <a:pt x="1956587" y="1303363"/>
                </a:lnTo>
                <a:lnTo>
                  <a:pt x="1956587" y="1271130"/>
                </a:lnTo>
                <a:lnTo>
                  <a:pt x="1988820" y="1271130"/>
                </a:lnTo>
                <a:lnTo>
                  <a:pt x="1988820" y="1238898"/>
                </a:lnTo>
                <a:lnTo>
                  <a:pt x="1956587" y="1238898"/>
                </a:lnTo>
                <a:lnTo>
                  <a:pt x="1956587" y="1206665"/>
                </a:lnTo>
                <a:lnTo>
                  <a:pt x="1924355" y="1206665"/>
                </a:lnTo>
                <a:close/>
                <a:moveTo>
                  <a:pt x="1169975" y="1343825"/>
                </a:moveTo>
                <a:lnTo>
                  <a:pt x="1169975" y="1376058"/>
                </a:lnTo>
                <a:lnTo>
                  <a:pt x="1137742" y="1376058"/>
                </a:lnTo>
                <a:lnTo>
                  <a:pt x="1137742" y="1408290"/>
                </a:lnTo>
                <a:lnTo>
                  <a:pt x="1169975" y="1408290"/>
                </a:lnTo>
                <a:lnTo>
                  <a:pt x="1169975" y="1440523"/>
                </a:lnTo>
                <a:lnTo>
                  <a:pt x="1202207" y="1440523"/>
                </a:lnTo>
                <a:lnTo>
                  <a:pt x="1202207" y="1408290"/>
                </a:lnTo>
                <a:lnTo>
                  <a:pt x="1234440" y="1408290"/>
                </a:lnTo>
                <a:lnTo>
                  <a:pt x="1234440" y="1376058"/>
                </a:lnTo>
                <a:lnTo>
                  <a:pt x="1202207" y="1376058"/>
                </a:lnTo>
                <a:lnTo>
                  <a:pt x="1202207" y="1343825"/>
                </a:lnTo>
                <a:lnTo>
                  <a:pt x="1169975" y="1343825"/>
                </a:lnTo>
                <a:close/>
                <a:moveTo>
                  <a:pt x="964578" y="1482357"/>
                </a:moveTo>
                <a:lnTo>
                  <a:pt x="964578" y="1513561"/>
                </a:lnTo>
                <a:lnTo>
                  <a:pt x="933374" y="1513561"/>
                </a:lnTo>
                <a:lnTo>
                  <a:pt x="933374" y="1545107"/>
                </a:lnTo>
                <a:lnTo>
                  <a:pt x="964578" y="1545107"/>
                </a:lnTo>
                <a:lnTo>
                  <a:pt x="964578" y="1576311"/>
                </a:lnTo>
                <a:lnTo>
                  <a:pt x="996124" y="1576311"/>
                </a:lnTo>
                <a:lnTo>
                  <a:pt x="996124" y="1545107"/>
                </a:lnTo>
                <a:lnTo>
                  <a:pt x="1027328" y="1545107"/>
                </a:lnTo>
                <a:lnTo>
                  <a:pt x="1027328" y="1513561"/>
                </a:lnTo>
                <a:lnTo>
                  <a:pt x="996124" y="1513561"/>
                </a:lnTo>
                <a:lnTo>
                  <a:pt x="996124" y="1482357"/>
                </a:lnTo>
                <a:lnTo>
                  <a:pt x="964578" y="1482357"/>
                </a:lnTo>
                <a:close/>
                <a:moveTo>
                  <a:pt x="896341" y="1619860"/>
                </a:moveTo>
                <a:lnTo>
                  <a:pt x="896341" y="1651064"/>
                </a:lnTo>
                <a:lnTo>
                  <a:pt x="865137" y="1651064"/>
                </a:lnTo>
                <a:lnTo>
                  <a:pt x="865137" y="1681925"/>
                </a:lnTo>
                <a:lnTo>
                  <a:pt x="896341" y="1681925"/>
                </a:lnTo>
                <a:lnTo>
                  <a:pt x="896341" y="1713128"/>
                </a:lnTo>
                <a:lnTo>
                  <a:pt x="927202" y="1713128"/>
                </a:lnTo>
                <a:lnTo>
                  <a:pt x="927202" y="1681925"/>
                </a:lnTo>
                <a:lnTo>
                  <a:pt x="958405" y="1681925"/>
                </a:lnTo>
                <a:lnTo>
                  <a:pt x="958405" y="1651064"/>
                </a:lnTo>
                <a:lnTo>
                  <a:pt x="927202" y="1651064"/>
                </a:lnTo>
                <a:lnTo>
                  <a:pt x="927202" y="1619860"/>
                </a:lnTo>
                <a:lnTo>
                  <a:pt x="896341" y="1619860"/>
                </a:lnTo>
                <a:close/>
                <a:moveTo>
                  <a:pt x="1033158" y="1345197"/>
                </a:moveTo>
                <a:lnTo>
                  <a:pt x="1033158" y="1376401"/>
                </a:lnTo>
                <a:lnTo>
                  <a:pt x="1001954" y="1376401"/>
                </a:lnTo>
                <a:lnTo>
                  <a:pt x="1001954" y="1407947"/>
                </a:lnTo>
                <a:lnTo>
                  <a:pt x="1033158" y="1407947"/>
                </a:lnTo>
                <a:lnTo>
                  <a:pt x="1033158" y="1439151"/>
                </a:lnTo>
                <a:lnTo>
                  <a:pt x="1064704" y="1439151"/>
                </a:lnTo>
                <a:lnTo>
                  <a:pt x="1064704" y="1407947"/>
                </a:lnTo>
                <a:lnTo>
                  <a:pt x="1095908" y="1407947"/>
                </a:lnTo>
                <a:lnTo>
                  <a:pt x="1095908" y="1376401"/>
                </a:lnTo>
                <a:lnTo>
                  <a:pt x="1064704" y="1376401"/>
                </a:lnTo>
                <a:lnTo>
                  <a:pt x="1064704" y="1345197"/>
                </a:lnTo>
                <a:lnTo>
                  <a:pt x="1033158" y="1345197"/>
                </a:lnTo>
                <a:close/>
                <a:moveTo>
                  <a:pt x="1375715" y="1206665"/>
                </a:moveTo>
                <a:lnTo>
                  <a:pt x="1375715" y="1238898"/>
                </a:lnTo>
                <a:lnTo>
                  <a:pt x="1343482" y="1238898"/>
                </a:lnTo>
                <a:lnTo>
                  <a:pt x="1343482" y="1271130"/>
                </a:lnTo>
                <a:lnTo>
                  <a:pt x="1375715" y="1271130"/>
                </a:lnTo>
                <a:lnTo>
                  <a:pt x="1375715" y="1303363"/>
                </a:lnTo>
                <a:lnTo>
                  <a:pt x="1407947" y="1303363"/>
                </a:lnTo>
                <a:lnTo>
                  <a:pt x="1407947" y="1271130"/>
                </a:lnTo>
                <a:lnTo>
                  <a:pt x="1440180" y="1271130"/>
                </a:lnTo>
                <a:lnTo>
                  <a:pt x="1440180" y="1238898"/>
                </a:lnTo>
                <a:lnTo>
                  <a:pt x="1407947" y="1238898"/>
                </a:lnTo>
                <a:lnTo>
                  <a:pt x="1407947" y="1206665"/>
                </a:lnTo>
                <a:lnTo>
                  <a:pt x="1375715" y="1206665"/>
                </a:lnTo>
                <a:close/>
                <a:moveTo>
                  <a:pt x="828446" y="1485100"/>
                </a:moveTo>
                <a:lnTo>
                  <a:pt x="828446" y="1514589"/>
                </a:lnTo>
                <a:lnTo>
                  <a:pt x="798957" y="1514589"/>
                </a:lnTo>
                <a:lnTo>
                  <a:pt x="798957" y="1544079"/>
                </a:lnTo>
                <a:lnTo>
                  <a:pt x="828446" y="1544079"/>
                </a:lnTo>
                <a:lnTo>
                  <a:pt x="828446" y="1573568"/>
                </a:lnTo>
                <a:lnTo>
                  <a:pt x="857936" y="1573568"/>
                </a:lnTo>
                <a:lnTo>
                  <a:pt x="857936" y="1544079"/>
                </a:lnTo>
                <a:lnTo>
                  <a:pt x="887425" y="1544079"/>
                </a:lnTo>
                <a:lnTo>
                  <a:pt x="887425" y="1514589"/>
                </a:lnTo>
                <a:lnTo>
                  <a:pt x="857936" y="1514589"/>
                </a:lnTo>
                <a:lnTo>
                  <a:pt x="857936" y="1485100"/>
                </a:lnTo>
                <a:lnTo>
                  <a:pt x="828446" y="1485100"/>
                </a:lnTo>
                <a:close/>
                <a:moveTo>
                  <a:pt x="1238555" y="1206665"/>
                </a:moveTo>
                <a:lnTo>
                  <a:pt x="1238555" y="1238898"/>
                </a:lnTo>
                <a:lnTo>
                  <a:pt x="1206322" y="1238898"/>
                </a:lnTo>
                <a:lnTo>
                  <a:pt x="1206322" y="1271130"/>
                </a:lnTo>
                <a:lnTo>
                  <a:pt x="1238555" y="1271130"/>
                </a:lnTo>
                <a:lnTo>
                  <a:pt x="1238555" y="1303363"/>
                </a:lnTo>
                <a:lnTo>
                  <a:pt x="1270787" y="1303363"/>
                </a:lnTo>
                <a:lnTo>
                  <a:pt x="1270787" y="1271130"/>
                </a:lnTo>
                <a:lnTo>
                  <a:pt x="1303020" y="1271130"/>
                </a:lnTo>
                <a:lnTo>
                  <a:pt x="1303020" y="1238898"/>
                </a:lnTo>
                <a:lnTo>
                  <a:pt x="1270787" y="1238898"/>
                </a:lnTo>
                <a:lnTo>
                  <a:pt x="1270787" y="1206665"/>
                </a:lnTo>
                <a:lnTo>
                  <a:pt x="1238555" y="1206665"/>
                </a:lnTo>
                <a:close/>
                <a:moveTo>
                  <a:pt x="1307135" y="1343825"/>
                </a:moveTo>
                <a:lnTo>
                  <a:pt x="1307135" y="1376058"/>
                </a:lnTo>
                <a:lnTo>
                  <a:pt x="1274902" y="1376058"/>
                </a:lnTo>
                <a:lnTo>
                  <a:pt x="1274902" y="1408290"/>
                </a:lnTo>
                <a:lnTo>
                  <a:pt x="1307135" y="1408290"/>
                </a:lnTo>
                <a:lnTo>
                  <a:pt x="1307135" y="1440523"/>
                </a:lnTo>
                <a:lnTo>
                  <a:pt x="1339367" y="1440523"/>
                </a:lnTo>
                <a:lnTo>
                  <a:pt x="1339367" y="1408290"/>
                </a:lnTo>
                <a:lnTo>
                  <a:pt x="1371600" y="1408290"/>
                </a:lnTo>
                <a:lnTo>
                  <a:pt x="1371600" y="1376058"/>
                </a:lnTo>
                <a:lnTo>
                  <a:pt x="1339367" y="1376058"/>
                </a:lnTo>
                <a:lnTo>
                  <a:pt x="1339367" y="1343825"/>
                </a:lnTo>
                <a:lnTo>
                  <a:pt x="1307135" y="1343825"/>
                </a:lnTo>
                <a:close/>
                <a:moveTo>
                  <a:pt x="1101395" y="1480985"/>
                </a:moveTo>
                <a:lnTo>
                  <a:pt x="1101395" y="1513218"/>
                </a:lnTo>
                <a:lnTo>
                  <a:pt x="1069162" y="1513218"/>
                </a:lnTo>
                <a:lnTo>
                  <a:pt x="1069162" y="1545450"/>
                </a:lnTo>
                <a:lnTo>
                  <a:pt x="1101395" y="1545450"/>
                </a:lnTo>
                <a:lnTo>
                  <a:pt x="1101395" y="1577683"/>
                </a:lnTo>
                <a:lnTo>
                  <a:pt x="1133627" y="1577683"/>
                </a:lnTo>
                <a:lnTo>
                  <a:pt x="1133627" y="1545450"/>
                </a:lnTo>
                <a:lnTo>
                  <a:pt x="1165860" y="1545450"/>
                </a:lnTo>
                <a:lnTo>
                  <a:pt x="1165860" y="1513218"/>
                </a:lnTo>
                <a:lnTo>
                  <a:pt x="1133627" y="1513218"/>
                </a:lnTo>
                <a:lnTo>
                  <a:pt x="1133627" y="1480985"/>
                </a:lnTo>
                <a:lnTo>
                  <a:pt x="1101395" y="1480985"/>
                </a:lnTo>
                <a:close/>
                <a:moveTo>
                  <a:pt x="759866" y="1622603"/>
                </a:moveTo>
                <a:lnTo>
                  <a:pt x="759866" y="1651749"/>
                </a:lnTo>
                <a:lnTo>
                  <a:pt x="730720" y="1651749"/>
                </a:lnTo>
                <a:lnTo>
                  <a:pt x="730720" y="1681239"/>
                </a:lnTo>
                <a:lnTo>
                  <a:pt x="759866" y="1681239"/>
                </a:lnTo>
                <a:lnTo>
                  <a:pt x="759866" y="1710385"/>
                </a:lnTo>
                <a:lnTo>
                  <a:pt x="789356" y="1710385"/>
                </a:lnTo>
                <a:lnTo>
                  <a:pt x="789356" y="1681239"/>
                </a:lnTo>
                <a:lnTo>
                  <a:pt x="818502" y="1681239"/>
                </a:lnTo>
                <a:lnTo>
                  <a:pt x="818502" y="1651749"/>
                </a:lnTo>
                <a:lnTo>
                  <a:pt x="789356" y="1651749"/>
                </a:lnTo>
                <a:lnTo>
                  <a:pt x="789356" y="1622603"/>
                </a:lnTo>
                <a:lnTo>
                  <a:pt x="759866" y="1622603"/>
                </a:lnTo>
                <a:close/>
                <a:moveTo>
                  <a:pt x="1545107" y="2674963"/>
                </a:moveTo>
                <a:lnTo>
                  <a:pt x="1545107" y="2642730"/>
                </a:lnTo>
                <a:lnTo>
                  <a:pt x="1577340" y="2642730"/>
                </a:lnTo>
                <a:lnTo>
                  <a:pt x="1577340" y="2610498"/>
                </a:lnTo>
                <a:lnTo>
                  <a:pt x="1545107" y="2610498"/>
                </a:lnTo>
                <a:lnTo>
                  <a:pt x="1545107" y="2578265"/>
                </a:lnTo>
                <a:lnTo>
                  <a:pt x="1512875" y="2578265"/>
                </a:lnTo>
                <a:lnTo>
                  <a:pt x="1512875" y="2610498"/>
                </a:lnTo>
                <a:lnTo>
                  <a:pt x="1480642" y="2610498"/>
                </a:lnTo>
                <a:lnTo>
                  <a:pt x="1480642" y="2642730"/>
                </a:lnTo>
                <a:lnTo>
                  <a:pt x="1512875" y="2642730"/>
                </a:lnTo>
                <a:lnTo>
                  <a:pt x="1512875" y="2674963"/>
                </a:lnTo>
                <a:lnTo>
                  <a:pt x="1545107" y="2674963"/>
                </a:lnTo>
                <a:close/>
                <a:moveTo>
                  <a:pt x="2679764" y="1072248"/>
                </a:moveTo>
                <a:lnTo>
                  <a:pt x="2679764" y="1102766"/>
                </a:lnTo>
                <a:lnTo>
                  <a:pt x="2649245" y="1102766"/>
                </a:lnTo>
                <a:lnTo>
                  <a:pt x="2649245" y="1132942"/>
                </a:lnTo>
                <a:lnTo>
                  <a:pt x="2679764" y="1132942"/>
                </a:lnTo>
                <a:lnTo>
                  <a:pt x="2679764" y="1163460"/>
                </a:lnTo>
                <a:lnTo>
                  <a:pt x="2709939" y="1163460"/>
                </a:lnTo>
                <a:lnTo>
                  <a:pt x="2709939" y="1132942"/>
                </a:lnTo>
                <a:lnTo>
                  <a:pt x="2740457" y="1132942"/>
                </a:lnTo>
                <a:lnTo>
                  <a:pt x="2740457" y="1102766"/>
                </a:lnTo>
                <a:lnTo>
                  <a:pt x="2709939" y="1102766"/>
                </a:lnTo>
                <a:lnTo>
                  <a:pt x="2709939" y="1072248"/>
                </a:lnTo>
                <a:lnTo>
                  <a:pt x="2679764" y="1072248"/>
                </a:lnTo>
                <a:close/>
                <a:moveTo>
                  <a:pt x="2748001" y="1208380"/>
                </a:moveTo>
                <a:lnTo>
                  <a:pt x="2748001" y="1239584"/>
                </a:lnTo>
                <a:lnTo>
                  <a:pt x="2716797" y="1239584"/>
                </a:lnTo>
                <a:lnTo>
                  <a:pt x="2716797" y="1270445"/>
                </a:lnTo>
                <a:lnTo>
                  <a:pt x="2748001" y="1270445"/>
                </a:lnTo>
                <a:lnTo>
                  <a:pt x="2748001" y="1301648"/>
                </a:lnTo>
                <a:lnTo>
                  <a:pt x="2778862" y="1301648"/>
                </a:lnTo>
                <a:lnTo>
                  <a:pt x="2778862" y="1270445"/>
                </a:lnTo>
                <a:lnTo>
                  <a:pt x="2810066" y="1270445"/>
                </a:lnTo>
                <a:lnTo>
                  <a:pt x="2810066" y="1239584"/>
                </a:lnTo>
                <a:lnTo>
                  <a:pt x="2778862" y="1239584"/>
                </a:lnTo>
                <a:lnTo>
                  <a:pt x="2778862" y="1208380"/>
                </a:lnTo>
                <a:lnTo>
                  <a:pt x="2748001" y="1208380"/>
                </a:lnTo>
                <a:close/>
                <a:moveTo>
                  <a:pt x="2611526" y="936803"/>
                </a:moveTo>
                <a:lnTo>
                  <a:pt x="2611526" y="965949"/>
                </a:lnTo>
                <a:lnTo>
                  <a:pt x="2582380" y="965949"/>
                </a:lnTo>
                <a:lnTo>
                  <a:pt x="2582380" y="995439"/>
                </a:lnTo>
                <a:lnTo>
                  <a:pt x="2611526" y="995439"/>
                </a:lnTo>
                <a:lnTo>
                  <a:pt x="2611526" y="1024585"/>
                </a:lnTo>
                <a:lnTo>
                  <a:pt x="2641016" y="1024585"/>
                </a:lnTo>
                <a:lnTo>
                  <a:pt x="2641016" y="995439"/>
                </a:lnTo>
                <a:lnTo>
                  <a:pt x="2670163" y="995439"/>
                </a:lnTo>
                <a:lnTo>
                  <a:pt x="2670163" y="965949"/>
                </a:lnTo>
                <a:lnTo>
                  <a:pt x="2641016" y="965949"/>
                </a:lnTo>
                <a:lnTo>
                  <a:pt x="2641016" y="936803"/>
                </a:lnTo>
                <a:lnTo>
                  <a:pt x="2611526" y="936803"/>
                </a:lnTo>
                <a:close/>
                <a:moveTo>
                  <a:pt x="2473681" y="934745"/>
                </a:moveTo>
                <a:lnTo>
                  <a:pt x="2473681" y="965264"/>
                </a:lnTo>
                <a:lnTo>
                  <a:pt x="2443163" y="965264"/>
                </a:lnTo>
                <a:lnTo>
                  <a:pt x="2443163" y="996125"/>
                </a:lnTo>
                <a:lnTo>
                  <a:pt x="2473681" y="996125"/>
                </a:lnTo>
                <a:lnTo>
                  <a:pt x="2473681" y="1026643"/>
                </a:lnTo>
                <a:lnTo>
                  <a:pt x="2504542" y="1026643"/>
                </a:lnTo>
                <a:lnTo>
                  <a:pt x="2504542" y="996125"/>
                </a:lnTo>
                <a:lnTo>
                  <a:pt x="2535060" y="996125"/>
                </a:lnTo>
                <a:lnTo>
                  <a:pt x="2535060" y="965264"/>
                </a:lnTo>
                <a:lnTo>
                  <a:pt x="2504542" y="965264"/>
                </a:lnTo>
                <a:lnTo>
                  <a:pt x="2504542" y="934745"/>
                </a:lnTo>
                <a:lnTo>
                  <a:pt x="2473681" y="934745"/>
                </a:lnTo>
                <a:close/>
                <a:moveTo>
                  <a:pt x="2404415" y="1069505"/>
                </a:moveTo>
                <a:lnTo>
                  <a:pt x="2404415" y="1101738"/>
                </a:lnTo>
                <a:lnTo>
                  <a:pt x="2372182" y="1101738"/>
                </a:lnTo>
                <a:lnTo>
                  <a:pt x="2372182" y="1133970"/>
                </a:lnTo>
                <a:lnTo>
                  <a:pt x="2404415" y="1133970"/>
                </a:lnTo>
                <a:lnTo>
                  <a:pt x="2404415" y="1166203"/>
                </a:lnTo>
                <a:lnTo>
                  <a:pt x="2436647" y="1166203"/>
                </a:lnTo>
                <a:lnTo>
                  <a:pt x="2436647" y="1133970"/>
                </a:lnTo>
                <a:lnTo>
                  <a:pt x="2468880" y="1133970"/>
                </a:lnTo>
                <a:lnTo>
                  <a:pt x="2468880" y="1101738"/>
                </a:lnTo>
                <a:lnTo>
                  <a:pt x="2436647" y="1101738"/>
                </a:lnTo>
                <a:lnTo>
                  <a:pt x="2436647" y="1069505"/>
                </a:lnTo>
                <a:lnTo>
                  <a:pt x="2404415" y="1069505"/>
                </a:lnTo>
                <a:close/>
                <a:moveTo>
                  <a:pt x="2541918" y="1070534"/>
                </a:moveTo>
                <a:lnTo>
                  <a:pt x="2541918" y="1102081"/>
                </a:lnTo>
                <a:lnTo>
                  <a:pt x="2510371" y="1102081"/>
                </a:lnTo>
                <a:lnTo>
                  <a:pt x="2510371" y="1133627"/>
                </a:lnTo>
                <a:lnTo>
                  <a:pt x="2541918" y="1133627"/>
                </a:lnTo>
                <a:lnTo>
                  <a:pt x="2541918" y="1165174"/>
                </a:lnTo>
                <a:lnTo>
                  <a:pt x="2573465" y="1165174"/>
                </a:lnTo>
                <a:lnTo>
                  <a:pt x="2573465" y="1133627"/>
                </a:lnTo>
                <a:lnTo>
                  <a:pt x="2605012" y="1133627"/>
                </a:lnTo>
                <a:lnTo>
                  <a:pt x="2605012" y="1102081"/>
                </a:lnTo>
                <a:lnTo>
                  <a:pt x="2573465" y="1102081"/>
                </a:lnTo>
                <a:lnTo>
                  <a:pt x="2573465" y="1070534"/>
                </a:lnTo>
                <a:lnTo>
                  <a:pt x="2541918" y="1070534"/>
                </a:lnTo>
                <a:close/>
                <a:moveTo>
                  <a:pt x="2954426" y="1347597"/>
                </a:moveTo>
                <a:lnTo>
                  <a:pt x="2954426" y="1377429"/>
                </a:lnTo>
                <a:lnTo>
                  <a:pt x="2924594" y="1377429"/>
                </a:lnTo>
                <a:lnTo>
                  <a:pt x="2924594" y="1406919"/>
                </a:lnTo>
                <a:lnTo>
                  <a:pt x="2954426" y="1406919"/>
                </a:lnTo>
                <a:lnTo>
                  <a:pt x="2954426" y="1436751"/>
                </a:lnTo>
                <a:lnTo>
                  <a:pt x="2983916" y="1436751"/>
                </a:lnTo>
                <a:lnTo>
                  <a:pt x="2983916" y="1406919"/>
                </a:lnTo>
                <a:lnTo>
                  <a:pt x="3013748" y="1406919"/>
                </a:lnTo>
                <a:lnTo>
                  <a:pt x="3013748" y="1377429"/>
                </a:lnTo>
                <a:lnTo>
                  <a:pt x="2983916" y="1377429"/>
                </a:lnTo>
                <a:lnTo>
                  <a:pt x="2983916" y="1347597"/>
                </a:lnTo>
                <a:lnTo>
                  <a:pt x="2954426" y="1347597"/>
                </a:lnTo>
                <a:close/>
                <a:moveTo>
                  <a:pt x="3023006" y="1485100"/>
                </a:moveTo>
                <a:lnTo>
                  <a:pt x="3023006" y="1514589"/>
                </a:lnTo>
                <a:lnTo>
                  <a:pt x="2993517" y="1514589"/>
                </a:lnTo>
                <a:lnTo>
                  <a:pt x="2993517" y="1544079"/>
                </a:lnTo>
                <a:lnTo>
                  <a:pt x="3023006" y="1544079"/>
                </a:lnTo>
                <a:lnTo>
                  <a:pt x="3023006" y="1573568"/>
                </a:lnTo>
                <a:lnTo>
                  <a:pt x="3052496" y="1573568"/>
                </a:lnTo>
                <a:lnTo>
                  <a:pt x="3052496" y="1544079"/>
                </a:lnTo>
                <a:lnTo>
                  <a:pt x="3081985" y="1544079"/>
                </a:lnTo>
                <a:lnTo>
                  <a:pt x="3081985" y="1514589"/>
                </a:lnTo>
                <a:lnTo>
                  <a:pt x="3052496" y="1514589"/>
                </a:lnTo>
                <a:lnTo>
                  <a:pt x="3052496" y="1485100"/>
                </a:lnTo>
                <a:lnTo>
                  <a:pt x="3023006" y="1485100"/>
                </a:lnTo>
                <a:close/>
                <a:moveTo>
                  <a:pt x="2817610" y="1074649"/>
                </a:moveTo>
                <a:lnTo>
                  <a:pt x="2817610" y="1103452"/>
                </a:lnTo>
                <a:lnTo>
                  <a:pt x="2788806" y="1103452"/>
                </a:lnTo>
                <a:lnTo>
                  <a:pt x="2788806" y="1132256"/>
                </a:lnTo>
                <a:lnTo>
                  <a:pt x="2817610" y="1132256"/>
                </a:lnTo>
                <a:lnTo>
                  <a:pt x="2817610" y="1161059"/>
                </a:lnTo>
                <a:lnTo>
                  <a:pt x="2846413" y="1161059"/>
                </a:lnTo>
                <a:lnTo>
                  <a:pt x="2846413" y="1132256"/>
                </a:lnTo>
                <a:lnTo>
                  <a:pt x="2875217" y="1132256"/>
                </a:lnTo>
                <a:lnTo>
                  <a:pt x="2875217" y="1103452"/>
                </a:lnTo>
                <a:lnTo>
                  <a:pt x="2846413" y="1103452"/>
                </a:lnTo>
                <a:lnTo>
                  <a:pt x="2846413" y="1074649"/>
                </a:lnTo>
                <a:lnTo>
                  <a:pt x="2817610" y="1074649"/>
                </a:lnTo>
                <a:close/>
                <a:moveTo>
                  <a:pt x="2885846" y="1211123"/>
                </a:moveTo>
                <a:lnTo>
                  <a:pt x="2885846" y="1240269"/>
                </a:lnTo>
                <a:lnTo>
                  <a:pt x="2856700" y="1240269"/>
                </a:lnTo>
                <a:lnTo>
                  <a:pt x="2856700" y="1269759"/>
                </a:lnTo>
                <a:lnTo>
                  <a:pt x="2885846" y="1269759"/>
                </a:lnTo>
                <a:lnTo>
                  <a:pt x="2885846" y="1298905"/>
                </a:lnTo>
                <a:lnTo>
                  <a:pt x="2915336" y="1298905"/>
                </a:lnTo>
                <a:lnTo>
                  <a:pt x="2915336" y="1269759"/>
                </a:lnTo>
                <a:lnTo>
                  <a:pt x="2944483" y="1269759"/>
                </a:lnTo>
                <a:lnTo>
                  <a:pt x="2944483" y="1240269"/>
                </a:lnTo>
                <a:lnTo>
                  <a:pt x="2915336" y="1240269"/>
                </a:lnTo>
                <a:lnTo>
                  <a:pt x="2915336" y="1211123"/>
                </a:lnTo>
                <a:lnTo>
                  <a:pt x="2885846" y="1211123"/>
                </a:lnTo>
                <a:close/>
                <a:moveTo>
                  <a:pt x="1856461" y="797585"/>
                </a:moveTo>
                <a:lnTo>
                  <a:pt x="1856461" y="828104"/>
                </a:lnTo>
                <a:lnTo>
                  <a:pt x="1825942" y="828104"/>
                </a:lnTo>
                <a:lnTo>
                  <a:pt x="1825942" y="858965"/>
                </a:lnTo>
                <a:lnTo>
                  <a:pt x="1856461" y="858965"/>
                </a:lnTo>
                <a:lnTo>
                  <a:pt x="1856461" y="889483"/>
                </a:lnTo>
                <a:lnTo>
                  <a:pt x="1887322" y="889483"/>
                </a:lnTo>
                <a:lnTo>
                  <a:pt x="1887322" y="858965"/>
                </a:lnTo>
                <a:lnTo>
                  <a:pt x="1917840" y="858965"/>
                </a:lnTo>
                <a:lnTo>
                  <a:pt x="1917840" y="828104"/>
                </a:lnTo>
                <a:lnTo>
                  <a:pt x="1887322" y="828104"/>
                </a:lnTo>
                <a:lnTo>
                  <a:pt x="1887322" y="797585"/>
                </a:lnTo>
                <a:lnTo>
                  <a:pt x="1856461" y="797585"/>
                </a:lnTo>
                <a:close/>
                <a:moveTo>
                  <a:pt x="1993621" y="797585"/>
                </a:moveTo>
                <a:lnTo>
                  <a:pt x="1993621" y="828104"/>
                </a:lnTo>
                <a:lnTo>
                  <a:pt x="1963102" y="828104"/>
                </a:lnTo>
                <a:lnTo>
                  <a:pt x="1963102" y="858965"/>
                </a:lnTo>
                <a:lnTo>
                  <a:pt x="1993621" y="858965"/>
                </a:lnTo>
                <a:lnTo>
                  <a:pt x="1993621" y="889483"/>
                </a:lnTo>
                <a:lnTo>
                  <a:pt x="2024482" y="889483"/>
                </a:lnTo>
                <a:lnTo>
                  <a:pt x="2024482" y="858965"/>
                </a:lnTo>
                <a:lnTo>
                  <a:pt x="2055000" y="858965"/>
                </a:lnTo>
                <a:lnTo>
                  <a:pt x="2055000" y="828104"/>
                </a:lnTo>
                <a:lnTo>
                  <a:pt x="2024482" y="828104"/>
                </a:lnTo>
                <a:lnTo>
                  <a:pt x="2024482" y="797585"/>
                </a:lnTo>
                <a:lnTo>
                  <a:pt x="1993621" y="797585"/>
                </a:lnTo>
                <a:close/>
                <a:moveTo>
                  <a:pt x="1924355" y="932345"/>
                </a:moveTo>
                <a:lnTo>
                  <a:pt x="1924355" y="964578"/>
                </a:lnTo>
                <a:lnTo>
                  <a:pt x="1892122" y="964578"/>
                </a:lnTo>
                <a:lnTo>
                  <a:pt x="1892122" y="996810"/>
                </a:lnTo>
                <a:lnTo>
                  <a:pt x="1924355" y="996810"/>
                </a:lnTo>
                <a:lnTo>
                  <a:pt x="1924355" y="1029043"/>
                </a:lnTo>
                <a:lnTo>
                  <a:pt x="1956587" y="1029043"/>
                </a:lnTo>
                <a:lnTo>
                  <a:pt x="1956587" y="996810"/>
                </a:lnTo>
                <a:lnTo>
                  <a:pt x="1988820" y="996810"/>
                </a:lnTo>
                <a:lnTo>
                  <a:pt x="1988820" y="964578"/>
                </a:lnTo>
                <a:lnTo>
                  <a:pt x="1956587" y="964578"/>
                </a:lnTo>
                <a:lnTo>
                  <a:pt x="1956587" y="932345"/>
                </a:lnTo>
                <a:lnTo>
                  <a:pt x="1924355" y="932345"/>
                </a:lnTo>
                <a:close/>
                <a:moveTo>
                  <a:pt x="2336178" y="933717"/>
                </a:moveTo>
                <a:lnTo>
                  <a:pt x="2336178" y="964921"/>
                </a:lnTo>
                <a:lnTo>
                  <a:pt x="2304974" y="964921"/>
                </a:lnTo>
                <a:lnTo>
                  <a:pt x="2304974" y="996467"/>
                </a:lnTo>
                <a:lnTo>
                  <a:pt x="2336178" y="996467"/>
                </a:lnTo>
                <a:lnTo>
                  <a:pt x="2336178" y="1027671"/>
                </a:lnTo>
                <a:lnTo>
                  <a:pt x="2367725" y="1027671"/>
                </a:lnTo>
                <a:lnTo>
                  <a:pt x="2367725" y="996467"/>
                </a:lnTo>
                <a:lnTo>
                  <a:pt x="2398928" y="996467"/>
                </a:lnTo>
                <a:lnTo>
                  <a:pt x="2398928" y="964921"/>
                </a:lnTo>
                <a:lnTo>
                  <a:pt x="2367725" y="964921"/>
                </a:lnTo>
                <a:lnTo>
                  <a:pt x="2367725" y="933717"/>
                </a:lnTo>
                <a:lnTo>
                  <a:pt x="2336178" y="933717"/>
                </a:lnTo>
                <a:close/>
                <a:moveTo>
                  <a:pt x="1787195" y="932345"/>
                </a:moveTo>
                <a:lnTo>
                  <a:pt x="1787195" y="964578"/>
                </a:lnTo>
                <a:lnTo>
                  <a:pt x="1754962" y="964578"/>
                </a:lnTo>
                <a:lnTo>
                  <a:pt x="1754962" y="996810"/>
                </a:lnTo>
                <a:lnTo>
                  <a:pt x="1787195" y="996810"/>
                </a:lnTo>
                <a:lnTo>
                  <a:pt x="1787195" y="1029043"/>
                </a:lnTo>
                <a:lnTo>
                  <a:pt x="1819427" y="1029043"/>
                </a:lnTo>
                <a:lnTo>
                  <a:pt x="1819427" y="996810"/>
                </a:lnTo>
                <a:lnTo>
                  <a:pt x="1851660" y="996810"/>
                </a:lnTo>
                <a:lnTo>
                  <a:pt x="1851660" y="964578"/>
                </a:lnTo>
                <a:lnTo>
                  <a:pt x="1819427" y="964578"/>
                </a:lnTo>
                <a:lnTo>
                  <a:pt x="1819427" y="932345"/>
                </a:lnTo>
                <a:lnTo>
                  <a:pt x="1787195" y="932345"/>
                </a:lnTo>
                <a:close/>
                <a:moveTo>
                  <a:pt x="3092615" y="1350683"/>
                </a:moveTo>
                <a:lnTo>
                  <a:pt x="3092615" y="1378458"/>
                </a:lnTo>
                <a:lnTo>
                  <a:pt x="3064840" y="1378458"/>
                </a:lnTo>
                <a:lnTo>
                  <a:pt x="3064840" y="1405890"/>
                </a:lnTo>
                <a:lnTo>
                  <a:pt x="3092615" y="1405890"/>
                </a:lnTo>
                <a:lnTo>
                  <a:pt x="3092615" y="1433665"/>
                </a:lnTo>
                <a:lnTo>
                  <a:pt x="3120047" y="1433665"/>
                </a:lnTo>
                <a:lnTo>
                  <a:pt x="3120047" y="1405890"/>
                </a:lnTo>
                <a:lnTo>
                  <a:pt x="3147822" y="1405890"/>
                </a:lnTo>
                <a:lnTo>
                  <a:pt x="3147822" y="1378458"/>
                </a:lnTo>
                <a:lnTo>
                  <a:pt x="3120047" y="1378458"/>
                </a:lnTo>
                <a:lnTo>
                  <a:pt x="3120047" y="1350683"/>
                </a:lnTo>
                <a:lnTo>
                  <a:pt x="3092615" y="1350683"/>
                </a:lnTo>
                <a:close/>
                <a:moveTo>
                  <a:pt x="2061515" y="932345"/>
                </a:moveTo>
                <a:lnTo>
                  <a:pt x="2061515" y="964578"/>
                </a:lnTo>
                <a:lnTo>
                  <a:pt x="2029282" y="964578"/>
                </a:lnTo>
                <a:lnTo>
                  <a:pt x="2029282" y="996810"/>
                </a:lnTo>
                <a:lnTo>
                  <a:pt x="2061515" y="996810"/>
                </a:lnTo>
                <a:lnTo>
                  <a:pt x="2061515" y="1029043"/>
                </a:lnTo>
                <a:lnTo>
                  <a:pt x="2093747" y="1029043"/>
                </a:lnTo>
                <a:lnTo>
                  <a:pt x="2093747" y="996810"/>
                </a:lnTo>
                <a:lnTo>
                  <a:pt x="2125980" y="996810"/>
                </a:lnTo>
                <a:lnTo>
                  <a:pt x="2125980" y="964578"/>
                </a:lnTo>
                <a:lnTo>
                  <a:pt x="2093747" y="964578"/>
                </a:lnTo>
                <a:lnTo>
                  <a:pt x="2093747" y="932345"/>
                </a:lnTo>
                <a:lnTo>
                  <a:pt x="2061515" y="932345"/>
                </a:lnTo>
                <a:close/>
                <a:moveTo>
                  <a:pt x="2268284" y="798614"/>
                </a:moveTo>
                <a:lnTo>
                  <a:pt x="2268284" y="828446"/>
                </a:lnTo>
                <a:lnTo>
                  <a:pt x="2238451" y="828446"/>
                </a:lnTo>
                <a:lnTo>
                  <a:pt x="2238451" y="858622"/>
                </a:lnTo>
                <a:lnTo>
                  <a:pt x="2268284" y="858622"/>
                </a:lnTo>
                <a:lnTo>
                  <a:pt x="2268284" y="888454"/>
                </a:lnTo>
                <a:lnTo>
                  <a:pt x="2298459" y="888454"/>
                </a:lnTo>
                <a:lnTo>
                  <a:pt x="2298459" y="858622"/>
                </a:lnTo>
                <a:lnTo>
                  <a:pt x="2328291" y="858622"/>
                </a:lnTo>
                <a:lnTo>
                  <a:pt x="2328291" y="828446"/>
                </a:lnTo>
                <a:lnTo>
                  <a:pt x="2298459" y="828446"/>
                </a:lnTo>
                <a:lnTo>
                  <a:pt x="2298459" y="798614"/>
                </a:lnTo>
                <a:lnTo>
                  <a:pt x="2268284" y="798614"/>
                </a:lnTo>
                <a:close/>
                <a:moveTo>
                  <a:pt x="2198675" y="932688"/>
                </a:moveTo>
                <a:lnTo>
                  <a:pt x="2198675" y="964578"/>
                </a:lnTo>
                <a:lnTo>
                  <a:pt x="2166785" y="964578"/>
                </a:lnTo>
                <a:lnTo>
                  <a:pt x="2166785" y="996810"/>
                </a:lnTo>
                <a:lnTo>
                  <a:pt x="2198675" y="996810"/>
                </a:lnTo>
                <a:lnTo>
                  <a:pt x="2198675" y="1028700"/>
                </a:lnTo>
                <a:lnTo>
                  <a:pt x="2230907" y="1028700"/>
                </a:lnTo>
                <a:lnTo>
                  <a:pt x="2230907" y="996810"/>
                </a:lnTo>
                <a:lnTo>
                  <a:pt x="2262797" y="996810"/>
                </a:lnTo>
                <a:lnTo>
                  <a:pt x="2262797" y="964578"/>
                </a:lnTo>
                <a:lnTo>
                  <a:pt x="2230907" y="964578"/>
                </a:lnTo>
                <a:lnTo>
                  <a:pt x="2230907" y="932688"/>
                </a:lnTo>
                <a:lnTo>
                  <a:pt x="2198675" y="932688"/>
                </a:lnTo>
                <a:close/>
                <a:moveTo>
                  <a:pt x="2131124" y="797928"/>
                </a:moveTo>
                <a:lnTo>
                  <a:pt x="2131124" y="828446"/>
                </a:lnTo>
                <a:lnTo>
                  <a:pt x="2100605" y="828446"/>
                </a:lnTo>
                <a:lnTo>
                  <a:pt x="2100605" y="858622"/>
                </a:lnTo>
                <a:lnTo>
                  <a:pt x="2131124" y="858622"/>
                </a:lnTo>
                <a:lnTo>
                  <a:pt x="2131124" y="889140"/>
                </a:lnTo>
                <a:lnTo>
                  <a:pt x="2161299" y="889140"/>
                </a:lnTo>
                <a:lnTo>
                  <a:pt x="2161299" y="858622"/>
                </a:lnTo>
                <a:lnTo>
                  <a:pt x="2191817" y="858622"/>
                </a:lnTo>
                <a:lnTo>
                  <a:pt x="2191817" y="828446"/>
                </a:lnTo>
                <a:lnTo>
                  <a:pt x="2161299" y="828446"/>
                </a:lnTo>
                <a:lnTo>
                  <a:pt x="2161299" y="797928"/>
                </a:lnTo>
                <a:lnTo>
                  <a:pt x="2131124" y="797928"/>
                </a:lnTo>
                <a:close/>
                <a:moveTo>
                  <a:pt x="2847785" y="2536431"/>
                </a:moveTo>
                <a:lnTo>
                  <a:pt x="2847785" y="2505227"/>
                </a:lnTo>
                <a:lnTo>
                  <a:pt x="2878988" y="2505227"/>
                </a:lnTo>
                <a:lnTo>
                  <a:pt x="2878988" y="2473681"/>
                </a:lnTo>
                <a:lnTo>
                  <a:pt x="2847785" y="2473681"/>
                </a:lnTo>
                <a:lnTo>
                  <a:pt x="2847785" y="2442477"/>
                </a:lnTo>
                <a:lnTo>
                  <a:pt x="2816238" y="2442477"/>
                </a:lnTo>
                <a:lnTo>
                  <a:pt x="2816238" y="2473681"/>
                </a:lnTo>
                <a:lnTo>
                  <a:pt x="2785034" y="2473681"/>
                </a:lnTo>
                <a:lnTo>
                  <a:pt x="2785034" y="2505227"/>
                </a:lnTo>
                <a:lnTo>
                  <a:pt x="2816238" y="2505227"/>
                </a:lnTo>
                <a:lnTo>
                  <a:pt x="2816238" y="2536431"/>
                </a:lnTo>
                <a:lnTo>
                  <a:pt x="2847785" y="2536431"/>
                </a:lnTo>
                <a:close/>
                <a:moveTo>
                  <a:pt x="2710967" y="2537803"/>
                </a:moveTo>
                <a:lnTo>
                  <a:pt x="2710967" y="2505570"/>
                </a:lnTo>
                <a:lnTo>
                  <a:pt x="2743200" y="2505570"/>
                </a:lnTo>
                <a:lnTo>
                  <a:pt x="2743200" y="2473338"/>
                </a:lnTo>
                <a:lnTo>
                  <a:pt x="2710967" y="2473338"/>
                </a:lnTo>
                <a:lnTo>
                  <a:pt x="2710967" y="2441105"/>
                </a:lnTo>
                <a:lnTo>
                  <a:pt x="2678735" y="2441105"/>
                </a:lnTo>
                <a:lnTo>
                  <a:pt x="2678735" y="2473338"/>
                </a:lnTo>
                <a:lnTo>
                  <a:pt x="2646502" y="2473338"/>
                </a:lnTo>
                <a:lnTo>
                  <a:pt x="2646502" y="2505570"/>
                </a:lnTo>
                <a:lnTo>
                  <a:pt x="2678735" y="2505570"/>
                </a:lnTo>
                <a:lnTo>
                  <a:pt x="2678735" y="2537803"/>
                </a:lnTo>
                <a:lnTo>
                  <a:pt x="2710967" y="2537803"/>
                </a:lnTo>
                <a:close/>
                <a:moveTo>
                  <a:pt x="2368067" y="2674963"/>
                </a:moveTo>
                <a:lnTo>
                  <a:pt x="2368067" y="2642730"/>
                </a:lnTo>
                <a:lnTo>
                  <a:pt x="2400300" y="2642730"/>
                </a:lnTo>
                <a:lnTo>
                  <a:pt x="2400300" y="2610498"/>
                </a:lnTo>
                <a:lnTo>
                  <a:pt x="2368067" y="2610498"/>
                </a:lnTo>
                <a:lnTo>
                  <a:pt x="2368067" y="2578265"/>
                </a:lnTo>
                <a:lnTo>
                  <a:pt x="2335835" y="2578265"/>
                </a:lnTo>
                <a:lnTo>
                  <a:pt x="2335835" y="2610498"/>
                </a:lnTo>
                <a:lnTo>
                  <a:pt x="2303602" y="2610498"/>
                </a:lnTo>
                <a:lnTo>
                  <a:pt x="2303602" y="2642730"/>
                </a:lnTo>
                <a:lnTo>
                  <a:pt x="2335835" y="2642730"/>
                </a:lnTo>
                <a:lnTo>
                  <a:pt x="2335835" y="2674963"/>
                </a:lnTo>
                <a:lnTo>
                  <a:pt x="2368067" y="2674963"/>
                </a:lnTo>
                <a:close/>
                <a:moveTo>
                  <a:pt x="2505227" y="2674963"/>
                </a:moveTo>
                <a:lnTo>
                  <a:pt x="2505227" y="2642730"/>
                </a:lnTo>
                <a:lnTo>
                  <a:pt x="2537460" y="2642730"/>
                </a:lnTo>
                <a:lnTo>
                  <a:pt x="2537460" y="2610498"/>
                </a:lnTo>
                <a:lnTo>
                  <a:pt x="2505227" y="2610498"/>
                </a:lnTo>
                <a:lnTo>
                  <a:pt x="2505227" y="2578265"/>
                </a:lnTo>
                <a:lnTo>
                  <a:pt x="2472995" y="2578265"/>
                </a:lnTo>
                <a:lnTo>
                  <a:pt x="2472995" y="2610498"/>
                </a:lnTo>
                <a:lnTo>
                  <a:pt x="2440762" y="2610498"/>
                </a:lnTo>
                <a:lnTo>
                  <a:pt x="2440762" y="2642730"/>
                </a:lnTo>
                <a:lnTo>
                  <a:pt x="2472995" y="2642730"/>
                </a:lnTo>
                <a:lnTo>
                  <a:pt x="2472995" y="2674963"/>
                </a:lnTo>
                <a:lnTo>
                  <a:pt x="2505227" y="2674963"/>
                </a:lnTo>
                <a:close/>
                <a:moveTo>
                  <a:pt x="2642387" y="2674963"/>
                </a:moveTo>
                <a:lnTo>
                  <a:pt x="2642387" y="2642730"/>
                </a:lnTo>
                <a:lnTo>
                  <a:pt x="2674620" y="2642730"/>
                </a:lnTo>
                <a:lnTo>
                  <a:pt x="2674620" y="2610498"/>
                </a:lnTo>
                <a:lnTo>
                  <a:pt x="2642387" y="2610498"/>
                </a:lnTo>
                <a:lnTo>
                  <a:pt x="2642387" y="2578265"/>
                </a:lnTo>
                <a:lnTo>
                  <a:pt x="2610155" y="2578265"/>
                </a:lnTo>
                <a:lnTo>
                  <a:pt x="2610155" y="2610498"/>
                </a:lnTo>
                <a:lnTo>
                  <a:pt x="2577922" y="2610498"/>
                </a:lnTo>
                <a:lnTo>
                  <a:pt x="2577922" y="2642730"/>
                </a:lnTo>
                <a:lnTo>
                  <a:pt x="2610155" y="2642730"/>
                </a:lnTo>
                <a:lnTo>
                  <a:pt x="2610155" y="2674963"/>
                </a:lnTo>
                <a:lnTo>
                  <a:pt x="2642387" y="2674963"/>
                </a:lnTo>
                <a:close/>
                <a:moveTo>
                  <a:pt x="2573807" y="2537803"/>
                </a:moveTo>
                <a:lnTo>
                  <a:pt x="2573807" y="2505570"/>
                </a:lnTo>
                <a:lnTo>
                  <a:pt x="2606040" y="2505570"/>
                </a:lnTo>
                <a:lnTo>
                  <a:pt x="2606040" y="2473338"/>
                </a:lnTo>
                <a:lnTo>
                  <a:pt x="2573807" y="2473338"/>
                </a:lnTo>
                <a:lnTo>
                  <a:pt x="2573807" y="2441105"/>
                </a:lnTo>
                <a:lnTo>
                  <a:pt x="2541575" y="2441105"/>
                </a:lnTo>
                <a:lnTo>
                  <a:pt x="2541575" y="2473338"/>
                </a:lnTo>
                <a:lnTo>
                  <a:pt x="2509342" y="2473338"/>
                </a:lnTo>
                <a:lnTo>
                  <a:pt x="2509342" y="2505570"/>
                </a:lnTo>
                <a:lnTo>
                  <a:pt x="2541575" y="2505570"/>
                </a:lnTo>
                <a:lnTo>
                  <a:pt x="2541575" y="2537803"/>
                </a:lnTo>
                <a:lnTo>
                  <a:pt x="2573807" y="2537803"/>
                </a:lnTo>
                <a:close/>
                <a:moveTo>
                  <a:pt x="2436647" y="2812123"/>
                </a:moveTo>
                <a:lnTo>
                  <a:pt x="2436647" y="2779890"/>
                </a:lnTo>
                <a:lnTo>
                  <a:pt x="2468880" y="2779890"/>
                </a:lnTo>
                <a:lnTo>
                  <a:pt x="2468880" y="2747658"/>
                </a:lnTo>
                <a:lnTo>
                  <a:pt x="2436647" y="2747658"/>
                </a:lnTo>
                <a:lnTo>
                  <a:pt x="2436647" y="2715425"/>
                </a:lnTo>
                <a:lnTo>
                  <a:pt x="2404415" y="2715425"/>
                </a:lnTo>
                <a:lnTo>
                  <a:pt x="2404415" y="2747658"/>
                </a:lnTo>
                <a:lnTo>
                  <a:pt x="2372182" y="2747658"/>
                </a:lnTo>
                <a:lnTo>
                  <a:pt x="2372182" y="2779890"/>
                </a:lnTo>
                <a:lnTo>
                  <a:pt x="2404415" y="2779890"/>
                </a:lnTo>
                <a:lnTo>
                  <a:pt x="2404415" y="2812123"/>
                </a:lnTo>
                <a:lnTo>
                  <a:pt x="2436647" y="2812123"/>
                </a:lnTo>
                <a:close/>
                <a:moveTo>
                  <a:pt x="2162327" y="2812123"/>
                </a:moveTo>
                <a:lnTo>
                  <a:pt x="2162327" y="2779890"/>
                </a:lnTo>
                <a:lnTo>
                  <a:pt x="2194560" y="2779890"/>
                </a:lnTo>
                <a:lnTo>
                  <a:pt x="2194560" y="2747658"/>
                </a:lnTo>
                <a:lnTo>
                  <a:pt x="2162327" y="2747658"/>
                </a:lnTo>
                <a:lnTo>
                  <a:pt x="2162327" y="2715425"/>
                </a:lnTo>
                <a:lnTo>
                  <a:pt x="2130095" y="2715425"/>
                </a:lnTo>
                <a:lnTo>
                  <a:pt x="2130095" y="2747658"/>
                </a:lnTo>
                <a:lnTo>
                  <a:pt x="2097862" y="2747658"/>
                </a:lnTo>
                <a:lnTo>
                  <a:pt x="2097862" y="2779890"/>
                </a:lnTo>
                <a:lnTo>
                  <a:pt x="2130095" y="2779890"/>
                </a:lnTo>
                <a:lnTo>
                  <a:pt x="2130095" y="2812123"/>
                </a:lnTo>
                <a:lnTo>
                  <a:pt x="2162327" y="2812123"/>
                </a:lnTo>
                <a:close/>
                <a:moveTo>
                  <a:pt x="3161195" y="1488186"/>
                </a:moveTo>
                <a:lnTo>
                  <a:pt x="3161195" y="1515618"/>
                </a:lnTo>
                <a:lnTo>
                  <a:pt x="3133763" y="1515618"/>
                </a:lnTo>
                <a:lnTo>
                  <a:pt x="3133763" y="1543050"/>
                </a:lnTo>
                <a:lnTo>
                  <a:pt x="3161195" y="1543050"/>
                </a:lnTo>
                <a:lnTo>
                  <a:pt x="3161195" y="1570482"/>
                </a:lnTo>
                <a:lnTo>
                  <a:pt x="3188627" y="1570482"/>
                </a:lnTo>
                <a:lnTo>
                  <a:pt x="3188627" y="1543050"/>
                </a:lnTo>
                <a:lnTo>
                  <a:pt x="3216059" y="1543050"/>
                </a:lnTo>
                <a:lnTo>
                  <a:pt x="3216059" y="1515618"/>
                </a:lnTo>
                <a:lnTo>
                  <a:pt x="3188627" y="1515618"/>
                </a:lnTo>
                <a:lnTo>
                  <a:pt x="3188627" y="1488186"/>
                </a:lnTo>
                <a:lnTo>
                  <a:pt x="3161195" y="1488186"/>
                </a:lnTo>
                <a:close/>
                <a:moveTo>
                  <a:pt x="2093747" y="2674963"/>
                </a:moveTo>
                <a:lnTo>
                  <a:pt x="2093747" y="2642730"/>
                </a:lnTo>
                <a:lnTo>
                  <a:pt x="2125980" y="2642730"/>
                </a:lnTo>
                <a:lnTo>
                  <a:pt x="2125980" y="2610498"/>
                </a:lnTo>
                <a:lnTo>
                  <a:pt x="2093747" y="2610498"/>
                </a:lnTo>
                <a:lnTo>
                  <a:pt x="2093747" y="2578265"/>
                </a:lnTo>
                <a:lnTo>
                  <a:pt x="2061515" y="2578265"/>
                </a:lnTo>
                <a:lnTo>
                  <a:pt x="2061515" y="2610498"/>
                </a:lnTo>
                <a:lnTo>
                  <a:pt x="2029282" y="2610498"/>
                </a:lnTo>
                <a:lnTo>
                  <a:pt x="2029282" y="2642730"/>
                </a:lnTo>
                <a:lnTo>
                  <a:pt x="2061515" y="2642730"/>
                </a:lnTo>
                <a:lnTo>
                  <a:pt x="2061515" y="2674963"/>
                </a:lnTo>
                <a:lnTo>
                  <a:pt x="2093747" y="2674963"/>
                </a:lnTo>
                <a:close/>
                <a:moveTo>
                  <a:pt x="2230907" y="2674963"/>
                </a:moveTo>
                <a:lnTo>
                  <a:pt x="2230907" y="2642730"/>
                </a:lnTo>
                <a:lnTo>
                  <a:pt x="2263140" y="2642730"/>
                </a:lnTo>
                <a:lnTo>
                  <a:pt x="2263140" y="2610498"/>
                </a:lnTo>
                <a:lnTo>
                  <a:pt x="2230907" y="2610498"/>
                </a:lnTo>
                <a:lnTo>
                  <a:pt x="2230907" y="2578265"/>
                </a:lnTo>
                <a:lnTo>
                  <a:pt x="2198675" y="2578265"/>
                </a:lnTo>
                <a:lnTo>
                  <a:pt x="2198675" y="2610498"/>
                </a:lnTo>
                <a:lnTo>
                  <a:pt x="2166442" y="2610498"/>
                </a:lnTo>
                <a:lnTo>
                  <a:pt x="2166442" y="2642730"/>
                </a:lnTo>
                <a:lnTo>
                  <a:pt x="2198675" y="2642730"/>
                </a:lnTo>
                <a:lnTo>
                  <a:pt x="2198675" y="2674963"/>
                </a:lnTo>
                <a:lnTo>
                  <a:pt x="2230907" y="2674963"/>
                </a:lnTo>
                <a:close/>
                <a:moveTo>
                  <a:pt x="2299487" y="2812123"/>
                </a:moveTo>
                <a:lnTo>
                  <a:pt x="2299487" y="2779890"/>
                </a:lnTo>
                <a:lnTo>
                  <a:pt x="2331720" y="2779890"/>
                </a:lnTo>
                <a:lnTo>
                  <a:pt x="2331720" y="2747658"/>
                </a:lnTo>
                <a:lnTo>
                  <a:pt x="2299487" y="2747658"/>
                </a:lnTo>
                <a:lnTo>
                  <a:pt x="2299487" y="2715425"/>
                </a:lnTo>
                <a:lnTo>
                  <a:pt x="2267255" y="2715425"/>
                </a:lnTo>
                <a:lnTo>
                  <a:pt x="2267255" y="2747658"/>
                </a:lnTo>
                <a:lnTo>
                  <a:pt x="2235022" y="2747658"/>
                </a:lnTo>
                <a:lnTo>
                  <a:pt x="2235022" y="2779890"/>
                </a:lnTo>
                <a:lnTo>
                  <a:pt x="2267255" y="2779890"/>
                </a:lnTo>
                <a:lnTo>
                  <a:pt x="2267255" y="2812123"/>
                </a:lnTo>
                <a:lnTo>
                  <a:pt x="2299487" y="2812123"/>
                </a:lnTo>
                <a:close/>
                <a:moveTo>
                  <a:pt x="3189313" y="2120837"/>
                </a:moveTo>
                <a:lnTo>
                  <a:pt x="3189313" y="2092376"/>
                </a:lnTo>
                <a:lnTo>
                  <a:pt x="3217774" y="2092376"/>
                </a:lnTo>
                <a:lnTo>
                  <a:pt x="3217774" y="2063572"/>
                </a:lnTo>
                <a:lnTo>
                  <a:pt x="3189313" y="2063572"/>
                </a:lnTo>
                <a:lnTo>
                  <a:pt x="3189313" y="2035112"/>
                </a:lnTo>
                <a:lnTo>
                  <a:pt x="3160510" y="2035112"/>
                </a:lnTo>
                <a:lnTo>
                  <a:pt x="3160510" y="2063572"/>
                </a:lnTo>
                <a:lnTo>
                  <a:pt x="3132049" y="2063572"/>
                </a:lnTo>
                <a:lnTo>
                  <a:pt x="3132049" y="2092376"/>
                </a:lnTo>
                <a:lnTo>
                  <a:pt x="3160510" y="2092376"/>
                </a:lnTo>
                <a:lnTo>
                  <a:pt x="3160510" y="2120837"/>
                </a:lnTo>
                <a:lnTo>
                  <a:pt x="3189313" y="2120837"/>
                </a:lnTo>
                <a:close/>
                <a:moveTo>
                  <a:pt x="3229775" y="1899666"/>
                </a:moveTo>
                <a:lnTo>
                  <a:pt x="3229775" y="1927098"/>
                </a:lnTo>
                <a:lnTo>
                  <a:pt x="3202343" y="1927098"/>
                </a:lnTo>
                <a:lnTo>
                  <a:pt x="3202343" y="1954530"/>
                </a:lnTo>
                <a:lnTo>
                  <a:pt x="3229775" y="1954530"/>
                </a:lnTo>
                <a:lnTo>
                  <a:pt x="3229775" y="1981962"/>
                </a:lnTo>
                <a:lnTo>
                  <a:pt x="3257207" y="1981962"/>
                </a:lnTo>
                <a:lnTo>
                  <a:pt x="3257207" y="1954530"/>
                </a:lnTo>
                <a:lnTo>
                  <a:pt x="3284639" y="1954530"/>
                </a:lnTo>
                <a:lnTo>
                  <a:pt x="3284639" y="1927098"/>
                </a:lnTo>
                <a:lnTo>
                  <a:pt x="3257207" y="1927098"/>
                </a:lnTo>
                <a:lnTo>
                  <a:pt x="3257207" y="1899666"/>
                </a:lnTo>
                <a:lnTo>
                  <a:pt x="3229775" y="1899666"/>
                </a:lnTo>
                <a:close/>
                <a:moveTo>
                  <a:pt x="3120733" y="2258682"/>
                </a:moveTo>
                <a:lnTo>
                  <a:pt x="3120733" y="2229536"/>
                </a:lnTo>
                <a:lnTo>
                  <a:pt x="3149879" y="2229536"/>
                </a:lnTo>
                <a:lnTo>
                  <a:pt x="3149879" y="2200732"/>
                </a:lnTo>
                <a:lnTo>
                  <a:pt x="3120733" y="2200732"/>
                </a:lnTo>
                <a:lnTo>
                  <a:pt x="3120733" y="2171586"/>
                </a:lnTo>
                <a:lnTo>
                  <a:pt x="3091930" y="2171586"/>
                </a:lnTo>
                <a:lnTo>
                  <a:pt x="3091930" y="2200732"/>
                </a:lnTo>
                <a:lnTo>
                  <a:pt x="3062783" y="2200732"/>
                </a:lnTo>
                <a:lnTo>
                  <a:pt x="3062783" y="2229536"/>
                </a:lnTo>
                <a:lnTo>
                  <a:pt x="3091930" y="2229536"/>
                </a:lnTo>
                <a:lnTo>
                  <a:pt x="3091930" y="2258682"/>
                </a:lnTo>
                <a:lnTo>
                  <a:pt x="3120733" y="2258682"/>
                </a:lnTo>
                <a:close/>
                <a:moveTo>
                  <a:pt x="3230118" y="1626375"/>
                </a:moveTo>
                <a:lnTo>
                  <a:pt x="3230118" y="1653121"/>
                </a:lnTo>
                <a:lnTo>
                  <a:pt x="3203372" y="1653121"/>
                </a:lnTo>
                <a:lnTo>
                  <a:pt x="3203372" y="1679867"/>
                </a:lnTo>
                <a:lnTo>
                  <a:pt x="3230118" y="1679867"/>
                </a:lnTo>
                <a:lnTo>
                  <a:pt x="3230118" y="1706613"/>
                </a:lnTo>
                <a:lnTo>
                  <a:pt x="3256864" y="1706613"/>
                </a:lnTo>
                <a:lnTo>
                  <a:pt x="3256864" y="1679867"/>
                </a:lnTo>
                <a:lnTo>
                  <a:pt x="3283610" y="1679867"/>
                </a:lnTo>
                <a:lnTo>
                  <a:pt x="3283610" y="1653121"/>
                </a:lnTo>
                <a:lnTo>
                  <a:pt x="3256864" y="1653121"/>
                </a:lnTo>
                <a:lnTo>
                  <a:pt x="3256864" y="1626375"/>
                </a:lnTo>
                <a:lnTo>
                  <a:pt x="3230118" y="1626375"/>
                </a:lnTo>
                <a:close/>
                <a:moveTo>
                  <a:pt x="2025167" y="2812123"/>
                </a:moveTo>
                <a:lnTo>
                  <a:pt x="2025167" y="2779890"/>
                </a:lnTo>
                <a:lnTo>
                  <a:pt x="2057400" y="2779890"/>
                </a:lnTo>
                <a:lnTo>
                  <a:pt x="2057400" y="2747658"/>
                </a:lnTo>
                <a:lnTo>
                  <a:pt x="2025167" y="2747658"/>
                </a:lnTo>
                <a:lnTo>
                  <a:pt x="2025167" y="2715425"/>
                </a:lnTo>
                <a:lnTo>
                  <a:pt x="1992935" y="2715425"/>
                </a:lnTo>
                <a:lnTo>
                  <a:pt x="1992935" y="2747658"/>
                </a:lnTo>
                <a:lnTo>
                  <a:pt x="1960702" y="2747658"/>
                </a:lnTo>
                <a:lnTo>
                  <a:pt x="1960702" y="2779890"/>
                </a:lnTo>
                <a:lnTo>
                  <a:pt x="1992935" y="2779890"/>
                </a:lnTo>
                <a:lnTo>
                  <a:pt x="1992935" y="2812123"/>
                </a:lnTo>
                <a:lnTo>
                  <a:pt x="2025167" y="2812123"/>
                </a:lnTo>
                <a:close/>
                <a:moveTo>
                  <a:pt x="2779547" y="2400643"/>
                </a:moveTo>
                <a:lnTo>
                  <a:pt x="2779547" y="2368410"/>
                </a:lnTo>
                <a:lnTo>
                  <a:pt x="2811780" y="2368410"/>
                </a:lnTo>
                <a:lnTo>
                  <a:pt x="2811780" y="2336178"/>
                </a:lnTo>
                <a:lnTo>
                  <a:pt x="2779547" y="2336178"/>
                </a:lnTo>
                <a:lnTo>
                  <a:pt x="2779547" y="2303945"/>
                </a:lnTo>
                <a:lnTo>
                  <a:pt x="2747315" y="2303945"/>
                </a:lnTo>
                <a:lnTo>
                  <a:pt x="2747315" y="2336178"/>
                </a:lnTo>
                <a:lnTo>
                  <a:pt x="2715082" y="2336178"/>
                </a:lnTo>
                <a:lnTo>
                  <a:pt x="2715082" y="2368410"/>
                </a:lnTo>
                <a:lnTo>
                  <a:pt x="2747315" y="2368410"/>
                </a:lnTo>
                <a:lnTo>
                  <a:pt x="2747315" y="2400643"/>
                </a:lnTo>
                <a:lnTo>
                  <a:pt x="2779547" y="2400643"/>
                </a:lnTo>
                <a:close/>
                <a:moveTo>
                  <a:pt x="2916365" y="2399271"/>
                </a:moveTo>
                <a:lnTo>
                  <a:pt x="2916365" y="2368067"/>
                </a:lnTo>
                <a:lnTo>
                  <a:pt x="2947568" y="2368067"/>
                </a:lnTo>
                <a:lnTo>
                  <a:pt x="2947568" y="2336521"/>
                </a:lnTo>
                <a:lnTo>
                  <a:pt x="2916365" y="2336521"/>
                </a:lnTo>
                <a:lnTo>
                  <a:pt x="2916365" y="2305317"/>
                </a:lnTo>
                <a:lnTo>
                  <a:pt x="2884818" y="2305317"/>
                </a:lnTo>
                <a:lnTo>
                  <a:pt x="2884818" y="2336521"/>
                </a:lnTo>
                <a:lnTo>
                  <a:pt x="2853614" y="2336521"/>
                </a:lnTo>
                <a:lnTo>
                  <a:pt x="2853614" y="2368067"/>
                </a:lnTo>
                <a:lnTo>
                  <a:pt x="2884818" y="2368067"/>
                </a:lnTo>
                <a:lnTo>
                  <a:pt x="2884818" y="2399271"/>
                </a:lnTo>
                <a:lnTo>
                  <a:pt x="2916365" y="2399271"/>
                </a:lnTo>
                <a:close/>
                <a:moveTo>
                  <a:pt x="2984602" y="2261768"/>
                </a:moveTo>
                <a:lnTo>
                  <a:pt x="2984602" y="2230565"/>
                </a:lnTo>
                <a:lnTo>
                  <a:pt x="3015806" y="2230565"/>
                </a:lnTo>
                <a:lnTo>
                  <a:pt x="3015806" y="2199704"/>
                </a:lnTo>
                <a:lnTo>
                  <a:pt x="2984602" y="2199704"/>
                </a:lnTo>
                <a:lnTo>
                  <a:pt x="2984602" y="2168500"/>
                </a:lnTo>
                <a:lnTo>
                  <a:pt x="2953741" y="2168500"/>
                </a:lnTo>
                <a:lnTo>
                  <a:pt x="2953741" y="2199704"/>
                </a:lnTo>
                <a:lnTo>
                  <a:pt x="2922537" y="2199704"/>
                </a:lnTo>
                <a:lnTo>
                  <a:pt x="2922537" y="2230565"/>
                </a:lnTo>
                <a:lnTo>
                  <a:pt x="2953741" y="2230565"/>
                </a:lnTo>
                <a:lnTo>
                  <a:pt x="2953741" y="2261768"/>
                </a:lnTo>
                <a:lnTo>
                  <a:pt x="2984602" y="2261768"/>
                </a:lnTo>
                <a:close/>
                <a:moveTo>
                  <a:pt x="3052496" y="2396871"/>
                </a:moveTo>
                <a:lnTo>
                  <a:pt x="3052496" y="2367039"/>
                </a:lnTo>
                <a:lnTo>
                  <a:pt x="3082328" y="2367039"/>
                </a:lnTo>
                <a:lnTo>
                  <a:pt x="3082328" y="2337549"/>
                </a:lnTo>
                <a:lnTo>
                  <a:pt x="3052496" y="2337549"/>
                </a:lnTo>
                <a:lnTo>
                  <a:pt x="3052496" y="2307717"/>
                </a:lnTo>
                <a:lnTo>
                  <a:pt x="3023006" y="2307717"/>
                </a:lnTo>
                <a:lnTo>
                  <a:pt x="3023006" y="2337549"/>
                </a:lnTo>
                <a:lnTo>
                  <a:pt x="2993174" y="2337549"/>
                </a:lnTo>
                <a:lnTo>
                  <a:pt x="2993174" y="2367039"/>
                </a:lnTo>
                <a:lnTo>
                  <a:pt x="3023006" y="2367039"/>
                </a:lnTo>
                <a:lnTo>
                  <a:pt x="3023006" y="2396871"/>
                </a:lnTo>
                <a:lnTo>
                  <a:pt x="3052496" y="2396871"/>
                </a:lnTo>
                <a:close/>
                <a:moveTo>
                  <a:pt x="1855775" y="1343825"/>
                </a:moveTo>
                <a:lnTo>
                  <a:pt x="1855775" y="1376058"/>
                </a:lnTo>
                <a:lnTo>
                  <a:pt x="1823542" y="1376058"/>
                </a:lnTo>
                <a:lnTo>
                  <a:pt x="1823542" y="1408290"/>
                </a:lnTo>
                <a:lnTo>
                  <a:pt x="1855775" y="1408290"/>
                </a:lnTo>
                <a:lnTo>
                  <a:pt x="1855775" y="1440523"/>
                </a:lnTo>
                <a:lnTo>
                  <a:pt x="1888007" y="1440523"/>
                </a:lnTo>
                <a:lnTo>
                  <a:pt x="1888007" y="1408290"/>
                </a:lnTo>
                <a:lnTo>
                  <a:pt x="1920240" y="1408290"/>
                </a:lnTo>
                <a:lnTo>
                  <a:pt x="1920240" y="1376058"/>
                </a:lnTo>
                <a:lnTo>
                  <a:pt x="1888007" y="1376058"/>
                </a:lnTo>
                <a:lnTo>
                  <a:pt x="1888007" y="1343825"/>
                </a:lnTo>
                <a:lnTo>
                  <a:pt x="1855775" y="1343825"/>
                </a:lnTo>
                <a:close/>
                <a:moveTo>
                  <a:pt x="1238555" y="1480985"/>
                </a:moveTo>
                <a:lnTo>
                  <a:pt x="1238555" y="1513218"/>
                </a:lnTo>
                <a:lnTo>
                  <a:pt x="1206322" y="1513218"/>
                </a:lnTo>
                <a:lnTo>
                  <a:pt x="1206322" y="1545450"/>
                </a:lnTo>
                <a:lnTo>
                  <a:pt x="1238555" y="1545450"/>
                </a:lnTo>
                <a:lnTo>
                  <a:pt x="1238555" y="1577683"/>
                </a:lnTo>
                <a:lnTo>
                  <a:pt x="1270787" y="1577683"/>
                </a:lnTo>
                <a:lnTo>
                  <a:pt x="1270787" y="1545450"/>
                </a:lnTo>
                <a:lnTo>
                  <a:pt x="1303020" y="1545450"/>
                </a:lnTo>
                <a:lnTo>
                  <a:pt x="1303020" y="1513218"/>
                </a:lnTo>
                <a:lnTo>
                  <a:pt x="1270787" y="1513218"/>
                </a:lnTo>
                <a:lnTo>
                  <a:pt x="1270787" y="1480985"/>
                </a:lnTo>
                <a:lnTo>
                  <a:pt x="1238555" y="1480985"/>
                </a:lnTo>
                <a:close/>
                <a:moveTo>
                  <a:pt x="1307135" y="1618145"/>
                </a:moveTo>
                <a:lnTo>
                  <a:pt x="1307135" y="1650378"/>
                </a:lnTo>
                <a:lnTo>
                  <a:pt x="1274902" y="1650378"/>
                </a:lnTo>
                <a:lnTo>
                  <a:pt x="1274902" y="1682610"/>
                </a:lnTo>
                <a:lnTo>
                  <a:pt x="1307135" y="1682610"/>
                </a:lnTo>
                <a:lnTo>
                  <a:pt x="1307135" y="1714843"/>
                </a:lnTo>
                <a:lnTo>
                  <a:pt x="1339367" y="1714843"/>
                </a:lnTo>
                <a:lnTo>
                  <a:pt x="1339367" y="1682610"/>
                </a:lnTo>
                <a:lnTo>
                  <a:pt x="1371600" y="1682610"/>
                </a:lnTo>
                <a:lnTo>
                  <a:pt x="1371600" y="1650378"/>
                </a:lnTo>
                <a:lnTo>
                  <a:pt x="1339367" y="1650378"/>
                </a:lnTo>
                <a:lnTo>
                  <a:pt x="1339367" y="1618145"/>
                </a:lnTo>
                <a:lnTo>
                  <a:pt x="1307135" y="1618145"/>
                </a:lnTo>
                <a:close/>
                <a:moveTo>
                  <a:pt x="1032815" y="1618145"/>
                </a:moveTo>
                <a:lnTo>
                  <a:pt x="1032815" y="1650378"/>
                </a:lnTo>
                <a:lnTo>
                  <a:pt x="1000582" y="1650378"/>
                </a:lnTo>
                <a:lnTo>
                  <a:pt x="1000582" y="1682610"/>
                </a:lnTo>
                <a:lnTo>
                  <a:pt x="1032815" y="1682610"/>
                </a:lnTo>
                <a:lnTo>
                  <a:pt x="1032815" y="1714843"/>
                </a:lnTo>
                <a:lnTo>
                  <a:pt x="1065047" y="1714843"/>
                </a:lnTo>
                <a:lnTo>
                  <a:pt x="1065047" y="1682610"/>
                </a:lnTo>
                <a:lnTo>
                  <a:pt x="1097280" y="1682610"/>
                </a:lnTo>
                <a:lnTo>
                  <a:pt x="1097280" y="1650378"/>
                </a:lnTo>
                <a:lnTo>
                  <a:pt x="1065047" y="1650378"/>
                </a:lnTo>
                <a:lnTo>
                  <a:pt x="1065047" y="1618145"/>
                </a:lnTo>
                <a:lnTo>
                  <a:pt x="1032815" y="1618145"/>
                </a:lnTo>
                <a:close/>
                <a:moveTo>
                  <a:pt x="1169975" y="1618145"/>
                </a:moveTo>
                <a:lnTo>
                  <a:pt x="1169975" y="1650378"/>
                </a:lnTo>
                <a:lnTo>
                  <a:pt x="1137742" y="1650378"/>
                </a:lnTo>
                <a:lnTo>
                  <a:pt x="1137742" y="1682610"/>
                </a:lnTo>
                <a:lnTo>
                  <a:pt x="1169975" y="1682610"/>
                </a:lnTo>
                <a:lnTo>
                  <a:pt x="1169975" y="1714843"/>
                </a:lnTo>
                <a:lnTo>
                  <a:pt x="1202207" y="1714843"/>
                </a:lnTo>
                <a:lnTo>
                  <a:pt x="1202207" y="1682610"/>
                </a:lnTo>
                <a:lnTo>
                  <a:pt x="1234440" y="1682610"/>
                </a:lnTo>
                <a:lnTo>
                  <a:pt x="1234440" y="1650378"/>
                </a:lnTo>
                <a:lnTo>
                  <a:pt x="1202207" y="1650378"/>
                </a:lnTo>
                <a:lnTo>
                  <a:pt x="1202207" y="1618145"/>
                </a:lnTo>
                <a:lnTo>
                  <a:pt x="1169975" y="1618145"/>
                </a:lnTo>
                <a:close/>
                <a:moveTo>
                  <a:pt x="1375715" y="1480985"/>
                </a:moveTo>
                <a:lnTo>
                  <a:pt x="1375715" y="1513218"/>
                </a:lnTo>
                <a:lnTo>
                  <a:pt x="1343482" y="1513218"/>
                </a:lnTo>
                <a:lnTo>
                  <a:pt x="1343482" y="1545450"/>
                </a:lnTo>
                <a:lnTo>
                  <a:pt x="1375715" y="1545450"/>
                </a:lnTo>
                <a:lnTo>
                  <a:pt x="1375715" y="1577683"/>
                </a:lnTo>
                <a:lnTo>
                  <a:pt x="1407947" y="1577683"/>
                </a:lnTo>
                <a:lnTo>
                  <a:pt x="1407947" y="1545450"/>
                </a:lnTo>
                <a:lnTo>
                  <a:pt x="1440180" y="1545450"/>
                </a:lnTo>
                <a:lnTo>
                  <a:pt x="1440180" y="1513218"/>
                </a:lnTo>
                <a:lnTo>
                  <a:pt x="1407947" y="1513218"/>
                </a:lnTo>
                <a:lnTo>
                  <a:pt x="1407947" y="1480985"/>
                </a:lnTo>
                <a:lnTo>
                  <a:pt x="1375715" y="1480985"/>
                </a:lnTo>
                <a:close/>
                <a:moveTo>
                  <a:pt x="1101395" y="1755305"/>
                </a:moveTo>
                <a:lnTo>
                  <a:pt x="1101395" y="1787538"/>
                </a:lnTo>
                <a:lnTo>
                  <a:pt x="1069162" y="1787538"/>
                </a:lnTo>
                <a:lnTo>
                  <a:pt x="1069162" y="1819770"/>
                </a:lnTo>
                <a:lnTo>
                  <a:pt x="1101395" y="1819770"/>
                </a:lnTo>
                <a:lnTo>
                  <a:pt x="1101395" y="1852003"/>
                </a:lnTo>
                <a:lnTo>
                  <a:pt x="1133627" y="1852003"/>
                </a:lnTo>
                <a:lnTo>
                  <a:pt x="1133627" y="1819770"/>
                </a:lnTo>
                <a:lnTo>
                  <a:pt x="1165860" y="1819770"/>
                </a:lnTo>
                <a:lnTo>
                  <a:pt x="1165860" y="1787538"/>
                </a:lnTo>
                <a:lnTo>
                  <a:pt x="1133627" y="1787538"/>
                </a:lnTo>
                <a:lnTo>
                  <a:pt x="1133627" y="1755305"/>
                </a:lnTo>
                <a:lnTo>
                  <a:pt x="1101395" y="1755305"/>
                </a:lnTo>
                <a:close/>
                <a:moveTo>
                  <a:pt x="1444295" y="1343825"/>
                </a:moveTo>
                <a:lnTo>
                  <a:pt x="1444295" y="1376058"/>
                </a:lnTo>
                <a:lnTo>
                  <a:pt x="1412062" y="1376058"/>
                </a:lnTo>
                <a:lnTo>
                  <a:pt x="1412062" y="1408290"/>
                </a:lnTo>
                <a:lnTo>
                  <a:pt x="1444295" y="1408290"/>
                </a:lnTo>
                <a:lnTo>
                  <a:pt x="1444295" y="1440523"/>
                </a:lnTo>
                <a:lnTo>
                  <a:pt x="1476527" y="1440523"/>
                </a:lnTo>
                <a:lnTo>
                  <a:pt x="1476527" y="1408290"/>
                </a:lnTo>
                <a:lnTo>
                  <a:pt x="1508760" y="1408290"/>
                </a:lnTo>
                <a:lnTo>
                  <a:pt x="1508760" y="1376058"/>
                </a:lnTo>
                <a:lnTo>
                  <a:pt x="1476527" y="1376058"/>
                </a:lnTo>
                <a:lnTo>
                  <a:pt x="1476527" y="1343825"/>
                </a:lnTo>
                <a:lnTo>
                  <a:pt x="1444295" y="1343825"/>
                </a:lnTo>
                <a:close/>
                <a:moveTo>
                  <a:pt x="1650035" y="1480985"/>
                </a:moveTo>
                <a:lnTo>
                  <a:pt x="1650035" y="1513218"/>
                </a:lnTo>
                <a:lnTo>
                  <a:pt x="1617802" y="1513218"/>
                </a:lnTo>
                <a:lnTo>
                  <a:pt x="1617802" y="1545450"/>
                </a:lnTo>
                <a:lnTo>
                  <a:pt x="1650035" y="1545450"/>
                </a:lnTo>
                <a:lnTo>
                  <a:pt x="1650035" y="1577683"/>
                </a:lnTo>
                <a:lnTo>
                  <a:pt x="1682267" y="1577683"/>
                </a:lnTo>
                <a:lnTo>
                  <a:pt x="1682267" y="1545450"/>
                </a:lnTo>
                <a:lnTo>
                  <a:pt x="1714500" y="1545450"/>
                </a:lnTo>
                <a:lnTo>
                  <a:pt x="1714500" y="1513218"/>
                </a:lnTo>
                <a:lnTo>
                  <a:pt x="1682267" y="1513218"/>
                </a:lnTo>
                <a:lnTo>
                  <a:pt x="1682267" y="1480985"/>
                </a:lnTo>
                <a:lnTo>
                  <a:pt x="1650035" y="1480985"/>
                </a:lnTo>
                <a:close/>
                <a:moveTo>
                  <a:pt x="1581455" y="1343825"/>
                </a:moveTo>
                <a:lnTo>
                  <a:pt x="1581455" y="1376058"/>
                </a:lnTo>
                <a:lnTo>
                  <a:pt x="1549222" y="1376058"/>
                </a:lnTo>
                <a:lnTo>
                  <a:pt x="1549222" y="1408290"/>
                </a:lnTo>
                <a:lnTo>
                  <a:pt x="1581455" y="1408290"/>
                </a:lnTo>
                <a:lnTo>
                  <a:pt x="1581455" y="1440523"/>
                </a:lnTo>
                <a:lnTo>
                  <a:pt x="1613687" y="1440523"/>
                </a:lnTo>
                <a:lnTo>
                  <a:pt x="1613687" y="1408290"/>
                </a:lnTo>
                <a:lnTo>
                  <a:pt x="1645920" y="1408290"/>
                </a:lnTo>
                <a:lnTo>
                  <a:pt x="1645920" y="1376058"/>
                </a:lnTo>
                <a:lnTo>
                  <a:pt x="1613687" y="1376058"/>
                </a:lnTo>
                <a:lnTo>
                  <a:pt x="1613687" y="1343825"/>
                </a:lnTo>
                <a:lnTo>
                  <a:pt x="1581455" y="1343825"/>
                </a:lnTo>
                <a:close/>
                <a:moveTo>
                  <a:pt x="1512875" y="1480985"/>
                </a:moveTo>
                <a:lnTo>
                  <a:pt x="1512875" y="1513218"/>
                </a:lnTo>
                <a:lnTo>
                  <a:pt x="1480642" y="1513218"/>
                </a:lnTo>
                <a:lnTo>
                  <a:pt x="1480642" y="1545450"/>
                </a:lnTo>
                <a:lnTo>
                  <a:pt x="1512875" y="1545450"/>
                </a:lnTo>
                <a:lnTo>
                  <a:pt x="1512875" y="1577683"/>
                </a:lnTo>
                <a:lnTo>
                  <a:pt x="1545107" y="1577683"/>
                </a:lnTo>
                <a:lnTo>
                  <a:pt x="1545107" y="1545450"/>
                </a:lnTo>
                <a:lnTo>
                  <a:pt x="1577340" y="1545450"/>
                </a:lnTo>
                <a:lnTo>
                  <a:pt x="1577340" y="1513218"/>
                </a:lnTo>
                <a:lnTo>
                  <a:pt x="1545107" y="1513218"/>
                </a:lnTo>
                <a:lnTo>
                  <a:pt x="1545107" y="1480985"/>
                </a:lnTo>
                <a:lnTo>
                  <a:pt x="1512875" y="1480985"/>
                </a:lnTo>
                <a:close/>
                <a:moveTo>
                  <a:pt x="1133627" y="2126323"/>
                </a:moveTo>
                <a:lnTo>
                  <a:pt x="1133627" y="2094090"/>
                </a:lnTo>
                <a:lnTo>
                  <a:pt x="1165860" y="2094090"/>
                </a:lnTo>
                <a:lnTo>
                  <a:pt x="1165860" y="2061858"/>
                </a:lnTo>
                <a:lnTo>
                  <a:pt x="1133627" y="2061858"/>
                </a:lnTo>
                <a:lnTo>
                  <a:pt x="1133627" y="2029625"/>
                </a:lnTo>
                <a:lnTo>
                  <a:pt x="1101395" y="2029625"/>
                </a:lnTo>
                <a:lnTo>
                  <a:pt x="1101395" y="2061858"/>
                </a:lnTo>
                <a:lnTo>
                  <a:pt x="1069162" y="2061858"/>
                </a:lnTo>
                <a:lnTo>
                  <a:pt x="1069162" y="2094090"/>
                </a:lnTo>
                <a:lnTo>
                  <a:pt x="1101395" y="2094090"/>
                </a:lnTo>
                <a:lnTo>
                  <a:pt x="1101395" y="2126323"/>
                </a:lnTo>
                <a:lnTo>
                  <a:pt x="1133627" y="2126323"/>
                </a:lnTo>
                <a:close/>
                <a:moveTo>
                  <a:pt x="1202207" y="2263483"/>
                </a:moveTo>
                <a:lnTo>
                  <a:pt x="1202207" y="2231250"/>
                </a:lnTo>
                <a:lnTo>
                  <a:pt x="1234440" y="2231250"/>
                </a:lnTo>
                <a:lnTo>
                  <a:pt x="1234440" y="2199018"/>
                </a:lnTo>
                <a:lnTo>
                  <a:pt x="1202207" y="2199018"/>
                </a:lnTo>
                <a:lnTo>
                  <a:pt x="1202207" y="2166785"/>
                </a:lnTo>
                <a:lnTo>
                  <a:pt x="1169975" y="2166785"/>
                </a:lnTo>
                <a:lnTo>
                  <a:pt x="1169975" y="2199018"/>
                </a:lnTo>
                <a:lnTo>
                  <a:pt x="1137742" y="2199018"/>
                </a:lnTo>
                <a:lnTo>
                  <a:pt x="1137742" y="2231250"/>
                </a:lnTo>
                <a:lnTo>
                  <a:pt x="1169975" y="2231250"/>
                </a:lnTo>
                <a:lnTo>
                  <a:pt x="1169975" y="2263483"/>
                </a:lnTo>
                <a:lnTo>
                  <a:pt x="1202207" y="2263483"/>
                </a:lnTo>
                <a:close/>
                <a:moveTo>
                  <a:pt x="1718615" y="1343825"/>
                </a:moveTo>
                <a:lnTo>
                  <a:pt x="1718615" y="1376058"/>
                </a:lnTo>
                <a:lnTo>
                  <a:pt x="1686382" y="1376058"/>
                </a:lnTo>
                <a:lnTo>
                  <a:pt x="1686382" y="1408290"/>
                </a:lnTo>
                <a:lnTo>
                  <a:pt x="1718615" y="1408290"/>
                </a:lnTo>
                <a:lnTo>
                  <a:pt x="1718615" y="1440523"/>
                </a:lnTo>
                <a:lnTo>
                  <a:pt x="1750847" y="1440523"/>
                </a:lnTo>
                <a:lnTo>
                  <a:pt x="1750847" y="1408290"/>
                </a:lnTo>
                <a:lnTo>
                  <a:pt x="1783080" y="1408290"/>
                </a:lnTo>
                <a:lnTo>
                  <a:pt x="1783080" y="1376058"/>
                </a:lnTo>
                <a:lnTo>
                  <a:pt x="1750847" y="1376058"/>
                </a:lnTo>
                <a:lnTo>
                  <a:pt x="1750847" y="1343825"/>
                </a:lnTo>
                <a:lnTo>
                  <a:pt x="1718615" y="1343825"/>
                </a:lnTo>
                <a:close/>
                <a:moveTo>
                  <a:pt x="1270787" y="2400643"/>
                </a:moveTo>
                <a:lnTo>
                  <a:pt x="1270787" y="2368410"/>
                </a:lnTo>
                <a:lnTo>
                  <a:pt x="1303020" y="2368410"/>
                </a:lnTo>
                <a:lnTo>
                  <a:pt x="1303020" y="2336178"/>
                </a:lnTo>
                <a:lnTo>
                  <a:pt x="1270787" y="2336178"/>
                </a:lnTo>
                <a:lnTo>
                  <a:pt x="1270787" y="2303945"/>
                </a:lnTo>
                <a:lnTo>
                  <a:pt x="1238555" y="2303945"/>
                </a:lnTo>
                <a:lnTo>
                  <a:pt x="1238555" y="2336178"/>
                </a:lnTo>
                <a:lnTo>
                  <a:pt x="1206322" y="2336178"/>
                </a:lnTo>
                <a:lnTo>
                  <a:pt x="1206322" y="2368410"/>
                </a:lnTo>
                <a:lnTo>
                  <a:pt x="1238555" y="2368410"/>
                </a:lnTo>
                <a:lnTo>
                  <a:pt x="1238555" y="2400643"/>
                </a:lnTo>
                <a:lnTo>
                  <a:pt x="1270787" y="2400643"/>
                </a:lnTo>
                <a:close/>
                <a:moveTo>
                  <a:pt x="1065047" y="2263483"/>
                </a:moveTo>
                <a:lnTo>
                  <a:pt x="1065047" y="2231250"/>
                </a:lnTo>
                <a:lnTo>
                  <a:pt x="1097280" y="2231250"/>
                </a:lnTo>
                <a:lnTo>
                  <a:pt x="1097280" y="2199018"/>
                </a:lnTo>
                <a:lnTo>
                  <a:pt x="1065047" y="2199018"/>
                </a:lnTo>
                <a:lnTo>
                  <a:pt x="1065047" y="2166785"/>
                </a:lnTo>
                <a:lnTo>
                  <a:pt x="1032815" y="2166785"/>
                </a:lnTo>
                <a:lnTo>
                  <a:pt x="1032815" y="2199018"/>
                </a:lnTo>
                <a:lnTo>
                  <a:pt x="1000582" y="2199018"/>
                </a:lnTo>
                <a:lnTo>
                  <a:pt x="1000582" y="2231250"/>
                </a:lnTo>
                <a:lnTo>
                  <a:pt x="1032815" y="2231250"/>
                </a:lnTo>
                <a:lnTo>
                  <a:pt x="1032815" y="2263483"/>
                </a:lnTo>
                <a:lnTo>
                  <a:pt x="1065047" y="2263483"/>
                </a:lnTo>
                <a:close/>
                <a:moveTo>
                  <a:pt x="1339367" y="2263483"/>
                </a:moveTo>
                <a:lnTo>
                  <a:pt x="1339367" y="2231250"/>
                </a:lnTo>
                <a:lnTo>
                  <a:pt x="1371600" y="2231250"/>
                </a:lnTo>
                <a:lnTo>
                  <a:pt x="1371600" y="2199018"/>
                </a:lnTo>
                <a:lnTo>
                  <a:pt x="1339367" y="2199018"/>
                </a:lnTo>
                <a:lnTo>
                  <a:pt x="1339367" y="2166785"/>
                </a:lnTo>
                <a:lnTo>
                  <a:pt x="1307135" y="2166785"/>
                </a:lnTo>
                <a:lnTo>
                  <a:pt x="1307135" y="2199018"/>
                </a:lnTo>
                <a:lnTo>
                  <a:pt x="1274902" y="2199018"/>
                </a:lnTo>
                <a:lnTo>
                  <a:pt x="1274902" y="2231250"/>
                </a:lnTo>
                <a:lnTo>
                  <a:pt x="1307135" y="2231250"/>
                </a:lnTo>
                <a:lnTo>
                  <a:pt x="1307135" y="2263483"/>
                </a:lnTo>
                <a:lnTo>
                  <a:pt x="1339367" y="2263483"/>
                </a:lnTo>
                <a:close/>
                <a:moveTo>
                  <a:pt x="858622" y="1849603"/>
                </a:moveTo>
                <a:lnTo>
                  <a:pt x="858622" y="1819085"/>
                </a:lnTo>
                <a:lnTo>
                  <a:pt x="889140" y="1819085"/>
                </a:lnTo>
                <a:lnTo>
                  <a:pt x="889140" y="1788224"/>
                </a:lnTo>
                <a:lnTo>
                  <a:pt x="858622" y="1788224"/>
                </a:lnTo>
                <a:lnTo>
                  <a:pt x="858622" y="1757705"/>
                </a:lnTo>
                <a:lnTo>
                  <a:pt x="827761" y="1757705"/>
                </a:lnTo>
                <a:lnTo>
                  <a:pt x="827761" y="1788224"/>
                </a:lnTo>
                <a:lnTo>
                  <a:pt x="797242" y="1788224"/>
                </a:lnTo>
                <a:lnTo>
                  <a:pt x="797242" y="1819085"/>
                </a:lnTo>
                <a:lnTo>
                  <a:pt x="827761" y="1819085"/>
                </a:lnTo>
                <a:lnTo>
                  <a:pt x="827761" y="1849603"/>
                </a:lnTo>
                <a:lnTo>
                  <a:pt x="858622" y="1849603"/>
                </a:lnTo>
                <a:close/>
                <a:moveTo>
                  <a:pt x="996467" y="2126323"/>
                </a:moveTo>
                <a:lnTo>
                  <a:pt x="996467" y="2094090"/>
                </a:lnTo>
                <a:lnTo>
                  <a:pt x="1028700" y="2094090"/>
                </a:lnTo>
                <a:lnTo>
                  <a:pt x="1028700" y="2061858"/>
                </a:lnTo>
                <a:lnTo>
                  <a:pt x="996467" y="2061858"/>
                </a:lnTo>
                <a:lnTo>
                  <a:pt x="996467" y="2029625"/>
                </a:lnTo>
                <a:lnTo>
                  <a:pt x="964235" y="2029625"/>
                </a:lnTo>
                <a:lnTo>
                  <a:pt x="964235" y="2061858"/>
                </a:lnTo>
                <a:lnTo>
                  <a:pt x="932002" y="2061858"/>
                </a:lnTo>
                <a:lnTo>
                  <a:pt x="932002" y="2094090"/>
                </a:lnTo>
                <a:lnTo>
                  <a:pt x="964235" y="2094090"/>
                </a:lnTo>
                <a:lnTo>
                  <a:pt x="964235" y="2126323"/>
                </a:lnTo>
                <a:lnTo>
                  <a:pt x="996467" y="2126323"/>
                </a:lnTo>
                <a:close/>
                <a:moveTo>
                  <a:pt x="964235" y="1755648"/>
                </a:moveTo>
                <a:lnTo>
                  <a:pt x="964235" y="1787538"/>
                </a:lnTo>
                <a:lnTo>
                  <a:pt x="932345" y="1787538"/>
                </a:lnTo>
                <a:lnTo>
                  <a:pt x="932345" y="1819770"/>
                </a:lnTo>
                <a:lnTo>
                  <a:pt x="964235" y="1819770"/>
                </a:lnTo>
                <a:lnTo>
                  <a:pt x="964235" y="1851660"/>
                </a:lnTo>
                <a:lnTo>
                  <a:pt x="996467" y="1851660"/>
                </a:lnTo>
                <a:lnTo>
                  <a:pt x="996467" y="1819770"/>
                </a:lnTo>
                <a:lnTo>
                  <a:pt x="1028357" y="1819770"/>
                </a:lnTo>
                <a:lnTo>
                  <a:pt x="1028357" y="1787538"/>
                </a:lnTo>
                <a:lnTo>
                  <a:pt x="996467" y="1787538"/>
                </a:lnTo>
                <a:lnTo>
                  <a:pt x="996467" y="1755648"/>
                </a:lnTo>
                <a:lnTo>
                  <a:pt x="964235" y="1755648"/>
                </a:lnTo>
                <a:close/>
                <a:moveTo>
                  <a:pt x="927544" y="1988134"/>
                </a:moveTo>
                <a:lnTo>
                  <a:pt x="927544" y="1956587"/>
                </a:lnTo>
                <a:lnTo>
                  <a:pt x="959091" y="1956587"/>
                </a:lnTo>
                <a:lnTo>
                  <a:pt x="959091" y="1925041"/>
                </a:lnTo>
                <a:lnTo>
                  <a:pt x="927544" y="1925041"/>
                </a:lnTo>
                <a:lnTo>
                  <a:pt x="927544" y="1893494"/>
                </a:lnTo>
                <a:lnTo>
                  <a:pt x="895998" y="1893494"/>
                </a:lnTo>
                <a:lnTo>
                  <a:pt x="895998" y="1925041"/>
                </a:lnTo>
                <a:lnTo>
                  <a:pt x="864451" y="1925041"/>
                </a:lnTo>
                <a:lnTo>
                  <a:pt x="864451" y="1956587"/>
                </a:lnTo>
                <a:lnTo>
                  <a:pt x="895998" y="1956587"/>
                </a:lnTo>
                <a:lnTo>
                  <a:pt x="895998" y="1988134"/>
                </a:lnTo>
                <a:lnTo>
                  <a:pt x="927544" y="1988134"/>
                </a:lnTo>
                <a:close/>
                <a:moveTo>
                  <a:pt x="789356" y="1985391"/>
                </a:moveTo>
                <a:lnTo>
                  <a:pt x="789356" y="1955559"/>
                </a:lnTo>
                <a:lnTo>
                  <a:pt x="819188" y="1955559"/>
                </a:lnTo>
                <a:lnTo>
                  <a:pt x="819188" y="1926069"/>
                </a:lnTo>
                <a:lnTo>
                  <a:pt x="789356" y="1926069"/>
                </a:lnTo>
                <a:lnTo>
                  <a:pt x="789356" y="1896237"/>
                </a:lnTo>
                <a:lnTo>
                  <a:pt x="759866" y="1896237"/>
                </a:lnTo>
                <a:lnTo>
                  <a:pt x="759866" y="1926069"/>
                </a:lnTo>
                <a:lnTo>
                  <a:pt x="730034" y="1926069"/>
                </a:lnTo>
                <a:lnTo>
                  <a:pt x="730034" y="1955559"/>
                </a:lnTo>
                <a:lnTo>
                  <a:pt x="759866" y="1955559"/>
                </a:lnTo>
                <a:lnTo>
                  <a:pt x="759866" y="1985391"/>
                </a:lnTo>
                <a:lnTo>
                  <a:pt x="789356" y="1985391"/>
                </a:lnTo>
                <a:close/>
                <a:moveTo>
                  <a:pt x="2747315" y="1755305"/>
                </a:moveTo>
                <a:lnTo>
                  <a:pt x="2747315" y="1787538"/>
                </a:lnTo>
                <a:lnTo>
                  <a:pt x="2715082" y="1787538"/>
                </a:lnTo>
                <a:lnTo>
                  <a:pt x="2715082" y="1819770"/>
                </a:lnTo>
                <a:lnTo>
                  <a:pt x="2747315" y="1819770"/>
                </a:lnTo>
                <a:lnTo>
                  <a:pt x="2747315" y="1852003"/>
                </a:lnTo>
                <a:lnTo>
                  <a:pt x="2779547" y="1852003"/>
                </a:lnTo>
                <a:lnTo>
                  <a:pt x="2779547" y="1819770"/>
                </a:lnTo>
                <a:lnTo>
                  <a:pt x="2811780" y="1819770"/>
                </a:lnTo>
                <a:lnTo>
                  <a:pt x="2811780" y="1787538"/>
                </a:lnTo>
                <a:lnTo>
                  <a:pt x="2779547" y="1787538"/>
                </a:lnTo>
                <a:lnTo>
                  <a:pt x="2779547" y="1755305"/>
                </a:lnTo>
                <a:lnTo>
                  <a:pt x="2747315" y="1755305"/>
                </a:lnTo>
                <a:close/>
                <a:moveTo>
                  <a:pt x="2815895" y="1618145"/>
                </a:moveTo>
                <a:lnTo>
                  <a:pt x="2815895" y="1650378"/>
                </a:lnTo>
                <a:lnTo>
                  <a:pt x="2783662" y="1650378"/>
                </a:lnTo>
                <a:lnTo>
                  <a:pt x="2783662" y="1682610"/>
                </a:lnTo>
                <a:lnTo>
                  <a:pt x="2815895" y="1682610"/>
                </a:lnTo>
                <a:lnTo>
                  <a:pt x="2815895" y="1714843"/>
                </a:lnTo>
                <a:lnTo>
                  <a:pt x="2848127" y="1714843"/>
                </a:lnTo>
                <a:lnTo>
                  <a:pt x="2848127" y="1682610"/>
                </a:lnTo>
                <a:lnTo>
                  <a:pt x="2880360" y="1682610"/>
                </a:lnTo>
                <a:lnTo>
                  <a:pt x="2880360" y="1650378"/>
                </a:lnTo>
                <a:lnTo>
                  <a:pt x="2848127" y="1650378"/>
                </a:lnTo>
                <a:lnTo>
                  <a:pt x="2848127" y="1618145"/>
                </a:lnTo>
                <a:lnTo>
                  <a:pt x="2815895" y="1618145"/>
                </a:lnTo>
                <a:close/>
                <a:moveTo>
                  <a:pt x="2472995" y="1480985"/>
                </a:moveTo>
                <a:lnTo>
                  <a:pt x="2472995" y="1513218"/>
                </a:lnTo>
                <a:lnTo>
                  <a:pt x="2440762" y="1513218"/>
                </a:lnTo>
                <a:lnTo>
                  <a:pt x="2440762" y="1545450"/>
                </a:lnTo>
                <a:lnTo>
                  <a:pt x="2472995" y="1545450"/>
                </a:lnTo>
                <a:lnTo>
                  <a:pt x="2472995" y="1577683"/>
                </a:lnTo>
                <a:lnTo>
                  <a:pt x="2505227" y="1577683"/>
                </a:lnTo>
                <a:lnTo>
                  <a:pt x="2505227" y="1545450"/>
                </a:lnTo>
                <a:lnTo>
                  <a:pt x="2537460" y="1545450"/>
                </a:lnTo>
                <a:lnTo>
                  <a:pt x="2537460" y="1513218"/>
                </a:lnTo>
                <a:lnTo>
                  <a:pt x="2505227" y="1513218"/>
                </a:lnTo>
                <a:lnTo>
                  <a:pt x="2505227" y="1480985"/>
                </a:lnTo>
                <a:lnTo>
                  <a:pt x="2472995" y="1480985"/>
                </a:lnTo>
                <a:close/>
                <a:moveTo>
                  <a:pt x="2610155" y="1480985"/>
                </a:moveTo>
                <a:lnTo>
                  <a:pt x="2610155" y="1513218"/>
                </a:lnTo>
                <a:lnTo>
                  <a:pt x="2577922" y="1513218"/>
                </a:lnTo>
                <a:lnTo>
                  <a:pt x="2577922" y="1545450"/>
                </a:lnTo>
                <a:lnTo>
                  <a:pt x="2610155" y="1545450"/>
                </a:lnTo>
                <a:lnTo>
                  <a:pt x="2610155" y="1577683"/>
                </a:lnTo>
                <a:lnTo>
                  <a:pt x="2642387" y="1577683"/>
                </a:lnTo>
                <a:lnTo>
                  <a:pt x="2642387" y="1545450"/>
                </a:lnTo>
                <a:lnTo>
                  <a:pt x="2674620" y="1545450"/>
                </a:lnTo>
                <a:lnTo>
                  <a:pt x="2674620" y="1513218"/>
                </a:lnTo>
                <a:lnTo>
                  <a:pt x="2642387" y="1513218"/>
                </a:lnTo>
                <a:lnTo>
                  <a:pt x="2642387" y="1480985"/>
                </a:lnTo>
                <a:lnTo>
                  <a:pt x="2610155" y="1480985"/>
                </a:lnTo>
                <a:close/>
                <a:moveTo>
                  <a:pt x="1787195" y="1480985"/>
                </a:moveTo>
                <a:lnTo>
                  <a:pt x="1787195" y="1513218"/>
                </a:lnTo>
                <a:lnTo>
                  <a:pt x="1754962" y="1513218"/>
                </a:lnTo>
                <a:lnTo>
                  <a:pt x="1754962" y="1545450"/>
                </a:lnTo>
                <a:lnTo>
                  <a:pt x="1787195" y="1545450"/>
                </a:lnTo>
                <a:lnTo>
                  <a:pt x="1787195" y="1577683"/>
                </a:lnTo>
                <a:lnTo>
                  <a:pt x="1819427" y="1577683"/>
                </a:lnTo>
                <a:lnTo>
                  <a:pt x="1819427" y="1545450"/>
                </a:lnTo>
                <a:lnTo>
                  <a:pt x="1851660" y="1545450"/>
                </a:lnTo>
                <a:lnTo>
                  <a:pt x="1851660" y="1513218"/>
                </a:lnTo>
                <a:lnTo>
                  <a:pt x="1819427" y="1513218"/>
                </a:lnTo>
                <a:lnTo>
                  <a:pt x="1819427" y="1480985"/>
                </a:lnTo>
                <a:lnTo>
                  <a:pt x="1787195" y="1480985"/>
                </a:lnTo>
                <a:close/>
                <a:moveTo>
                  <a:pt x="2198675" y="1206665"/>
                </a:moveTo>
                <a:lnTo>
                  <a:pt x="2198675" y="1238898"/>
                </a:lnTo>
                <a:lnTo>
                  <a:pt x="2166442" y="1238898"/>
                </a:lnTo>
                <a:lnTo>
                  <a:pt x="2166442" y="1271130"/>
                </a:lnTo>
                <a:lnTo>
                  <a:pt x="2198675" y="1271130"/>
                </a:lnTo>
                <a:lnTo>
                  <a:pt x="2198675" y="1303363"/>
                </a:lnTo>
                <a:lnTo>
                  <a:pt x="2230907" y="1303363"/>
                </a:lnTo>
                <a:lnTo>
                  <a:pt x="2230907" y="1271130"/>
                </a:lnTo>
                <a:lnTo>
                  <a:pt x="2263140" y="1271130"/>
                </a:lnTo>
                <a:lnTo>
                  <a:pt x="2263140" y="1238898"/>
                </a:lnTo>
                <a:lnTo>
                  <a:pt x="2230907" y="1238898"/>
                </a:lnTo>
                <a:lnTo>
                  <a:pt x="2230907" y="1206665"/>
                </a:lnTo>
                <a:lnTo>
                  <a:pt x="2198675" y="1206665"/>
                </a:lnTo>
                <a:close/>
                <a:moveTo>
                  <a:pt x="2884475" y="1755305"/>
                </a:moveTo>
                <a:lnTo>
                  <a:pt x="2884475" y="1787538"/>
                </a:lnTo>
                <a:lnTo>
                  <a:pt x="2852242" y="1787538"/>
                </a:lnTo>
                <a:lnTo>
                  <a:pt x="2852242" y="1819770"/>
                </a:lnTo>
                <a:lnTo>
                  <a:pt x="2884475" y="1819770"/>
                </a:lnTo>
                <a:lnTo>
                  <a:pt x="2884475" y="1852003"/>
                </a:lnTo>
                <a:lnTo>
                  <a:pt x="2916707" y="1852003"/>
                </a:lnTo>
                <a:lnTo>
                  <a:pt x="2916707" y="1819770"/>
                </a:lnTo>
                <a:lnTo>
                  <a:pt x="2948940" y="1819770"/>
                </a:lnTo>
                <a:lnTo>
                  <a:pt x="2948940" y="1787538"/>
                </a:lnTo>
                <a:lnTo>
                  <a:pt x="2916707" y="1787538"/>
                </a:lnTo>
                <a:lnTo>
                  <a:pt x="2916707" y="1755305"/>
                </a:lnTo>
                <a:lnTo>
                  <a:pt x="2884475" y="1755305"/>
                </a:lnTo>
                <a:close/>
                <a:moveTo>
                  <a:pt x="2642387" y="2126323"/>
                </a:moveTo>
                <a:lnTo>
                  <a:pt x="2642387" y="2094090"/>
                </a:lnTo>
                <a:lnTo>
                  <a:pt x="2674620" y="2094090"/>
                </a:lnTo>
                <a:lnTo>
                  <a:pt x="2674620" y="2061858"/>
                </a:lnTo>
                <a:lnTo>
                  <a:pt x="2642387" y="2061858"/>
                </a:lnTo>
                <a:lnTo>
                  <a:pt x="2642387" y="2029625"/>
                </a:lnTo>
                <a:lnTo>
                  <a:pt x="2610155" y="2029625"/>
                </a:lnTo>
                <a:lnTo>
                  <a:pt x="2610155" y="2061858"/>
                </a:lnTo>
                <a:lnTo>
                  <a:pt x="2577922" y="2061858"/>
                </a:lnTo>
                <a:lnTo>
                  <a:pt x="2577922" y="2094090"/>
                </a:lnTo>
                <a:lnTo>
                  <a:pt x="2610155" y="2094090"/>
                </a:lnTo>
                <a:lnTo>
                  <a:pt x="2610155" y="2126323"/>
                </a:lnTo>
                <a:lnTo>
                  <a:pt x="2642387" y="2126323"/>
                </a:lnTo>
                <a:close/>
                <a:moveTo>
                  <a:pt x="2710967" y="1989163"/>
                </a:moveTo>
                <a:lnTo>
                  <a:pt x="2710967" y="1956930"/>
                </a:lnTo>
                <a:lnTo>
                  <a:pt x="2743200" y="1956930"/>
                </a:lnTo>
                <a:lnTo>
                  <a:pt x="2743200" y="1924698"/>
                </a:lnTo>
                <a:lnTo>
                  <a:pt x="2710967" y="1924698"/>
                </a:lnTo>
                <a:lnTo>
                  <a:pt x="2710967" y="1892465"/>
                </a:lnTo>
                <a:lnTo>
                  <a:pt x="2678735" y="1892465"/>
                </a:lnTo>
                <a:lnTo>
                  <a:pt x="2678735" y="1924698"/>
                </a:lnTo>
                <a:lnTo>
                  <a:pt x="2646502" y="1924698"/>
                </a:lnTo>
                <a:lnTo>
                  <a:pt x="2646502" y="1956930"/>
                </a:lnTo>
                <a:lnTo>
                  <a:pt x="2678735" y="1956930"/>
                </a:lnTo>
                <a:lnTo>
                  <a:pt x="2678735" y="1989163"/>
                </a:lnTo>
                <a:lnTo>
                  <a:pt x="2710967" y="1989163"/>
                </a:lnTo>
                <a:close/>
                <a:moveTo>
                  <a:pt x="2848127" y="1989163"/>
                </a:moveTo>
                <a:lnTo>
                  <a:pt x="2848127" y="1956930"/>
                </a:lnTo>
                <a:lnTo>
                  <a:pt x="2880360" y="1956930"/>
                </a:lnTo>
                <a:lnTo>
                  <a:pt x="2880360" y="1924698"/>
                </a:lnTo>
                <a:lnTo>
                  <a:pt x="2848127" y="1924698"/>
                </a:lnTo>
                <a:lnTo>
                  <a:pt x="2848127" y="1892465"/>
                </a:lnTo>
                <a:lnTo>
                  <a:pt x="2815895" y="1892465"/>
                </a:lnTo>
                <a:lnTo>
                  <a:pt x="2815895" y="1924698"/>
                </a:lnTo>
                <a:lnTo>
                  <a:pt x="2783662" y="1924698"/>
                </a:lnTo>
                <a:lnTo>
                  <a:pt x="2783662" y="1956930"/>
                </a:lnTo>
                <a:lnTo>
                  <a:pt x="2815895" y="1956930"/>
                </a:lnTo>
                <a:lnTo>
                  <a:pt x="2815895" y="1989163"/>
                </a:lnTo>
                <a:lnTo>
                  <a:pt x="2848127" y="1989163"/>
                </a:lnTo>
                <a:close/>
                <a:moveTo>
                  <a:pt x="2541575" y="1618145"/>
                </a:moveTo>
                <a:lnTo>
                  <a:pt x="2541575" y="1650378"/>
                </a:lnTo>
                <a:lnTo>
                  <a:pt x="2509342" y="1650378"/>
                </a:lnTo>
                <a:lnTo>
                  <a:pt x="2509342" y="1682610"/>
                </a:lnTo>
                <a:lnTo>
                  <a:pt x="2541575" y="1682610"/>
                </a:lnTo>
                <a:lnTo>
                  <a:pt x="2541575" y="1714843"/>
                </a:lnTo>
                <a:lnTo>
                  <a:pt x="2573807" y="1714843"/>
                </a:lnTo>
                <a:lnTo>
                  <a:pt x="2573807" y="1682610"/>
                </a:lnTo>
                <a:lnTo>
                  <a:pt x="2606040" y="1682610"/>
                </a:lnTo>
                <a:lnTo>
                  <a:pt x="2606040" y="1650378"/>
                </a:lnTo>
                <a:lnTo>
                  <a:pt x="2573807" y="1650378"/>
                </a:lnTo>
                <a:lnTo>
                  <a:pt x="2573807" y="1618145"/>
                </a:lnTo>
                <a:lnTo>
                  <a:pt x="2541575" y="1618145"/>
                </a:lnTo>
                <a:close/>
                <a:moveTo>
                  <a:pt x="1924355" y="1480985"/>
                </a:moveTo>
                <a:lnTo>
                  <a:pt x="1924355" y="1513218"/>
                </a:lnTo>
                <a:lnTo>
                  <a:pt x="1892122" y="1513218"/>
                </a:lnTo>
                <a:lnTo>
                  <a:pt x="1892122" y="1545450"/>
                </a:lnTo>
                <a:lnTo>
                  <a:pt x="1924355" y="1545450"/>
                </a:lnTo>
                <a:lnTo>
                  <a:pt x="1924355" y="1577683"/>
                </a:lnTo>
                <a:lnTo>
                  <a:pt x="1956587" y="1577683"/>
                </a:lnTo>
                <a:lnTo>
                  <a:pt x="1956587" y="1545450"/>
                </a:lnTo>
                <a:lnTo>
                  <a:pt x="1988820" y="1545450"/>
                </a:lnTo>
                <a:lnTo>
                  <a:pt x="1988820" y="1513218"/>
                </a:lnTo>
                <a:lnTo>
                  <a:pt x="1956587" y="1513218"/>
                </a:lnTo>
                <a:lnTo>
                  <a:pt x="1956587" y="1480985"/>
                </a:lnTo>
                <a:lnTo>
                  <a:pt x="1924355" y="1480985"/>
                </a:lnTo>
                <a:close/>
                <a:moveTo>
                  <a:pt x="1992935" y="1343825"/>
                </a:moveTo>
                <a:lnTo>
                  <a:pt x="1992935" y="1376058"/>
                </a:lnTo>
                <a:lnTo>
                  <a:pt x="1960702" y="1376058"/>
                </a:lnTo>
                <a:lnTo>
                  <a:pt x="1960702" y="1408290"/>
                </a:lnTo>
                <a:lnTo>
                  <a:pt x="1992935" y="1408290"/>
                </a:lnTo>
                <a:lnTo>
                  <a:pt x="1992935" y="1440523"/>
                </a:lnTo>
                <a:lnTo>
                  <a:pt x="2025167" y="1440523"/>
                </a:lnTo>
                <a:lnTo>
                  <a:pt x="2025167" y="1408290"/>
                </a:lnTo>
                <a:lnTo>
                  <a:pt x="2057400" y="1408290"/>
                </a:lnTo>
                <a:lnTo>
                  <a:pt x="2057400" y="1376058"/>
                </a:lnTo>
                <a:lnTo>
                  <a:pt x="2025167" y="1376058"/>
                </a:lnTo>
                <a:lnTo>
                  <a:pt x="2025167" y="1343825"/>
                </a:lnTo>
                <a:lnTo>
                  <a:pt x="1992935" y="1343825"/>
                </a:lnTo>
                <a:close/>
                <a:moveTo>
                  <a:pt x="2061515" y="1480985"/>
                </a:moveTo>
                <a:lnTo>
                  <a:pt x="2061515" y="1513218"/>
                </a:lnTo>
                <a:lnTo>
                  <a:pt x="2029282" y="1513218"/>
                </a:lnTo>
                <a:lnTo>
                  <a:pt x="2029282" y="1545450"/>
                </a:lnTo>
                <a:lnTo>
                  <a:pt x="2061515" y="1545450"/>
                </a:lnTo>
                <a:lnTo>
                  <a:pt x="2061515" y="1577683"/>
                </a:lnTo>
                <a:lnTo>
                  <a:pt x="2093747" y="1577683"/>
                </a:lnTo>
                <a:lnTo>
                  <a:pt x="2093747" y="1545450"/>
                </a:lnTo>
                <a:lnTo>
                  <a:pt x="2125980" y="1545450"/>
                </a:lnTo>
                <a:lnTo>
                  <a:pt x="2125980" y="1513218"/>
                </a:lnTo>
                <a:lnTo>
                  <a:pt x="2093747" y="1513218"/>
                </a:lnTo>
                <a:lnTo>
                  <a:pt x="2093747" y="1480985"/>
                </a:lnTo>
                <a:lnTo>
                  <a:pt x="2061515" y="1480985"/>
                </a:lnTo>
                <a:close/>
                <a:moveTo>
                  <a:pt x="1719643" y="797928"/>
                </a:moveTo>
                <a:lnTo>
                  <a:pt x="1719643" y="828446"/>
                </a:lnTo>
                <a:lnTo>
                  <a:pt x="1689125" y="828446"/>
                </a:lnTo>
                <a:lnTo>
                  <a:pt x="1689125" y="858622"/>
                </a:lnTo>
                <a:lnTo>
                  <a:pt x="1719643" y="858622"/>
                </a:lnTo>
                <a:lnTo>
                  <a:pt x="1719643" y="889140"/>
                </a:lnTo>
                <a:lnTo>
                  <a:pt x="1749819" y="889140"/>
                </a:lnTo>
                <a:lnTo>
                  <a:pt x="1749819" y="858622"/>
                </a:lnTo>
                <a:lnTo>
                  <a:pt x="1780337" y="858622"/>
                </a:lnTo>
                <a:lnTo>
                  <a:pt x="1780337" y="828446"/>
                </a:lnTo>
                <a:lnTo>
                  <a:pt x="1749819" y="828446"/>
                </a:lnTo>
                <a:lnTo>
                  <a:pt x="1749819" y="797928"/>
                </a:lnTo>
                <a:lnTo>
                  <a:pt x="1719643" y="797928"/>
                </a:lnTo>
                <a:close/>
                <a:moveTo>
                  <a:pt x="2404415" y="1618145"/>
                </a:moveTo>
                <a:lnTo>
                  <a:pt x="2404415" y="1650378"/>
                </a:lnTo>
                <a:lnTo>
                  <a:pt x="2372182" y="1650378"/>
                </a:lnTo>
                <a:lnTo>
                  <a:pt x="2372182" y="1682610"/>
                </a:lnTo>
                <a:lnTo>
                  <a:pt x="2404415" y="1682610"/>
                </a:lnTo>
                <a:lnTo>
                  <a:pt x="2404415" y="1714843"/>
                </a:lnTo>
                <a:lnTo>
                  <a:pt x="2436647" y="1714843"/>
                </a:lnTo>
                <a:lnTo>
                  <a:pt x="2436647" y="1682610"/>
                </a:lnTo>
                <a:lnTo>
                  <a:pt x="2468880" y="1682610"/>
                </a:lnTo>
                <a:lnTo>
                  <a:pt x="2468880" y="1650378"/>
                </a:lnTo>
                <a:lnTo>
                  <a:pt x="2436647" y="1650378"/>
                </a:lnTo>
                <a:lnTo>
                  <a:pt x="2436647" y="1618145"/>
                </a:lnTo>
                <a:lnTo>
                  <a:pt x="2404415" y="1618145"/>
                </a:lnTo>
                <a:close/>
                <a:moveTo>
                  <a:pt x="2130095" y="1343825"/>
                </a:moveTo>
                <a:lnTo>
                  <a:pt x="2130095" y="1376058"/>
                </a:lnTo>
                <a:lnTo>
                  <a:pt x="2097862" y="1376058"/>
                </a:lnTo>
                <a:lnTo>
                  <a:pt x="2097862" y="1408290"/>
                </a:lnTo>
                <a:lnTo>
                  <a:pt x="2130095" y="1408290"/>
                </a:lnTo>
                <a:lnTo>
                  <a:pt x="2130095" y="1440523"/>
                </a:lnTo>
                <a:lnTo>
                  <a:pt x="2162327" y="1440523"/>
                </a:lnTo>
                <a:lnTo>
                  <a:pt x="2162327" y="1408290"/>
                </a:lnTo>
                <a:lnTo>
                  <a:pt x="2194560" y="1408290"/>
                </a:lnTo>
                <a:lnTo>
                  <a:pt x="2194560" y="1376058"/>
                </a:lnTo>
                <a:lnTo>
                  <a:pt x="2162327" y="1376058"/>
                </a:lnTo>
                <a:lnTo>
                  <a:pt x="2162327" y="1343825"/>
                </a:lnTo>
                <a:lnTo>
                  <a:pt x="2130095" y="1343825"/>
                </a:lnTo>
                <a:close/>
                <a:moveTo>
                  <a:pt x="2335835" y="1480985"/>
                </a:moveTo>
                <a:lnTo>
                  <a:pt x="2335835" y="1513218"/>
                </a:lnTo>
                <a:lnTo>
                  <a:pt x="2303602" y="1513218"/>
                </a:lnTo>
                <a:lnTo>
                  <a:pt x="2303602" y="1545450"/>
                </a:lnTo>
                <a:lnTo>
                  <a:pt x="2335835" y="1545450"/>
                </a:lnTo>
                <a:lnTo>
                  <a:pt x="2335835" y="1577683"/>
                </a:lnTo>
                <a:lnTo>
                  <a:pt x="2368067" y="1577683"/>
                </a:lnTo>
                <a:lnTo>
                  <a:pt x="2368067" y="1545450"/>
                </a:lnTo>
                <a:lnTo>
                  <a:pt x="2400300" y="1545450"/>
                </a:lnTo>
                <a:lnTo>
                  <a:pt x="2400300" y="1513218"/>
                </a:lnTo>
                <a:lnTo>
                  <a:pt x="2368067" y="1513218"/>
                </a:lnTo>
                <a:lnTo>
                  <a:pt x="2368067" y="1480985"/>
                </a:lnTo>
                <a:lnTo>
                  <a:pt x="2335835" y="1480985"/>
                </a:lnTo>
                <a:close/>
                <a:moveTo>
                  <a:pt x="2267255" y="1343825"/>
                </a:moveTo>
                <a:lnTo>
                  <a:pt x="2267255" y="1376058"/>
                </a:lnTo>
                <a:lnTo>
                  <a:pt x="2235022" y="1376058"/>
                </a:lnTo>
                <a:lnTo>
                  <a:pt x="2235022" y="1408290"/>
                </a:lnTo>
                <a:lnTo>
                  <a:pt x="2267255" y="1408290"/>
                </a:lnTo>
                <a:lnTo>
                  <a:pt x="2267255" y="1440523"/>
                </a:lnTo>
                <a:lnTo>
                  <a:pt x="2299487" y="1440523"/>
                </a:lnTo>
                <a:lnTo>
                  <a:pt x="2299487" y="1408290"/>
                </a:lnTo>
                <a:lnTo>
                  <a:pt x="2331720" y="1408290"/>
                </a:lnTo>
                <a:lnTo>
                  <a:pt x="2331720" y="1376058"/>
                </a:lnTo>
                <a:lnTo>
                  <a:pt x="2299487" y="1376058"/>
                </a:lnTo>
                <a:lnTo>
                  <a:pt x="2299487" y="1343825"/>
                </a:lnTo>
                <a:lnTo>
                  <a:pt x="2267255" y="1343825"/>
                </a:lnTo>
                <a:close/>
                <a:moveTo>
                  <a:pt x="2198675" y="1480985"/>
                </a:moveTo>
                <a:lnTo>
                  <a:pt x="2198675" y="1513218"/>
                </a:lnTo>
                <a:lnTo>
                  <a:pt x="2166442" y="1513218"/>
                </a:lnTo>
                <a:lnTo>
                  <a:pt x="2166442" y="1545450"/>
                </a:lnTo>
                <a:lnTo>
                  <a:pt x="2198675" y="1545450"/>
                </a:lnTo>
                <a:lnTo>
                  <a:pt x="2198675" y="1577683"/>
                </a:lnTo>
                <a:lnTo>
                  <a:pt x="2230907" y="1577683"/>
                </a:lnTo>
                <a:lnTo>
                  <a:pt x="2230907" y="1545450"/>
                </a:lnTo>
                <a:lnTo>
                  <a:pt x="2263140" y="1545450"/>
                </a:lnTo>
                <a:lnTo>
                  <a:pt x="2263140" y="1513218"/>
                </a:lnTo>
                <a:lnTo>
                  <a:pt x="2230907" y="1513218"/>
                </a:lnTo>
                <a:lnTo>
                  <a:pt x="2230907" y="1480985"/>
                </a:lnTo>
                <a:lnTo>
                  <a:pt x="2198675" y="1480985"/>
                </a:lnTo>
                <a:close/>
                <a:moveTo>
                  <a:pt x="2678735" y="1618145"/>
                </a:moveTo>
                <a:lnTo>
                  <a:pt x="2678735" y="1650378"/>
                </a:lnTo>
                <a:lnTo>
                  <a:pt x="2646502" y="1650378"/>
                </a:lnTo>
                <a:lnTo>
                  <a:pt x="2646502" y="1682610"/>
                </a:lnTo>
                <a:lnTo>
                  <a:pt x="2678735" y="1682610"/>
                </a:lnTo>
                <a:lnTo>
                  <a:pt x="2678735" y="1714843"/>
                </a:lnTo>
                <a:lnTo>
                  <a:pt x="2710967" y="1714843"/>
                </a:lnTo>
                <a:lnTo>
                  <a:pt x="2710967" y="1682610"/>
                </a:lnTo>
                <a:lnTo>
                  <a:pt x="2743200" y="1682610"/>
                </a:lnTo>
                <a:lnTo>
                  <a:pt x="2743200" y="1650378"/>
                </a:lnTo>
                <a:lnTo>
                  <a:pt x="2710967" y="1650378"/>
                </a:lnTo>
                <a:lnTo>
                  <a:pt x="2710967" y="1618145"/>
                </a:lnTo>
                <a:lnTo>
                  <a:pt x="2678735" y="1618145"/>
                </a:lnTo>
                <a:close/>
                <a:moveTo>
                  <a:pt x="3121076" y="1985391"/>
                </a:moveTo>
                <a:lnTo>
                  <a:pt x="3121076" y="1955559"/>
                </a:lnTo>
                <a:lnTo>
                  <a:pt x="3150908" y="1955559"/>
                </a:lnTo>
                <a:lnTo>
                  <a:pt x="3150908" y="1926069"/>
                </a:lnTo>
                <a:lnTo>
                  <a:pt x="3121076" y="1926069"/>
                </a:lnTo>
                <a:lnTo>
                  <a:pt x="3121076" y="1896237"/>
                </a:lnTo>
                <a:lnTo>
                  <a:pt x="3091586" y="1896237"/>
                </a:lnTo>
                <a:lnTo>
                  <a:pt x="3091586" y="1926069"/>
                </a:lnTo>
                <a:lnTo>
                  <a:pt x="3061754" y="1926069"/>
                </a:lnTo>
                <a:lnTo>
                  <a:pt x="3061754" y="1955559"/>
                </a:lnTo>
                <a:lnTo>
                  <a:pt x="3091586" y="1955559"/>
                </a:lnTo>
                <a:lnTo>
                  <a:pt x="3091586" y="1985391"/>
                </a:lnTo>
                <a:lnTo>
                  <a:pt x="3121076" y="1985391"/>
                </a:lnTo>
                <a:close/>
                <a:moveTo>
                  <a:pt x="3160852" y="1761134"/>
                </a:moveTo>
                <a:lnTo>
                  <a:pt x="3160852" y="1789595"/>
                </a:lnTo>
                <a:lnTo>
                  <a:pt x="3132392" y="1789595"/>
                </a:lnTo>
                <a:lnTo>
                  <a:pt x="3132392" y="1817713"/>
                </a:lnTo>
                <a:lnTo>
                  <a:pt x="3160852" y="1817713"/>
                </a:lnTo>
                <a:lnTo>
                  <a:pt x="3160852" y="1846174"/>
                </a:lnTo>
                <a:lnTo>
                  <a:pt x="3188970" y="1846174"/>
                </a:lnTo>
                <a:lnTo>
                  <a:pt x="3188970" y="1817713"/>
                </a:lnTo>
                <a:lnTo>
                  <a:pt x="3217431" y="1817713"/>
                </a:lnTo>
                <a:lnTo>
                  <a:pt x="3217431" y="1789595"/>
                </a:lnTo>
                <a:lnTo>
                  <a:pt x="3188970" y="1789595"/>
                </a:lnTo>
                <a:lnTo>
                  <a:pt x="3188970" y="1761134"/>
                </a:lnTo>
                <a:lnTo>
                  <a:pt x="3160852" y="1761134"/>
                </a:lnTo>
                <a:close/>
                <a:moveTo>
                  <a:pt x="3091586" y="1622603"/>
                </a:moveTo>
                <a:lnTo>
                  <a:pt x="3091586" y="1651749"/>
                </a:lnTo>
                <a:lnTo>
                  <a:pt x="3062440" y="1651749"/>
                </a:lnTo>
                <a:lnTo>
                  <a:pt x="3062440" y="1681239"/>
                </a:lnTo>
                <a:lnTo>
                  <a:pt x="3091586" y="1681239"/>
                </a:lnTo>
                <a:lnTo>
                  <a:pt x="3091586" y="1710385"/>
                </a:lnTo>
                <a:lnTo>
                  <a:pt x="3121076" y="1710385"/>
                </a:lnTo>
                <a:lnTo>
                  <a:pt x="3121076" y="1681239"/>
                </a:lnTo>
                <a:lnTo>
                  <a:pt x="3150223" y="1681239"/>
                </a:lnTo>
                <a:lnTo>
                  <a:pt x="3150223" y="1651749"/>
                </a:lnTo>
                <a:lnTo>
                  <a:pt x="3121076" y="1651749"/>
                </a:lnTo>
                <a:lnTo>
                  <a:pt x="3121076" y="1622603"/>
                </a:lnTo>
                <a:lnTo>
                  <a:pt x="3091586" y="1622603"/>
                </a:lnTo>
                <a:close/>
                <a:moveTo>
                  <a:pt x="3022321" y="1757705"/>
                </a:moveTo>
                <a:lnTo>
                  <a:pt x="3022321" y="1788224"/>
                </a:lnTo>
                <a:lnTo>
                  <a:pt x="2991803" y="1788224"/>
                </a:lnTo>
                <a:lnTo>
                  <a:pt x="2991803" y="1819085"/>
                </a:lnTo>
                <a:lnTo>
                  <a:pt x="3022321" y="1819085"/>
                </a:lnTo>
                <a:lnTo>
                  <a:pt x="3022321" y="1849603"/>
                </a:lnTo>
                <a:lnTo>
                  <a:pt x="3053182" y="1849603"/>
                </a:lnTo>
                <a:lnTo>
                  <a:pt x="3053182" y="1819085"/>
                </a:lnTo>
                <a:lnTo>
                  <a:pt x="3083700" y="1819085"/>
                </a:lnTo>
                <a:lnTo>
                  <a:pt x="3083700" y="1788224"/>
                </a:lnTo>
                <a:lnTo>
                  <a:pt x="3053182" y="1788224"/>
                </a:lnTo>
                <a:lnTo>
                  <a:pt x="3053182" y="1757705"/>
                </a:lnTo>
                <a:lnTo>
                  <a:pt x="3022321" y="1757705"/>
                </a:lnTo>
                <a:close/>
                <a:moveTo>
                  <a:pt x="2953741" y="1619860"/>
                </a:moveTo>
                <a:lnTo>
                  <a:pt x="2953741" y="1651064"/>
                </a:lnTo>
                <a:lnTo>
                  <a:pt x="2922537" y="1651064"/>
                </a:lnTo>
                <a:lnTo>
                  <a:pt x="2922537" y="1681925"/>
                </a:lnTo>
                <a:lnTo>
                  <a:pt x="2953741" y="1681925"/>
                </a:lnTo>
                <a:lnTo>
                  <a:pt x="2953741" y="1713128"/>
                </a:lnTo>
                <a:lnTo>
                  <a:pt x="2984602" y="1713128"/>
                </a:lnTo>
                <a:lnTo>
                  <a:pt x="2984602" y="1681925"/>
                </a:lnTo>
                <a:lnTo>
                  <a:pt x="3015806" y="1681925"/>
                </a:lnTo>
                <a:lnTo>
                  <a:pt x="3015806" y="1651064"/>
                </a:lnTo>
                <a:lnTo>
                  <a:pt x="2984602" y="1651064"/>
                </a:lnTo>
                <a:lnTo>
                  <a:pt x="2984602" y="1619860"/>
                </a:lnTo>
                <a:lnTo>
                  <a:pt x="2953741" y="1619860"/>
                </a:lnTo>
                <a:close/>
                <a:moveTo>
                  <a:pt x="2884818" y="1482357"/>
                </a:moveTo>
                <a:lnTo>
                  <a:pt x="2884818" y="1513561"/>
                </a:lnTo>
                <a:lnTo>
                  <a:pt x="2853614" y="1513561"/>
                </a:lnTo>
                <a:lnTo>
                  <a:pt x="2853614" y="1545107"/>
                </a:lnTo>
                <a:lnTo>
                  <a:pt x="2884818" y="1545107"/>
                </a:lnTo>
                <a:lnTo>
                  <a:pt x="2884818" y="1576311"/>
                </a:lnTo>
                <a:lnTo>
                  <a:pt x="2916365" y="1576311"/>
                </a:lnTo>
                <a:lnTo>
                  <a:pt x="2916365" y="1545107"/>
                </a:lnTo>
                <a:lnTo>
                  <a:pt x="2947568" y="1545107"/>
                </a:lnTo>
                <a:lnTo>
                  <a:pt x="2947568" y="1513561"/>
                </a:lnTo>
                <a:lnTo>
                  <a:pt x="2916365" y="1513561"/>
                </a:lnTo>
                <a:lnTo>
                  <a:pt x="2916365" y="1482357"/>
                </a:lnTo>
                <a:lnTo>
                  <a:pt x="2884818" y="1482357"/>
                </a:lnTo>
                <a:close/>
                <a:moveTo>
                  <a:pt x="2848127" y="2263483"/>
                </a:moveTo>
                <a:lnTo>
                  <a:pt x="2848127" y="2231250"/>
                </a:lnTo>
                <a:lnTo>
                  <a:pt x="2880360" y="2231250"/>
                </a:lnTo>
                <a:lnTo>
                  <a:pt x="2880360" y="2199018"/>
                </a:lnTo>
                <a:lnTo>
                  <a:pt x="2848127" y="2199018"/>
                </a:lnTo>
                <a:lnTo>
                  <a:pt x="2848127" y="2166785"/>
                </a:lnTo>
                <a:lnTo>
                  <a:pt x="2815895" y="2166785"/>
                </a:lnTo>
                <a:lnTo>
                  <a:pt x="2815895" y="2199018"/>
                </a:lnTo>
                <a:lnTo>
                  <a:pt x="2783662" y="2199018"/>
                </a:lnTo>
                <a:lnTo>
                  <a:pt x="2783662" y="2231250"/>
                </a:lnTo>
                <a:lnTo>
                  <a:pt x="2815895" y="2231250"/>
                </a:lnTo>
                <a:lnTo>
                  <a:pt x="2815895" y="2263483"/>
                </a:lnTo>
                <a:lnTo>
                  <a:pt x="2848127" y="2263483"/>
                </a:lnTo>
                <a:close/>
                <a:moveTo>
                  <a:pt x="2779547" y="2126323"/>
                </a:moveTo>
                <a:lnTo>
                  <a:pt x="2779547" y="2094090"/>
                </a:lnTo>
                <a:lnTo>
                  <a:pt x="2811780" y="2094090"/>
                </a:lnTo>
                <a:lnTo>
                  <a:pt x="2811780" y="2061858"/>
                </a:lnTo>
                <a:lnTo>
                  <a:pt x="2779547" y="2061858"/>
                </a:lnTo>
                <a:lnTo>
                  <a:pt x="2779547" y="2029625"/>
                </a:lnTo>
                <a:lnTo>
                  <a:pt x="2747315" y="2029625"/>
                </a:lnTo>
                <a:lnTo>
                  <a:pt x="2747315" y="2061858"/>
                </a:lnTo>
                <a:lnTo>
                  <a:pt x="2715082" y="2061858"/>
                </a:lnTo>
                <a:lnTo>
                  <a:pt x="2715082" y="2094090"/>
                </a:lnTo>
                <a:lnTo>
                  <a:pt x="2747315" y="2094090"/>
                </a:lnTo>
                <a:lnTo>
                  <a:pt x="2747315" y="2126323"/>
                </a:lnTo>
                <a:lnTo>
                  <a:pt x="2779547" y="2126323"/>
                </a:lnTo>
                <a:close/>
                <a:moveTo>
                  <a:pt x="2984945" y="1988134"/>
                </a:moveTo>
                <a:lnTo>
                  <a:pt x="2984945" y="1956587"/>
                </a:lnTo>
                <a:lnTo>
                  <a:pt x="3016492" y="1956587"/>
                </a:lnTo>
                <a:lnTo>
                  <a:pt x="3016492" y="1925041"/>
                </a:lnTo>
                <a:lnTo>
                  <a:pt x="2984945" y="1925041"/>
                </a:lnTo>
                <a:lnTo>
                  <a:pt x="2984945" y="1893494"/>
                </a:lnTo>
                <a:lnTo>
                  <a:pt x="2953398" y="1893494"/>
                </a:lnTo>
                <a:lnTo>
                  <a:pt x="2953398" y="1925041"/>
                </a:lnTo>
                <a:lnTo>
                  <a:pt x="2921851" y="1925041"/>
                </a:lnTo>
                <a:lnTo>
                  <a:pt x="2921851" y="1956587"/>
                </a:lnTo>
                <a:lnTo>
                  <a:pt x="2953398" y="1956587"/>
                </a:lnTo>
                <a:lnTo>
                  <a:pt x="2953398" y="1988134"/>
                </a:lnTo>
                <a:lnTo>
                  <a:pt x="2984945" y="1988134"/>
                </a:lnTo>
                <a:close/>
                <a:moveTo>
                  <a:pt x="3053182" y="2123923"/>
                </a:moveTo>
                <a:lnTo>
                  <a:pt x="3053182" y="2093405"/>
                </a:lnTo>
                <a:lnTo>
                  <a:pt x="3083700" y="2093405"/>
                </a:lnTo>
                <a:lnTo>
                  <a:pt x="3083700" y="2062544"/>
                </a:lnTo>
                <a:lnTo>
                  <a:pt x="3053182" y="2062544"/>
                </a:lnTo>
                <a:lnTo>
                  <a:pt x="3053182" y="2032025"/>
                </a:lnTo>
                <a:lnTo>
                  <a:pt x="3022321" y="2032025"/>
                </a:lnTo>
                <a:lnTo>
                  <a:pt x="3022321" y="2062544"/>
                </a:lnTo>
                <a:lnTo>
                  <a:pt x="2991803" y="2062544"/>
                </a:lnTo>
                <a:lnTo>
                  <a:pt x="2991803" y="2093405"/>
                </a:lnTo>
                <a:lnTo>
                  <a:pt x="3022321" y="2093405"/>
                </a:lnTo>
                <a:lnTo>
                  <a:pt x="3022321" y="2123923"/>
                </a:lnTo>
                <a:lnTo>
                  <a:pt x="3053182" y="2123923"/>
                </a:lnTo>
                <a:close/>
                <a:moveTo>
                  <a:pt x="2916707" y="2126323"/>
                </a:moveTo>
                <a:lnTo>
                  <a:pt x="2916707" y="2094090"/>
                </a:lnTo>
                <a:lnTo>
                  <a:pt x="2948940" y="2094090"/>
                </a:lnTo>
                <a:lnTo>
                  <a:pt x="2948940" y="2061858"/>
                </a:lnTo>
                <a:lnTo>
                  <a:pt x="2916707" y="2061858"/>
                </a:lnTo>
                <a:lnTo>
                  <a:pt x="2916707" y="2029625"/>
                </a:lnTo>
                <a:lnTo>
                  <a:pt x="2884475" y="2029625"/>
                </a:lnTo>
                <a:lnTo>
                  <a:pt x="2884475" y="2061858"/>
                </a:lnTo>
                <a:lnTo>
                  <a:pt x="2852242" y="2061858"/>
                </a:lnTo>
                <a:lnTo>
                  <a:pt x="2852242" y="2094090"/>
                </a:lnTo>
                <a:lnTo>
                  <a:pt x="2884475" y="2094090"/>
                </a:lnTo>
                <a:lnTo>
                  <a:pt x="2884475" y="2126323"/>
                </a:lnTo>
                <a:lnTo>
                  <a:pt x="2916707" y="2126323"/>
                </a:lnTo>
                <a:close/>
                <a:moveTo>
                  <a:pt x="2404415" y="1343825"/>
                </a:moveTo>
                <a:lnTo>
                  <a:pt x="2404415" y="1376058"/>
                </a:lnTo>
                <a:lnTo>
                  <a:pt x="2372182" y="1376058"/>
                </a:lnTo>
                <a:lnTo>
                  <a:pt x="2372182" y="1408290"/>
                </a:lnTo>
                <a:lnTo>
                  <a:pt x="2404415" y="1408290"/>
                </a:lnTo>
                <a:lnTo>
                  <a:pt x="2404415" y="1440523"/>
                </a:lnTo>
                <a:lnTo>
                  <a:pt x="2436647" y="1440523"/>
                </a:lnTo>
                <a:lnTo>
                  <a:pt x="2436647" y="1408290"/>
                </a:lnTo>
                <a:lnTo>
                  <a:pt x="2468880" y="1408290"/>
                </a:lnTo>
                <a:lnTo>
                  <a:pt x="2468880" y="1376058"/>
                </a:lnTo>
                <a:lnTo>
                  <a:pt x="2436647" y="1376058"/>
                </a:lnTo>
                <a:lnTo>
                  <a:pt x="2436647" y="1343825"/>
                </a:lnTo>
                <a:lnTo>
                  <a:pt x="2404415" y="1343825"/>
                </a:lnTo>
                <a:close/>
                <a:moveTo>
                  <a:pt x="2335835" y="1206665"/>
                </a:moveTo>
                <a:lnTo>
                  <a:pt x="2335835" y="1238898"/>
                </a:lnTo>
                <a:lnTo>
                  <a:pt x="2303602" y="1238898"/>
                </a:lnTo>
                <a:lnTo>
                  <a:pt x="2303602" y="1271130"/>
                </a:lnTo>
                <a:lnTo>
                  <a:pt x="2335835" y="1271130"/>
                </a:lnTo>
                <a:lnTo>
                  <a:pt x="2335835" y="1303363"/>
                </a:lnTo>
                <a:lnTo>
                  <a:pt x="2368067" y="1303363"/>
                </a:lnTo>
                <a:lnTo>
                  <a:pt x="2368067" y="1271130"/>
                </a:lnTo>
                <a:lnTo>
                  <a:pt x="2400300" y="1271130"/>
                </a:lnTo>
                <a:lnTo>
                  <a:pt x="2400300" y="1238898"/>
                </a:lnTo>
                <a:lnTo>
                  <a:pt x="2368067" y="1238898"/>
                </a:lnTo>
                <a:lnTo>
                  <a:pt x="2368067" y="1206665"/>
                </a:lnTo>
                <a:lnTo>
                  <a:pt x="2335835" y="1206665"/>
                </a:lnTo>
                <a:close/>
                <a:moveTo>
                  <a:pt x="2472995" y="1206665"/>
                </a:moveTo>
                <a:lnTo>
                  <a:pt x="2472995" y="1238898"/>
                </a:lnTo>
                <a:lnTo>
                  <a:pt x="2440762" y="1238898"/>
                </a:lnTo>
                <a:lnTo>
                  <a:pt x="2440762" y="1271130"/>
                </a:lnTo>
                <a:lnTo>
                  <a:pt x="2472995" y="1271130"/>
                </a:lnTo>
                <a:lnTo>
                  <a:pt x="2472995" y="1303363"/>
                </a:lnTo>
                <a:lnTo>
                  <a:pt x="2505227" y="1303363"/>
                </a:lnTo>
                <a:lnTo>
                  <a:pt x="2505227" y="1271130"/>
                </a:lnTo>
                <a:lnTo>
                  <a:pt x="2537460" y="1271130"/>
                </a:lnTo>
                <a:lnTo>
                  <a:pt x="2537460" y="1238898"/>
                </a:lnTo>
                <a:lnTo>
                  <a:pt x="2505227" y="1238898"/>
                </a:lnTo>
                <a:lnTo>
                  <a:pt x="2505227" y="1206665"/>
                </a:lnTo>
                <a:lnTo>
                  <a:pt x="2472995" y="1206665"/>
                </a:lnTo>
                <a:close/>
                <a:moveTo>
                  <a:pt x="2816238" y="1345197"/>
                </a:moveTo>
                <a:lnTo>
                  <a:pt x="2816238" y="1376401"/>
                </a:lnTo>
                <a:lnTo>
                  <a:pt x="2785034" y="1376401"/>
                </a:lnTo>
                <a:lnTo>
                  <a:pt x="2785034" y="1407947"/>
                </a:lnTo>
                <a:lnTo>
                  <a:pt x="2816238" y="1407947"/>
                </a:lnTo>
                <a:lnTo>
                  <a:pt x="2816238" y="1439151"/>
                </a:lnTo>
                <a:lnTo>
                  <a:pt x="2847785" y="1439151"/>
                </a:lnTo>
                <a:lnTo>
                  <a:pt x="2847785" y="1407947"/>
                </a:lnTo>
                <a:lnTo>
                  <a:pt x="2878988" y="1407947"/>
                </a:lnTo>
                <a:lnTo>
                  <a:pt x="2878988" y="1376401"/>
                </a:lnTo>
                <a:lnTo>
                  <a:pt x="2847785" y="1376401"/>
                </a:lnTo>
                <a:lnTo>
                  <a:pt x="2847785" y="1345197"/>
                </a:lnTo>
                <a:lnTo>
                  <a:pt x="2816238" y="1345197"/>
                </a:lnTo>
                <a:close/>
                <a:moveTo>
                  <a:pt x="2267255" y="1069505"/>
                </a:moveTo>
                <a:lnTo>
                  <a:pt x="2267255" y="1101738"/>
                </a:lnTo>
                <a:lnTo>
                  <a:pt x="2235022" y="1101738"/>
                </a:lnTo>
                <a:lnTo>
                  <a:pt x="2235022" y="1133970"/>
                </a:lnTo>
                <a:lnTo>
                  <a:pt x="2267255" y="1133970"/>
                </a:lnTo>
                <a:lnTo>
                  <a:pt x="2267255" y="1166203"/>
                </a:lnTo>
                <a:lnTo>
                  <a:pt x="2299487" y="1166203"/>
                </a:lnTo>
                <a:lnTo>
                  <a:pt x="2299487" y="1133970"/>
                </a:lnTo>
                <a:lnTo>
                  <a:pt x="2331720" y="1133970"/>
                </a:lnTo>
                <a:lnTo>
                  <a:pt x="2331720" y="1101738"/>
                </a:lnTo>
                <a:lnTo>
                  <a:pt x="2299487" y="1101738"/>
                </a:lnTo>
                <a:lnTo>
                  <a:pt x="2299487" y="1069505"/>
                </a:lnTo>
                <a:lnTo>
                  <a:pt x="2267255" y="1069505"/>
                </a:lnTo>
                <a:close/>
                <a:moveTo>
                  <a:pt x="2541575" y="1343825"/>
                </a:moveTo>
                <a:lnTo>
                  <a:pt x="2541575" y="1376058"/>
                </a:lnTo>
                <a:lnTo>
                  <a:pt x="2509342" y="1376058"/>
                </a:lnTo>
                <a:lnTo>
                  <a:pt x="2509342" y="1408290"/>
                </a:lnTo>
                <a:lnTo>
                  <a:pt x="2541575" y="1408290"/>
                </a:lnTo>
                <a:lnTo>
                  <a:pt x="2541575" y="1440523"/>
                </a:lnTo>
                <a:lnTo>
                  <a:pt x="2573807" y="1440523"/>
                </a:lnTo>
                <a:lnTo>
                  <a:pt x="2573807" y="1408290"/>
                </a:lnTo>
                <a:lnTo>
                  <a:pt x="2606040" y="1408290"/>
                </a:lnTo>
                <a:lnTo>
                  <a:pt x="2606040" y="1376058"/>
                </a:lnTo>
                <a:lnTo>
                  <a:pt x="2573807" y="1376058"/>
                </a:lnTo>
                <a:lnTo>
                  <a:pt x="2573807" y="1343825"/>
                </a:lnTo>
                <a:lnTo>
                  <a:pt x="2541575" y="1343825"/>
                </a:lnTo>
                <a:close/>
                <a:moveTo>
                  <a:pt x="2678735" y="1343825"/>
                </a:moveTo>
                <a:lnTo>
                  <a:pt x="2678735" y="1376058"/>
                </a:lnTo>
                <a:lnTo>
                  <a:pt x="2646502" y="1376058"/>
                </a:lnTo>
                <a:lnTo>
                  <a:pt x="2646502" y="1408290"/>
                </a:lnTo>
                <a:lnTo>
                  <a:pt x="2678735" y="1408290"/>
                </a:lnTo>
                <a:lnTo>
                  <a:pt x="2678735" y="1440523"/>
                </a:lnTo>
                <a:lnTo>
                  <a:pt x="2710967" y="1440523"/>
                </a:lnTo>
                <a:lnTo>
                  <a:pt x="2710967" y="1408290"/>
                </a:lnTo>
                <a:lnTo>
                  <a:pt x="2743200" y="1408290"/>
                </a:lnTo>
                <a:lnTo>
                  <a:pt x="2743200" y="1376058"/>
                </a:lnTo>
                <a:lnTo>
                  <a:pt x="2710967" y="1376058"/>
                </a:lnTo>
                <a:lnTo>
                  <a:pt x="2710967" y="1343825"/>
                </a:lnTo>
                <a:lnTo>
                  <a:pt x="2678735" y="1343825"/>
                </a:lnTo>
                <a:close/>
                <a:moveTo>
                  <a:pt x="2747315" y="1480985"/>
                </a:moveTo>
                <a:lnTo>
                  <a:pt x="2747315" y="1513218"/>
                </a:lnTo>
                <a:lnTo>
                  <a:pt x="2715082" y="1513218"/>
                </a:lnTo>
                <a:lnTo>
                  <a:pt x="2715082" y="1545450"/>
                </a:lnTo>
                <a:lnTo>
                  <a:pt x="2747315" y="1545450"/>
                </a:lnTo>
                <a:lnTo>
                  <a:pt x="2747315" y="1577683"/>
                </a:lnTo>
                <a:lnTo>
                  <a:pt x="2779547" y="1577683"/>
                </a:lnTo>
                <a:lnTo>
                  <a:pt x="2779547" y="1545450"/>
                </a:lnTo>
                <a:lnTo>
                  <a:pt x="2811780" y="1545450"/>
                </a:lnTo>
                <a:lnTo>
                  <a:pt x="2811780" y="1513218"/>
                </a:lnTo>
                <a:lnTo>
                  <a:pt x="2779547" y="1513218"/>
                </a:lnTo>
                <a:lnTo>
                  <a:pt x="2779547" y="1480985"/>
                </a:lnTo>
                <a:lnTo>
                  <a:pt x="2747315" y="1480985"/>
                </a:lnTo>
                <a:close/>
                <a:moveTo>
                  <a:pt x="2610155" y="1206665"/>
                </a:moveTo>
                <a:lnTo>
                  <a:pt x="2610155" y="1238898"/>
                </a:lnTo>
                <a:lnTo>
                  <a:pt x="2577922" y="1238898"/>
                </a:lnTo>
                <a:lnTo>
                  <a:pt x="2577922" y="1271130"/>
                </a:lnTo>
                <a:lnTo>
                  <a:pt x="2610155" y="1271130"/>
                </a:lnTo>
                <a:lnTo>
                  <a:pt x="2610155" y="1303363"/>
                </a:lnTo>
                <a:lnTo>
                  <a:pt x="2642387" y="1303363"/>
                </a:lnTo>
                <a:lnTo>
                  <a:pt x="2642387" y="1271130"/>
                </a:lnTo>
                <a:lnTo>
                  <a:pt x="2674620" y="1271130"/>
                </a:lnTo>
                <a:lnTo>
                  <a:pt x="2674620" y="1238898"/>
                </a:lnTo>
                <a:lnTo>
                  <a:pt x="2642387" y="1238898"/>
                </a:lnTo>
                <a:lnTo>
                  <a:pt x="2642387" y="1206665"/>
                </a:lnTo>
                <a:lnTo>
                  <a:pt x="2610155" y="1206665"/>
                </a:lnTo>
                <a:close/>
                <a:moveTo>
                  <a:pt x="2025167" y="2537803"/>
                </a:moveTo>
                <a:lnTo>
                  <a:pt x="2025167" y="2505570"/>
                </a:lnTo>
                <a:lnTo>
                  <a:pt x="2057400" y="2505570"/>
                </a:lnTo>
                <a:lnTo>
                  <a:pt x="2057400" y="2473338"/>
                </a:lnTo>
                <a:lnTo>
                  <a:pt x="2025167" y="2473338"/>
                </a:lnTo>
                <a:lnTo>
                  <a:pt x="2025167" y="2441105"/>
                </a:lnTo>
                <a:lnTo>
                  <a:pt x="1992935" y="2441105"/>
                </a:lnTo>
                <a:lnTo>
                  <a:pt x="1992935" y="2473338"/>
                </a:lnTo>
                <a:lnTo>
                  <a:pt x="1960702" y="2473338"/>
                </a:lnTo>
                <a:lnTo>
                  <a:pt x="1960702" y="2505570"/>
                </a:lnTo>
                <a:lnTo>
                  <a:pt x="1992935" y="2505570"/>
                </a:lnTo>
                <a:lnTo>
                  <a:pt x="1992935" y="2537803"/>
                </a:lnTo>
                <a:lnTo>
                  <a:pt x="2025167" y="2537803"/>
                </a:lnTo>
                <a:close/>
                <a:moveTo>
                  <a:pt x="1819427" y="2400643"/>
                </a:moveTo>
                <a:lnTo>
                  <a:pt x="1819427" y="2368410"/>
                </a:lnTo>
                <a:lnTo>
                  <a:pt x="1851660" y="2368410"/>
                </a:lnTo>
                <a:lnTo>
                  <a:pt x="1851660" y="2336178"/>
                </a:lnTo>
                <a:lnTo>
                  <a:pt x="1819427" y="2336178"/>
                </a:lnTo>
                <a:lnTo>
                  <a:pt x="1819427" y="2303945"/>
                </a:lnTo>
                <a:lnTo>
                  <a:pt x="1787195" y="2303945"/>
                </a:lnTo>
                <a:lnTo>
                  <a:pt x="1787195" y="2336178"/>
                </a:lnTo>
                <a:lnTo>
                  <a:pt x="1754962" y="2336178"/>
                </a:lnTo>
                <a:lnTo>
                  <a:pt x="1754962" y="2368410"/>
                </a:lnTo>
                <a:lnTo>
                  <a:pt x="1787195" y="2368410"/>
                </a:lnTo>
                <a:lnTo>
                  <a:pt x="1787195" y="2400643"/>
                </a:lnTo>
                <a:lnTo>
                  <a:pt x="1819427" y="2400643"/>
                </a:lnTo>
                <a:close/>
                <a:moveTo>
                  <a:pt x="2710967" y="2263483"/>
                </a:moveTo>
                <a:lnTo>
                  <a:pt x="2710967" y="2231250"/>
                </a:lnTo>
                <a:lnTo>
                  <a:pt x="2743200" y="2231250"/>
                </a:lnTo>
                <a:lnTo>
                  <a:pt x="2743200" y="2199018"/>
                </a:lnTo>
                <a:lnTo>
                  <a:pt x="2710967" y="2199018"/>
                </a:lnTo>
                <a:lnTo>
                  <a:pt x="2710967" y="2166785"/>
                </a:lnTo>
                <a:lnTo>
                  <a:pt x="2678735" y="2166785"/>
                </a:lnTo>
                <a:lnTo>
                  <a:pt x="2678735" y="2199018"/>
                </a:lnTo>
                <a:lnTo>
                  <a:pt x="2646502" y="2199018"/>
                </a:lnTo>
                <a:lnTo>
                  <a:pt x="2646502" y="2231250"/>
                </a:lnTo>
                <a:lnTo>
                  <a:pt x="2678735" y="2231250"/>
                </a:lnTo>
                <a:lnTo>
                  <a:pt x="2678735" y="2263483"/>
                </a:lnTo>
                <a:lnTo>
                  <a:pt x="2710967" y="2263483"/>
                </a:lnTo>
                <a:close/>
                <a:moveTo>
                  <a:pt x="1956587" y="2400643"/>
                </a:moveTo>
                <a:lnTo>
                  <a:pt x="1956587" y="2368410"/>
                </a:lnTo>
                <a:lnTo>
                  <a:pt x="1988820" y="2368410"/>
                </a:lnTo>
                <a:lnTo>
                  <a:pt x="1988820" y="2336178"/>
                </a:lnTo>
                <a:lnTo>
                  <a:pt x="1956587" y="2336178"/>
                </a:lnTo>
                <a:lnTo>
                  <a:pt x="1956587" y="2303945"/>
                </a:lnTo>
                <a:lnTo>
                  <a:pt x="1924355" y="2303945"/>
                </a:lnTo>
                <a:lnTo>
                  <a:pt x="1924355" y="2336178"/>
                </a:lnTo>
                <a:lnTo>
                  <a:pt x="1892122" y="2336178"/>
                </a:lnTo>
                <a:lnTo>
                  <a:pt x="1892122" y="2368410"/>
                </a:lnTo>
                <a:lnTo>
                  <a:pt x="1924355" y="2368410"/>
                </a:lnTo>
                <a:lnTo>
                  <a:pt x="1924355" y="2400643"/>
                </a:lnTo>
                <a:lnTo>
                  <a:pt x="1956587" y="2400643"/>
                </a:lnTo>
                <a:close/>
                <a:moveTo>
                  <a:pt x="1750847" y="2537803"/>
                </a:moveTo>
                <a:lnTo>
                  <a:pt x="1750847" y="2505570"/>
                </a:lnTo>
                <a:lnTo>
                  <a:pt x="1783080" y="2505570"/>
                </a:lnTo>
                <a:lnTo>
                  <a:pt x="1783080" y="2473338"/>
                </a:lnTo>
                <a:lnTo>
                  <a:pt x="1750847" y="2473338"/>
                </a:lnTo>
                <a:lnTo>
                  <a:pt x="1750847" y="2441105"/>
                </a:lnTo>
                <a:lnTo>
                  <a:pt x="1718615" y="2441105"/>
                </a:lnTo>
                <a:lnTo>
                  <a:pt x="1718615" y="2473338"/>
                </a:lnTo>
                <a:lnTo>
                  <a:pt x="1686382" y="2473338"/>
                </a:lnTo>
                <a:lnTo>
                  <a:pt x="1686382" y="2505570"/>
                </a:lnTo>
                <a:lnTo>
                  <a:pt x="1718615" y="2505570"/>
                </a:lnTo>
                <a:lnTo>
                  <a:pt x="1718615" y="2537803"/>
                </a:lnTo>
                <a:lnTo>
                  <a:pt x="1750847" y="2537803"/>
                </a:lnTo>
                <a:close/>
                <a:moveTo>
                  <a:pt x="1476527" y="2263483"/>
                </a:moveTo>
                <a:lnTo>
                  <a:pt x="1476527" y="2231250"/>
                </a:lnTo>
                <a:lnTo>
                  <a:pt x="1508760" y="2231250"/>
                </a:lnTo>
                <a:lnTo>
                  <a:pt x="1508760" y="2199018"/>
                </a:lnTo>
                <a:lnTo>
                  <a:pt x="1476527" y="2199018"/>
                </a:lnTo>
                <a:lnTo>
                  <a:pt x="1476527" y="2166785"/>
                </a:lnTo>
                <a:lnTo>
                  <a:pt x="1444295" y="2166785"/>
                </a:lnTo>
                <a:lnTo>
                  <a:pt x="1444295" y="2199018"/>
                </a:lnTo>
                <a:lnTo>
                  <a:pt x="1412062" y="2199018"/>
                </a:lnTo>
                <a:lnTo>
                  <a:pt x="1412062" y="2231250"/>
                </a:lnTo>
                <a:lnTo>
                  <a:pt x="1444295" y="2231250"/>
                </a:lnTo>
                <a:lnTo>
                  <a:pt x="1444295" y="2263483"/>
                </a:lnTo>
                <a:lnTo>
                  <a:pt x="1476527" y="2263483"/>
                </a:lnTo>
                <a:close/>
                <a:moveTo>
                  <a:pt x="1545107" y="2400643"/>
                </a:moveTo>
                <a:lnTo>
                  <a:pt x="1545107" y="2368410"/>
                </a:lnTo>
                <a:lnTo>
                  <a:pt x="1577340" y="2368410"/>
                </a:lnTo>
                <a:lnTo>
                  <a:pt x="1577340" y="2336178"/>
                </a:lnTo>
                <a:lnTo>
                  <a:pt x="1545107" y="2336178"/>
                </a:lnTo>
                <a:lnTo>
                  <a:pt x="1545107" y="2303945"/>
                </a:lnTo>
                <a:lnTo>
                  <a:pt x="1512875" y="2303945"/>
                </a:lnTo>
                <a:lnTo>
                  <a:pt x="1512875" y="2336178"/>
                </a:lnTo>
                <a:lnTo>
                  <a:pt x="1480642" y="2336178"/>
                </a:lnTo>
                <a:lnTo>
                  <a:pt x="1480642" y="2368410"/>
                </a:lnTo>
                <a:lnTo>
                  <a:pt x="1512875" y="2368410"/>
                </a:lnTo>
                <a:lnTo>
                  <a:pt x="1512875" y="2400643"/>
                </a:lnTo>
                <a:lnTo>
                  <a:pt x="1545107" y="2400643"/>
                </a:lnTo>
                <a:close/>
                <a:moveTo>
                  <a:pt x="1407947" y="2400643"/>
                </a:moveTo>
                <a:lnTo>
                  <a:pt x="1407947" y="2368410"/>
                </a:lnTo>
                <a:lnTo>
                  <a:pt x="1440180" y="2368410"/>
                </a:lnTo>
                <a:lnTo>
                  <a:pt x="1440180" y="2336178"/>
                </a:lnTo>
                <a:lnTo>
                  <a:pt x="1407947" y="2336178"/>
                </a:lnTo>
                <a:lnTo>
                  <a:pt x="1407947" y="2303945"/>
                </a:lnTo>
                <a:lnTo>
                  <a:pt x="1375715" y="2303945"/>
                </a:lnTo>
                <a:lnTo>
                  <a:pt x="1375715" y="2336178"/>
                </a:lnTo>
                <a:lnTo>
                  <a:pt x="1343482" y="2336178"/>
                </a:lnTo>
                <a:lnTo>
                  <a:pt x="1343482" y="2368410"/>
                </a:lnTo>
                <a:lnTo>
                  <a:pt x="1375715" y="2368410"/>
                </a:lnTo>
                <a:lnTo>
                  <a:pt x="1375715" y="2400643"/>
                </a:lnTo>
                <a:lnTo>
                  <a:pt x="1407947" y="2400643"/>
                </a:lnTo>
                <a:close/>
                <a:moveTo>
                  <a:pt x="1613687" y="2537803"/>
                </a:moveTo>
                <a:lnTo>
                  <a:pt x="1613687" y="2505570"/>
                </a:lnTo>
                <a:lnTo>
                  <a:pt x="1645920" y="2505570"/>
                </a:lnTo>
                <a:lnTo>
                  <a:pt x="1645920" y="2473338"/>
                </a:lnTo>
                <a:lnTo>
                  <a:pt x="1613687" y="2473338"/>
                </a:lnTo>
                <a:lnTo>
                  <a:pt x="1613687" y="2441105"/>
                </a:lnTo>
                <a:lnTo>
                  <a:pt x="1581455" y="2441105"/>
                </a:lnTo>
                <a:lnTo>
                  <a:pt x="1581455" y="2473338"/>
                </a:lnTo>
                <a:lnTo>
                  <a:pt x="1549222" y="2473338"/>
                </a:lnTo>
                <a:lnTo>
                  <a:pt x="1549222" y="2505570"/>
                </a:lnTo>
                <a:lnTo>
                  <a:pt x="1581455" y="2505570"/>
                </a:lnTo>
                <a:lnTo>
                  <a:pt x="1581455" y="2537803"/>
                </a:lnTo>
                <a:lnTo>
                  <a:pt x="1613687" y="2537803"/>
                </a:lnTo>
                <a:close/>
                <a:moveTo>
                  <a:pt x="1682267" y="2400643"/>
                </a:moveTo>
                <a:lnTo>
                  <a:pt x="1682267" y="2368410"/>
                </a:lnTo>
                <a:lnTo>
                  <a:pt x="1714500" y="2368410"/>
                </a:lnTo>
                <a:lnTo>
                  <a:pt x="1714500" y="2336178"/>
                </a:lnTo>
                <a:lnTo>
                  <a:pt x="1682267" y="2336178"/>
                </a:lnTo>
                <a:lnTo>
                  <a:pt x="1682267" y="2303945"/>
                </a:lnTo>
                <a:lnTo>
                  <a:pt x="1650035" y="2303945"/>
                </a:lnTo>
                <a:lnTo>
                  <a:pt x="1650035" y="2336178"/>
                </a:lnTo>
                <a:lnTo>
                  <a:pt x="1617802" y="2336178"/>
                </a:lnTo>
                <a:lnTo>
                  <a:pt x="1617802" y="2368410"/>
                </a:lnTo>
                <a:lnTo>
                  <a:pt x="1650035" y="2368410"/>
                </a:lnTo>
                <a:lnTo>
                  <a:pt x="1650035" y="2400643"/>
                </a:lnTo>
                <a:lnTo>
                  <a:pt x="1682267" y="2400643"/>
                </a:lnTo>
                <a:close/>
                <a:moveTo>
                  <a:pt x="1888007" y="2537803"/>
                </a:moveTo>
                <a:lnTo>
                  <a:pt x="1888007" y="2505570"/>
                </a:lnTo>
                <a:lnTo>
                  <a:pt x="1920240" y="2505570"/>
                </a:lnTo>
                <a:lnTo>
                  <a:pt x="1920240" y="2473338"/>
                </a:lnTo>
                <a:lnTo>
                  <a:pt x="1888007" y="2473338"/>
                </a:lnTo>
                <a:lnTo>
                  <a:pt x="1888007" y="2441105"/>
                </a:lnTo>
                <a:lnTo>
                  <a:pt x="1855775" y="2441105"/>
                </a:lnTo>
                <a:lnTo>
                  <a:pt x="1855775" y="2473338"/>
                </a:lnTo>
                <a:lnTo>
                  <a:pt x="1823542" y="2473338"/>
                </a:lnTo>
                <a:lnTo>
                  <a:pt x="1823542" y="2505570"/>
                </a:lnTo>
                <a:lnTo>
                  <a:pt x="1855775" y="2505570"/>
                </a:lnTo>
                <a:lnTo>
                  <a:pt x="1855775" y="2537803"/>
                </a:lnTo>
                <a:lnTo>
                  <a:pt x="1888007" y="2537803"/>
                </a:lnTo>
                <a:close/>
                <a:moveTo>
                  <a:pt x="2505227" y="2400643"/>
                </a:moveTo>
                <a:lnTo>
                  <a:pt x="2505227" y="2368410"/>
                </a:lnTo>
                <a:lnTo>
                  <a:pt x="2537460" y="2368410"/>
                </a:lnTo>
                <a:lnTo>
                  <a:pt x="2537460" y="2336178"/>
                </a:lnTo>
                <a:lnTo>
                  <a:pt x="2505227" y="2336178"/>
                </a:lnTo>
                <a:lnTo>
                  <a:pt x="2505227" y="2303945"/>
                </a:lnTo>
                <a:lnTo>
                  <a:pt x="2472995" y="2303945"/>
                </a:lnTo>
                <a:lnTo>
                  <a:pt x="2472995" y="2336178"/>
                </a:lnTo>
                <a:lnTo>
                  <a:pt x="2440762" y="2336178"/>
                </a:lnTo>
                <a:lnTo>
                  <a:pt x="2440762" y="2368410"/>
                </a:lnTo>
                <a:lnTo>
                  <a:pt x="2472995" y="2368410"/>
                </a:lnTo>
                <a:lnTo>
                  <a:pt x="2472995" y="2400643"/>
                </a:lnTo>
                <a:lnTo>
                  <a:pt x="2505227" y="2400643"/>
                </a:lnTo>
                <a:close/>
                <a:moveTo>
                  <a:pt x="2573807" y="2263483"/>
                </a:moveTo>
                <a:lnTo>
                  <a:pt x="2573807" y="2231250"/>
                </a:lnTo>
                <a:lnTo>
                  <a:pt x="2606040" y="2231250"/>
                </a:lnTo>
                <a:lnTo>
                  <a:pt x="2606040" y="2199018"/>
                </a:lnTo>
                <a:lnTo>
                  <a:pt x="2573807" y="2199018"/>
                </a:lnTo>
                <a:lnTo>
                  <a:pt x="2573807" y="2166785"/>
                </a:lnTo>
                <a:lnTo>
                  <a:pt x="2541575" y="2166785"/>
                </a:lnTo>
                <a:lnTo>
                  <a:pt x="2541575" y="2199018"/>
                </a:lnTo>
                <a:lnTo>
                  <a:pt x="2509342" y="2199018"/>
                </a:lnTo>
                <a:lnTo>
                  <a:pt x="2509342" y="2231250"/>
                </a:lnTo>
                <a:lnTo>
                  <a:pt x="2541575" y="2231250"/>
                </a:lnTo>
                <a:lnTo>
                  <a:pt x="2541575" y="2263483"/>
                </a:lnTo>
                <a:lnTo>
                  <a:pt x="2573807" y="2263483"/>
                </a:lnTo>
                <a:close/>
                <a:moveTo>
                  <a:pt x="2642387" y="2400643"/>
                </a:moveTo>
                <a:lnTo>
                  <a:pt x="2642387" y="2368410"/>
                </a:lnTo>
                <a:lnTo>
                  <a:pt x="2674620" y="2368410"/>
                </a:lnTo>
                <a:lnTo>
                  <a:pt x="2674620" y="2336178"/>
                </a:lnTo>
                <a:lnTo>
                  <a:pt x="2642387" y="2336178"/>
                </a:lnTo>
                <a:lnTo>
                  <a:pt x="2642387" y="2303945"/>
                </a:lnTo>
                <a:lnTo>
                  <a:pt x="2610155" y="2303945"/>
                </a:lnTo>
                <a:lnTo>
                  <a:pt x="2610155" y="2336178"/>
                </a:lnTo>
                <a:lnTo>
                  <a:pt x="2577922" y="2336178"/>
                </a:lnTo>
                <a:lnTo>
                  <a:pt x="2577922" y="2368410"/>
                </a:lnTo>
                <a:lnTo>
                  <a:pt x="2610155" y="2368410"/>
                </a:lnTo>
                <a:lnTo>
                  <a:pt x="2610155" y="2400643"/>
                </a:lnTo>
                <a:lnTo>
                  <a:pt x="2642387" y="2400643"/>
                </a:lnTo>
                <a:close/>
                <a:moveTo>
                  <a:pt x="2436647" y="2537803"/>
                </a:moveTo>
                <a:lnTo>
                  <a:pt x="2436647" y="2505570"/>
                </a:lnTo>
                <a:lnTo>
                  <a:pt x="2468880" y="2505570"/>
                </a:lnTo>
                <a:lnTo>
                  <a:pt x="2468880" y="2473338"/>
                </a:lnTo>
                <a:lnTo>
                  <a:pt x="2436647" y="2473338"/>
                </a:lnTo>
                <a:lnTo>
                  <a:pt x="2436647" y="2441105"/>
                </a:lnTo>
                <a:lnTo>
                  <a:pt x="2404415" y="2441105"/>
                </a:lnTo>
                <a:lnTo>
                  <a:pt x="2404415" y="2473338"/>
                </a:lnTo>
                <a:lnTo>
                  <a:pt x="2372182" y="2473338"/>
                </a:lnTo>
                <a:lnTo>
                  <a:pt x="2372182" y="2505570"/>
                </a:lnTo>
                <a:lnTo>
                  <a:pt x="2404415" y="2505570"/>
                </a:lnTo>
                <a:lnTo>
                  <a:pt x="2404415" y="2537803"/>
                </a:lnTo>
                <a:lnTo>
                  <a:pt x="2436647" y="2537803"/>
                </a:lnTo>
                <a:close/>
                <a:moveTo>
                  <a:pt x="2299487" y="2537803"/>
                </a:moveTo>
                <a:lnTo>
                  <a:pt x="2299487" y="2505570"/>
                </a:lnTo>
                <a:lnTo>
                  <a:pt x="2331720" y="2505570"/>
                </a:lnTo>
                <a:lnTo>
                  <a:pt x="2331720" y="2473338"/>
                </a:lnTo>
                <a:lnTo>
                  <a:pt x="2299487" y="2473338"/>
                </a:lnTo>
                <a:lnTo>
                  <a:pt x="2299487" y="2441105"/>
                </a:lnTo>
                <a:lnTo>
                  <a:pt x="2267255" y="2441105"/>
                </a:lnTo>
                <a:lnTo>
                  <a:pt x="2267255" y="2473338"/>
                </a:lnTo>
                <a:lnTo>
                  <a:pt x="2235022" y="2473338"/>
                </a:lnTo>
                <a:lnTo>
                  <a:pt x="2235022" y="2505570"/>
                </a:lnTo>
                <a:lnTo>
                  <a:pt x="2267255" y="2505570"/>
                </a:lnTo>
                <a:lnTo>
                  <a:pt x="2267255" y="2537803"/>
                </a:lnTo>
                <a:lnTo>
                  <a:pt x="2299487" y="2537803"/>
                </a:lnTo>
                <a:close/>
                <a:moveTo>
                  <a:pt x="2230907" y="2400643"/>
                </a:moveTo>
                <a:lnTo>
                  <a:pt x="2230907" y="2368410"/>
                </a:lnTo>
                <a:lnTo>
                  <a:pt x="2263140" y="2368410"/>
                </a:lnTo>
                <a:lnTo>
                  <a:pt x="2263140" y="2336178"/>
                </a:lnTo>
                <a:lnTo>
                  <a:pt x="2230907" y="2336178"/>
                </a:lnTo>
                <a:lnTo>
                  <a:pt x="2230907" y="2303945"/>
                </a:lnTo>
                <a:lnTo>
                  <a:pt x="2198675" y="2303945"/>
                </a:lnTo>
                <a:lnTo>
                  <a:pt x="2198675" y="2336178"/>
                </a:lnTo>
                <a:lnTo>
                  <a:pt x="2166442" y="2336178"/>
                </a:lnTo>
                <a:lnTo>
                  <a:pt x="2166442" y="2368410"/>
                </a:lnTo>
                <a:lnTo>
                  <a:pt x="2198675" y="2368410"/>
                </a:lnTo>
                <a:lnTo>
                  <a:pt x="2198675" y="2400643"/>
                </a:lnTo>
                <a:lnTo>
                  <a:pt x="2230907" y="2400643"/>
                </a:lnTo>
                <a:close/>
                <a:moveTo>
                  <a:pt x="2162327" y="2537803"/>
                </a:moveTo>
                <a:lnTo>
                  <a:pt x="2162327" y="2505570"/>
                </a:lnTo>
                <a:lnTo>
                  <a:pt x="2194560" y="2505570"/>
                </a:lnTo>
                <a:lnTo>
                  <a:pt x="2194560" y="2473338"/>
                </a:lnTo>
                <a:lnTo>
                  <a:pt x="2162327" y="2473338"/>
                </a:lnTo>
                <a:lnTo>
                  <a:pt x="2162327" y="2441105"/>
                </a:lnTo>
                <a:lnTo>
                  <a:pt x="2130095" y="2441105"/>
                </a:lnTo>
                <a:lnTo>
                  <a:pt x="2130095" y="2473338"/>
                </a:lnTo>
                <a:lnTo>
                  <a:pt x="2097862" y="2473338"/>
                </a:lnTo>
                <a:lnTo>
                  <a:pt x="2097862" y="2505570"/>
                </a:lnTo>
                <a:lnTo>
                  <a:pt x="2130095" y="2505570"/>
                </a:lnTo>
                <a:lnTo>
                  <a:pt x="2130095" y="2537803"/>
                </a:lnTo>
                <a:lnTo>
                  <a:pt x="2162327" y="2537803"/>
                </a:lnTo>
                <a:close/>
                <a:moveTo>
                  <a:pt x="2368067" y="2400643"/>
                </a:moveTo>
                <a:lnTo>
                  <a:pt x="2368067" y="2368410"/>
                </a:lnTo>
                <a:lnTo>
                  <a:pt x="2400300" y="2368410"/>
                </a:lnTo>
                <a:lnTo>
                  <a:pt x="2400300" y="2336178"/>
                </a:lnTo>
                <a:lnTo>
                  <a:pt x="2368067" y="2336178"/>
                </a:lnTo>
                <a:lnTo>
                  <a:pt x="2368067" y="2303945"/>
                </a:lnTo>
                <a:lnTo>
                  <a:pt x="2335835" y="2303945"/>
                </a:lnTo>
                <a:lnTo>
                  <a:pt x="2335835" y="2336178"/>
                </a:lnTo>
                <a:lnTo>
                  <a:pt x="2303602" y="2336178"/>
                </a:lnTo>
                <a:lnTo>
                  <a:pt x="2303602" y="2368410"/>
                </a:lnTo>
                <a:lnTo>
                  <a:pt x="2335835" y="2368410"/>
                </a:lnTo>
                <a:lnTo>
                  <a:pt x="2335835" y="2400643"/>
                </a:lnTo>
                <a:lnTo>
                  <a:pt x="2368067" y="2400643"/>
                </a:lnTo>
                <a:close/>
                <a:moveTo>
                  <a:pt x="2093747" y="2400643"/>
                </a:moveTo>
                <a:lnTo>
                  <a:pt x="2093747" y="2368410"/>
                </a:lnTo>
                <a:lnTo>
                  <a:pt x="2125980" y="2368410"/>
                </a:lnTo>
                <a:lnTo>
                  <a:pt x="2125980" y="2336178"/>
                </a:lnTo>
                <a:lnTo>
                  <a:pt x="2093747" y="2336178"/>
                </a:lnTo>
                <a:lnTo>
                  <a:pt x="2093747" y="2303945"/>
                </a:lnTo>
                <a:lnTo>
                  <a:pt x="2061515" y="2303945"/>
                </a:lnTo>
                <a:lnTo>
                  <a:pt x="2061515" y="2336178"/>
                </a:lnTo>
                <a:lnTo>
                  <a:pt x="2029282" y="2336178"/>
                </a:lnTo>
                <a:lnTo>
                  <a:pt x="2029282" y="2368410"/>
                </a:lnTo>
                <a:lnTo>
                  <a:pt x="2061515" y="2368410"/>
                </a:lnTo>
                <a:lnTo>
                  <a:pt x="2061515" y="2400643"/>
                </a:lnTo>
                <a:lnTo>
                  <a:pt x="2093747" y="2400643"/>
                </a:lnTo>
                <a:close/>
                <a:moveTo>
                  <a:pt x="897026" y="1347597"/>
                </a:moveTo>
                <a:lnTo>
                  <a:pt x="897026" y="1377429"/>
                </a:lnTo>
                <a:lnTo>
                  <a:pt x="867194" y="1377429"/>
                </a:lnTo>
                <a:lnTo>
                  <a:pt x="867194" y="1406919"/>
                </a:lnTo>
                <a:lnTo>
                  <a:pt x="897026" y="1406919"/>
                </a:lnTo>
                <a:lnTo>
                  <a:pt x="897026" y="1436751"/>
                </a:lnTo>
                <a:lnTo>
                  <a:pt x="926516" y="1436751"/>
                </a:lnTo>
                <a:lnTo>
                  <a:pt x="926516" y="1406919"/>
                </a:lnTo>
                <a:lnTo>
                  <a:pt x="956348" y="1406919"/>
                </a:lnTo>
                <a:lnTo>
                  <a:pt x="956348" y="1377429"/>
                </a:lnTo>
                <a:lnTo>
                  <a:pt x="926516" y="1377429"/>
                </a:lnTo>
                <a:lnTo>
                  <a:pt x="926516" y="1347597"/>
                </a:lnTo>
                <a:lnTo>
                  <a:pt x="897026" y="1347597"/>
                </a:lnTo>
                <a:close/>
                <a:moveTo>
                  <a:pt x="1131570" y="2943111"/>
                </a:moveTo>
                <a:lnTo>
                  <a:pt x="1131570" y="2914993"/>
                </a:lnTo>
                <a:lnTo>
                  <a:pt x="1159688" y="2914993"/>
                </a:lnTo>
                <a:lnTo>
                  <a:pt x="1159688" y="2886875"/>
                </a:lnTo>
                <a:lnTo>
                  <a:pt x="1131570" y="2886875"/>
                </a:lnTo>
                <a:lnTo>
                  <a:pt x="1131570" y="2858757"/>
                </a:lnTo>
                <a:lnTo>
                  <a:pt x="1103452" y="2858757"/>
                </a:lnTo>
                <a:lnTo>
                  <a:pt x="1103452" y="2886875"/>
                </a:lnTo>
                <a:lnTo>
                  <a:pt x="1075334" y="2886875"/>
                </a:lnTo>
                <a:lnTo>
                  <a:pt x="1075334" y="2914993"/>
                </a:lnTo>
                <a:lnTo>
                  <a:pt x="1103452" y="2914993"/>
                </a:lnTo>
                <a:lnTo>
                  <a:pt x="1103452" y="2943111"/>
                </a:lnTo>
                <a:lnTo>
                  <a:pt x="1131570" y="2943111"/>
                </a:lnTo>
                <a:close/>
                <a:moveTo>
                  <a:pt x="1061618" y="3076156"/>
                </a:moveTo>
                <a:lnTo>
                  <a:pt x="1061618" y="3050781"/>
                </a:lnTo>
                <a:lnTo>
                  <a:pt x="1086993" y="3050781"/>
                </a:lnTo>
                <a:lnTo>
                  <a:pt x="1086993" y="3025407"/>
                </a:lnTo>
                <a:lnTo>
                  <a:pt x="1061618" y="3025407"/>
                </a:lnTo>
                <a:lnTo>
                  <a:pt x="1061618" y="3000032"/>
                </a:lnTo>
                <a:lnTo>
                  <a:pt x="1036244" y="3000032"/>
                </a:lnTo>
                <a:lnTo>
                  <a:pt x="1036244" y="3025407"/>
                </a:lnTo>
                <a:lnTo>
                  <a:pt x="1010869" y="3025407"/>
                </a:lnTo>
                <a:lnTo>
                  <a:pt x="1010869" y="3050781"/>
                </a:lnTo>
                <a:lnTo>
                  <a:pt x="1036244" y="3050781"/>
                </a:lnTo>
                <a:lnTo>
                  <a:pt x="1036244" y="3076156"/>
                </a:lnTo>
                <a:lnTo>
                  <a:pt x="1061618" y="3076156"/>
                </a:lnTo>
                <a:close/>
                <a:moveTo>
                  <a:pt x="650138" y="2527516"/>
                </a:moveTo>
                <a:lnTo>
                  <a:pt x="650138" y="2502141"/>
                </a:lnTo>
                <a:lnTo>
                  <a:pt x="675513" y="2502141"/>
                </a:lnTo>
                <a:lnTo>
                  <a:pt x="675513" y="2476767"/>
                </a:lnTo>
                <a:lnTo>
                  <a:pt x="650138" y="2476767"/>
                </a:lnTo>
                <a:lnTo>
                  <a:pt x="650138" y="2451392"/>
                </a:lnTo>
                <a:lnTo>
                  <a:pt x="624764" y="2451392"/>
                </a:lnTo>
                <a:lnTo>
                  <a:pt x="624764" y="2476767"/>
                </a:lnTo>
                <a:lnTo>
                  <a:pt x="599389" y="2476767"/>
                </a:lnTo>
                <a:lnTo>
                  <a:pt x="599389" y="2502141"/>
                </a:lnTo>
                <a:lnTo>
                  <a:pt x="624764" y="2502141"/>
                </a:lnTo>
                <a:lnTo>
                  <a:pt x="624764" y="2527516"/>
                </a:lnTo>
                <a:lnTo>
                  <a:pt x="650138" y="2527516"/>
                </a:lnTo>
                <a:close/>
                <a:moveTo>
                  <a:pt x="1267358" y="3213316"/>
                </a:moveTo>
                <a:lnTo>
                  <a:pt x="1267358" y="3187941"/>
                </a:lnTo>
                <a:lnTo>
                  <a:pt x="1292733" y="3187941"/>
                </a:lnTo>
                <a:lnTo>
                  <a:pt x="1292733" y="3162567"/>
                </a:lnTo>
                <a:lnTo>
                  <a:pt x="1267358" y="3162567"/>
                </a:lnTo>
                <a:lnTo>
                  <a:pt x="1267358" y="3137192"/>
                </a:lnTo>
                <a:lnTo>
                  <a:pt x="1241984" y="3137192"/>
                </a:lnTo>
                <a:lnTo>
                  <a:pt x="1241984" y="3162567"/>
                </a:lnTo>
                <a:lnTo>
                  <a:pt x="1216609" y="3162567"/>
                </a:lnTo>
                <a:lnTo>
                  <a:pt x="1216609" y="3187941"/>
                </a:lnTo>
                <a:lnTo>
                  <a:pt x="1241984" y="3187941"/>
                </a:lnTo>
                <a:lnTo>
                  <a:pt x="1241984" y="3213316"/>
                </a:lnTo>
                <a:lnTo>
                  <a:pt x="1267358" y="3213316"/>
                </a:lnTo>
                <a:close/>
                <a:moveTo>
                  <a:pt x="1337310" y="3080271"/>
                </a:moveTo>
                <a:lnTo>
                  <a:pt x="1337310" y="3052153"/>
                </a:lnTo>
                <a:lnTo>
                  <a:pt x="1365428" y="3052153"/>
                </a:lnTo>
                <a:lnTo>
                  <a:pt x="1365428" y="3024035"/>
                </a:lnTo>
                <a:lnTo>
                  <a:pt x="1337310" y="3024035"/>
                </a:lnTo>
                <a:lnTo>
                  <a:pt x="1337310" y="2995917"/>
                </a:lnTo>
                <a:lnTo>
                  <a:pt x="1309192" y="2995917"/>
                </a:lnTo>
                <a:lnTo>
                  <a:pt x="1309192" y="3024035"/>
                </a:lnTo>
                <a:lnTo>
                  <a:pt x="1281074" y="3024035"/>
                </a:lnTo>
                <a:lnTo>
                  <a:pt x="1281074" y="3052153"/>
                </a:lnTo>
                <a:lnTo>
                  <a:pt x="1309192" y="3052153"/>
                </a:lnTo>
                <a:lnTo>
                  <a:pt x="1309192" y="3080271"/>
                </a:lnTo>
                <a:lnTo>
                  <a:pt x="1337310" y="3080271"/>
                </a:lnTo>
                <a:close/>
                <a:moveTo>
                  <a:pt x="993381" y="2940368"/>
                </a:moveTo>
                <a:lnTo>
                  <a:pt x="993381" y="2913964"/>
                </a:lnTo>
                <a:lnTo>
                  <a:pt x="1019785" y="2913964"/>
                </a:lnTo>
                <a:lnTo>
                  <a:pt x="1019785" y="2887904"/>
                </a:lnTo>
                <a:lnTo>
                  <a:pt x="993381" y="2887904"/>
                </a:lnTo>
                <a:lnTo>
                  <a:pt x="993381" y="2861501"/>
                </a:lnTo>
                <a:lnTo>
                  <a:pt x="967321" y="2861501"/>
                </a:lnTo>
                <a:lnTo>
                  <a:pt x="967321" y="2887904"/>
                </a:lnTo>
                <a:lnTo>
                  <a:pt x="940918" y="2887904"/>
                </a:lnTo>
                <a:lnTo>
                  <a:pt x="940918" y="2913964"/>
                </a:lnTo>
                <a:lnTo>
                  <a:pt x="967321" y="2913964"/>
                </a:lnTo>
                <a:lnTo>
                  <a:pt x="967321" y="2940368"/>
                </a:lnTo>
                <a:lnTo>
                  <a:pt x="993381" y="2940368"/>
                </a:lnTo>
                <a:close/>
                <a:moveTo>
                  <a:pt x="786955" y="2801150"/>
                </a:moveTo>
                <a:lnTo>
                  <a:pt x="786955" y="2776118"/>
                </a:lnTo>
                <a:lnTo>
                  <a:pt x="811987" y="2776118"/>
                </a:lnTo>
                <a:lnTo>
                  <a:pt x="811987" y="2751430"/>
                </a:lnTo>
                <a:lnTo>
                  <a:pt x="786955" y="2751430"/>
                </a:lnTo>
                <a:lnTo>
                  <a:pt x="786955" y="2726398"/>
                </a:lnTo>
                <a:lnTo>
                  <a:pt x="762267" y="2726398"/>
                </a:lnTo>
                <a:lnTo>
                  <a:pt x="762267" y="2751430"/>
                </a:lnTo>
                <a:lnTo>
                  <a:pt x="737235" y="2751430"/>
                </a:lnTo>
                <a:lnTo>
                  <a:pt x="737235" y="2776118"/>
                </a:lnTo>
                <a:lnTo>
                  <a:pt x="762267" y="2776118"/>
                </a:lnTo>
                <a:lnTo>
                  <a:pt x="762267" y="2801150"/>
                </a:lnTo>
                <a:lnTo>
                  <a:pt x="786955" y="2801150"/>
                </a:lnTo>
                <a:close/>
                <a:moveTo>
                  <a:pt x="925487" y="2804579"/>
                </a:moveTo>
                <a:lnTo>
                  <a:pt x="925487" y="2777490"/>
                </a:lnTo>
                <a:lnTo>
                  <a:pt x="952576" y="2777490"/>
                </a:lnTo>
                <a:lnTo>
                  <a:pt x="952576" y="2750058"/>
                </a:lnTo>
                <a:lnTo>
                  <a:pt x="925487" y="2750058"/>
                </a:lnTo>
                <a:lnTo>
                  <a:pt x="925487" y="2722969"/>
                </a:lnTo>
                <a:lnTo>
                  <a:pt x="898055" y="2722969"/>
                </a:lnTo>
                <a:lnTo>
                  <a:pt x="898055" y="2750058"/>
                </a:lnTo>
                <a:lnTo>
                  <a:pt x="870966" y="2750058"/>
                </a:lnTo>
                <a:lnTo>
                  <a:pt x="870966" y="2777490"/>
                </a:lnTo>
                <a:lnTo>
                  <a:pt x="898055" y="2777490"/>
                </a:lnTo>
                <a:lnTo>
                  <a:pt x="898055" y="2804579"/>
                </a:lnTo>
                <a:lnTo>
                  <a:pt x="925487" y="2804579"/>
                </a:lnTo>
                <a:close/>
                <a:moveTo>
                  <a:pt x="718718" y="2664676"/>
                </a:moveTo>
                <a:lnTo>
                  <a:pt x="718718" y="2639301"/>
                </a:lnTo>
                <a:lnTo>
                  <a:pt x="744093" y="2639301"/>
                </a:lnTo>
                <a:lnTo>
                  <a:pt x="744093" y="2613927"/>
                </a:lnTo>
                <a:lnTo>
                  <a:pt x="718718" y="2613927"/>
                </a:lnTo>
                <a:lnTo>
                  <a:pt x="718718" y="2588552"/>
                </a:lnTo>
                <a:lnTo>
                  <a:pt x="693344" y="2588552"/>
                </a:lnTo>
                <a:lnTo>
                  <a:pt x="693344" y="2613927"/>
                </a:lnTo>
                <a:lnTo>
                  <a:pt x="667969" y="2613927"/>
                </a:lnTo>
                <a:lnTo>
                  <a:pt x="667969" y="2639301"/>
                </a:lnTo>
                <a:lnTo>
                  <a:pt x="693344" y="2639301"/>
                </a:lnTo>
                <a:lnTo>
                  <a:pt x="693344" y="2664676"/>
                </a:lnTo>
                <a:lnTo>
                  <a:pt x="718718" y="2664676"/>
                </a:lnTo>
                <a:close/>
                <a:moveTo>
                  <a:pt x="856907" y="2668105"/>
                </a:moveTo>
                <a:lnTo>
                  <a:pt x="856907" y="2640330"/>
                </a:lnTo>
                <a:lnTo>
                  <a:pt x="884682" y="2640330"/>
                </a:lnTo>
                <a:lnTo>
                  <a:pt x="884682" y="2612898"/>
                </a:lnTo>
                <a:lnTo>
                  <a:pt x="856907" y="2612898"/>
                </a:lnTo>
                <a:lnTo>
                  <a:pt x="856907" y="2585123"/>
                </a:lnTo>
                <a:lnTo>
                  <a:pt x="829475" y="2585123"/>
                </a:lnTo>
                <a:lnTo>
                  <a:pt x="829475" y="2612898"/>
                </a:lnTo>
                <a:lnTo>
                  <a:pt x="801700" y="2612898"/>
                </a:lnTo>
                <a:lnTo>
                  <a:pt x="801700" y="2640330"/>
                </a:lnTo>
                <a:lnTo>
                  <a:pt x="829475" y="2640330"/>
                </a:lnTo>
                <a:lnTo>
                  <a:pt x="829475" y="2668105"/>
                </a:lnTo>
                <a:lnTo>
                  <a:pt x="856907" y="2668105"/>
                </a:lnTo>
                <a:close/>
                <a:moveTo>
                  <a:pt x="1199464" y="3078213"/>
                </a:moveTo>
                <a:lnTo>
                  <a:pt x="1199464" y="3051467"/>
                </a:lnTo>
                <a:lnTo>
                  <a:pt x="1226210" y="3051467"/>
                </a:lnTo>
                <a:lnTo>
                  <a:pt x="1226210" y="3024721"/>
                </a:lnTo>
                <a:lnTo>
                  <a:pt x="1199464" y="3024721"/>
                </a:lnTo>
                <a:lnTo>
                  <a:pt x="1199464" y="2997975"/>
                </a:lnTo>
                <a:lnTo>
                  <a:pt x="1172718" y="2997975"/>
                </a:lnTo>
                <a:lnTo>
                  <a:pt x="1172718" y="3024721"/>
                </a:lnTo>
                <a:lnTo>
                  <a:pt x="1145972" y="3024721"/>
                </a:lnTo>
                <a:lnTo>
                  <a:pt x="1145972" y="3051467"/>
                </a:lnTo>
                <a:lnTo>
                  <a:pt x="1172718" y="3051467"/>
                </a:lnTo>
                <a:lnTo>
                  <a:pt x="1172718" y="3078213"/>
                </a:lnTo>
                <a:lnTo>
                  <a:pt x="1199464" y="3078213"/>
                </a:lnTo>
                <a:close/>
                <a:moveTo>
                  <a:pt x="1884921" y="3351505"/>
                </a:moveTo>
                <a:lnTo>
                  <a:pt x="1884921" y="3325444"/>
                </a:lnTo>
                <a:lnTo>
                  <a:pt x="1910982" y="3325444"/>
                </a:lnTo>
                <a:lnTo>
                  <a:pt x="1910982" y="3299384"/>
                </a:lnTo>
                <a:lnTo>
                  <a:pt x="1884921" y="3299384"/>
                </a:lnTo>
                <a:lnTo>
                  <a:pt x="1884921" y="3273323"/>
                </a:lnTo>
                <a:lnTo>
                  <a:pt x="1858861" y="3273323"/>
                </a:lnTo>
                <a:lnTo>
                  <a:pt x="1858861" y="3299384"/>
                </a:lnTo>
                <a:lnTo>
                  <a:pt x="1832800" y="3299384"/>
                </a:lnTo>
                <a:lnTo>
                  <a:pt x="1832800" y="3325444"/>
                </a:lnTo>
                <a:lnTo>
                  <a:pt x="1858861" y="3325444"/>
                </a:lnTo>
                <a:lnTo>
                  <a:pt x="1858861" y="3351505"/>
                </a:lnTo>
                <a:lnTo>
                  <a:pt x="1884921" y="3351505"/>
                </a:lnTo>
                <a:close/>
                <a:moveTo>
                  <a:pt x="2022081" y="3351505"/>
                </a:moveTo>
                <a:lnTo>
                  <a:pt x="2022081" y="3325444"/>
                </a:lnTo>
                <a:lnTo>
                  <a:pt x="2048142" y="3325444"/>
                </a:lnTo>
                <a:lnTo>
                  <a:pt x="2048142" y="3299384"/>
                </a:lnTo>
                <a:lnTo>
                  <a:pt x="2022081" y="3299384"/>
                </a:lnTo>
                <a:lnTo>
                  <a:pt x="2022081" y="3273323"/>
                </a:lnTo>
                <a:lnTo>
                  <a:pt x="1996021" y="3273323"/>
                </a:lnTo>
                <a:lnTo>
                  <a:pt x="1996021" y="3299384"/>
                </a:lnTo>
                <a:lnTo>
                  <a:pt x="1969960" y="3299384"/>
                </a:lnTo>
                <a:lnTo>
                  <a:pt x="1969960" y="3325444"/>
                </a:lnTo>
                <a:lnTo>
                  <a:pt x="1996021" y="3325444"/>
                </a:lnTo>
                <a:lnTo>
                  <a:pt x="1996021" y="3351505"/>
                </a:lnTo>
                <a:lnTo>
                  <a:pt x="2022081" y="3351505"/>
                </a:lnTo>
                <a:close/>
                <a:moveTo>
                  <a:pt x="1954873" y="3218117"/>
                </a:moveTo>
                <a:lnTo>
                  <a:pt x="1954873" y="3189656"/>
                </a:lnTo>
                <a:lnTo>
                  <a:pt x="1983334" y="3189656"/>
                </a:lnTo>
                <a:lnTo>
                  <a:pt x="1983334" y="3160852"/>
                </a:lnTo>
                <a:lnTo>
                  <a:pt x="1954873" y="3160852"/>
                </a:lnTo>
                <a:lnTo>
                  <a:pt x="1954873" y="3132392"/>
                </a:lnTo>
                <a:lnTo>
                  <a:pt x="1926069" y="3132392"/>
                </a:lnTo>
                <a:lnTo>
                  <a:pt x="1926069" y="3160852"/>
                </a:lnTo>
                <a:lnTo>
                  <a:pt x="1897609" y="3160852"/>
                </a:lnTo>
                <a:lnTo>
                  <a:pt x="1897609" y="3189656"/>
                </a:lnTo>
                <a:lnTo>
                  <a:pt x="1926069" y="3189656"/>
                </a:lnTo>
                <a:lnTo>
                  <a:pt x="1926069" y="3218117"/>
                </a:lnTo>
                <a:lnTo>
                  <a:pt x="1954873" y="3218117"/>
                </a:lnTo>
                <a:close/>
                <a:moveTo>
                  <a:pt x="1747761" y="3351162"/>
                </a:moveTo>
                <a:lnTo>
                  <a:pt x="1747761" y="3325444"/>
                </a:lnTo>
                <a:lnTo>
                  <a:pt x="1773479" y="3325444"/>
                </a:lnTo>
                <a:lnTo>
                  <a:pt x="1773479" y="3299384"/>
                </a:lnTo>
                <a:lnTo>
                  <a:pt x="1747761" y="3299384"/>
                </a:lnTo>
                <a:lnTo>
                  <a:pt x="1747761" y="3273666"/>
                </a:lnTo>
                <a:lnTo>
                  <a:pt x="1721701" y="3273666"/>
                </a:lnTo>
                <a:lnTo>
                  <a:pt x="1721701" y="3299384"/>
                </a:lnTo>
                <a:lnTo>
                  <a:pt x="1695983" y="3299384"/>
                </a:lnTo>
                <a:lnTo>
                  <a:pt x="1695983" y="3325444"/>
                </a:lnTo>
                <a:lnTo>
                  <a:pt x="1721701" y="3325444"/>
                </a:lnTo>
                <a:lnTo>
                  <a:pt x="1721701" y="3351162"/>
                </a:lnTo>
                <a:lnTo>
                  <a:pt x="1747761" y="3351162"/>
                </a:lnTo>
                <a:close/>
                <a:moveTo>
                  <a:pt x="1817370" y="3217774"/>
                </a:moveTo>
                <a:lnTo>
                  <a:pt x="1817370" y="3189313"/>
                </a:lnTo>
                <a:lnTo>
                  <a:pt x="1845831" y="3189313"/>
                </a:lnTo>
                <a:lnTo>
                  <a:pt x="1845831" y="3161195"/>
                </a:lnTo>
                <a:lnTo>
                  <a:pt x="1817370" y="3161195"/>
                </a:lnTo>
                <a:lnTo>
                  <a:pt x="1817370" y="3132734"/>
                </a:lnTo>
                <a:lnTo>
                  <a:pt x="1789252" y="3132734"/>
                </a:lnTo>
                <a:lnTo>
                  <a:pt x="1789252" y="3161195"/>
                </a:lnTo>
                <a:lnTo>
                  <a:pt x="1760791" y="3161195"/>
                </a:lnTo>
                <a:lnTo>
                  <a:pt x="1760791" y="3189313"/>
                </a:lnTo>
                <a:lnTo>
                  <a:pt x="1789252" y="3189313"/>
                </a:lnTo>
                <a:lnTo>
                  <a:pt x="1789252" y="3217774"/>
                </a:lnTo>
                <a:lnTo>
                  <a:pt x="1817370" y="3217774"/>
                </a:lnTo>
                <a:close/>
                <a:moveTo>
                  <a:pt x="1475156" y="3081985"/>
                </a:moveTo>
                <a:lnTo>
                  <a:pt x="1475156" y="3052839"/>
                </a:lnTo>
                <a:lnTo>
                  <a:pt x="1504302" y="3052839"/>
                </a:lnTo>
                <a:lnTo>
                  <a:pt x="1504302" y="3023349"/>
                </a:lnTo>
                <a:lnTo>
                  <a:pt x="1475156" y="3023349"/>
                </a:lnTo>
                <a:lnTo>
                  <a:pt x="1475156" y="2994203"/>
                </a:lnTo>
                <a:lnTo>
                  <a:pt x="1445666" y="2994203"/>
                </a:lnTo>
                <a:lnTo>
                  <a:pt x="1445666" y="3023349"/>
                </a:lnTo>
                <a:lnTo>
                  <a:pt x="1416520" y="3023349"/>
                </a:lnTo>
                <a:lnTo>
                  <a:pt x="1416520" y="3052839"/>
                </a:lnTo>
                <a:lnTo>
                  <a:pt x="1445666" y="3052839"/>
                </a:lnTo>
                <a:lnTo>
                  <a:pt x="1445666" y="3081985"/>
                </a:lnTo>
                <a:lnTo>
                  <a:pt x="1475156" y="3081985"/>
                </a:lnTo>
                <a:close/>
                <a:moveTo>
                  <a:pt x="1680210" y="3217431"/>
                </a:moveTo>
                <a:lnTo>
                  <a:pt x="1680210" y="3189313"/>
                </a:lnTo>
                <a:lnTo>
                  <a:pt x="1708328" y="3189313"/>
                </a:lnTo>
                <a:lnTo>
                  <a:pt x="1708328" y="3161195"/>
                </a:lnTo>
                <a:lnTo>
                  <a:pt x="1680210" y="3161195"/>
                </a:lnTo>
                <a:lnTo>
                  <a:pt x="1680210" y="3133077"/>
                </a:lnTo>
                <a:lnTo>
                  <a:pt x="1652092" y="3133077"/>
                </a:lnTo>
                <a:lnTo>
                  <a:pt x="1652092" y="3161195"/>
                </a:lnTo>
                <a:lnTo>
                  <a:pt x="1623974" y="3161195"/>
                </a:lnTo>
                <a:lnTo>
                  <a:pt x="1623974" y="3189313"/>
                </a:lnTo>
                <a:lnTo>
                  <a:pt x="1652092" y="3189313"/>
                </a:lnTo>
                <a:lnTo>
                  <a:pt x="1652092" y="3217431"/>
                </a:lnTo>
                <a:lnTo>
                  <a:pt x="1680210" y="3217431"/>
                </a:lnTo>
                <a:close/>
                <a:moveTo>
                  <a:pt x="1542707" y="3216402"/>
                </a:moveTo>
                <a:lnTo>
                  <a:pt x="1542707" y="3188970"/>
                </a:lnTo>
                <a:lnTo>
                  <a:pt x="1570139" y="3188970"/>
                </a:lnTo>
                <a:lnTo>
                  <a:pt x="1570139" y="3161538"/>
                </a:lnTo>
                <a:lnTo>
                  <a:pt x="1542707" y="3161538"/>
                </a:lnTo>
                <a:lnTo>
                  <a:pt x="1542707" y="3134106"/>
                </a:lnTo>
                <a:lnTo>
                  <a:pt x="1515275" y="3134106"/>
                </a:lnTo>
                <a:lnTo>
                  <a:pt x="1515275" y="3161538"/>
                </a:lnTo>
                <a:lnTo>
                  <a:pt x="1487843" y="3161538"/>
                </a:lnTo>
                <a:lnTo>
                  <a:pt x="1487843" y="3188970"/>
                </a:lnTo>
                <a:lnTo>
                  <a:pt x="1515275" y="3188970"/>
                </a:lnTo>
                <a:lnTo>
                  <a:pt x="1515275" y="3216402"/>
                </a:lnTo>
                <a:lnTo>
                  <a:pt x="1542707" y="3216402"/>
                </a:lnTo>
                <a:close/>
                <a:moveTo>
                  <a:pt x="1610258" y="3350476"/>
                </a:moveTo>
                <a:lnTo>
                  <a:pt x="1610258" y="3325101"/>
                </a:lnTo>
                <a:lnTo>
                  <a:pt x="1635633" y="3325101"/>
                </a:lnTo>
                <a:lnTo>
                  <a:pt x="1635633" y="3299727"/>
                </a:lnTo>
                <a:lnTo>
                  <a:pt x="1610258" y="3299727"/>
                </a:lnTo>
                <a:lnTo>
                  <a:pt x="1610258" y="3274352"/>
                </a:lnTo>
                <a:lnTo>
                  <a:pt x="1584884" y="3274352"/>
                </a:lnTo>
                <a:lnTo>
                  <a:pt x="1584884" y="3299727"/>
                </a:lnTo>
                <a:lnTo>
                  <a:pt x="1559509" y="3299727"/>
                </a:lnTo>
                <a:lnTo>
                  <a:pt x="1559509" y="3325101"/>
                </a:lnTo>
                <a:lnTo>
                  <a:pt x="1584884" y="3325101"/>
                </a:lnTo>
                <a:lnTo>
                  <a:pt x="1584884" y="3350476"/>
                </a:lnTo>
                <a:lnTo>
                  <a:pt x="1610258" y="3350476"/>
                </a:lnTo>
                <a:close/>
                <a:moveTo>
                  <a:pt x="1405204" y="3215030"/>
                </a:moveTo>
                <a:lnTo>
                  <a:pt x="1405204" y="3188627"/>
                </a:lnTo>
                <a:lnTo>
                  <a:pt x="1431607" y="3188627"/>
                </a:lnTo>
                <a:lnTo>
                  <a:pt x="1431607" y="3161881"/>
                </a:lnTo>
                <a:lnTo>
                  <a:pt x="1405204" y="3161881"/>
                </a:lnTo>
                <a:lnTo>
                  <a:pt x="1405204" y="3135478"/>
                </a:lnTo>
                <a:lnTo>
                  <a:pt x="1378458" y="3135478"/>
                </a:lnTo>
                <a:lnTo>
                  <a:pt x="1378458" y="3161881"/>
                </a:lnTo>
                <a:lnTo>
                  <a:pt x="1352055" y="3161881"/>
                </a:lnTo>
                <a:lnTo>
                  <a:pt x="1352055" y="3188627"/>
                </a:lnTo>
                <a:lnTo>
                  <a:pt x="1378458" y="3188627"/>
                </a:lnTo>
                <a:lnTo>
                  <a:pt x="1378458" y="3215030"/>
                </a:lnTo>
                <a:lnTo>
                  <a:pt x="1405204" y="3215030"/>
                </a:lnTo>
                <a:close/>
                <a:moveTo>
                  <a:pt x="1172718" y="803415"/>
                </a:moveTo>
                <a:lnTo>
                  <a:pt x="1172718" y="830161"/>
                </a:lnTo>
                <a:lnTo>
                  <a:pt x="1145972" y="830161"/>
                </a:lnTo>
                <a:lnTo>
                  <a:pt x="1145972" y="856907"/>
                </a:lnTo>
                <a:lnTo>
                  <a:pt x="1172718" y="856907"/>
                </a:lnTo>
                <a:lnTo>
                  <a:pt x="1172718" y="883653"/>
                </a:lnTo>
                <a:lnTo>
                  <a:pt x="1199464" y="883653"/>
                </a:lnTo>
                <a:lnTo>
                  <a:pt x="1199464" y="856907"/>
                </a:lnTo>
                <a:lnTo>
                  <a:pt x="1226210" y="856907"/>
                </a:lnTo>
                <a:lnTo>
                  <a:pt x="1226210" y="830161"/>
                </a:lnTo>
                <a:lnTo>
                  <a:pt x="1199464" y="830161"/>
                </a:lnTo>
                <a:lnTo>
                  <a:pt x="1199464" y="803415"/>
                </a:lnTo>
                <a:lnTo>
                  <a:pt x="1172718" y="803415"/>
                </a:lnTo>
                <a:close/>
                <a:moveTo>
                  <a:pt x="1241984" y="668312"/>
                </a:moveTo>
                <a:lnTo>
                  <a:pt x="1241984" y="693687"/>
                </a:lnTo>
                <a:lnTo>
                  <a:pt x="1216609" y="693687"/>
                </a:lnTo>
                <a:lnTo>
                  <a:pt x="1216609" y="719061"/>
                </a:lnTo>
                <a:lnTo>
                  <a:pt x="1241984" y="719061"/>
                </a:lnTo>
                <a:lnTo>
                  <a:pt x="1241984" y="744436"/>
                </a:lnTo>
                <a:lnTo>
                  <a:pt x="1267358" y="744436"/>
                </a:lnTo>
                <a:lnTo>
                  <a:pt x="1267358" y="719061"/>
                </a:lnTo>
                <a:lnTo>
                  <a:pt x="1292733" y="719061"/>
                </a:lnTo>
                <a:lnTo>
                  <a:pt x="1292733" y="693687"/>
                </a:lnTo>
                <a:lnTo>
                  <a:pt x="1267358" y="693687"/>
                </a:lnTo>
                <a:lnTo>
                  <a:pt x="1267358" y="668312"/>
                </a:lnTo>
                <a:lnTo>
                  <a:pt x="1241984" y="668312"/>
                </a:lnTo>
                <a:close/>
                <a:moveTo>
                  <a:pt x="1309192" y="801357"/>
                </a:moveTo>
                <a:lnTo>
                  <a:pt x="1309192" y="829475"/>
                </a:lnTo>
                <a:lnTo>
                  <a:pt x="1281074" y="829475"/>
                </a:lnTo>
                <a:lnTo>
                  <a:pt x="1281074" y="857593"/>
                </a:lnTo>
                <a:lnTo>
                  <a:pt x="1309192" y="857593"/>
                </a:lnTo>
                <a:lnTo>
                  <a:pt x="1309192" y="885711"/>
                </a:lnTo>
                <a:lnTo>
                  <a:pt x="1337310" y="885711"/>
                </a:lnTo>
                <a:lnTo>
                  <a:pt x="1337310" y="857593"/>
                </a:lnTo>
                <a:lnTo>
                  <a:pt x="1365428" y="857593"/>
                </a:lnTo>
                <a:lnTo>
                  <a:pt x="1365428" y="829475"/>
                </a:lnTo>
                <a:lnTo>
                  <a:pt x="1337310" y="829475"/>
                </a:lnTo>
                <a:lnTo>
                  <a:pt x="1337310" y="801357"/>
                </a:lnTo>
                <a:lnTo>
                  <a:pt x="1309192" y="801357"/>
                </a:lnTo>
                <a:close/>
                <a:moveTo>
                  <a:pt x="1103452" y="938517"/>
                </a:moveTo>
                <a:lnTo>
                  <a:pt x="1103452" y="966635"/>
                </a:lnTo>
                <a:lnTo>
                  <a:pt x="1075334" y="966635"/>
                </a:lnTo>
                <a:lnTo>
                  <a:pt x="1075334" y="994753"/>
                </a:lnTo>
                <a:lnTo>
                  <a:pt x="1103452" y="994753"/>
                </a:lnTo>
                <a:lnTo>
                  <a:pt x="1103452" y="1022871"/>
                </a:lnTo>
                <a:lnTo>
                  <a:pt x="1131570" y="1022871"/>
                </a:lnTo>
                <a:lnTo>
                  <a:pt x="1131570" y="994753"/>
                </a:lnTo>
                <a:lnTo>
                  <a:pt x="1159688" y="994753"/>
                </a:lnTo>
                <a:lnTo>
                  <a:pt x="1159688" y="966635"/>
                </a:lnTo>
                <a:lnTo>
                  <a:pt x="1131570" y="966635"/>
                </a:lnTo>
                <a:lnTo>
                  <a:pt x="1131570" y="938517"/>
                </a:lnTo>
                <a:lnTo>
                  <a:pt x="1103452" y="938517"/>
                </a:lnTo>
                <a:close/>
                <a:moveTo>
                  <a:pt x="581215" y="2389670"/>
                </a:moveTo>
                <a:lnTo>
                  <a:pt x="581215" y="2364638"/>
                </a:lnTo>
                <a:lnTo>
                  <a:pt x="606247" y="2364638"/>
                </a:lnTo>
                <a:lnTo>
                  <a:pt x="606247" y="2339950"/>
                </a:lnTo>
                <a:lnTo>
                  <a:pt x="581215" y="2339950"/>
                </a:lnTo>
                <a:lnTo>
                  <a:pt x="581215" y="2314918"/>
                </a:lnTo>
                <a:lnTo>
                  <a:pt x="556527" y="2314918"/>
                </a:lnTo>
                <a:lnTo>
                  <a:pt x="556527" y="2339950"/>
                </a:lnTo>
                <a:lnTo>
                  <a:pt x="531495" y="2339950"/>
                </a:lnTo>
                <a:lnTo>
                  <a:pt x="531495" y="2364638"/>
                </a:lnTo>
                <a:lnTo>
                  <a:pt x="556527" y="2364638"/>
                </a:lnTo>
                <a:lnTo>
                  <a:pt x="556527" y="2389670"/>
                </a:lnTo>
                <a:lnTo>
                  <a:pt x="581215" y="2389670"/>
                </a:lnTo>
                <a:close/>
                <a:moveTo>
                  <a:pt x="1036244" y="805472"/>
                </a:moveTo>
                <a:lnTo>
                  <a:pt x="1036244" y="830847"/>
                </a:lnTo>
                <a:lnTo>
                  <a:pt x="1010869" y="830847"/>
                </a:lnTo>
                <a:lnTo>
                  <a:pt x="1010869" y="856221"/>
                </a:lnTo>
                <a:lnTo>
                  <a:pt x="1036244" y="856221"/>
                </a:lnTo>
                <a:lnTo>
                  <a:pt x="1036244" y="881596"/>
                </a:lnTo>
                <a:lnTo>
                  <a:pt x="1061618" y="881596"/>
                </a:lnTo>
                <a:lnTo>
                  <a:pt x="1061618" y="856221"/>
                </a:lnTo>
                <a:lnTo>
                  <a:pt x="1086993" y="856221"/>
                </a:lnTo>
                <a:lnTo>
                  <a:pt x="1086993" y="830847"/>
                </a:lnTo>
                <a:lnTo>
                  <a:pt x="1061618" y="830847"/>
                </a:lnTo>
                <a:lnTo>
                  <a:pt x="1061618" y="805472"/>
                </a:lnTo>
                <a:lnTo>
                  <a:pt x="1036244" y="805472"/>
                </a:lnTo>
                <a:close/>
                <a:moveTo>
                  <a:pt x="1515275" y="665226"/>
                </a:moveTo>
                <a:lnTo>
                  <a:pt x="1515275" y="692658"/>
                </a:lnTo>
                <a:lnTo>
                  <a:pt x="1487843" y="692658"/>
                </a:lnTo>
                <a:lnTo>
                  <a:pt x="1487843" y="720090"/>
                </a:lnTo>
                <a:lnTo>
                  <a:pt x="1515275" y="720090"/>
                </a:lnTo>
                <a:lnTo>
                  <a:pt x="1515275" y="747522"/>
                </a:lnTo>
                <a:lnTo>
                  <a:pt x="1542707" y="747522"/>
                </a:lnTo>
                <a:lnTo>
                  <a:pt x="1542707" y="720090"/>
                </a:lnTo>
                <a:lnTo>
                  <a:pt x="1570139" y="720090"/>
                </a:lnTo>
                <a:lnTo>
                  <a:pt x="1570139" y="692658"/>
                </a:lnTo>
                <a:lnTo>
                  <a:pt x="1542707" y="692658"/>
                </a:lnTo>
                <a:lnTo>
                  <a:pt x="1542707" y="665226"/>
                </a:lnTo>
                <a:lnTo>
                  <a:pt x="1515275" y="665226"/>
                </a:lnTo>
                <a:close/>
                <a:moveTo>
                  <a:pt x="1650035" y="932688"/>
                </a:moveTo>
                <a:lnTo>
                  <a:pt x="1650035" y="964578"/>
                </a:lnTo>
                <a:lnTo>
                  <a:pt x="1618145" y="964578"/>
                </a:lnTo>
                <a:lnTo>
                  <a:pt x="1618145" y="996810"/>
                </a:lnTo>
                <a:lnTo>
                  <a:pt x="1650035" y="996810"/>
                </a:lnTo>
                <a:lnTo>
                  <a:pt x="1650035" y="1028700"/>
                </a:lnTo>
                <a:lnTo>
                  <a:pt x="1682267" y="1028700"/>
                </a:lnTo>
                <a:lnTo>
                  <a:pt x="1682267" y="996810"/>
                </a:lnTo>
                <a:lnTo>
                  <a:pt x="1714157" y="996810"/>
                </a:lnTo>
                <a:lnTo>
                  <a:pt x="1714157" y="964578"/>
                </a:lnTo>
                <a:lnTo>
                  <a:pt x="1682267" y="964578"/>
                </a:lnTo>
                <a:lnTo>
                  <a:pt x="1682267" y="932688"/>
                </a:lnTo>
                <a:lnTo>
                  <a:pt x="1650035" y="932688"/>
                </a:lnTo>
                <a:close/>
                <a:moveTo>
                  <a:pt x="1448067" y="532524"/>
                </a:moveTo>
                <a:lnTo>
                  <a:pt x="1448067" y="556870"/>
                </a:lnTo>
                <a:lnTo>
                  <a:pt x="1423721" y="556870"/>
                </a:lnTo>
                <a:lnTo>
                  <a:pt x="1423721" y="581558"/>
                </a:lnTo>
                <a:lnTo>
                  <a:pt x="1448067" y="581558"/>
                </a:lnTo>
                <a:lnTo>
                  <a:pt x="1448067" y="605904"/>
                </a:lnTo>
                <a:lnTo>
                  <a:pt x="1472755" y="605904"/>
                </a:lnTo>
                <a:lnTo>
                  <a:pt x="1472755" y="581558"/>
                </a:lnTo>
                <a:lnTo>
                  <a:pt x="1497101" y="581558"/>
                </a:lnTo>
                <a:lnTo>
                  <a:pt x="1497101" y="556870"/>
                </a:lnTo>
                <a:lnTo>
                  <a:pt x="1472755" y="556870"/>
                </a:lnTo>
                <a:lnTo>
                  <a:pt x="1472755" y="532524"/>
                </a:lnTo>
                <a:lnTo>
                  <a:pt x="1448067" y="532524"/>
                </a:lnTo>
                <a:close/>
                <a:moveTo>
                  <a:pt x="1378458" y="666598"/>
                </a:moveTo>
                <a:lnTo>
                  <a:pt x="1378458" y="693001"/>
                </a:lnTo>
                <a:lnTo>
                  <a:pt x="1352055" y="693001"/>
                </a:lnTo>
                <a:lnTo>
                  <a:pt x="1352055" y="719747"/>
                </a:lnTo>
                <a:lnTo>
                  <a:pt x="1378458" y="719747"/>
                </a:lnTo>
                <a:lnTo>
                  <a:pt x="1378458" y="746150"/>
                </a:lnTo>
                <a:lnTo>
                  <a:pt x="1405204" y="746150"/>
                </a:lnTo>
                <a:lnTo>
                  <a:pt x="1405204" y="719747"/>
                </a:lnTo>
                <a:lnTo>
                  <a:pt x="1431607" y="719747"/>
                </a:lnTo>
                <a:lnTo>
                  <a:pt x="1431607" y="693001"/>
                </a:lnTo>
                <a:lnTo>
                  <a:pt x="1405204" y="693001"/>
                </a:lnTo>
                <a:lnTo>
                  <a:pt x="1405204" y="666598"/>
                </a:lnTo>
                <a:lnTo>
                  <a:pt x="1378458" y="666598"/>
                </a:lnTo>
                <a:close/>
                <a:moveTo>
                  <a:pt x="967321" y="941261"/>
                </a:moveTo>
                <a:lnTo>
                  <a:pt x="967321" y="967664"/>
                </a:lnTo>
                <a:lnTo>
                  <a:pt x="940918" y="967664"/>
                </a:lnTo>
                <a:lnTo>
                  <a:pt x="940918" y="993724"/>
                </a:lnTo>
                <a:lnTo>
                  <a:pt x="967321" y="993724"/>
                </a:lnTo>
                <a:lnTo>
                  <a:pt x="967321" y="1020128"/>
                </a:lnTo>
                <a:lnTo>
                  <a:pt x="993381" y="1020128"/>
                </a:lnTo>
                <a:lnTo>
                  <a:pt x="993381" y="993724"/>
                </a:lnTo>
                <a:lnTo>
                  <a:pt x="1019785" y="993724"/>
                </a:lnTo>
                <a:lnTo>
                  <a:pt x="1019785" y="967664"/>
                </a:lnTo>
                <a:lnTo>
                  <a:pt x="993381" y="967664"/>
                </a:lnTo>
                <a:lnTo>
                  <a:pt x="993381" y="941261"/>
                </a:lnTo>
                <a:lnTo>
                  <a:pt x="967321" y="941261"/>
                </a:lnTo>
                <a:close/>
                <a:moveTo>
                  <a:pt x="556527" y="1491958"/>
                </a:moveTo>
                <a:lnTo>
                  <a:pt x="556527" y="1516990"/>
                </a:lnTo>
                <a:lnTo>
                  <a:pt x="531495" y="1516990"/>
                </a:lnTo>
                <a:lnTo>
                  <a:pt x="531495" y="1541678"/>
                </a:lnTo>
                <a:lnTo>
                  <a:pt x="556527" y="1541678"/>
                </a:lnTo>
                <a:lnTo>
                  <a:pt x="556527" y="1566710"/>
                </a:lnTo>
                <a:lnTo>
                  <a:pt x="581215" y="1566710"/>
                </a:lnTo>
                <a:lnTo>
                  <a:pt x="581215" y="1541678"/>
                </a:lnTo>
                <a:lnTo>
                  <a:pt x="606247" y="1541678"/>
                </a:lnTo>
                <a:lnTo>
                  <a:pt x="606247" y="1516990"/>
                </a:lnTo>
                <a:lnTo>
                  <a:pt x="581215" y="1516990"/>
                </a:lnTo>
                <a:lnTo>
                  <a:pt x="581215" y="1491958"/>
                </a:lnTo>
                <a:lnTo>
                  <a:pt x="556527" y="1491958"/>
                </a:lnTo>
                <a:close/>
                <a:moveTo>
                  <a:pt x="512635" y="1977847"/>
                </a:moveTo>
                <a:lnTo>
                  <a:pt x="512635" y="1953158"/>
                </a:lnTo>
                <a:lnTo>
                  <a:pt x="537324" y="1953158"/>
                </a:lnTo>
                <a:lnTo>
                  <a:pt x="537324" y="1928470"/>
                </a:lnTo>
                <a:lnTo>
                  <a:pt x="512635" y="1928470"/>
                </a:lnTo>
                <a:lnTo>
                  <a:pt x="512635" y="1903781"/>
                </a:lnTo>
                <a:lnTo>
                  <a:pt x="487947" y="1903781"/>
                </a:lnTo>
                <a:lnTo>
                  <a:pt x="487947" y="1928470"/>
                </a:lnTo>
                <a:lnTo>
                  <a:pt x="463258" y="1928470"/>
                </a:lnTo>
                <a:lnTo>
                  <a:pt x="463258" y="1953158"/>
                </a:lnTo>
                <a:lnTo>
                  <a:pt x="487947" y="1953158"/>
                </a:lnTo>
                <a:lnTo>
                  <a:pt x="487947" y="1977847"/>
                </a:lnTo>
                <a:lnTo>
                  <a:pt x="512635" y="1977847"/>
                </a:lnTo>
                <a:close/>
                <a:moveTo>
                  <a:pt x="898055" y="1077049"/>
                </a:moveTo>
                <a:lnTo>
                  <a:pt x="898055" y="1104138"/>
                </a:lnTo>
                <a:lnTo>
                  <a:pt x="870966" y="1104138"/>
                </a:lnTo>
                <a:lnTo>
                  <a:pt x="870966" y="1131570"/>
                </a:lnTo>
                <a:lnTo>
                  <a:pt x="898055" y="1131570"/>
                </a:lnTo>
                <a:lnTo>
                  <a:pt x="898055" y="1158659"/>
                </a:lnTo>
                <a:lnTo>
                  <a:pt x="925487" y="1158659"/>
                </a:lnTo>
                <a:lnTo>
                  <a:pt x="925487" y="1131570"/>
                </a:lnTo>
                <a:lnTo>
                  <a:pt x="952576" y="1131570"/>
                </a:lnTo>
                <a:lnTo>
                  <a:pt x="952576" y="1104138"/>
                </a:lnTo>
                <a:lnTo>
                  <a:pt x="925487" y="1104138"/>
                </a:lnTo>
                <a:lnTo>
                  <a:pt x="925487" y="1077049"/>
                </a:lnTo>
                <a:lnTo>
                  <a:pt x="898055" y="1077049"/>
                </a:lnTo>
                <a:close/>
                <a:moveTo>
                  <a:pt x="512293" y="2251481"/>
                </a:moveTo>
                <a:lnTo>
                  <a:pt x="512293" y="2227136"/>
                </a:lnTo>
                <a:lnTo>
                  <a:pt x="536638" y="2227136"/>
                </a:lnTo>
                <a:lnTo>
                  <a:pt x="536638" y="2203133"/>
                </a:lnTo>
                <a:lnTo>
                  <a:pt x="512293" y="2203133"/>
                </a:lnTo>
                <a:lnTo>
                  <a:pt x="512293" y="2178787"/>
                </a:lnTo>
                <a:lnTo>
                  <a:pt x="488290" y="2178787"/>
                </a:lnTo>
                <a:lnTo>
                  <a:pt x="488290" y="2203133"/>
                </a:lnTo>
                <a:lnTo>
                  <a:pt x="463944" y="2203133"/>
                </a:lnTo>
                <a:lnTo>
                  <a:pt x="463944" y="2227136"/>
                </a:lnTo>
                <a:lnTo>
                  <a:pt x="488290" y="2227136"/>
                </a:lnTo>
                <a:lnTo>
                  <a:pt x="488290" y="2251481"/>
                </a:lnTo>
                <a:lnTo>
                  <a:pt x="512293" y="2251481"/>
                </a:lnTo>
                <a:close/>
                <a:moveTo>
                  <a:pt x="488290" y="1630147"/>
                </a:moveTo>
                <a:lnTo>
                  <a:pt x="488290" y="1654493"/>
                </a:lnTo>
                <a:lnTo>
                  <a:pt x="463944" y="1654493"/>
                </a:lnTo>
                <a:lnTo>
                  <a:pt x="463944" y="1678496"/>
                </a:lnTo>
                <a:lnTo>
                  <a:pt x="488290" y="1678496"/>
                </a:lnTo>
                <a:lnTo>
                  <a:pt x="488290" y="1702841"/>
                </a:lnTo>
                <a:lnTo>
                  <a:pt x="512293" y="1702841"/>
                </a:lnTo>
                <a:lnTo>
                  <a:pt x="512293" y="1678496"/>
                </a:lnTo>
                <a:lnTo>
                  <a:pt x="536638" y="1678496"/>
                </a:lnTo>
                <a:lnTo>
                  <a:pt x="536638" y="1654493"/>
                </a:lnTo>
                <a:lnTo>
                  <a:pt x="512293" y="1654493"/>
                </a:lnTo>
                <a:lnTo>
                  <a:pt x="512293" y="1630147"/>
                </a:lnTo>
                <a:lnTo>
                  <a:pt x="488290" y="1630147"/>
                </a:lnTo>
                <a:close/>
                <a:moveTo>
                  <a:pt x="830847" y="944004"/>
                </a:moveTo>
                <a:lnTo>
                  <a:pt x="830847" y="968350"/>
                </a:lnTo>
                <a:lnTo>
                  <a:pt x="806501" y="968350"/>
                </a:lnTo>
                <a:lnTo>
                  <a:pt x="806501" y="993038"/>
                </a:lnTo>
                <a:lnTo>
                  <a:pt x="830847" y="993038"/>
                </a:lnTo>
                <a:lnTo>
                  <a:pt x="830847" y="1017384"/>
                </a:lnTo>
                <a:lnTo>
                  <a:pt x="855535" y="1017384"/>
                </a:lnTo>
                <a:lnTo>
                  <a:pt x="855535" y="993038"/>
                </a:lnTo>
                <a:lnTo>
                  <a:pt x="879881" y="993038"/>
                </a:lnTo>
                <a:lnTo>
                  <a:pt x="879881" y="968350"/>
                </a:lnTo>
                <a:lnTo>
                  <a:pt x="855535" y="968350"/>
                </a:lnTo>
                <a:lnTo>
                  <a:pt x="855535" y="944004"/>
                </a:lnTo>
                <a:lnTo>
                  <a:pt x="830847" y="944004"/>
                </a:lnTo>
                <a:close/>
                <a:moveTo>
                  <a:pt x="761924" y="1080135"/>
                </a:moveTo>
                <a:lnTo>
                  <a:pt x="761924" y="1105167"/>
                </a:lnTo>
                <a:lnTo>
                  <a:pt x="736892" y="1105167"/>
                </a:lnTo>
                <a:lnTo>
                  <a:pt x="736892" y="1130541"/>
                </a:lnTo>
                <a:lnTo>
                  <a:pt x="761924" y="1130541"/>
                </a:lnTo>
                <a:lnTo>
                  <a:pt x="761924" y="1155573"/>
                </a:lnTo>
                <a:lnTo>
                  <a:pt x="787298" y="1155573"/>
                </a:lnTo>
                <a:lnTo>
                  <a:pt x="787298" y="1130541"/>
                </a:lnTo>
                <a:lnTo>
                  <a:pt x="812330" y="1130541"/>
                </a:lnTo>
                <a:lnTo>
                  <a:pt x="812330" y="1105167"/>
                </a:lnTo>
                <a:lnTo>
                  <a:pt x="787298" y="1105167"/>
                </a:lnTo>
                <a:lnTo>
                  <a:pt x="787298" y="1080135"/>
                </a:lnTo>
                <a:lnTo>
                  <a:pt x="761924" y="1080135"/>
                </a:lnTo>
                <a:close/>
                <a:moveTo>
                  <a:pt x="624764" y="1354112"/>
                </a:moveTo>
                <a:lnTo>
                  <a:pt x="624764" y="1379487"/>
                </a:lnTo>
                <a:lnTo>
                  <a:pt x="599389" y="1379487"/>
                </a:lnTo>
                <a:lnTo>
                  <a:pt x="599389" y="1404861"/>
                </a:lnTo>
                <a:lnTo>
                  <a:pt x="624764" y="1404861"/>
                </a:lnTo>
                <a:lnTo>
                  <a:pt x="624764" y="1430236"/>
                </a:lnTo>
                <a:lnTo>
                  <a:pt x="650138" y="1430236"/>
                </a:lnTo>
                <a:lnTo>
                  <a:pt x="650138" y="1404861"/>
                </a:lnTo>
                <a:lnTo>
                  <a:pt x="675513" y="1404861"/>
                </a:lnTo>
                <a:lnTo>
                  <a:pt x="675513" y="1379487"/>
                </a:lnTo>
                <a:lnTo>
                  <a:pt x="650138" y="1379487"/>
                </a:lnTo>
                <a:lnTo>
                  <a:pt x="650138" y="1354112"/>
                </a:lnTo>
                <a:lnTo>
                  <a:pt x="624764" y="1354112"/>
                </a:lnTo>
                <a:close/>
                <a:moveTo>
                  <a:pt x="693344" y="1216952"/>
                </a:moveTo>
                <a:lnTo>
                  <a:pt x="693344" y="1242327"/>
                </a:lnTo>
                <a:lnTo>
                  <a:pt x="667969" y="1242327"/>
                </a:lnTo>
                <a:lnTo>
                  <a:pt x="667969" y="1267701"/>
                </a:lnTo>
                <a:lnTo>
                  <a:pt x="693344" y="1267701"/>
                </a:lnTo>
                <a:lnTo>
                  <a:pt x="693344" y="1293076"/>
                </a:lnTo>
                <a:lnTo>
                  <a:pt x="718718" y="1293076"/>
                </a:lnTo>
                <a:lnTo>
                  <a:pt x="718718" y="1267701"/>
                </a:lnTo>
                <a:lnTo>
                  <a:pt x="744093" y="1267701"/>
                </a:lnTo>
                <a:lnTo>
                  <a:pt x="744093" y="1242327"/>
                </a:lnTo>
                <a:lnTo>
                  <a:pt x="718718" y="1242327"/>
                </a:lnTo>
                <a:lnTo>
                  <a:pt x="718718" y="1216952"/>
                </a:lnTo>
                <a:lnTo>
                  <a:pt x="693344" y="1216952"/>
                </a:lnTo>
                <a:close/>
                <a:moveTo>
                  <a:pt x="3577819" y="1280732"/>
                </a:moveTo>
                <a:lnTo>
                  <a:pt x="3594964" y="1280732"/>
                </a:lnTo>
                <a:lnTo>
                  <a:pt x="3594964" y="1263587"/>
                </a:lnTo>
                <a:lnTo>
                  <a:pt x="3612109" y="1263587"/>
                </a:lnTo>
                <a:lnTo>
                  <a:pt x="3612109" y="1246442"/>
                </a:lnTo>
                <a:lnTo>
                  <a:pt x="3594964" y="1246442"/>
                </a:lnTo>
                <a:lnTo>
                  <a:pt x="3594964" y="1229297"/>
                </a:lnTo>
                <a:lnTo>
                  <a:pt x="3577819" y="1229297"/>
                </a:lnTo>
                <a:lnTo>
                  <a:pt x="3577819" y="1246442"/>
                </a:lnTo>
                <a:lnTo>
                  <a:pt x="3560674" y="1246442"/>
                </a:lnTo>
                <a:lnTo>
                  <a:pt x="3560674" y="1263587"/>
                </a:lnTo>
                <a:lnTo>
                  <a:pt x="3577819" y="1263587"/>
                </a:lnTo>
                <a:lnTo>
                  <a:pt x="3577819" y="1280732"/>
                </a:lnTo>
                <a:close/>
                <a:moveTo>
                  <a:pt x="3507867" y="1421663"/>
                </a:moveTo>
                <a:lnTo>
                  <a:pt x="3527755" y="1421663"/>
                </a:lnTo>
                <a:lnTo>
                  <a:pt x="3527755" y="1402118"/>
                </a:lnTo>
                <a:lnTo>
                  <a:pt x="3547301" y="1402118"/>
                </a:lnTo>
                <a:lnTo>
                  <a:pt x="3547301" y="1382230"/>
                </a:lnTo>
                <a:lnTo>
                  <a:pt x="3527755" y="1382230"/>
                </a:lnTo>
                <a:lnTo>
                  <a:pt x="3527755" y="1362685"/>
                </a:lnTo>
                <a:lnTo>
                  <a:pt x="3507867" y="1362685"/>
                </a:lnTo>
                <a:lnTo>
                  <a:pt x="3507867" y="1382230"/>
                </a:lnTo>
                <a:lnTo>
                  <a:pt x="3488322" y="1382230"/>
                </a:lnTo>
                <a:lnTo>
                  <a:pt x="3488322" y="1402118"/>
                </a:lnTo>
                <a:lnTo>
                  <a:pt x="3507867" y="1402118"/>
                </a:lnTo>
                <a:lnTo>
                  <a:pt x="3507867" y="1421663"/>
                </a:lnTo>
                <a:close/>
                <a:moveTo>
                  <a:pt x="3509239" y="1143572"/>
                </a:moveTo>
                <a:lnTo>
                  <a:pt x="3526384" y="1143572"/>
                </a:lnTo>
                <a:lnTo>
                  <a:pt x="3526384" y="1126427"/>
                </a:lnTo>
                <a:lnTo>
                  <a:pt x="3543529" y="1126427"/>
                </a:lnTo>
                <a:lnTo>
                  <a:pt x="3543529" y="1109282"/>
                </a:lnTo>
                <a:lnTo>
                  <a:pt x="3526384" y="1109282"/>
                </a:lnTo>
                <a:lnTo>
                  <a:pt x="3526384" y="1092137"/>
                </a:lnTo>
                <a:lnTo>
                  <a:pt x="3509239" y="1092137"/>
                </a:lnTo>
                <a:lnTo>
                  <a:pt x="3509239" y="1109282"/>
                </a:lnTo>
                <a:lnTo>
                  <a:pt x="3492094" y="1109282"/>
                </a:lnTo>
                <a:lnTo>
                  <a:pt x="3492094" y="1126427"/>
                </a:lnTo>
                <a:lnTo>
                  <a:pt x="3509239" y="1126427"/>
                </a:lnTo>
                <a:lnTo>
                  <a:pt x="3509239" y="1143572"/>
                </a:lnTo>
                <a:close/>
                <a:moveTo>
                  <a:pt x="3510953" y="864108"/>
                </a:moveTo>
                <a:lnTo>
                  <a:pt x="3524669" y="864108"/>
                </a:lnTo>
                <a:lnTo>
                  <a:pt x="3524669" y="850392"/>
                </a:lnTo>
                <a:lnTo>
                  <a:pt x="3538385" y="850392"/>
                </a:lnTo>
                <a:lnTo>
                  <a:pt x="3538385" y="836676"/>
                </a:lnTo>
                <a:lnTo>
                  <a:pt x="3524669" y="836676"/>
                </a:lnTo>
                <a:lnTo>
                  <a:pt x="3524669" y="822960"/>
                </a:lnTo>
                <a:lnTo>
                  <a:pt x="3510953" y="822960"/>
                </a:lnTo>
                <a:lnTo>
                  <a:pt x="3510953" y="836676"/>
                </a:lnTo>
                <a:lnTo>
                  <a:pt x="3497237" y="836676"/>
                </a:lnTo>
                <a:lnTo>
                  <a:pt x="3497237" y="850392"/>
                </a:lnTo>
                <a:lnTo>
                  <a:pt x="3510953" y="850392"/>
                </a:lnTo>
                <a:lnTo>
                  <a:pt x="3510953" y="864108"/>
                </a:lnTo>
                <a:close/>
                <a:moveTo>
                  <a:pt x="3507181" y="1698384"/>
                </a:moveTo>
                <a:lnTo>
                  <a:pt x="3528441" y="1698384"/>
                </a:lnTo>
                <a:lnTo>
                  <a:pt x="3528441" y="1677124"/>
                </a:lnTo>
                <a:lnTo>
                  <a:pt x="3549701" y="1677124"/>
                </a:lnTo>
                <a:lnTo>
                  <a:pt x="3549701" y="1655864"/>
                </a:lnTo>
                <a:lnTo>
                  <a:pt x="3528441" y="1655864"/>
                </a:lnTo>
                <a:lnTo>
                  <a:pt x="3528441" y="1634604"/>
                </a:lnTo>
                <a:lnTo>
                  <a:pt x="3507181" y="1634604"/>
                </a:lnTo>
                <a:lnTo>
                  <a:pt x="3507181" y="1655864"/>
                </a:lnTo>
                <a:lnTo>
                  <a:pt x="3485921" y="1655864"/>
                </a:lnTo>
                <a:lnTo>
                  <a:pt x="3485921" y="1677124"/>
                </a:lnTo>
                <a:lnTo>
                  <a:pt x="3507181" y="1677124"/>
                </a:lnTo>
                <a:lnTo>
                  <a:pt x="3507181" y="1698384"/>
                </a:lnTo>
                <a:close/>
                <a:moveTo>
                  <a:pt x="1652092" y="664540"/>
                </a:moveTo>
                <a:lnTo>
                  <a:pt x="1652092" y="692315"/>
                </a:lnTo>
                <a:lnTo>
                  <a:pt x="1624317" y="692315"/>
                </a:lnTo>
                <a:lnTo>
                  <a:pt x="1624317" y="720433"/>
                </a:lnTo>
                <a:lnTo>
                  <a:pt x="1652092" y="720433"/>
                </a:lnTo>
                <a:lnTo>
                  <a:pt x="1652092" y="748208"/>
                </a:lnTo>
                <a:lnTo>
                  <a:pt x="1680210" y="748208"/>
                </a:lnTo>
                <a:lnTo>
                  <a:pt x="1680210" y="720433"/>
                </a:lnTo>
                <a:lnTo>
                  <a:pt x="1707985" y="720433"/>
                </a:lnTo>
                <a:lnTo>
                  <a:pt x="1707985" y="692315"/>
                </a:lnTo>
                <a:lnTo>
                  <a:pt x="1680210" y="692315"/>
                </a:lnTo>
                <a:lnTo>
                  <a:pt x="1680210" y="664540"/>
                </a:lnTo>
                <a:lnTo>
                  <a:pt x="1652092" y="664540"/>
                </a:lnTo>
                <a:close/>
                <a:moveTo>
                  <a:pt x="3576790" y="1557795"/>
                </a:moveTo>
                <a:lnTo>
                  <a:pt x="3595993" y="1557795"/>
                </a:lnTo>
                <a:lnTo>
                  <a:pt x="3595993" y="1538935"/>
                </a:lnTo>
                <a:lnTo>
                  <a:pt x="3614852" y="1538935"/>
                </a:lnTo>
                <a:lnTo>
                  <a:pt x="3614852" y="1519733"/>
                </a:lnTo>
                <a:lnTo>
                  <a:pt x="3595993" y="1519733"/>
                </a:lnTo>
                <a:lnTo>
                  <a:pt x="3595993" y="1500873"/>
                </a:lnTo>
                <a:lnTo>
                  <a:pt x="3576790" y="1500873"/>
                </a:lnTo>
                <a:lnTo>
                  <a:pt x="3576790" y="1519733"/>
                </a:lnTo>
                <a:lnTo>
                  <a:pt x="3557930" y="1519733"/>
                </a:lnTo>
                <a:lnTo>
                  <a:pt x="3557930" y="1538935"/>
                </a:lnTo>
                <a:lnTo>
                  <a:pt x="3576790" y="1538935"/>
                </a:lnTo>
                <a:lnTo>
                  <a:pt x="3576790" y="1557795"/>
                </a:lnTo>
                <a:close/>
                <a:moveTo>
                  <a:pt x="3439287" y="1284846"/>
                </a:moveTo>
                <a:lnTo>
                  <a:pt x="3459175" y="1284846"/>
                </a:lnTo>
                <a:lnTo>
                  <a:pt x="3459175" y="1264958"/>
                </a:lnTo>
                <a:lnTo>
                  <a:pt x="3479063" y="1264958"/>
                </a:lnTo>
                <a:lnTo>
                  <a:pt x="3479063" y="1245070"/>
                </a:lnTo>
                <a:lnTo>
                  <a:pt x="3459175" y="1245070"/>
                </a:lnTo>
                <a:lnTo>
                  <a:pt x="3459175" y="1225182"/>
                </a:lnTo>
                <a:lnTo>
                  <a:pt x="3439287" y="1225182"/>
                </a:lnTo>
                <a:lnTo>
                  <a:pt x="3439287" y="1245070"/>
                </a:lnTo>
                <a:lnTo>
                  <a:pt x="3419399" y="1245070"/>
                </a:lnTo>
                <a:lnTo>
                  <a:pt x="3419399" y="1264958"/>
                </a:lnTo>
                <a:lnTo>
                  <a:pt x="3439287" y="1264958"/>
                </a:lnTo>
                <a:lnTo>
                  <a:pt x="3439287" y="1284846"/>
                </a:lnTo>
                <a:close/>
                <a:moveTo>
                  <a:pt x="3438259" y="1562595"/>
                </a:moveTo>
                <a:lnTo>
                  <a:pt x="3460204" y="1562595"/>
                </a:lnTo>
                <a:lnTo>
                  <a:pt x="3460204" y="1540307"/>
                </a:lnTo>
                <a:lnTo>
                  <a:pt x="3482492" y="1540307"/>
                </a:lnTo>
                <a:lnTo>
                  <a:pt x="3482492" y="1518361"/>
                </a:lnTo>
                <a:lnTo>
                  <a:pt x="3460204" y="1518361"/>
                </a:lnTo>
                <a:lnTo>
                  <a:pt x="3460204" y="1496073"/>
                </a:lnTo>
                <a:lnTo>
                  <a:pt x="3438259" y="1496073"/>
                </a:lnTo>
                <a:lnTo>
                  <a:pt x="3438259" y="1518361"/>
                </a:lnTo>
                <a:lnTo>
                  <a:pt x="3415970" y="1518361"/>
                </a:lnTo>
                <a:lnTo>
                  <a:pt x="3415970" y="1540307"/>
                </a:lnTo>
                <a:lnTo>
                  <a:pt x="3438259" y="1540307"/>
                </a:lnTo>
                <a:lnTo>
                  <a:pt x="3438259" y="1562595"/>
                </a:lnTo>
                <a:close/>
                <a:moveTo>
                  <a:pt x="3442716" y="725576"/>
                </a:moveTo>
                <a:lnTo>
                  <a:pt x="3455746" y="725576"/>
                </a:lnTo>
                <a:lnTo>
                  <a:pt x="3455746" y="712889"/>
                </a:lnTo>
                <a:lnTo>
                  <a:pt x="3468434" y="712889"/>
                </a:lnTo>
                <a:lnTo>
                  <a:pt x="3468434" y="699859"/>
                </a:lnTo>
                <a:lnTo>
                  <a:pt x="3455746" y="699859"/>
                </a:lnTo>
                <a:lnTo>
                  <a:pt x="3455746" y="687172"/>
                </a:lnTo>
                <a:lnTo>
                  <a:pt x="3442716" y="687172"/>
                </a:lnTo>
                <a:lnTo>
                  <a:pt x="3442716" y="699859"/>
                </a:lnTo>
                <a:lnTo>
                  <a:pt x="3430029" y="699859"/>
                </a:lnTo>
                <a:lnTo>
                  <a:pt x="3430029" y="712889"/>
                </a:lnTo>
                <a:lnTo>
                  <a:pt x="3442716" y="712889"/>
                </a:lnTo>
                <a:lnTo>
                  <a:pt x="3442716" y="725576"/>
                </a:lnTo>
                <a:close/>
                <a:moveTo>
                  <a:pt x="3440659" y="1006069"/>
                </a:moveTo>
                <a:lnTo>
                  <a:pt x="3457804" y="1006069"/>
                </a:lnTo>
                <a:lnTo>
                  <a:pt x="3457804" y="989267"/>
                </a:lnTo>
                <a:lnTo>
                  <a:pt x="3474606" y="989267"/>
                </a:lnTo>
                <a:lnTo>
                  <a:pt x="3474606" y="972122"/>
                </a:lnTo>
                <a:lnTo>
                  <a:pt x="3457804" y="972122"/>
                </a:lnTo>
                <a:lnTo>
                  <a:pt x="3457804" y="955319"/>
                </a:lnTo>
                <a:lnTo>
                  <a:pt x="3440659" y="955319"/>
                </a:lnTo>
                <a:lnTo>
                  <a:pt x="3440659" y="972122"/>
                </a:lnTo>
                <a:lnTo>
                  <a:pt x="3423857" y="972122"/>
                </a:lnTo>
                <a:lnTo>
                  <a:pt x="3423857" y="989267"/>
                </a:lnTo>
                <a:lnTo>
                  <a:pt x="3440659" y="989267"/>
                </a:lnTo>
                <a:lnTo>
                  <a:pt x="3440659" y="1006069"/>
                </a:lnTo>
                <a:close/>
                <a:moveTo>
                  <a:pt x="3579533" y="1001611"/>
                </a:moveTo>
                <a:lnTo>
                  <a:pt x="3593249" y="1001611"/>
                </a:lnTo>
                <a:lnTo>
                  <a:pt x="3593249" y="987552"/>
                </a:lnTo>
                <a:lnTo>
                  <a:pt x="3607308" y="987552"/>
                </a:lnTo>
                <a:lnTo>
                  <a:pt x="3607308" y="973836"/>
                </a:lnTo>
                <a:lnTo>
                  <a:pt x="3593249" y="973836"/>
                </a:lnTo>
                <a:lnTo>
                  <a:pt x="3593249" y="959777"/>
                </a:lnTo>
                <a:lnTo>
                  <a:pt x="3579533" y="959777"/>
                </a:lnTo>
                <a:lnTo>
                  <a:pt x="3579533" y="973836"/>
                </a:lnTo>
                <a:lnTo>
                  <a:pt x="3565474" y="973836"/>
                </a:lnTo>
                <a:lnTo>
                  <a:pt x="3565474" y="987552"/>
                </a:lnTo>
                <a:lnTo>
                  <a:pt x="3579533" y="987552"/>
                </a:lnTo>
                <a:lnTo>
                  <a:pt x="3579533" y="1001611"/>
                </a:lnTo>
                <a:close/>
                <a:moveTo>
                  <a:pt x="3368307" y="1903781"/>
                </a:moveTo>
                <a:lnTo>
                  <a:pt x="3368307" y="1928470"/>
                </a:lnTo>
                <a:lnTo>
                  <a:pt x="3343618" y="1928470"/>
                </a:lnTo>
                <a:lnTo>
                  <a:pt x="3343618" y="1953158"/>
                </a:lnTo>
                <a:lnTo>
                  <a:pt x="3368307" y="1953158"/>
                </a:lnTo>
                <a:lnTo>
                  <a:pt x="3368307" y="1977847"/>
                </a:lnTo>
                <a:lnTo>
                  <a:pt x="3392996" y="1977847"/>
                </a:lnTo>
                <a:lnTo>
                  <a:pt x="3392996" y="1953158"/>
                </a:lnTo>
                <a:lnTo>
                  <a:pt x="3417685" y="1953158"/>
                </a:lnTo>
                <a:lnTo>
                  <a:pt x="3417685" y="1928470"/>
                </a:lnTo>
                <a:lnTo>
                  <a:pt x="3392996" y="1928470"/>
                </a:lnTo>
                <a:lnTo>
                  <a:pt x="3392996" y="1903781"/>
                </a:lnTo>
                <a:lnTo>
                  <a:pt x="3368307" y="1903781"/>
                </a:lnTo>
                <a:close/>
                <a:moveTo>
                  <a:pt x="3716693" y="1275931"/>
                </a:moveTo>
                <a:lnTo>
                  <a:pt x="3730409" y="1275931"/>
                </a:lnTo>
                <a:lnTo>
                  <a:pt x="3730409" y="1261872"/>
                </a:lnTo>
                <a:lnTo>
                  <a:pt x="3744468" y="1261872"/>
                </a:lnTo>
                <a:lnTo>
                  <a:pt x="3744468" y="1248156"/>
                </a:lnTo>
                <a:lnTo>
                  <a:pt x="3730409" y="1248156"/>
                </a:lnTo>
                <a:lnTo>
                  <a:pt x="3730409" y="1234097"/>
                </a:lnTo>
                <a:lnTo>
                  <a:pt x="3716693" y="1234097"/>
                </a:lnTo>
                <a:lnTo>
                  <a:pt x="3716693" y="1248156"/>
                </a:lnTo>
                <a:lnTo>
                  <a:pt x="3702634" y="1248156"/>
                </a:lnTo>
                <a:lnTo>
                  <a:pt x="3702634" y="1261872"/>
                </a:lnTo>
                <a:lnTo>
                  <a:pt x="3716693" y="1261872"/>
                </a:lnTo>
                <a:lnTo>
                  <a:pt x="3716693" y="1275931"/>
                </a:lnTo>
                <a:close/>
                <a:moveTo>
                  <a:pt x="3784588" y="1688783"/>
                </a:moveTo>
                <a:lnTo>
                  <a:pt x="3799675" y="1688783"/>
                </a:lnTo>
                <a:lnTo>
                  <a:pt x="3799675" y="1674038"/>
                </a:lnTo>
                <a:lnTo>
                  <a:pt x="3814420" y="1674038"/>
                </a:lnTo>
                <a:lnTo>
                  <a:pt x="3814420" y="1658950"/>
                </a:lnTo>
                <a:lnTo>
                  <a:pt x="3799675" y="1658950"/>
                </a:lnTo>
                <a:lnTo>
                  <a:pt x="3799675" y="1644206"/>
                </a:lnTo>
                <a:lnTo>
                  <a:pt x="3784588" y="1644206"/>
                </a:lnTo>
                <a:lnTo>
                  <a:pt x="3784588" y="1658950"/>
                </a:lnTo>
                <a:lnTo>
                  <a:pt x="3769843" y="1658950"/>
                </a:lnTo>
                <a:lnTo>
                  <a:pt x="3769843" y="1674038"/>
                </a:lnTo>
                <a:lnTo>
                  <a:pt x="3784588" y="1674038"/>
                </a:lnTo>
                <a:lnTo>
                  <a:pt x="3784588" y="1688783"/>
                </a:lnTo>
                <a:close/>
                <a:moveTo>
                  <a:pt x="3854539" y="1548194"/>
                </a:moveTo>
                <a:lnTo>
                  <a:pt x="3866884" y="1548194"/>
                </a:lnTo>
                <a:lnTo>
                  <a:pt x="3866884" y="1535506"/>
                </a:lnTo>
                <a:lnTo>
                  <a:pt x="3879571" y="1535506"/>
                </a:lnTo>
                <a:lnTo>
                  <a:pt x="3879571" y="1523162"/>
                </a:lnTo>
                <a:lnTo>
                  <a:pt x="3866884" y="1523162"/>
                </a:lnTo>
                <a:lnTo>
                  <a:pt x="3866884" y="1510475"/>
                </a:lnTo>
                <a:lnTo>
                  <a:pt x="3854539" y="1510475"/>
                </a:lnTo>
                <a:lnTo>
                  <a:pt x="3854539" y="1523162"/>
                </a:lnTo>
                <a:lnTo>
                  <a:pt x="3841852" y="1523162"/>
                </a:lnTo>
                <a:lnTo>
                  <a:pt x="3841852" y="1535506"/>
                </a:lnTo>
                <a:lnTo>
                  <a:pt x="3854539" y="1535506"/>
                </a:lnTo>
                <a:lnTo>
                  <a:pt x="3854539" y="1548194"/>
                </a:lnTo>
                <a:close/>
                <a:moveTo>
                  <a:pt x="2091690" y="3217774"/>
                </a:moveTo>
                <a:lnTo>
                  <a:pt x="2091690" y="3189313"/>
                </a:lnTo>
                <a:lnTo>
                  <a:pt x="2120151" y="3189313"/>
                </a:lnTo>
                <a:lnTo>
                  <a:pt x="2120151" y="3161195"/>
                </a:lnTo>
                <a:lnTo>
                  <a:pt x="2091690" y="3161195"/>
                </a:lnTo>
                <a:lnTo>
                  <a:pt x="2091690" y="3132734"/>
                </a:lnTo>
                <a:lnTo>
                  <a:pt x="2063572" y="3132734"/>
                </a:lnTo>
                <a:lnTo>
                  <a:pt x="2063572" y="3161195"/>
                </a:lnTo>
                <a:lnTo>
                  <a:pt x="2035111" y="3161195"/>
                </a:lnTo>
                <a:lnTo>
                  <a:pt x="2035111" y="3189313"/>
                </a:lnTo>
                <a:lnTo>
                  <a:pt x="2063572" y="3189313"/>
                </a:lnTo>
                <a:lnTo>
                  <a:pt x="2063572" y="3217774"/>
                </a:lnTo>
                <a:lnTo>
                  <a:pt x="2091690" y="3217774"/>
                </a:lnTo>
                <a:close/>
                <a:moveTo>
                  <a:pt x="3645713" y="1693926"/>
                </a:moveTo>
                <a:lnTo>
                  <a:pt x="3664229" y="1693926"/>
                </a:lnTo>
                <a:lnTo>
                  <a:pt x="3664229" y="1675752"/>
                </a:lnTo>
                <a:lnTo>
                  <a:pt x="3682403" y="1675752"/>
                </a:lnTo>
                <a:lnTo>
                  <a:pt x="3682403" y="1657236"/>
                </a:lnTo>
                <a:lnTo>
                  <a:pt x="3664229" y="1657236"/>
                </a:lnTo>
                <a:lnTo>
                  <a:pt x="3664229" y="1639062"/>
                </a:lnTo>
                <a:lnTo>
                  <a:pt x="3645713" y="1639062"/>
                </a:lnTo>
                <a:lnTo>
                  <a:pt x="3645713" y="1657236"/>
                </a:lnTo>
                <a:lnTo>
                  <a:pt x="3627539" y="1657236"/>
                </a:lnTo>
                <a:lnTo>
                  <a:pt x="3627539" y="1675752"/>
                </a:lnTo>
                <a:lnTo>
                  <a:pt x="3645713" y="1675752"/>
                </a:lnTo>
                <a:lnTo>
                  <a:pt x="3645713" y="1693926"/>
                </a:lnTo>
                <a:close/>
                <a:moveTo>
                  <a:pt x="3646742" y="1417206"/>
                </a:moveTo>
                <a:lnTo>
                  <a:pt x="3663201" y="1417206"/>
                </a:lnTo>
                <a:lnTo>
                  <a:pt x="3663201" y="1400404"/>
                </a:lnTo>
                <a:lnTo>
                  <a:pt x="3680003" y="1400404"/>
                </a:lnTo>
                <a:lnTo>
                  <a:pt x="3680003" y="1383944"/>
                </a:lnTo>
                <a:lnTo>
                  <a:pt x="3663201" y="1383944"/>
                </a:lnTo>
                <a:lnTo>
                  <a:pt x="3663201" y="1367142"/>
                </a:lnTo>
                <a:lnTo>
                  <a:pt x="3646742" y="1367142"/>
                </a:lnTo>
                <a:lnTo>
                  <a:pt x="3646742" y="1383944"/>
                </a:lnTo>
                <a:lnTo>
                  <a:pt x="3629939" y="1383944"/>
                </a:lnTo>
                <a:lnTo>
                  <a:pt x="3629939" y="1400404"/>
                </a:lnTo>
                <a:lnTo>
                  <a:pt x="3646742" y="1400404"/>
                </a:lnTo>
                <a:lnTo>
                  <a:pt x="3646742" y="1417206"/>
                </a:lnTo>
                <a:close/>
                <a:moveTo>
                  <a:pt x="3715664" y="1552994"/>
                </a:moveTo>
                <a:lnTo>
                  <a:pt x="3731438" y="1552994"/>
                </a:lnTo>
                <a:lnTo>
                  <a:pt x="3731438" y="1537221"/>
                </a:lnTo>
                <a:lnTo>
                  <a:pt x="3747211" y="1537221"/>
                </a:lnTo>
                <a:lnTo>
                  <a:pt x="3747211" y="1521447"/>
                </a:lnTo>
                <a:lnTo>
                  <a:pt x="3731438" y="1521447"/>
                </a:lnTo>
                <a:lnTo>
                  <a:pt x="3731438" y="1505674"/>
                </a:lnTo>
                <a:lnTo>
                  <a:pt x="3715664" y="1505674"/>
                </a:lnTo>
                <a:lnTo>
                  <a:pt x="3715664" y="1521447"/>
                </a:lnTo>
                <a:lnTo>
                  <a:pt x="3699891" y="1521447"/>
                </a:lnTo>
                <a:lnTo>
                  <a:pt x="3699891" y="1537221"/>
                </a:lnTo>
                <a:lnTo>
                  <a:pt x="3715664" y="1537221"/>
                </a:lnTo>
                <a:lnTo>
                  <a:pt x="3715664" y="1552994"/>
                </a:lnTo>
                <a:close/>
                <a:moveTo>
                  <a:pt x="3647770" y="1139114"/>
                </a:moveTo>
                <a:lnTo>
                  <a:pt x="3662172" y="1139114"/>
                </a:lnTo>
                <a:lnTo>
                  <a:pt x="3662172" y="1125055"/>
                </a:lnTo>
                <a:lnTo>
                  <a:pt x="3676231" y="1125055"/>
                </a:lnTo>
                <a:lnTo>
                  <a:pt x="3676231" y="1110653"/>
                </a:lnTo>
                <a:lnTo>
                  <a:pt x="3662172" y="1110653"/>
                </a:lnTo>
                <a:lnTo>
                  <a:pt x="3662172" y="1096594"/>
                </a:lnTo>
                <a:lnTo>
                  <a:pt x="3647770" y="1096594"/>
                </a:lnTo>
                <a:lnTo>
                  <a:pt x="3647770" y="1110653"/>
                </a:lnTo>
                <a:lnTo>
                  <a:pt x="3633712" y="1110653"/>
                </a:lnTo>
                <a:lnTo>
                  <a:pt x="3633712" y="1125055"/>
                </a:lnTo>
                <a:lnTo>
                  <a:pt x="3647770" y="1125055"/>
                </a:lnTo>
                <a:lnTo>
                  <a:pt x="3647770" y="1139114"/>
                </a:lnTo>
                <a:close/>
                <a:moveTo>
                  <a:pt x="3785273" y="1412405"/>
                </a:moveTo>
                <a:lnTo>
                  <a:pt x="3798989" y="1412405"/>
                </a:lnTo>
                <a:lnTo>
                  <a:pt x="3798989" y="1399032"/>
                </a:lnTo>
                <a:lnTo>
                  <a:pt x="3812362" y="1399032"/>
                </a:lnTo>
                <a:lnTo>
                  <a:pt x="3812362" y="1385316"/>
                </a:lnTo>
                <a:lnTo>
                  <a:pt x="3798989" y="1385316"/>
                </a:lnTo>
                <a:lnTo>
                  <a:pt x="3798989" y="1371943"/>
                </a:lnTo>
                <a:lnTo>
                  <a:pt x="3785273" y="1371943"/>
                </a:lnTo>
                <a:lnTo>
                  <a:pt x="3785273" y="1385316"/>
                </a:lnTo>
                <a:lnTo>
                  <a:pt x="3771900" y="1385316"/>
                </a:lnTo>
                <a:lnTo>
                  <a:pt x="3771900" y="1399032"/>
                </a:lnTo>
                <a:lnTo>
                  <a:pt x="3785273" y="1399032"/>
                </a:lnTo>
                <a:lnTo>
                  <a:pt x="3785273" y="1412405"/>
                </a:lnTo>
                <a:close/>
                <a:moveTo>
                  <a:pt x="2571750" y="3080271"/>
                </a:moveTo>
                <a:lnTo>
                  <a:pt x="2571750" y="3052153"/>
                </a:lnTo>
                <a:lnTo>
                  <a:pt x="2599868" y="3052153"/>
                </a:lnTo>
                <a:lnTo>
                  <a:pt x="2599868" y="3024035"/>
                </a:lnTo>
                <a:lnTo>
                  <a:pt x="2571750" y="3024035"/>
                </a:lnTo>
                <a:lnTo>
                  <a:pt x="2571750" y="2995917"/>
                </a:lnTo>
                <a:lnTo>
                  <a:pt x="2543632" y="2995917"/>
                </a:lnTo>
                <a:lnTo>
                  <a:pt x="2543632" y="3024035"/>
                </a:lnTo>
                <a:lnTo>
                  <a:pt x="2515514" y="3024035"/>
                </a:lnTo>
                <a:lnTo>
                  <a:pt x="2515514" y="3052153"/>
                </a:lnTo>
                <a:lnTo>
                  <a:pt x="2543632" y="3052153"/>
                </a:lnTo>
                <a:lnTo>
                  <a:pt x="2543632" y="3080271"/>
                </a:lnTo>
                <a:lnTo>
                  <a:pt x="2571750" y="3080271"/>
                </a:lnTo>
                <a:close/>
                <a:moveTo>
                  <a:pt x="2502142" y="3214688"/>
                </a:moveTo>
                <a:lnTo>
                  <a:pt x="2502142" y="3188284"/>
                </a:lnTo>
                <a:lnTo>
                  <a:pt x="2528545" y="3188284"/>
                </a:lnTo>
                <a:lnTo>
                  <a:pt x="2528545" y="3162224"/>
                </a:lnTo>
                <a:lnTo>
                  <a:pt x="2502142" y="3162224"/>
                </a:lnTo>
                <a:lnTo>
                  <a:pt x="2502142" y="3135821"/>
                </a:lnTo>
                <a:lnTo>
                  <a:pt x="2476081" y="3135821"/>
                </a:lnTo>
                <a:lnTo>
                  <a:pt x="2476081" y="3162224"/>
                </a:lnTo>
                <a:lnTo>
                  <a:pt x="2449678" y="3162224"/>
                </a:lnTo>
                <a:lnTo>
                  <a:pt x="2449678" y="3188284"/>
                </a:lnTo>
                <a:lnTo>
                  <a:pt x="2476081" y="3188284"/>
                </a:lnTo>
                <a:lnTo>
                  <a:pt x="2476081" y="3214688"/>
                </a:lnTo>
                <a:lnTo>
                  <a:pt x="2502142" y="3214688"/>
                </a:lnTo>
                <a:close/>
                <a:moveTo>
                  <a:pt x="2638958" y="3213316"/>
                </a:moveTo>
                <a:lnTo>
                  <a:pt x="2638958" y="3187941"/>
                </a:lnTo>
                <a:lnTo>
                  <a:pt x="2664333" y="3187941"/>
                </a:lnTo>
                <a:lnTo>
                  <a:pt x="2664333" y="3162567"/>
                </a:lnTo>
                <a:lnTo>
                  <a:pt x="2638958" y="3162567"/>
                </a:lnTo>
                <a:lnTo>
                  <a:pt x="2638958" y="3137192"/>
                </a:lnTo>
                <a:lnTo>
                  <a:pt x="2613584" y="3137192"/>
                </a:lnTo>
                <a:lnTo>
                  <a:pt x="2613584" y="3162567"/>
                </a:lnTo>
                <a:lnTo>
                  <a:pt x="2588209" y="3162567"/>
                </a:lnTo>
                <a:lnTo>
                  <a:pt x="2588209" y="3187941"/>
                </a:lnTo>
                <a:lnTo>
                  <a:pt x="2613584" y="3187941"/>
                </a:lnTo>
                <a:lnTo>
                  <a:pt x="2613584" y="3213316"/>
                </a:lnTo>
                <a:lnTo>
                  <a:pt x="2638958" y="3213316"/>
                </a:lnTo>
                <a:close/>
                <a:moveTo>
                  <a:pt x="2432876" y="3349104"/>
                </a:moveTo>
                <a:lnTo>
                  <a:pt x="2432876" y="3324758"/>
                </a:lnTo>
                <a:lnTo>
                  <a:pt x="2457221" y="3324758"/>
                </a:lnTo>
                <a:lnTo>
                  <a:pt x="2457221" y="3300070"/>
                </a:lnTo>
                <a:lnTo>
                  <a:pt x="2432876" y="3300070"/>
                </a:lnTo>
                <a:lnTo>
                  <a:pt x="2432876" y="3275724"/>
                </a:lnTo>
                <a:lnTo>
                  <a:pt x="2408187" y="3275724"/>
                </a:lnTo>
                <a:lnTo>
                  <a:pt x="2408187" y="3300070"/>
                </a:lnTo>
                <a:lnTo>
                  <a:pt x="2383841" y="3300070"/>
                </a:lnTo>
                <a:lnTo>
                  <a:pt x="2383841" y="3324758"/>
                </a:lnTo>
                <a:lnTo>
                  <a:pt x="2408187" y="3324758"/>
                </a:lnTo>
                <a:lnTo>
                  <a:pt x="2408187" y="3349104"/>
                </a:lnTo>
                <a:lnTo>
                  <a:pt x="2432876" y="3349104"/>
                </a:lnTo>
                <a:close/>
                <a:moveTo>
                  <a:pt x="2708224" y="3078213"/>
                </a:moveTo>
                <a:lnTo>
                  <a:pt x="2708224" y="3051467"/>
                </a:lnTo>
                <a:lnTo>
                  <a:pt x="2734970" y="3051467"/>
                </a:lnTo>
                <a:lnTo>
                  <a:pt x="2734970" y="3024721"/>
                </a:lnTo>
                <a:lnTo>
                  <a:pt x="2708224" y="3024721"/>
                </a:lnTo>
                <a:lnTo>
                  <a:pt x="2708224" y="2997975"/>
                </a:lnTo>
                <a:lnTo>
                  <a:pt x="2681478" y="2997975"/>
                </a:lnTo>
                <a:lnTo>
                  <a:pt x="2681478" y="3024721"/>
                </a:lnTo>
                <a:lnTo>
                  <a:pt x="2654732" y="3024721"/>
                </a:lnTo>
                <a:lnTo>
                  <a:pt x="2654732" y="3051467"/>
                </a:lnTo>
                <a:lnTo>
                  <a:pt x="2681478" y="3051467"/>
                </a:lnTo>
                <a:lnTo>
                  <a:pt x="2681478" y="3078213"/>
                </a:lnTo>
                <a:lnTo>
                  <a:pt x="2708224" y="3078213"/>
                </a:lnTo>
                <a:close/>
                <a:moveTo>
                  <a:pt x="2365667" y="3216402"/>
                </a:moveTo>
                <a:lnTo>
                  <a:pt x="2365667" y="3188970"/>
                </a:lnTo>
                <a:lnTo>
                  <a:pt x="2393099" y="3188970"/>
                </a:lnTo>
                <a:lnTo>
                  <a:pt x="2393099" y="3161538"/>
                </a:lnTo>
                <a:lnTo>
                  <a:pt x="2365667" y="3161538"/>
                </a:lnTo>
                <a:lnTo>
                  <a:pt x="2365667" y="3134106"/>
                </a:lnTo>
                <a:lnTo>
                  <a:pt x="2338235" y="3134106"/>
                </a:lnTo>
                <a:lnTo>
                  <a:pt x="2338235" y="3161538"/>
                </a:lnTo>
                <a:lnTo>
                  <a:pt x="2310803" y="3161538"/>
                </a:lnTo>
                <a:lnTo>
                  <a:pt x="2310803" y="3188970"/>
                </a:lnTo>
                <a:lnTo>
                  <a:pt x="2338235" y="3188970"/>
                </a:lnTo>
                <a:lnTo>
                  <a:pt x="2338235" y="3216402"/>
                </a:lnTo>
                <a:lnTo>
                  <a:pt x="2365667" y="3216402"/>
                </a:lnTo>
                <a:close/>
                <a:moveTo>
                  <a:pt x="2159242" y="3351162"/>
                </a:moveTo>
                <a:lnTo>
                  <a:pt x="2159242" y="3325444"/>
                </a:lnTo>
                <a:lnTo>
                  <a:pt x="2184959" y="3325444"/>
                </a:lnTo>
                <a:lnTo>
                  <a:pt x="2184959" y="3299384"/>
                </a:lnTo>
                <a:lnTo>
                  <a:pt x="2159242" y="3299384"/>
                </a:lnTo>
                <a:lnTo>
                  <a:pt x="2159242" y="3273666"/>
                </a:lnTo>
                <a:lnTo>
                  <a:pt x="2133181" y="3273666"/>
                </a:lnTo>
                <a:lnTo>
                  <a:pt x="2133181" y="3299384"/>
                </a:lnTo>
                <a:lnTo>
                  <a:pt x="2107463" y="3299384"/>
                </a:lnTo>
                <a:lnTo>
                  <a:pt x="2107463" y="3325444"/>
                </a:lnTo>
                <a:lnTo>
                  <a:pt x="2133181" y="3325444"/>
                </a:lnTo>
                <a:lnTo>
                  <a:pt x="2133181" y="3351162"/>
                </a:lnTo>
                <a:lnTo>
                  <a:pt x="2159242" y="3351162"/>
                </a:lnTo>
                <a:close/>
                <a:moveTo>
                  <a:pt x="2228850" y="3217088"/>
                </a:moveTo>
                <a:lnTo>
                  <a:pt x="2228850" y="3189313"/>
                </a:lnTo>
                <a:lnTo>
                  <a:pt x="2256625" y="3189313"/>
                </a:lnTo>
                <a:lnTo>
                  <a:pt x="2256625" y="3161195"/>
                </a:lnTo>
                <a:lnTo>
                  <a:pt x="2228850" y="3161195"/>
                </a:lnTo>
                <a:lnTo>
                  <a:pt x="2228850" y="3133420"/>
                </a:lnTo>
                <a:lnTo>
                  <a:pt x="2200732" y="3133420"/>
                </a:lnTo>
                <a:lnTo>
                  <a:pt x="2200732" y="3161195"/>
                </a:lnTo>
                <a:lnTo>
                  <a:pt x="2172958" y="3161195"/>
                </a:lnTo>
                <a:lnTo>
                  <a:pt x="2172958" y="3189313"/>
                </a:lnTo>
                <a:lnTo>
                  <a:pt x="2200732" y="3189313"/>
                </a:lnTo>
                <a:lnTo>
                  <a:pt x="2200732" y="3217088"/>
                </a:lnTo>
                <a:lnTo>
                  <a:pt x="2228850" y="3217088"/>
                </a:lnTo>
                <a:close/>
                <a:moveTo>
                  <a:pt x="2296058" y="3350476"/>
                </a:moveTo>
                <a:lnTo>
                  <a:pt x="2296058" y="3325101"/>
                </a:lnTo>
                <a:lnTo>
                  <a:pt x="2321433" y="3325101"/>
                </a:lnTo>
                <a:lnTo>
                  <a:pt x="2321433" y="3299727"/>
                </a:lnTo>
                <a:lnTo>
                  <a:pt x="2296058" y="3299727"/>
                </a:lnTo>
                <a:lnTo>
                  <a:pt x="2296058" y="3274352"/>
                </a:lnTo>
                <a:lnTo>
                  <a:pt x="2270684" y="3274352"/>
                </a:lnTo>
                <a:lnTo>
                  <a:pt x="2270684" y="3299727"/>
                </a:lnTo>
                <a:lnTo>
                  <a:pt x="2245309" y="3299727"/>
                </a:lnTo>
                <a:lnTo>
                  <a:pt x="2245309" y="3325101"/>
                </a:lnTo>
                <a:lnTo>
                  <a:pt x="2270684" y="3325101"/>
                </a:lnTo>
                <a:lnTo>
                  <a:pt x="2270684" y="3350476"/>
                </a:lnTo>
                <a:lnTo>
                  <a:pt x="2296058" y="3350476"/>
                </a:lnTo>
                <a:close/>
                <a:moveTo>
                  <a:pt x="2844698" y="3076156"/>
                </a:moveTo>
                <a:lnTo>
                  <a:pt x="2844698" y="3050781"/>
                </a:lnTo>
                <a:lnTo>
                  <a:pt x="2870073" y="3050781"/>
                </a:lnTo>
                <a:lnTo>
                  <a:pt x="2870073" y="3025407"/>
                </a:lnTo>
                <a:lnTo>
                  <a:pt x="2844698" y="3025407"/>
                </a:lnTo>
                <a:lnTo>
                  <a:pt x="2844698" y="3000032"/>
                </a:lnTo>
                <a:lnTo>
                  <a:pt x="2819324" y="3000032"/>
                </a:lnTo>
                <a:lnTo>
                  <a:pt x="2819324" y="3025407"/>
                </a:lnTo>
                <a:lnTo>
                  <a:pt x="2793949" y="3025407"/>
                </a:lnTo>
                <a:lnTo>
                  <a:pt x="2793949" y="3050781"/>
                </a:lnTo>
                <a:lnTo>
                  <a:pt x="2819324" y="3050781"/>
                </a:lnTo>
                <a:lnTo>
                  <a:pt x="2819324" y="3076156"/>
                </a:lnTo>
                <a:lnTo>
                  <a:pt x="2844698" y="3076156"/>
                </a:lnTo>
                <a:close/>
                <a:moveTo>
                  <a:pt x="3256178" y="2527516"/>
                </a:moveTo>
                <a:lnTo>
                  <a:pt x="3256178" y="2502141"/>
                </a:lnTo>
                <a:lnTo>
                  <a:pt x="3281553" y="2502141"/>
                </a:lnTo>
                <a:lnTo>
                  <a:pt x="3281553" y="2476767"/>
                </a:lnTo>
                <a:lnTo>
                  <a:pt x="3256178" y="2476767"/>
                </a:lnTo>
                <a:lnTo>
                  <a:pt x="3256178" y="2451392"/>
                </a:lnTo>
                <a:lnTo>
                  <a:pt x="3230804" y="2451392"/>
                </a:lnTo>
                <a:lnTo>
                  <a:pt x="3230804" y="2476767"/>
                </a:lnTo>
                <a:lnTo>
                  <a:pt x="3205429" y="2476767"/>
                </a:lnTo>
                <a:lnTo>
                  <a:pt x="3205429" y="2502141"/>
                </a:lnTo>
                <a:lnTo>
                  <a:pt x="3230804" y="2502141"/>
                </a:lnTo>
                <a:lnTo>
                  <a:pt x="3230804" y="2527516"/>
                </a:lnTo>
                <a:lnTo>
                  <a:pt x="3256178" y="2527516"/>
                </a:lnTo>
                <a:close/>
                <a:moveTo>
                  <a:pt x="3187598" y="2664676"/>
                </a:moveTo>
                <a:lnTo>
                  <a:pt x="3187598" y="2639301"/>
                </a:lnTo>
                <a:lnTo>
                  <a:pt x="3212973" y="2639301"/>
                </a:lnTo>
                <a:lnTo>
                  <a:pt x="3212973" y="2613927"/>
                </a:lnTo>
                <a:lnTo>
                  <a:pt x="3187598" y="2613927"/>
                </a:lnTo>
                <a:lnTo>
                  <a:pt x="3187598" y="2588552"/>
                </a:lnTo>
                <a:lnTo>
                  <a:pt x="3162224" y="2588552"/>
                </a:lnTo>
                <a:lnTo>
                  <a:pt x="3162224" y="2613927"/>
                </a:lnTo>
                <a:lnTo>
                  <a:pt x="3136849" y="2613927"/>
                </a:lnTo>
                <a:lnTo>
                  <a:pt x="3136849" y="2639301"/>
                </a:lnTo>
                <a:lnTo>
                  <a:pt x="3162224" y="2639301"/>
                </a:lnTo>
                <a:lnTo>
                  <a:pt x="3162224" y="2664676"/>
                </a:lnTo>
                <a:lnTo>
                  <a:pt x="3187598" y="2664676"/>
                </a:lnTo>
                <a:close/>
                <a:moveTo>
                  <a:pt x="3324416" y="2389670"/>
                </a:moveTo>
                <a:lnTo>
                  <a:pt x="3324416" y="2364638"/>
                </a:lnTo>
                <a:lnTo>
                  <a:pt x="3349447" y="2364638"/>
                </a:lnTo>
                <a:lnTo>
                  <a:pt x="3349447" y="2339950"/>
                </a:lnTo>
                <a:lnTo>
                  <a:pt x="3324416" y="2339950"/>
                </a:lnTo>
                <a:lnTo>
                  <a:pt x="3324416" y="2314918"/>
                </a:lnTo>
                <a:lnTo>
                  <a:pt x="3299727" y="2314918"/>
                </a:lnTo>
                <a:lnTo>
                  <a:pt x="3299727" y="2339950"/>
                </a:lnTo>
                <a:lnTo>
                  <a:pt x="3274695" y="2339950"/>
                </a:lnTo>
                <a:lnTo>
                  <a:pt x="3274695" y="2364638"/>
                </a:lnTo>
                <a:lnTo>
                  <a:pt x="3299727" y="2364638"/>
                </a:lnTo>
                <a:lnTo>
                  <a:pt x="3299727" y="2389670"/>
                </a:lnTo>
                <a:lnTo>
                  <a:pt x="3324416" y="2389670"/>
                </a:lnTo>
                <a:close/>
                <a:moveTo>
                  <a:pt x="3118676" y="2801150"/>
                </a:moveTo>
                <a:lnTo>
                  <a:pt x="3118676" y="2776118"/>
                </a:lnTo>
                <a:lnTo>
                  <a:pt x="3143707" y="2776118"/>
                </a:lnTo>
                <a:lnTo>
                  <a:pt x="3143707" y="2751430"/>
                </a:lnTo>
                <a:lnTo>
                  <a:pt x="3118676" y="2751430"/>
                </a:lnTo>
                <a:lnTo>
                  <a:pt x="3118676" y="2726398"/>
                </a:lnTo>
                <a:lnTo>
                  <a:pt x="3093987" y="2726398"/>
                </a:lnTo>
                <a:lnTo>
                  <a:pt x="3093987" y="2751430"/>
                </a:lnTo>
                <a:lnTo>
                  <a:pt x="3068955" y="2751430"/>
                </a:lnTo>
                <a:lnTo>
                  <a:pt x="3068955" y="2776118"/>
                </a:lnTo>
                <a:lnTo>
                  <a:pt x="3093987" y="2776118"/>
                </a:lnTo>
                <a:lnTo>
                  <a:pt x="3093987" y="2801150"/>
                </a:lnTo>
                <a:lnTo>
                  <a:pt x="3118676" y="2801150"/>
                </a:lnTo>
                <a:close/>
                <a:moveTo>
                  <a:pt x="2913622" y="2940368"/>
                </a:moveTo>
                <a:lnTo>
                  <a:pt x="2913622" y="2913964"/>
                </a:lnTo>
                <a:lnTo>
                  <a:pt x="2940025" y="2913964"/>
                </a:lnTo>
                <a:lnTo>
                  <a:pt x="2940025" y="2887904"/>
                </a:lnTo>
                <a:lnTo>
                  <a:pt x="2913622" y="2887904"/>
                </a:lnTo>
                <a:lnTo>
                  <a:pt x="2913622" y="2861501"/>
                </a:lnTo>
                <a:lnTo>
                  <a:pt x="2887561" y="2861501"/>
                </a:lnTo>
                <a:lnTo>
                  <a:pt x="2887561" y="2887904"/>
                </a:lnTo>
                <a:lnTo>
                  <a:pt x="2861158" y="2887904"/>
                </a:lnTo>
                <a:lnTo>
                  <a:pt x="2861158" y="2913964"/>
                </a:lnTo>
                <a:lnTo>
                  <a:pt x="2887561" y="2913964"/>
                </a:lnTo>
                <a:lnTo>
                  <a:pt x="2887561" y="2940368"/>
                </a:lnTo>
                <a:lnTo>
                  <a:pt x="2913622" y="2940368"/>
                </a:lnTo>
                <a:close/>
                <a:moveTo>
                  <a:pt x="3050096" y="2937624"/>
                </a:moveTo>
                <a:lnTo>
                  <a:pt x="3050096" y="2913278"/>
                </a:lnTo>
                <a:lnTo>
                  <a:pt x="3074441" y="2913278"/>
                </a:lnTo>
                <a:lnTo>
                  <a:pt x="3074441" y="2888590"/>
                </a:lnTo>
                <a:lnTo>
                  <a:pt x="3050096" y="2888590"/>
                </a:lnTo>
                <a:lnTo>
                  <a:pt x="3050096" y="2864244"/>
                </a:lnTo>
                <a:lnTo>
                  <a:pt x="3025407" y="2864244"/>
                </a:lnTo>
                <a:lnTo>
                  <a:pt x="3025407" y="2888590"/>
                </a:lnTo>
                <a:lnTo>
                  <a:pt x="3001061" y="2888590"/>
                </a:lnTo>
                <a:lnTo>
                  <a:pt x="3001061" y="2913278"/>
                </a:lnTo>
                <a:lnTo>
                  <a:pt x="3025407" y="2913278"/>
                </a:lnTo>
                <a:lnTo>
                  <a:pt x="3025407" y="2937624"/>
                </a:lnTo>
                <a:lnTo>
                  <a:pt x="3050096" y="2937624"/>
                </a:lnTo>
                <a:close/>
                <a:moveTo>
                  <a:pt x="3392653" y="2251481"/>
                </a:moveTo>
                <a:lnTo>
                  <a:pt x="3392653" y="2227136"/>
                </a:lnTo>
                <a:lnTo>
                  <a:pt x="3416999" y="2227136"/>
                </a:lnTo>
                <a:lnTo>
                  <a:pt x="3416999" y="2203133"/>
                </a:lnTo>
                <a:lnTo>
                  <a:pt x="3392653" y="2203133"/>
                </a:lnTo>
                <a:lnTo>
                  <a:pt x="3392653" y="2178787"/>
                </a:lnTo>
                <a:lnTo>
                  <a:pt x="3368650" y="2178787"/>
                </a:lnTo>
                <a:lnTo>
                  <a:pt x="3368650" y="2203133"/>
                </a:lnTo>
                <a:lnTo>
                  <a:pt x="3344304" y="2203133"/>
                </a:lnTo>
                <a:lnTo>
                  <a:pt x="3344304" y="2227136"/>
                </a:lnTo>
                <a:lnTo>
                  <a:pt x="3368650" y="2227136"/>
                </a:lnTo>
                <a:lnTo>
                  <a:pt x="3368650" y="2251481"/>
                </a:lnTo>
                <a:lnTo>
                  <a:pt x="3392653" y="2251481"/>
                </a:lnTo>
                <a:close/>
                <a:moveTo>
                  <a:pt x="2777490" y="2943111"/>
                </a:moveTo>
                <a:lnTo>
                  <a:pt x="2777490" y="2914993"/>
                </a:lnTo>
                <a:lnTo>
                  <a:pt x="2805608" y="2914993"/>
                </a:lnTo>
                <a:lnTo>
                  <a:pt x="2805608" y="2886875"/>
                </a:lnTo>
                <a:lnTo>
                  <a:pt x="2777490" y="2886875"/>
                </a:lnTo>
                <a:lnTo>
                  <a:pt x="2777490" y="2858757"/>
                </a:lnTo>
                <a:lnTo>
                  <a:pt x="2749372" y="2858757"/>
                </a:lnTo>
                <a:lnTo>
                  <a:pt x="2749372" y="2886875"/>
                </a:lnTo>
                <a:lnTo>
                  <a:pt x="2721254" y="2886875"/>
                </a:lnTo>
                <a:lnTo>
                  <a:pt x="2721254" y="2914993"/>
                </a:lnTo>
                <a:lnTo>
                  <a:pt x="2749372" y="2914993"/>
                </a:lnTo>
                <a:lnTo>
                  <a:pt x="2749372" y="2943111"/>
                </a:lnTo>
                <a:lnTo>
                  <a:pt x="2777490" y="2943111"/>
                </a:lnTo>
                <a:close/>
                <a:moveTo>
                  <a:pt x="2982544" y="2804236"/>
                </a:moveTo>
                <a:lnTo>
                  <a:pt x="2982544" y="2777147"/>
                </a:lnTo>
                <a:lnTo>
                  <a:pt x="3009634" y="2777147"/>
                </a:lnTo>
                <a:lnTo>
                  <a:pt x="3009634" y="2750401"/>
                </a:lnTo>
                <a:lnTo>
                  <a:pt x="2982544" y="2750401"/>
                </a:lnTo>
                <a:lnTo>
                  <a:pt x="2982544" y="2723312"/>
                </a:lnTo>
                <a:lnTo>
                  <a:pt x="2955798" y="2723312"/>
                </a:lnTo>
                <a:lnTo>
                  <a:pt x="2955798" y="2750401"/>
                </a:lnTo>
                <a:lnTo>
                  <a:pt x="2928709" y="2750401"/>
                </a:lnTo>
                <a:lnTo>
                  <a:pt x="2928709" y="2777147"/>
                </a:lnTo>
                <a:lnTo>
                  <a:pt x="2955798" y="2777147"/>
                </a:lnTo>
                <a:lnTo>
                  <a:pt x="2955798" y="2804236"/>
                </a:lnTo>
                <a:lnTo>
                  <a:pt x="2982544" y="2804236"/>
                </a:lnTo>
                <a:close/>
                <a:moveTo>
                  <a:pt x="1584884" y="531152"/>
                </a:moveTo>
                <a:lnTo>
                  <a:pt x="1584884" y="556527"/>
                </a:lnTo>
                <a:lnTo>
                  <a:pt x="1559509" y="556527"/>
                </a:lnTo>
                <a:lnTo>
                  <a:pt x="1559509" y="581901"/>
                </a:lnTo>
                <a:lnTo>
                  <a:pt x="1584884" y="581901"/>
                </a:lnTo>
                <a:lnTo>
                  <a:pt x="1584884" y="607276"/>
                </a:lnTo>
                <a:lnTo>
                  <a:pt x="1610258" y="607276"/>
                </a:lnTo>
                <a:lnTo>
                  <a:pt x="1610258" y="581901"/>
                </a:lnTo>
                <a:lnTo>
                  <a:pt x="1635633" y="581901"/>
                </a:lnTo>
                <a:lnTo>
                  <a:pt x="1635633" y="556527"/>
                </a:lnTo>
                <a:lnTo>
                  <a:pt x="1610258" y="556527"/>
                </a:lnTo>
                <a:lnTo>
                  <a:pt x="1610258" y="531152"/>
                </a:lnTo>
                <a:lnTo>
                  <a:pt x="1584884" y="531152"/>
                </a:lnTo>
                <a:close/>
                <a:moveTo>
                  <a:pt x="1544764" y="2947911"/>
                </a:moveTo>
                <a:lnTo>
                  <a:pt x="1544764" y="2916707"/>
                </a:lnTo>
                <a:lnTo>
                  <a:pt x="1575968" y="2916707"/>
                </a:lnTo>
                <a:lnTo>
                  <a:pt x="1575968" y="2885161"/>
                </a:lnTo>
                <a:lnTo>
                  <a:pt x="1544764" y="2885161"/>
                </a:lnTo>
                <a:lnTo>
                  <a:pt x="1544764" y="2853957"/>
                </a:lnTo>
                <a:lnTo>
                  <a:pt x="1513218" y="2853957"/>
                </a:lnTo>
                <a:lnTo>
                  <a:pt x="1513218" y="2885161"/>
                </a:lnTo>
                <a:lnTo>
                  <a:pt x="1482014" y="2885161"/>
                </a:lnTo>
                <a:lnTo>
                  <a:pt x="1482014" y="2916707"/>
                </a:lnTo>
                <a:lnTo>
                  <a:pt x="1513218" y="2916707"/>
                </a:lnTo>
                <a:lnTo>
                  <a:pt x="1513218" y="2947911"/>
                </a:lnTo>
                <a:lnTo>
                  <a:pt x="1544764" y="2947911"/>
                </a:lnTo>
                <a:close/>
                <a:moveTo>
                  <a:pt x="1339024" y="2811094"/>
                </a:moveTo>
                <a:lnTo>
                  <a:pt x="1339024" y="2779547"/>
                </a:lnTo>
                <a:lnTo>
                  <a:pt x="1370571" y="2779547"/>
                </a:lnTo>
                <a:lnTo>
                  <a:pt x="1370571" y="2748001"/>
                </a:lnTo>
                <a:lnTo>
                  <a:pt x="1339024" y="2748001"/>
                </a:lnTo>
                <a:lnTo>
                  <a:pt x="1339024" y="2716454"/>
                </a:lnTo>
                <a:lnTo>
                  <a:pt x="1307478" y="2716454"/>
                </a:lnTo>
                <a:lnTo>
                  <a:pt x="1307478" y="2748001"/>
                </a:lnTo>
                <a:lnTo>
                  <a:pt x="1275931" y="2748001"/>
                </a:lnTo>
                <a:lnTo>
                  <a:pt x="1275931" y="2779547"/>
                </a:lnTo>
                <a:lnTo>
                  <a:pt x="1307478" y="2779547"/>
                </a:lnTo>
                <a:lnTo>
                  <a:pt x="1307478" y="2811094"/>
                </a:lnTo>
                <a:lnTo>
                  <a:pt x="1339024" y="2811094"/>
                </a:lnTo>
                <a:close/>
                <a:moveTo>
                  <a:pt x="1201179" y="2809380"/>
                </a:moveTo>
                <a:lnTo>
                  <a:pt x="1201179" y="2778862"/>
                </a:lnTo>
                <a:lnTo>
                  <a:pt x="1231697" y="2778862"/>
                </a:lnTo>
                <a:lnTo>
                  <a:pt x="1231697" y="2748686"/>
                </a:lnTo>
                <a:lnTo>
                  <a:pt x="1201179" y="2748686"/>
                </a:lnTo>
                <a:lnTo>
                  <a:pt x="1201179" y="2718168"/>
                </a:lnTo>
                <a:lnTo>
                  <a:pt x="1171003" y="2718168"/>
                </a:lnTo>
                <a:lnTo>
                  <a:pt x="1171003" y="2748686"/>
                </a:lnTo>
                <a:lnTo>
                  <a:pt x="1140485" y="2748686"/>
                </a:lnTo>
                <a:lnTo>
                  <a:pt x="1140485" y="2778862"/>
                </a:lnTo>
                <a:lnTo>
                  <a:pt x="1171003" y="2778862"/>
                </a:lnTo>
                <a:lnTo>
                  <a:pt x="1171003" y="2809380"/>
                </a:lnTo>
                <a:lnTo>
                  <a:pt x="1201179" y="2809380"/>
                </a:lnTo>
                <a:close/>
                <a:moveTo>
                  <a:pt x="1476527" y="2812123"/>
                </a:moveTo>
                <a:lnTo>
                  <a:pt x="1476527" y="2779890"/>
                </a:lnTo>
                <a:lnTo>
                  <a:pt x="1508760" y="2779890"/>
                </a:lnTo>
                <a:lnTo>
                  <a:pt x="1508760" y="2747658"/>
                </a:lnTo>
                <a:lnTo>
                  <a:pt x="1476527" y="2747658"/>
                </a:lnTo>
                <a:lnTo>
                  <a:pt x="1476527" y="2715425"/>
                </a:lnTo>
                <a:lnTo>
                  <a:pt x="1444295" y="2715425"/>
                </a:lnTo>
                <a:lnTo>
                  <a:pt x="1444295" y="2747658"/>
                </a:lnTo>
                <a:lnTo>
                  <a:pt x="1412062" y="2747658"/>
                </a:lnTo>
                <a:lnTo>
                  <a:pt x="1412062" y="2779890"/>
                </a:lnTo>
                <a:lnTo>
                  <a:pt x="1444295" y="2779890"/>
                </a:lnTo>
                <a:lnTo>
                  <a:pt x="1444295" y="2812123"/>
                </a:lnTo>
                <a:lnTo>
                  <a:pt x="1476527" y="2812123"/>
                </a:lnTo>
                <a:close/>
                <a:moveTo>
                  <a:pt x="1406919" y="2946540"/>
                </a:moveTo>
                <a:lnTo>
                  <a:pt x="1406919" y="2916022"/>
                </a:lnTo>
                <a:lnTo>
                  <a:pt x="1437437" y="2916022"/>
                </a:lnTo>
                <a:lnTo>
                  <a:pt x="1437437" y="2885846"/>
                </a:lnTo>
                <a:lnTo>
                  <a:pt x="1406919" y="2885846"/>
                </a:lnTo>
                <a:lnTo>
                  <a:pt x="1406919" y="2855328"/>
                </a:lnTo>
                <a:lnTo>
                  <a:pt x="1376743" y="2855328"/>
                </a:lnTo>
                <a:lnTo>
                  <a:pt x="1376743" y="2885846"/>
                </a:lnTo>
                <a:lnTo>
                  <a:pt x="1346225" y="2885846"/>
                </a:lnTo>
                <a:lnTo>
                  <a:pt x="1346225" y="2916022"/>
                </a:lnTo>
                <a:lnTo>
                  <a:pt x="1376743" y="2916022"/>
                </a:lnTo>
                <a:lnTo>
                  <a:pt x="1376743" y="2946540"/>
                </a:lnTo>
                <a:lnTo>
                  <a:pt x="1406919" y="2946540"/>
                </a:lnTo>
                <a:close/>
                <a:moveTo>
                  <a:pt x="1269416" y="2945168"/>
                </a:moveTo>
                <a:lnTo>
                  <a:pt x="1269416" y="2915679"/>
                </a:lnTo>
                <a:lnTo>
                  <a:pt x="1298905" y="2915679"/>
                </a:lnTo>
                <a:lnTo>
                  <a:pt x="1298905" y="2886189"/>
                </a:lnTo>
                <a:lnTo>
                  <a:pt x="1269416" y="2886189"/>
                </a:lnTo>
                <a:lnTo>
                  <a:pt x="1269416" y="2856700"/>
                </a:lnTo>
                <a:lnTo>
                  <a:pt x="1239926" y="2856700"/>
                </a:lnTo>
                <a:lnTo>
                  <a:pt x="1239926" y="2886189"/>
                </a:lnTo>
                <a:lnTo>
                  <a:pt x="1210437" y="2886189"/>
                </a:lnTo>
                <a:lnTo>
                  <a:pt x="1210437" y="2915679"/>
                </a:lnTo>
                <a:lnTo>
                  <a:pt x="1239926" y="2915679"/>
                </a:lnTo>
                <a:lnTo>
                  <a:pt x="1239926" y="2945168"/>
                </a:lnTo>
                <a:lnTo>
                  <a:pt x="1269416" y="2945168"/>
                </a:lnTo>
                <a:close/>
                <a:moveTo>
                  <a:pt x="926516" y="2534031"/>
                </a:moveTo>
                <a:lnTo>
                  <a:pt x="926516" y="2504199"/>
                </a:lnTo>
                <a:lnTo>
                  <a:pt x="956348" y="2504199"/>
                </a:lnTo>
                <a:lnTo>
                  <a:pt x="956348" y="2474709"/>
                </a:lnTo>
                <a:lnTo>
                  <a:pt x="926516" y="2474709"/>
                </a:lnTo>
                <a:lnTo>
                  <a:pt x="926516" y="2444877"/>
                </a:lnTo>
                <a:lnTo>
                  <a:pt x="897026" y="2444877"/>
                </a:lnTo>
                <a:lnTo>
                  <a:pt x="897026" y="2474709"/>
                </a:lnTo>
                <a:lnTo>
                  <a:pt x="867194" y="2474709"/>
                </a:lnTo>
                <a:lnTo>
                  <a:pt x="867194" y="2504199"/>
                </a:lnTo>
                <a:lnTo>
                  <a:pt x="897026" y="2504199"/>
                </a:lnTo>
                <a:lnTo>
                  <a:pt x="897026" y="2534031"/>
                </a:lnTo>
                <a:lnTo>
                  <a:pt x="926516" y="2534031"/>
                </a:lnTo>
                <a:close/>
                <a:moveTo>
                  <a:pt x="995096" y="2670848"/>
                </a:moveTo>
                <a:lnTo>
                  <a:pt x="995096" y="2641359"/>
                </a:lnTo>
                <a:lnTo>
                  <a:pt x="1024585" y="2641359"/>
                </a:lnTo>
                <a:lnTo>
                  <a:pt x="1024585" y="2611869"/>
                </a:lnTo>
                <a:lnTo>
                  <a:pt x="995096" y="2611869"/>
                </a:lnTo>
                <a:lnTo>
                  <a:pt x="995096" y="2582380"/>
                </a:lnTo>
                <a:lnTo>
                  <a:pt x="965606" y="2582380"/>
                </a:lnTo>
                <a:lnTo>
                  <a:pt x="965606" y="2611869"/>
                </a:lnTo>
                <a:lnTo>
                  <a:pt x="936117" y="2611869"/>
                </a:lnTo>
                <a:lnTo>
                  <a:pt x="936117" y="2641359"/>
                </a:lnTo>
                <a:lnTo>
                  <a:pt x="965606" y="2641359"/>
                </a:lnTo>
                <a:lnTo>
                  <a:pt x="965606" y="2670848"/>
                </a:lnTo>
                <a:lnTo>
                  <a:pt x="995096" y="2670848"/>
                </a:lnTo>
                <a:close/>
                <a:moveTo>
                  <a:pt x="1132942" y="2673248"/>
                </a:moveTo>
                <a:lnTo>
                  <a:pt x="1132942" y="2642045"/>
                </a:lnTo>
                <a:lnTo>
                  <a:pt x="1164145" y="2642045"/>
                </a:lnTo>
                <a:lnTo>
                  <a:pt x="1164145" y="2611184"/>
                </a:lnTo>
                <a:lnTo>
                  <a:pt x="1132942" y="2611184"/>
                </a:lnTo>
                <a:lnTo>
                  <a:pt x="1132942" y="2579980"/>
                </a:lnTo>
                <a:lnTo>
                  <a:pt x="1102081" y="2579980"/>
                </a:lnTo>
                <a:lnTo>
                  <a:pt x="1102081" y="2611184"/>
                </a:lnTo>
                <a:lnTo>
                  <a:pt x="1070877" y="2611184"/>
                </a:lnTo>
                <a:lnTo>
                  <a:pt x="1070877" y="2642045"/>
                </a:lnTo>
                <a:lnTo>
                  <a:pt x="1102081" y="2642045"/>
                </a:lnTo>
                <a:lnTo>
                  <a:pt x="1102081" y="2673248"/>
                </a:lnTo>
                <a:lnTo>
                  <a:pt x="1132942" y="2673248"/>
                </a:lnTo>
                <a:close/>
                <a:moveTo>
                  <a:pt x="1063333" y="2807322"/>
                </a:moveTo>
                <a:lnTo>
                  <a:pt x="1063333" y="2778176"/>
                </a:lnTo>
                <a:lnTo>
                  <a:pt x="1092479" y="2778176"/>
                </a:lnTo>
                <a:lnTo>
                  <a:pt x="1092479" y="2749372"/>
                </a:lnTo>
                <a:lnTo>
                  <a:pt x="1063333" y="2749372"/>
                </a:lnTo>
                <a:lnTo>
                  <a:pt x="1063333" y="2720226"/>
                </a:lnTo>
                <a:lnTo>
                  <a:pt x="1034529" y="2720226"/>
                </a:lnTo>
                <a:lnTo>
                  <a:pt x="1034529" y="2749372"/>
                </a:lnTo>
                <a:lnTo>
                  <a:pt x="1005383" y="2749372"/>
                </a:lnTo>
                <a:lnTo>
                  <a:pt x="1005383" y="2778176"/>
                </a:lnTo>
                <a:lnTo>
                  <a:pt x="1034529" y="2778176"/>
                </a:lnTo>
                <a:lnTo>
                  <a:pt x="1034529" y="2807322"/>
                </a:lnTo>
                <a:lnTo>
                  <a:pt x="1063333" y="2807322"/>
                </a:lnTo>
                <a:close/>
                <a:moveTo>
                  <a:pt x="2161299" y="3083700"/>
                </a:moveTo>
                <a:lnTo>
                  <a:pt x="2161299" y="3053182"/>
                </a:lnTo>
                <a:lnTo>
                  <a:pt x="2191817" y="3053182"/>
                </a:lnTo>
                <a:lnTo>
                  <a:pt x="2191817" y="3023006"/>
                </a:lnTo>
                <a:lnTo>
                  <a:pt x="2161299" y="3023006"/>
                </a:lnTo>
                <a:lnTo>
                  <a:pt x="2161299" y="2992488"/>
                </a:lnTo>
                <a:lnTo>
                  <a:pt x="2131124" y="2992488"/>
                </a:lnTo>
                <a:lnTo>
                  <a:pt x="2131124" y="3023006"/>
                </a:lnTo>
                <a:lnTo>
                  <a:pt x="2100605" y="3023006"/>
                </a:lnTo>
                <a:lnTo>
                  <a:pt x="2100605" y="3053182"/>
                </a:lnTo>
                <a:lnTo>
                  <a:pt x="2131124" y="3053182"/>
                </a:lnTo>
                <a:lnTo>
                  <a:pt x="2131124" y="3083700"/>
                </a:lnTo>
                <a:lnTo>
                  <a:pt x="2161299" y="3083700"/>
                </a:lnTo>
                <a:close/>
                <a:moveTo>
                  <a:pt x="2093747" y="2949283"/>
                </a:moveTo>
                <a:lnTo>
                  <a:pt x="2093747" y="2917050"/>
                </a:lnTo>
                <a:lnTo>
                  <a:pt x="2125980" y="2917050"/>
                </a:lnTo>
                <a:lnTo>
                  <a:pt x="2125980" y="2884818"/>
                </a:lnTo>
                <a:lnTo>
                  <a:pt x="2093747" y="2884818"/>
                </a:lnTo>
                <a:lnTo>
                  <a:pt x="2093747" y="2852585"/>
                </a:lnTo>
                <a:lnTo>
                  <a:pt x="2061515" y="2852585"/>
                </a:lnTo>
                <a:lnTo>
                  <a:pt x="2061515" y="2884818"/>
                </a:lnTo>
                <a:lnTo>
                  <a:pt x="2029282" y="2884818"/>
                </a:lnTo>
                <a:lnTo>
                  <a:pt x="2029282" y="2917050"/>
                </a:lnTo>
                <a:lnTo>
                  <a:pt x="2061515" y="2917050"/>
                </a:lnTo>
                <a:lnTo>
                  <a:pt x="2061515" y="2949283"/>
                </a:lnTo>
                <a:lnTo>
                  <a:pt x="2093747" y="2949283"/>
                </a:lnTo>
                <a:close/>
                <a:moveTo>
                  <a:pt x="2230565" y="2948597"/>
                </a:moveTo>
                <a:lnTo>
                  <a:pt x="2230565" y="2916707"/>
                </a:lnTo>
                <a:lnTo>
                  <a:pt x="2262454" y="2916707"/>
                </a:lnTo>
                <a:lnTo>
                  <a:pt x="2262454" y="2885161"/>
                </a:lnTo>
                <a:lnTo>
                  <a:pt x="2230565" y="2885161"/>
                </a:lnTo>
                <a:lnTo>
                  <a:pt x="2230565" y="2853271"/>
                </a:lnTo>
                <a:lnTo>
                  <a:pt x="2199018" y="2853271"/>
                </a:lnTo>
                <a:lnTo>
                  <a:pt x="2199018" y="2885161"/>
                </a:lnTo>
                <a:lnTo>
                  <a:pt x="2167128" y="2885161"/>
                </a:lnTo>
                <a:lnTo>
                  <a:pt x="2167128" y="2916707"/>
                </a:lnTo>
                <a:lnTo>
                  <a:pt x="2199018" y="2916707"/>
                </a:lnTo>
                <a:lnTo>
                  <a:pt x="2199018" y="2948597"/>
                </a:lnTo>
                <a:lnTo>
                  <a:pt x="2230565" y="2948597"/>
                </a:lnTo>
                <a:close/>
                <a:moveTo>
                  <a:pt x="857936" y="2396871"/>
                </a:moveTo>
                <a:lnTo>
                  <a:pt x="857936" y="2367039"/>
                </a:lnTo>
                <a:lnTo>
                  <a:pt x="887768" y="2367039"/>
                </a:lnTo>
                <a:lnTo>
                  <a:pt x="887768" y="2337549"/>
                </a:lnTo>
                <a:lnTo>
                  <a:pt x="857936" y="2337549"/>
                </a:lnTo>
                <a:lnTo>
                  <a:pt x="857936" y="2307717"/>
                </a:lnTo>
                <a:lnTo>
                  <a:pt x="828446" y="2307717"/>
                </a:lnTo>
                <a:lnTo>
                  <a:pt x="828446" y="2337549"/>
                </a:lnTo>
                <a:lnTo>
                  <a:pt x="798614" y="2337549"/>
                </a:lnTo>
                <a:lnTo>
                  <a:pt x="798614" y="2367039"/>
                </a:lnTo>
                <a:lnTo>
                  <a:pt x="828446" y="2367039"/>
                </a:lnTo>
                <a:lnTo>
                  <a:pt x="828446" y="2396871"/>
                </a:lnTo>
                <a:lnTo>
                  <a:pt x="857936" y="2396871"/>
                </a:lnTo>
                <a:close/>
                <a:moveTo>
                  <a:pt x="1956587" y="2949283"/>
                </a:moveTo>
                <a:lnTo>
                  <a:pt x="1956587" y="2917050"/>
                </a:lnTo>
                <a:lnTo>
                  <a:pt x="1988820" y="2917050"/>
                </a:lnTo>
                <a:lnTo>
                  <a:pt x="1988820" y="2884818"/>
                </a:lnTo>
                <a:lnTo>
                  <a:pt x="1956587" y="2884818"/>
                </a:lnTo>
                <a:lnTo>
                  <a:pt x="1956587" y="2852585"/>
                </a:lnTo>
                <a:lnTo>
                  <a:pt x="1924355" y="2852585"/>
                </a:lnTo>
                <a:lnTo>
                  <a:pt x="1924355" y="2884818"/>
                </a:lnTo>
                <a:lnTo>
                  <a:pt x="1892122" y="2884818"/>
                </a:lnTo>
                <a:lnTo>
                  <a:pt x="1892122" y="2917050"/>
                </a:lnTo>
                <a:lnTo>
                  <a:pt x="1924355" y="2917050"/>
                </a:lnTo>
                <a:lnTo>
                  <a:pt x="1924355" y="2949283"/>
                </a:lnTo>
                <a:lnTo>
                  <a:pt x="1956587" y="2949283"/>
                </a:lnTo>
                <a:close/>
                <a:moveTo>
                  <a:pt x="1681924" y="2948597"/>
                </a:moveTo>
                <a:lnTo>
                  <a:pt x="1681924" y="2916707"/>
                </a:lnTo>
                <a:lnTo>
                  <a:pt x="1713814" y="2916707"/>
                </a:lnTo>
                <a:lnTo>
                  <a:pt x="1713814" y="2885161"/>
                </a:lnTo>
                <a:lnTo>
                  <a:pt x="1681924" y="2885161"/>
                </a:lnTo>
                <a:lnTo>
                  <a:pt x="1681924" y="2853271"/>
                </a:lnTo>
                <a:lnTo>
                  <a:pt x="1650378" y="2853271"/>
                </a:lnTo>
                <a:lnTo>
                  <a:pt x="1650378" y="2885161"/>
                </a:lnTo>
                <a:lnTo>
                  <a:pt x="1618488" y="2885161"/>
                </a:lnTo>
                <a:lnTo>
                  <a:pt x="1618488" y="2916707"/>
                </a:lnTo>
                <a:lnTo>
                  <a:pt x="1650378" y="2916707"/>
                </a:lnTo>
                <a:lnTo>
                  <a:pt x="1650378" y="2948597"/>
                </a:lnTo>
                <a:lnTo>
                  <a:pt x="1681924" y="2948597"/>
                </a:lnTo>
                <a:close/>
                <a:moveTo>
                  <a:pt x="1612659" y="3083014"/>
                </a:moveTo>
                <a:lnTo>
                  <a:pt x="1612659" y="3053182"/>
                </a:lnTo>
                <a:lnTo>
                  <a:pt x="1642491" y="3053182"/>
                </a:lnTo>
                <a:lnTo>
                  <a:pt x="1642491" y="3023006"/>
                </a:lnTo>
                <a:lnTo>
                  <a:pt x="1612659" y="3023006"/>
                </a:lnTo>
                <a:lnTo>
                  <a:pt x="1612659" y="2993174"/>
                </a:lnTo>
                <a:lnTo>
                  <a:pt x="1582483" y="2993174"/>
                </a:lnTo>
                <a:lnTo>
                  <a:pt x="1582483" y="3023006"/>
                </a:lnTo>
                <a:lnTo>
                  <a:pt x="1552651" y="3023006"/>
                </a:lnTo>
                <a:lnTo>
                  <a:pt x="1552651" y="3053182"/>
                </a:lnTo>
                <a:lnTo>
                  <a:pt x="1582483" y="3053182"/>
                </a:lnTo>
                <a:lnTo>
                  <a:pt x="1582483" y="3083014"/>
                </a:lnTo>
                <a:lnTo>
                  <a:pt x="1612659" y="3083014"/>
                </a:lnTo>
                <a:close/>
                <a:moveTo>
                  <a:pt x="1887322" y="3084043"/>
                </a:moveTo>
                <a:lnTo>
                  <a:pt x="1887322" y="3053525"/>
                </a:lnTo>
                <a:lnTo>
                  <a:pt x="1917840" y="3053525"/>
                </a:lnTo>
                <a:lnTo>
                  <a:pt x="1917840" y="3022664"/>
                </a:lnTo>
                <a:lnTo>
                  <a:pt x="1887322" y="3022664"/>
                </a:lnTo>
                <a:lnTo>
                  <a:pt x="1887322" y="2992145"/>
                </a:lnTo>
                <a:lnTo>
                  <a:pt x="1856461" y="2992145"/>
                </a:lnTo>
                <a:lnTo>
                  <a:pt x="1856461" y="3022664"/>
                </a:lnTo>
                <a:lnTo>
                  <a:pt x="1825942" y="3022664"/>
                </a:lnTo>
                <a:lnTo>
                  <a:pt x="1825942" y="3053525"/>
                </a:lnTo>
                <a:lnTo>
                  <a:pt x="1856461" y="3053525"/>
                </a:lnTo>
                <a:lnTo>
                  <a:pt x="1856461" y="3084043"/>
                </a:lnTo>
                <a:lnTo>
                  <a:pt x="1887322" y="3084043"/>
                </a:lnTo>
                <a:close/>
                <a:moveTo>
                  <a:pt x="1749819" y="3083700"/>
                </a:moveTo>
                <a:lnTo>
                  <a:pt x="1749819" y="3053182"/>
                </a:lnTo>
                <a:lnTo>
                  <a:pt x="1780337" y="3053182"/>
                </a:lnTo>
                <a:lnTo>
                  <a:pt x="1780337" y="3023006"/>
                </a:lnTo>
                <a:lnTo>
                  <a:pt x="1749819" y="3023006"/>
                </a:lnTo>
                <a:lnTo>
                  <a:pt x="1749819" y="2992488"/>
                </a:lnTo>
                <a:lnTo>
                  <a:pt x="1719643" y="2992488"/>
                </a:lnTo>
                <a:lnTo>
                  <a:pt x="1719643" y="3023006"/>
                </a:lnTo>
                <a:lnTo>
                  <a:pt x="1689125" y="3023006"/>
                </a:lnTo>
                <a:lnTo>
                  <a:pt x="1689125" y="3053182"/>
                </a:lnTo>
                <a:lnTo>
                  <a:pt x="1719643" y="3053182"/>
                </a:lnTo>
                <a:lnTo>
                  <a:pt x="1719643" y="3083700"/>
                </a:lnTo>
                <a:lnTo>
                  <a:pt x="1749819" y="3083700"/>
                </a:lnTo>
                <a:close/>
                <a:moveTo>
                  <a:pt x="1819427" y="2949283"/>
                </a:moveTo>
                <a:lnTo>
                  <a:pt x="1819427" y="2917050"/>
                </a:lnTo>
                <a:lnTo>
                  <a:pt x="1851660" y="2917050"/>
                </a:lnTo>
                <a:lnTo>
                  <a:pt x="1851660" y="2884818"/>
                </a:lnTo>
                <a:lnTo>
                  <a:pt x="1819427" y="2884818"/>
                </a:lnTo>
                <a:lnTo>
                  <a:pt x="1819427" y="2852585"/>
                </a:lnTo>
                <a:lnTo>
                  <a:pt x="1787195" y="2852585"/>
                </a:lnTo>
                <a:lnTo>
                  <a:pt x="1787195" y="2884818"/>
                </a:lnTo>
                <a:lnTo>
                  <a:pt x="1754962" y="2884818"/>
                </a:lnTo>
                <a:lnTo>
                  <a:pt x="1754962" y="2917050"/>
                </a:lnTo>
                <a:lnTo>
                  <a:pt x="1787195" y="2917050"/>
                </a:lnTo>
                <a:lnTo>
                  <a:pt x="1787195" y="2949283"/>
                </a:lnTo>
                <a:lnTo>
                  <a:pt x="1819427" y="2949283"/>
                </a:lnTo>
                <a:close/>
                <a:moveTo>
                  <a:pt x="2024482" y="3084043"/>
                </a:moveTo>
                <a:lnTo>
                  <a:pt x="2024482" y="3053525"/>
                </a:lnTo>
                <a:lnTo>
                  <a:pt x="2055000" y="3053525"/>
                </a:lnTo>
                <a:lnTo>
                  <a:pt x="2055000" y="3022664"/>
                </a:lnTo>
                <a:lnTo>
                  <a:pt x="2024482" y="3022664"/>
                </a:lnTo>
                <a:lnTo>
                  <a:pt x="2024482" y="2992145"/>
                </a:lnTo>
                <a:lnTo>
                  <a:pt x="1993621" y="2992145"/>
                </a:lnTo>
                <a:lnTo>
                  <a:pt x="1993621" y="3022664"/>
                </a:lnTo>
                <a:lnTo>
                  <a:pt x="1963102" y="3022664"/>
                </a:lnTo>
                <a:lnTo>
                  <a:pt x="1963102" y="3053525"/>
                </a:lnTo>
                <a:lnTo>
                  <a:pt x="1993621" y="3053525"/>
                </a:lnTo>
                <a:lnTo>
                  <a:pt x="1993621" y="3084043"/>
                </a:lnTo>
                <a:lnTo>
                  <a:pt x="2024482" y="3084043"/>
                </a:lnTo>
                <a:close/>
                <a:moveTo>
                  <a:pt x="1171003" y="1072248"/>
                </a:moveTo>
                <a:lnTo>
                  <a:pt x="1171003" y="1102766"/>
                </a:lnTo>
                <a:lnTo>
                  <a:pt x="1140485" y="1102766"/>
                </a:lnTo>
                <a:lnTo>
                  <a:pt x="1140485" y="1132942"/>
                </a:lnTo>
                <a:lnTo>
                  <a:pt x="1171003" y="1132942"/>
                </a:lnTo>
                <a:lnTo>
                  <a:pt x="1171003" y="1163460"/>
                </a:lnTo>
                <a:lnTo>
                  <a:pt x="1201179" y="1163460"/>
                </a:lnTo>
                <a:lnTo>
                  <a:pt x="1201179" y="1132942"/>
                </a:lnTo>
                <a:lnTo>
                  <a:pt x="1231697" y="1132942"/>
                </a:lnTo>
                <a:lnTo>
                  <a:pt x="1231697" y="1102766"/>
                </a:lnTo>
                <a:lnTo>
                  <a:pt x="1201179" y="1102766"/>
                </a:lnTo>
                <a:lnTo>
                  <a:pt x="1201179" y="1072248"/>
                </a:lnTo>
                <a:lnTo>
                  <a:pt x="1171003" y="1072248"/>
                </a:lnTo>
                <a:close/>
                <a:moveTo>
                  <a:pt x="965606" y="1210780"/>
                </a:moveTo>
                <a:lnTo>
                  <a:pt x="965606" y="1240269"/>
                </a:lnTo>
                <a:lnTo>
                  <a:pt x="936117" y="1240269"/>
                </a:lnTo>
                <a:lnTo>
                  <a:pt x="936117" y="1269759"/>
                </a:lnTo>
                <a:lnTo>
                  <a:pt x="965606" y="1269759"/>
                </a:lnTo>
                <a:lnTo>
                  <a:pt x="965606" y="1299248"/>
                </a:lnTo>
                <a:lnTo>
                  <a:pt x="995096" y="1299248"/>
                </a:lnTo>
                <a:lnTo>
                  <a:pt x="995096" y="1269759"/>
                </a:lnTo>
                <a:lnTo>
                  <a:pt x="1024585" y="1269759"/>
                </a:lnTo>
                <a:lnTo>
                  <a:pt x="1024585" y="1240269"/>
                </a:lnTo>
                <a:lnTo>
                  <a:pt x="995096" y="1240269"/>
                </a:lnTo>
                <a:lnTo>
                  <a:pt x="995096" y="1210780"/>
                </a:lnTo>
                <a:lnTo>
                  <a:pt x="965606" y="1210780"/>
                </a:lnTo>
                <a:close/>
                <a:moveTo>
                  <a:pt x="1034529" y="1074306"/>
                </a:moveTo>
                <a:lnTo>
                  <a:pt x="1034529" y="1103452"/>
                </a:lnTo>
                <a:lnTo>
                  <a:pt x="1005383" y="1103452"/>
                </a:lnTo>
                <a:lnTo>
                  <a:pt x="1005383" y="1132256"/>
                </a:lnTo>
                <a:lnTo>
                  <a:pt x="1034529" y="1132256"/>
                </a:lnTo>
                <a:lnTo>
                  <a:pt x="1034529" y="1161402"/>
                </a:lnTo>
                <a:lnTo>
                  <a:pt x="1063333" y="1161402"/>
                </a:lnTo>
                <a:lnTo>
                  <a:pt x="1063333" y="1132256"/>
                </a:lnTo>
                <a:lnTo>
                  <a:pt x="1092479" y="1132256"/>
                </a:lnTo>
                <a:lnTo>
                  <a:pt x="1092479" y="1103452"/>
                </a:lnTo>
                <a:lnTo>
                  <a:pt x="1063333" y="1103452"/>
                </a:lnTo>
                <a:lnTo>
                  <a:pt x="1063333" y="1074306"/>
                </a:lnTo>
                <a:lnTo>
                  <a:pt x="1034529" y="1074306"/>
                </a:lnTo>
                <a:close/>
                <a:moveTo>
                  <a:pt x="1307478" y="1070534"/>
                </a:moveTo>
                <a:lnTo>
                  <a:pt x="1307478" y="1102081"/>
                </a:lnTo>
                <a:lnTo>
                  <a:pt x="1275931" y="1102081"/>
                </a:lnTo>
                <a:lnTo>
                  <a:pt x="1275931" y="1133627"/>
                </a:lnTo>
                <a:lnTo>
                  <a:pt x="1307478" y="1133627"/>
                </a:lnTo>
                <a:lnTo>
                  <a:pt x="1307478" y="1165174"/>
                </a:lnTo>
                <a:lnTo>
                  <a:pt x="1339024" y="1165174"/>
                </a:lnTo>
                <a:lnTo>
                  <a:pt x="1339024" y="1133627"/>
                </a:lnTo>
                <a:lnTo>
                  <a:pt x="1370571" y="1133627"/>
                </a:lnTo>
                <a:lnTo>
                  <a:pt x="1370571" y="1102081"/>
                </a:lnTo>
                <a:lnTo>
                  <a:pt x="1339024" y="1102081"/>
                </a:lnTo>
                <a:lnTo>
                  <a:pt x="1339024" y="1070534"/>
                </a:lnTo>
                <a:lnTo>
                  <a:pt x="1307478" y="1070534"/>
                </a:lnTo>
                <a:close/>
                <a:moveTo>
                  <a:pt x="1102081" y="1208380"/>
                </a:moveTo>
                <a:lnTo>
                  <a:pt x="1102081" y="1239584"/>
                </a:lnTo>
                <a:lnTo>
                  <a:pt x="1070877" y="1239584"/>
                </a:lnTo>
                <a:lnTo>
                  <a:pt x="1070877" y="1270445"/>
                </a:lnTo>
                <a:lnTo>
                  <a:pt x="1102081" y="1270445"/>
                </a:lnTo>
                <a:lnTo>
                  <a:pt x="1102081" y="1301648"/>
                </a:lnTo>
                <a:lnTo>
                  <a:pt x="1132942" y="1301648"/>
                </a:lnTo>
                <a:lnTo>
                  <a:pt x="1132942" y="1270445"/>
                </a:lnTo>
                <a:lnTo>
                  <a:pt x="1164145" y="1270445"/>
                </a:lnTo>
                <a:lnTo>
                  <a:pt x="1164145" y="1239584"/>
                </a:lnTo>
                <a:lnTo>
                  <a:pt x="1132942" y="1239584"/>
                </a:lnTo>
                <a:lnTo>
                  <a:pt x="1132942" y="1208380"/>
                </a:lnTo>
                <a:lnTo>
                  <a:pt x="1102081" y="1208380"/>
                </a:lnTo>
                <a:close/>
                <a:moveTo>
                  <a:pt x="1239926" y="936460"/>
                </a:moveTo>
                <a:lnTo>
                  <a:pt x="1239926" y="965949"/>
                </a:lnTo>
                <a:lnTo>
                  <a:pt x="1210437" y="965949"/>
                </a:lnTo>
                <a:lnTo>
                  <a:pt x="1210437" y="995439"/>
                </a:lnTo>
                <a:lnTo>
                  <a:pt x="1239926" y="995439"/>
                </a:lnTo>
                <a:lnTo>
                  <a:pt x="1239926" y="1024928"/>
                </a:lnTo>
                <a:lnTo>
                  <a:pt x="1269416" y="1024928"/>
                </a:lnTo>
                <a:lnTo>
                  <a:pt x="1269416" y="995439"/>
                </a:lnTo>
                <a:lnTo>
                  <a:pt x="1298905" y="995439"/>
                </a:lnTo>
                <a:lnTo>
                  <a:pt x="1298905" y="965949"/>
                </a:lnTo>
                <a:lnTo>
                  <a:pt x="1269416" y="965949"/>
                </a:lnTo>
                <a:lnTo>
                  <a:pt x="1269416" y="936460"/>
                </a:lnTo>
                <a:lnTo>
                  <a:pt x="1239926" y="936460"/>
                </a:lnTo>
                <a:close/>
                <a:moveTo>
                  <a:pt x="1376743" y="935088"/>
                </a:moveTo>
                <a:lnTo>
                  <a:pt x="1376743" y="965606"/>
                </a:lnTo>
                <a:lnTo>
                  <a:pt x="1346225" y="965606"/>
                </a:lnTo>
                <a:lnTo>
                  <a:pt x="1346225" y="995782"/>
                </a:lnTo>
                <a:lnTo>
                  <a:pt x="1376743" y="995782"/>
                </a:lnTo>
                <a:lnTo>
                  <a:pt x="1376743" y="1026300"/>
                </a:lnTo>
                <a:lnTo>
                  <a:pt x="1406919" y="1026300"/>
                </a:lnTo>
                <a:lnTo>
                  <a:pt x="1406919" y="995782"/>
                </a:lnTo>
                <a:lnTo>
                  <a:pt x="1437437" y="995782"/>
                </a:lnTo>
                <a:lnTo>
                  <a:pt x="1437437" y="965606"/>
                </a:lnTo>
                <a:lnTo>
                  <a:pt x="1406919" y="965606"/>
                </a:lnTo>
                <a:lnTo>
                  <a:pt x="1406919" y="935088"/>
                </a:lnTo>
                <a:lnTo>
                  <a:pt x="1376743" y="935088"/>
                </a:lnTo>
                <a:close/>
                <a:moveTo>
                  <a:pt x="1513218" y="933717"/>
                </a:moveTo>
                <a:lnTo>
                  <a:pt x="1513218" y="964921"/>
                </a:lnTo>
                <a:lnTo>
                  <a:pt x="1482014" y="964921"/>
                </a:lnTo>
                <a:lnTo>
                  <a:pt x="1482014" y="996467"/>
                </a:lnTo>
                <a:lnTo>
                  <a:pt x="1513218" y="996467"/>
                </a:lnTo>
                <a:lnTo>
                  <a:pt x="1513218" y="1027671"/>
                </a:lnTo>
                <a:lnTo>
                  <a:pt x="1544764" y="1027671"/>
                </a:lnTo>
                <a:lnTo>
                  <a:pt x="1544764" y="996467"/>
                </a:lnTo>
                <a:lnTo>
                  <a:pt x="1575968" y="996467"/>
                </a:lnTo>
                <a:lnTo>
                  <a:pt x="1575968" y="964921"/>
                </a:lnTo>
                <a:lnTo>
                  <a:pt x="1544764" y="964921"/>
                </a:lnTo>
                <a:lnTo>
                  <a:pt x="1544764" y="933717"/>
                </a:lnTo>
                <a:lnTo>
                  <a:pt x="1513218" y="933717"/>
                </a:lnTo>
                <a:close/>
                <a:moveTo>
                  <a:pt x="1582483" y="798614"/>
                </a:moveTo>
                <a:lnTo>
                  <a:pt x="1582483" y="828446"/>
                </a:lnTo>
                <a:lnTo>
                  <a:pt x="1552651" y="828446"/>
                </a:lnTo>
                <a:lnTo>
                  <a:pt x="1552651" y="858622"/>
                </a:lnTo>
                <a:lnTo>
                  <a:pt x="1582483" y="858622"/>
                </a:lnTo>
                <a:lnTo>
                  <a:pt x="1582483" y="888454"/>
                </a:lnTo>
                <a:lnTo>
                  <a:pt x="1612659" y="888454"/>
                </a:lnTo>
                <a:lnTo>
                  <a:pt x="1612659" y="858622"/>
                </a:lnTo>
                <a:lnTo>
                  <a:pt x="1642491" y="858622"/>
                </a:lnTo>
                <a:lnTo>
                  <a:pt x="1642491" y="828446"/>
                </a:lnTo>
                <a:lnTo>
                  <a:pt x="1612659" y="828446"/>
                </a:lnTo>
                <a:lnTo>
                  <a:pt x="1612659" y="798614"/>
                </a:lnTo>
                <a:lnTo>
                  <a:pt x="1582483" y="798614"/>
                </a:lnTo>
                <a:close/>
                <a:moveTo>
                  <a:pt x="1445666" y="799643"/>
                </a:moveTo>
                <a:lnTo>
                  <a:pt x="1445666" y="828789"/>
                </a:lnTo>
                <a:lnTo>
                  <a:pt x="1416520" y="828789"/>
                </a:lnTo>
                <a:lnTo>
                  <a:pt x="1416520" y="858279"/>
                </a:lnTo>
                <a:lnTo>
                  <a:pt x="1445666" y="858279"/>
                </a:lnTo>
                <a:lnTo>
                  <a:pt x="1445666" y="887425"/>
                </a:lnTo>
                <a:lnTo>
                  <a:pt x="1475156" y="887425"/>
                </a:lnTo>
                <a:lnTo>
                  <a:pt x="1475156" y="858279"/>
                </a:lnTo>
                <a:lnTo>
                  <a:pt x="1504302" y="858279"/>
                </a:lnTo>
                <a:lnTo>
                  <a:pt x="1504302" y="828789"/>
                </a:lnTo>
                <a:lnTo>
                  <a:pt x="1475156" y="828789"/>
                </a:lnTo>
                <a:lnTo>
                  <a:pt x="1475156" y="799643"/>
                </a:lnTo>
                <a:lnTo>
                  <a:pt x="1445666" y="799643"/>
                </a:lnTo>
                <a:close/>
                <a:moveTo>
                  <a:pt x="555841" y="1764563"/>
                </a:moveTo>
                <a:lnTo>
                  <a:pt x="555841" y="1790624"/>
                </a:lnTo>
                <a:lnTo>
                  <a:pt x="529780" y="1790624"/>
                </a:lnTo>
                <a:lnTo>
                  <a:pt x="529780" y="1816684"/>
                </a:lnTo>
                <a:lnTo>
                  <a:pt x="555841" y="1816684"/>
                </a:lnTo>
                <a:lnTo>
                  <a:pt x="555841" y="1842745"/>
                </a:lnTo>
                <a:lnTo>
                  <a:pt x="581901" y="1842745"/>
                </a:lnTo>
                <a:lnTo>
                  <a:pt x="581901" y="1816684"/>
                </a:lnTo>
                <a:lnTo>
                  <a:pt x="607962" y="1816684"/>
                </a:lnTo>
                <a:lnTo>
                  <a:pt x="607962" y="1790624"/>
                </a:lnTo>
                <a:lnTo>
                  <a:pt x="581901" y="1790624"/>
                </a:lnTo>
                <a:lnTo>
                  <a:pt x="581901" y="1764563"/>
                </a:lnTo>
                <a:lnTo>
                  <a:pt x="555841" y="1764563"/>
                </a:lnTo>
                <a:close/>
                <a:moveTo>
                  <a:pt x="650824" y="2255596"/>
                </a:moveTo>
                <a:lnTo>
                  <a:pt x="650824" y="2228507"/>
                </a:lnTo>
                <a:lnTo>
                  <a:pt x="677913" y="2228507"/>
                </a:lnTo>
                <a:lnTo>
                  <a:pt x="677913" y="2201761"/>
                </a:lnTo>
                <a:lnTo>
                  <a:pt x="650824" y="2201761"/>
                </a:lnTo>
                <a:lnTo>
                  <a:pt x="650824" y="2174672"/>
                </a:lnTo>
                <a:lnTo>
                  <a:pt x="624078" y="2174672"/>
                </a:lnTo>
                <a:lnTo>
                  <a:pt x="624078" y="2201761"/>
                </a:lnTo>
                <a:lnTo>
                  <a:pt x="596989" y="2201761"/>
                </a:lnTo>
                <a:lnTo>
                  <a:pt x="596989" y="2228507"/>
                </a:lnTo>
                <a:lnTo>
                  <a:pt x="624078" y="2228507"/>
                </a:lnTo>
                <a:lnTo>
                  <a:pt x="624078" y="2255596"/>
                </a:lnTo>
                <a:lnTo>
                  <a:pt x="650824" y="2255596"/>
                </a:lnTo>
                <a:close/>
                <a:moveTo>
                  <a:pt x="2573807" y="1989163"/>
                </a:moveTo>
                <a:lnTo>
                  <a:pt x="2573807" y="1956930"/>
                </a:lnTo>
                <a:lnTo>
                  <a:pt x="2606040" y="1956930"/>
                </a:lnTo>
                <a:lnTo>
                  <a:pt x="2606040" y="1924698"/>
                </a:lnTo>
                <a:lnTo>
                  <a:pt x="2573807" y="1924698"/>
                </a:lnTo>
                <a:lnTo>
                  <a:pt x="2573807" y="1892465"/>
                </a:lnTo>
                <a:lnTo>
                  <a:pt x="2541575" y="1892465"/>
                </a:lnTo>
                <a:lnTo>
                  <a:pt x="2541575" y="1924698"/>
                </a:lnTo>
                <a:lnTo>
                  <a:pt x="2509342" y="1924698"/>
                </a:lnTo>
                <a:lnTo>
                  <a:pt x="2509342" y="1956930"/>
                </a:lnTo>
                <a:lnTo>
                  <a:pt x="2541575" y="1956930"/>
                </a:lnTo>
                <a:lnTo>
                  <a:pt x="2541575" y="1989163"/>
                </a:lnTo>
                <a:lnTo>
                  <a:pt x="2573807" y="1989163"/>
                </a:lnTo>
                <a:close/>
                <a:moveTo>
                  <a:pt x="788327" y="2530945"/>
                </a:moveTo>
                <a:lnTo>
                  <a:pt x="788327" y="2503170"/>
                </a:lnTo>
                <a:lnTo>
                  <a:pt x="816102" y="2503170"/>
                </a:lnTo>
                <a:lnTo>
                  <a:pt x="816102" y="2475738"/>
                </a:lnTo>
                <a:lnTo>
                  <a:pt x="788327" y="2475738"/>
                </a:lnTo>
                <a:lnTo>
                  <a:pt x="788327" y="2447963"/>
                </a:lnTo>
                <a:lnTo>
                  <a:pt x="760895" y="2447963"/>
                </a:lnTo>
                <a:lnTo>
                  <a:pt x="760895" y="2475738"/>
                </a:lnTo>
                <a:lnTo>
                  <a:pt x="733120" y="2475738"/>
                </a:lnTo>
                <a:lnTo>
                  <a:pt x="733120" y="2503170"/>
                </a:lnTo>
                <a:lnTo>
                  <a:pt x="760895" y="2503170"/>
                </a:lnTo>
                <a:lnTo>
                  <a:pt x="760895" y="2530945"/>
                </a:lnTo>
                <a:lnTo>
                  <a:pt x="788327" y="2530945"/>
                </a:lnTo>
                <a:close/>
                <a:moveTo>
                  <a:pt x="719747" y="2393442"/>
                </a:moveTo>
                <a:lnTo>
                  <a:pt x="719747" y="2366010"/>
                </a:lnTo>
                <a:lnTo>
                  <a:pt x="747179" y="2366010"/>
                </a:lnTo>
                <a:lnTo>
                  <a:pt x="747179" y="2338578"/>
                </a:lnTo>
                <a:lnTo>
                  <a:pt x="719747" y="2338578"/>
                </a:lnTo>
                <a:lnTo>
                  <a:pt x="719747" y="2311146"/>
                </a:lnTo>
                <a:lnTo>
                  <a:pt x="692315" y="2311146"/>
                </a:lnTo>
                <a:lnTo>
                  <a:pt x="692315" y="2338578"/>
                </a:lnTo>
                <a:lnTo>
                  <a:pt x="664883" y="2338578"/>
                </a:lnTo>
                <a:lnTo>
                  <a:pt x="664883" y="2366010"/>
                </a:lnTo>
                <a:lnTo>
                  <a:pt x="692315" y="2366010"/>
                </a:lnTo>
                <a:lnTo>
                  <a:pt x="692315" y="2393442"/>
                </a:lnTo>
                <a:lnTo>
                  <a:pt x="719747" y="2393442"/>
                </a:lnTo>
                <a:close/>
                <a:moveTo>
                  <a:pt x="581901" y="2117065"/>
                </a:moveTo>
                <a:lnTo>
                  <a:pt x="581901" y="2091004"/>
                </a:lnTo>
                <a:lnTo>
                  <a:pt x="607962" y="2091004"/>
                </a:lnTo>
                <a:lnTo>
                  <a:pt x="607962" y="2064944"/>
                </a:lnTo>
                <a:lnTo>
                  <a:pt x="581901" y="2064944"/>
                </a:lnTo>
                <a:lnTo>
                  <a:pt x="581901" y="2038883"/>
                </a:lnTo>
                <a:lnTo>
                  <a:pt x="555841" y="2038883"/>
                </a:lnTo>
                <a:lnTo>
                  <a:pt x="555841" y="2064944"/>
                </a:lnTo>
                <a:lnTo>
                  <a:pt x="529780" y="2064944"/>
                </a:lnTo>
                <a:lnTo>
                  <a:pt x="529780" y="2091004"/>
                </a:lnTo>
                <a:lnTo>
                  <a:pt x="555841" y="2091004"/>
                </a:lnTo>
                <a:lnTo>
                  <a:pt x="555841" y="2117065"/>
                </a:lnTo>
                <a:lnTo>
                  <a:pt x="581901" y="2117065"/>
                </a:lnTo>
                <a:close/>
                <a:moveTo>
                  <a:pt x="829475" y="1213866"/>
                </a:moveTo>
                <a:lnTo>
                  <a:pt x="829475" y="1241298"/>
                </a:lnTo>
                <a:lnTo>
                  <a:pt x="802043" y="1241298"/>
                </a:lnTo>
                <a:lnTo>
                  <a:pt x="802043" y="1268730"/>
                </a:lnTo>
                <a:lnTo>
                  <a:pt x="829475" y="1268730"/>
                </a:lnTo>
                <a:lnTo>
                  <a:pt x="829475" y="1296162"/>
                </a:lnTo>
                <a:lnTo>
                  <a:pt x="856907" y="1296162"/>
                </a:lnTo>
                <a:lnTo>
                  <a:pt x="856907" y="1268730"/>
                </a:lnTo>
                <a:lnTo>
                  <a:pt x="884339" y="1268730"/>
                </a:lnTo>
                <a:lnTo>
                  <a:pt x="884339" y="1241298"/>
                </a:lnTo>
                <a:lnTo>
                  <a:pt x="856907" y="1241298"/>
                </a:lnTo>
                <a:lnTo>
                  <a:pt x="856907" y="1213866"/>
                </a:lnTo>
                <a:lnTo>
                  <a:pt x="829475" y="1213866"/>
                </a:lnTo>
                <a:close/>
                <a:moveTo>
                  <a:pt x="624078" y="1626375"/>
                </a:moveTo>
                <a:lnTo>
                  <a:pt x="624078" y="1653121"/>
                </a:lnTo>
                <a:lnTo>
                  <a:pt x="597332" y="1653121"/>
                </a:lnTo>
                <a:lnTo>
                  <a:pt x="597332" y="1679867"/>
                </a:lnTo>
                <a:lnTo>
                  <a:pt x="624078" y="1679867"/>
                </a:lnTo>
                <a:lnTo>
                  <a:pt x="624078" y="1706613"/>
                </a:lnTo>
                <a:lnTo>
                  <a:pt x="650824" y="1706613"/>
                </a:lnTo>
                <a:lnTo>
                  <a:pt x="650824" y="1679867"/>
                </a:lnTo>
                <a:lnTo>
                  <a:pt x="677570" y="1679867"/>
                </a:lnTo>
                <a:lnTo>
                  <a:pt x="677570" y="1653121"/>
                </a:lnTo>
                <a:lnTo>
                  <a:pt x="650824" y="1653121"/>
                </a:lnTo>
                <a:lnTo>
                  <a:pt x="650824" y="1626375"/>
                </a:lnTo>
                <a:lnTo>
                  <a:pt x="624078" y="1626375"/>
                </a:lnTo>
                <a:close/>
                <a:moveTo>
                  <a:pt x="760895" y="1350683"/>
                </a:moveTo>
                <a:lnTo>
                  <a:pt x="760895" y="1378458"/>
                </a:lnTo>
                <a:lnTo>
                  <a:pt x="733120" y="1378458"/>
                </a:lnTo>
                <a:lnTo>
                  <a:pt x="733120" y="1405890"/>
                </a:lnTo>
                <a:lnTo>
                  <a:pt x="760895" y="1405890"/>
                </a:lnTo>
                <a:lnTo>
                  <a:pt x="760895" y="1433665"/>
                </a:lnTo>
                <a:lnTo>
                  <a:pt x="788327" y="1433665"/>
                </a:lnTo>
                <a:lnTo>
                  <a:pt x="788327" y="1405890"/>
                </a:lnTo>
                <a:lnTo>
                  <a:pt x="816102" y="1405890"/>
                </a:lnTo>
                <a:lnTo>
                  <a:pt x="816102" y="1378458"/>
                </a:lnTo>
                <a:lnTo>
                  <a:pt x="788327" y="1378458"/>
                </a:lnTo>
                <a:lnTo>
                  <a:pt x="788327" y="1350683"/>
                </a:lnTo>
                <a:lnTo>
                  <a:pt x="760895" y="1350683"/>
                </a:lnTo>
                <a:close/>
                <a:moveTo>
                  <a:pt x="692315" y="1488186"/>
                </a:moveTo>
                <a:lnTo>
                  <a:pt x="692315" y="1515618"/>
                </a:lnTo>
                <a:lnTo>
                  <a:pt x="664883" y="1515618"/>
                </a:lnTo>
                <a:lnTo>
                  <a:pt x="664883" y="1543050"/>
                </a:lnTo>
                <a:lnTo>
                  <a:pt x="692315" y="1543050"/>
                </a:lnTo>
                <a:lnTo>
                  <a:pt x="692315" y="1570482"/>
                </a:lnTo>
                <a:lnTo>
                  <a:pt x="719747" y="1570482"/>
                </a:lnTo>
                <a:lnTo>
                  <a:pt x="719747" y="1543050"/>
                </a:lnTo>
                <a:lnTo>
                  <a:pt x="747179" y="1543050"/>
                </a:lnTo>
                <a:lnTo>
                  <a:pt x="747179" y="1515618"/>
                </a:lnTo>
                <a:lnTo>
                  <a:pt x="719747" y="1515618"/>
                </a:lnTo>
                <a:lnTo>
                  <a:pt x="719747" y="1488186"/>
                </a:lnTo>
                <a:lnTo>
                  <a:pt x="692315" y="1488186"/>
                </a:lnTo>
                <a:close/>
                <a:moveTo>
                  <a:pt x="1789252" y="663854"/>
                </a:moveTo>
                <a:lnTo>
                  <a:pt x="1789252" y="692315"/>
                </a:lnTo>
                <a:lnTo>
                  <a:pt x="1760791" y="692315"/>
                </a:lnTo>
                <a:lnTo>
                  <a:pt x="1760791" y="720433"/>
                </a:lnTo>
                <a:lnTo>
                  <a:pt x="1789252" y="720433"/>
                </a:lnTo>
                <a:lnTo>
                  <a:pt x="1789252" y="748894"/>
                </a:lnTo>
                <a:lnTo>
                  <a:pt x="1817370" y="748894"/>
                </a:lnTo>
                <a:lnTo>
                  <a:pt x="1817370" y="720433"/>
                </a:lnTo>
                <a:lnTo>
                  <a:pt x="1845831" y="720433"/>
                </a:lnTo>
                <a:lnTo>
                  <a:pt x="1845831" y="692315"/>
                </a:lnTo>
                <a:lnTo>
                  <a:pt x="1817370" y="692315"/>
                </a:lnTo>
                <a:lnTo>
                  <a:pt x="1817370" y="663854"/>
                </a:lnTo>
                <a:lnTo>
                  <a:pt x="1789252" y="663854"/>
                </a:lnTo>
                <a:close/>
                <a:moveTo>
                  <a:pt x="2749372" y="938517"/>
                </a:moveTo>
                <a:lnTo>
                  <a:pt x="2749372" y="966635"/>
                </a:lnTo>
                <a:lnTo>
                  <a:pt x="2721254" y="966635"/>
                </a:lnTo>
                <a:lnTo>
                  <a:pt x="2721254" y="994753"/>
                </a:lnTo>
                <a:lnTo>
                  <a:pt x="2749372" y="994753"/>
                </a:lnTo>
                <a:lnTo>
                  <a:pt x="2749372" y="1022871"/>
                </a:lnTo>
                <a:lnTo>
                  <a:pt x="2777490" y="1022871"/>
                </a:lnTo>
                <a:lnTo>
                  <a:pt x="2777490" y="994753"/>
                </a:lnTo>
                <a:lnTo>
                  <a:pt x="2805608" y="994753"/>
                </a:lnTo>
                <a:lnTo>
                  <a:pt x="2805608" y="966635"/>
                </a:lnTo>
                <a:lnTo>
                  <a:pt x="2777490" y="966635"/>
                </a:lnTo>
                <a:lnTo>
                  <a:pt x="2777490" y="938517"/>
                </a:lnTo>
                <a:lnTo>
                  <a:pt x="2749372" y="938517"/>
                </a:lnTo>
                <a:close/>
                <a:moveTo>
                  <a:pt x="2613584" y="668312"/>
                </a:moveTo>
                <a:lnTo>
                  <a:pt x="2613584" y="693687"/>
                </a:lnTo>
                <a:lnTo>
                  <a:pt x="2588209" y="693687"/>
                </a:lnTo>
                <a:lnTo>
                  <a:pt x="2588209" y="719061"/>
                </a:lnTo>
                <a:lnTo>
                  <a:pt x="2613584" y="719061"/>
                </a:lnTo>
                <a:lnTo>
                  <a:pt x="2613584" y="744436"/>
                </a:lnTo>
                <a:lnTo>
                  <a:pt x="2638958" y="744436"/>
                </a:lnTo>
                <a:lnTo>
                  <a:pt x="2638958" y="719061"/>
                </a:lnTo>
                <a:lnTo>
                  <a:pt x="2664333" y="719061"/>
                </a:lnTo>
                <a:lnTo>
                  <a:pt x="2664333" y="693687"/>
                </a:lnTo>
                <a:lnTo>
                  <a:pt x="2638958" y="693687"/>
                </a:lnTo>
                <a:lnTo>
                  <a:pt x="2638958" y="668312"/>
                </a:lnTo>
                <a:lnTo>
                  <a:pt x="2613584" y="668312"/>
                </a:lnTo>
                <a:close/>
                <a:moveTo>
                  <a:pt x="2681478" y="803415"/>
                </a:moveTo>
                <a:lnTo>
                  <a:pt x="2681478" y="830161"/>
                </a:lnTo>
                <a:lnTo>
                  <a:pt x="2654732" y="830161"/>
                </a:lnTo>
                <a:lnTo>
                  <a:pt x="2654732" y="856907"/>
                </a:lnTo>
                <a:lnTo>
                  <a:pt x="2681478" y="856907"/>
                </a:lnTo>
                <a:lnTo>
                  <a:pt x="2681478" y="883653"/>
                </a:lnTo>
                <a:lnTo>
                  <a:pt x="2708224" y="883653"/>
                </a:lnTo>
                <a:lnTo>
                  <a:pt x="2708224" y="856907"/>
                </a:lnTo>
                <a:lnTo>
                  <a:pt x="2734970" y="856907"/>
                </a:lnTo>
                <a:lnTo>
                  <a:pt x="2734970" y="830161"/>
                </a:lnTo>
                <a:lnTo>
                  <a:pt x="2708224" y="830161"/>
                </a:lnTo>
                <a:lnTo>
                  <a:pt x="2708224" y="803415"/>
                </a:lnTo>
                <a:lnTo>
                  <a:pt x="2681478" y="803415"/>
                </a:lnTo>
                <a:close/>
                <a:moveTo>
                  <a:pt x="2543632" y="801357"/>
                </a:moveTo>
                <a:lnTo>
                  <a:pt x="2543632" y="829475"/>
                </a:lnTo>
                <a:lnTo>
                  <a:pt x="2515514" y="829475"/>
                </a:lnTo>
                <a:lnTo>
                  <a:pt x="2515514" y="857593"/>
                </a:lnTo>
                <a:lnTo>
                  <a:pt x="2543632" y="857593"/>
                </a:lnTo>
                <a:lnTo>
                  <a:pt x="2543632" y="885711"/>
                </a:lnTo>
                <a:lnTo>
                  <a:pt x="2571750" y="885711"/>
                </a:lnTo>
                <a:lnTo>
                  <a:pt x="2571750" y="857593"/>
                </a:lnTo>
                <a:lnTo>
                  <a:pt x="2599868" y="857593"/>
                </a:lnTo>
                <a:lnTo>
                  <a:pt x="2599868" y="829475"/>
                </a:lnTo>
                <a:lnTo>
                  <a:pt x="2571750" y="829475"/>
                </a:lnTo>
                <a:lnTo>
                  <a:pt x="2571750" y="801357"/>
                </a:lnTo>
                <a:lnTo>
                  <a:pt x="2543632" y="801357"/>
                </a:lnTo>
                <a:close/>
                <a:moveTo>
                  <a:pt x="2475738" y="666598"/>
                </a:moveTo>
                <a:lnTo>
                  <a:pt x="2475738" y="693001"/>
                </a:lnTo>
                <a:lnTo>
                  <a:pt x="2449335" y="693001"/>
                </a:lnTo>
                <a:lnTo>
                  <a:pt x="2449335" y="719747"/>
                </a:lnTo>
                <a:lnTo>
                  <a:pt x="2475738" y="719747"/>
                </a:lnTo>
                <a:lnTo>
                  <a:pt x="2475738" y="746150"/>
                </a:lnTo>
                <a:lnTo>
                  <a:pt x="2502484" y="746150"/>
                </a:lnTo>
                <a:lnTo>
                  <a:pt x="2502484" y="719747"/>
                </a:lnTo>
                <a:lnTo>
                  <a:pt x="2528888" y="719747"/>
                </a:lnTo>
                <a:lnTo>
                  <a:pt x="2528888" y="693001"/>
                </a:lnTo>
                <a:lnTo>
                  <a:pt x="2502484" y="693001"/>
                </a:lnTo>
                <a:lnTo>
                  <a:pt x="2502484" y="666598"/>
                </a:lnTo>
                <a:lnTo>
                  <a:pt x="2475738" y="666598"/>
                </a:lnTo>
                <a:close/>
                <a:moveTo>
                  <a:pt x="2819324" y="805472"/>
                </a:moveTo>
                <a:lnTo>
                  <a:pt x="2819324" y="830847"/>
                </a:lnTo>
                <a:lnTo>
                  <a:pt x="2793949" y="830847"/>
                </a:lnTo>
                <a:lnTo>
                  <a:pt x="2793949" y="856221"/>
                </a:lnTo>
                <a:lnTo>
                  <a:pt x="2819324" y="856221"/>
                </a:lnTo>
                <a:lnTo>
                  <a:pt x="2819324" y="881596"/>
                </a:lnTo>
                <a:lnTo>
                  <a:pt x="2844698" y="881596"/>
                </a:lnTo>
                <a:lnTo>
                  <a:pt x="2844698" y="856221"/>
                </a:lnTo>
                <a:lnTo>
                  <a:pt x="2870073" y="856221"/>
                </a:lnTo>
                <a:lnTo>
                  <a:pt x="2870073" y="830847"/>
                </a:lnTo>
                <a:lnTo>
                  <a:pt x="2844698" y="830847"/>
                </a:lnTo>
                <a:lnTo>
                  <a:pt x="2844698" y="805472"/>
                </a:lnTo>
                <a:lnTo>
                  <a:pt x="2819324" y="805472"/>
                </a:lnTo>
                <a:close/>
                <a:moveTo>
                  <a:pt x="3024035" y="1213866"/>
                </a:moveTo>
                <a:lnTo>
                  <a:pt x="3024035" y="1241298"/>
                </a:lnTo>
                <a:lnTo>
                  <a:pt x="2996603" y="1241298"/>
                </a:lnTo>
                <a:lnTo>
                  <a:pt x="2996603" y="1268730"/>
                </a:lnTo>
                <a:lnTo>
                  <a:pt x="3024035" y="1268730"/>
                </a:lnTo>
                <a:lnTo>
                  <a:pt x="3024035" y="1296162"/>
                </a:lnTo>
                <a:lnTo>
                  <a:pt x="3051467" y="1296162"/>
                </a:lnTo>
                <a:lnTo>
                  <a:pt x="3051467" y="1268730"/>
                </a:lnTo>
                <a:lnTo>
                  <a:pt x="3078899" y="1268730"/>
                </a:lnTo>
                <a:lnTo>
                  <a:pt x="3078899" y="1241298"/>
                </a:lnTo>
                <a:lnTo>
                  <a:pt x="3051467" y="1241298"/>
                </a:lnTo>
                <a:lnTo>
                  <a:pt x="3051467" y="1213866"/>
                </a:lnTo>
                <a:lnTo>
                  <a:pt x="3024035" y="1213866"/>
                </a:lnTo>
                <a:close/>
                <a:moveTo>
                  <a:pt x="2405786" y="799643"/>
                </a:moveTo>
                <a:lnTo>
                  <a:pt x="2405786" y="828789"/>
                </a:lnTo>
                <a:lnTo>
                  <a:pt x="2376640" y="828789"/>
                </a:lnTo>
                <a:lnTo>
                  <a:pt x="2376640" y="858279"/>
                </a:lnTo>
                <a:lnTo>
                  <a:pt x="2405786" y="858279"/>
                </a:lnTo>
                <a:lnTo>
                  <a:pt x="2405786" y="887425"/>
                </a:lnTo>
                <a:lnTo>
                  <a:pt x="2435276" y="887425"/>
                </a:lnTo>
                <a:lnTo>
                  <a:pt x="2435276" y="858279"/>
                </a:lnTo>
                <a:lnTo>
                  <a:pt x="2464423" y="858279"/>
                </a:lnTo>
                <a:lnTo>
                  <a:pt x="2464423" y="828789"/>
                </a:lnTo>
                <a:lnTo>
                  <a:pt x="2435276" y="828789"/>
                </a:lnTo>
                <a:lnTo>
                  <a:pt x="2435276" y="799643"/>
                </a:lnTo>
                <a:lnTo>
                  <a:pt x="2405786" y="799643"/>
                </a:lnTo>
                <a:close/>
                <a:moveTo>
                  <a:pt x="2955455" y="1077049"/>
                </a:moveTo>
                <a:lnTo>
                  <a:pt x="2955455" y="1104138"/>
                </a:lnTo>
                <a:lnTo>
                  <a:pt x="2928366" y="1104138"/>
                </a:lnTo>
                <a:lnTo>
                  <a:pt x="2928366" y="1131570"/>
                </a:lnTo>
                <a:lnTo>
                  <a:pt x="2955455" y="1131570"/>
                </a:lnTo>
                <a:lnTo>
                  <a:pt x="2955455" y="1158659"/>
                </a:lnTo>
                <a:lnTo>
                  <a:pt x="2982887" y="1158659"/>
                </a:lnTo>
                <a:lnTo>
                  <a:pt x="2982887" y="1131570"/>
                </a:lnTo>
                <a:lnTo>
                  <a:pt x="3009976" y="1131570"/>
                </a:lnTo>
                <a:lnTo>
                  <a:pt x="3009976" y="1104138"/>
                </a:lnTo>
                <a:lnTo>
                  <a:pt x="2982887" y="1104138"/>
                </a:lnTo>
                <a:lnTo>
                  <a:pt x="2982887" y="1077049"/>
                </a:lnTo>
                <a:lnTo>
                  <a:pt x="2955455" y="1077049"/>
                </a:lnTo>
                <a:close/>
                <a:moveTo>
                  <a:pt x="2887561" y="941261"/>
                </a:moveTo>
                <a:lnTo>
                  <a:pt x="2887561" y="967664"/>
                </a:lnTo>
                <a:lnTo>
                  <a:pt x="2861158" y="967664"/>
                </a:lnTo>
                <a:lnTo>
                  <a:pt x="2861158" y="993724"/>
                </a:lnTo>
                <a:lnTo>
                  <a:pt x="2887561" y="993724"/>
                </a:lnTo>
                <a:lnTo>
                  <a:pt x="2887561" y="1020128"/>
                </a:lnTo>
                <a:lnTo>
                  <a:pt x="2913622" y="1020128"/>
                </a:lnTo>
                <a:lnTo>
                  <a:pt x="2913622" y="993724"/>
                </a:lnTo>
                <a:lnTo>
                  <a:pt x="2940025" y="993724"/>
                </a:lnTo>
                <a:lnTo>
                  <a:pt x="2940025" y="967664"/>
                </a:lnTo>
                <a:lnTo>
                  <a:pt x="2913622" y="967664"/>
                </a:lnTo>
                <a:lnTo>
                  <a:pt x="2913622" y="941261"/>
                </a:lnTo>
                <a:lnTo>
                  <a:pt x="2887561" y="941261"/>
                </a:lnTo>
                <a:close/>
                <a:moveTo>
                  <a:pt x="2200732" y="664197"/>
                </a:moveTo>
                <a:lnTo>
                  <a:pt x="2200732" y="692315"/>
                </a:lnTo>
                <a:lnTo>
                  <a:pt x="2172614" y="692315"/>
                </a:lnTo>
                <a:lnTo>
                  <a:pt x="2172614" y="720433"/>
                </a:lnTo>
                <a:lnTo>
                  <a:pt x="2200732" y="720433"/>
                </a:lnTo>
                <a:lnTo>
                  <a:pt x="2200732" y="748551"/>
                </a:lnTo>
                <a:lnTo>
                  <a:pt x="2228850" y="748551"/>
                </a:lnTo>
                <a:lnTo>
                  <a:pt x="2228850" y="720433"/>
                </a:lnTo>
                <a:lnTo>
                  <a:pt x="2256968" y="720433"/>
                </a:lnTo>
                <a:lnTo>
                  <a:pt x="2256968" y="692315"/>
                </a:lnTo>
                <a:lnTo>
                  <a:pt x="2228850" y="692315"/>
                </a:lnTo>
                <a:lnTo>
                  <a:pt x="2228850" y="664197"/>
                </a:lnTo>
                <a:lnTo>
                  <a:pt x="2200732" y="664197"/>
                </a:lnTo>
                <a:close/>
                <a:moveTo>
                  <a:pt x="1858861" y="530123"/>
                </a:moveTo>
                <a:lnTo>
                  <a:pt x="1858861" y="556184"/>
                </a:lnTo>
                <a:lnTo>
                  <a:pt x="1832800" y="556184"/>
                </a:lnTo>
                <a:lnTo>
                  <a:pt x="1832800" y="582244"/>
                </a:lnTo>
                <a:lnTo>
                  <a:pt x="1858861" y="582244"/>
                </a:lnTo>
                <a:lnTo>
                  <a:pt x="1858861" y="608305"/>
                </a:lnTo>
                <a:lnTo>
                  <a:pt x="1884921" y="608305"/>
                </a:lnTo>
                <a:lnTo>
                  <a:pt x="1884921" y="582244"/>
                </a:lnTo>
                <a:lnTo>
                  <a:pt x="1910982" y="582244"/>
                </a:lnTo>
                <a:lnTo>
                  <a:pt x="1910982" y="556184"/>
                </a:lnTo>
                <a:lnTo>
                  <a:pt x="1884921" y="556184"/>
                </a:lnTo>
                <a:lnTo>
                  <a:pt x="1884921" y="530123"/>
                </a:lnTo>
                <a:lnTo>
                  <a:pt x="1858861" y="530123"/>
                </a:lnTo>
                <a:close/>
                <a:moveTo>
                  <a:pt x="2338235" y="665226"/>
                </a:moveTo>
                <a:lnTo>
                  <a:pt x="2338235" y="692658"/>
                </a:lnTo>
                <a:lnTo>
                  <a:pt x="2310803" y="692658"/>
                </a:lnTo>
                <a:lnTo>
                  <a:pt x="2310803" y="720090"/>
                </a:lnTo>
                <a:lnTo>
                  <a:pt x="2338235" y="720090"/>
                </a:lnTo>
                <a:lnTo>
                  <a:pt x="2338235" y="747522"/>
                </a:lnTo>
                <a:lnTo>
                  <a:pt x="2365667" y="747522"/>
                </a:lnTo>
                <a:lnTo>
                  <a:pt x="2365667" y="720090"/>
                </a:lnTo>
                <a:lnTo>
                  <a:pt x="2393099" y="720090"/>
                </a:lnTo>
                <a:lnTo>
                  <a:pt x="2393099" y="692658"/>
                </a:lnTo>
                <a:lnTo>
                  <a:pt x="2365667" y="692658"/>
                </a:lnTo>
                <a:lnTo>
                  <a:pt x="2365667" y="665226"/>
                </a:lnTo>
                <a:lnTo>
                  <a:pt x="2338235" y="665226"/>
                </a:lnTo>
                <a:close/>
                <a:moveTo>
                  <a:pt x="1721701" y="530466"/>
                </a:moveTo>
                <a:lnTo>
                  <a:pt x="1721701" y="556184"/>
                </a:lnTo>
                <a:lnTo>
                  <a:pt x="1695983" y="556184"/>
                </a:lnTo>
                <a:lnTo>
                  <a:pt x="1695983" y="582244"/>
                </a:lnTo>
                <a:lnTo>
                  <a:pt x="1721701" y="582244"/>
                </a:lnTo>
                <a:lnTo>
                  <a:pt x="1721701" y="607962"/>
                </a:lnTo>
                <a:lnTo>
                  <a:pt x="1747761" y="607962"/>
                </a:lnTo>
                <a:lnTo>
                  <a:pt x="1747761" y="582244"/>
                </a:lnTo>
                <a:lnTo>
                  <a:pt x="1773479" y="582244"/>
                </a:lnTo>
                <a:lnTo>
                  <a:pt x="1773479" y="556184"/>
                </a:lnTo>
                <a:lnTo>
                  <a:pt x="1747761" y="556184"/>
                </a:lnTo>
                <a:lnTo>
                  <a:pt x="1747761" y="530466"/>
                </a:lnTo>
                <a:lnTo>
                  <a:pt x="1721701" y="530466"/>
                </a:lnTo>
                <a:close/>
                <a:moveTo>
                  <a:pt x="1996021" y="530123"/>
                </a:moveTo>
                <a:lnTo>
                  <a:pt x="1996021" y="556184"/>
                </a:lnTo>
                <a:lnTo>
                  <a:pt x="1969960" y="556184"/>
                </a:lnTo>
                <a:lnTo>
                  <a:pt x="1969960" y="582244"/>
                </a:lnTo>
                <a:lnTo>
                  <a:pt x="1996021" y="582244"/>
                </a:lnTo>
                <a:lnTo>
                  <a:pt x="1996021" y="608305"/>
                </a:lnTo>
                <a:lnTo>
                  <a:pt x="2022081" y="608305"/>
                </a:lnTo>
                <a:lnTo>
                  <a:pt x="2022081" y="582244"/>
                </a:lnTo>
                <a:lnTo>
                  <a:pt x="2048142" y="582244"/>
                </a:lnTo>
                <a:lnTo>
                  <a:pt x="2048142" y="556184"/>
                </a:lnTo>
                <a:lnTo>
                  <a:pt x="2022081" y="556184"/>
                </a:lnTo>
                <a:lnTo>
                  <a:pt x="2022081" y="530123"/>
                </a:lnTo>
                <a:lnTo>
                  <a:pt x="1996021" y="530123"/>
                </a:lnTo>
                <a:close/>
                <a:moveTo>
                  <a:pt x="1926069" y="663512"/>
                </a:moveTo>
                <a:lnTo>
                  <a:pt x="1926069" y="691972"/>
                </a:lnTo>
                <a:lnTo>
                  <a:pt x="1897609" y="691972"/>
                </a:lnTo>
                <a:lnTo>
                  <a:pt x="1897609" y="720776"/>
                </a:lnTo>
                <a:lnTo>
                  <a:pt x="1926069" y="720776"/>
                </a:lnTo>
                <a:lnTo>
                  <a:pt x="1926069" y="749237"/>
                </a:lnTo>
                <a:lnTo>
                  <a:pt x="1954873" y="749237"/>
                </a:lnTo>
                <a:lnTo>
                  <a:pt x="1954873" y="720776"/>
                </a:lnTo>
                <a:lnTo>
                  <a:pt x="1983334" y="720776"/>
                </a:lnTo>
                <a:lnTo>
                  <a:pt x="1983334" y="691972"/>
                </a:lnTo>
                <a:lnTo>
                  <a:pt x="1954873" y="691972"/>
                </a:lnTo>
                <a:lnTo>
                  <a:pt x="1954873" y="663512"/>
                </a:lnTo>
                <a:lnTo>
                  <a:pt x="1926069" y="663512"/>
                </a:lnTo>
                <a:close/>
                <a:moveTo>
                  <a:pt x="3093987" y="1080478"/>
                </a:moveTo>
                <a:lnTo>
                  <a:pt x="3093987" y="1105510"/>
                </a:lnTo>
                <a:lnTo>
                  <a:pt x="3068955" y="1105510"/>
                </a:lnTo>
                <a:lnTo>
                  <a:pt x="3068955" y="1130198"/>
                </a:lnTo>
                <a:lnTo>
                  <a:pt x="3093987" y="1130198"/>
                </a:lnTo>
                <a:lnTo>
                  <a:pt x="3093987" y="1155230"/>
                </a:lnTo>
                <a:lnTo>
                  <a:pt x="3118676" y="1155230"/>
                </a:lnTo>
                <a:lnTo>
                  <a:pt x="3118676" y="1130198"/>
                </a:lnTo>
                <a:lnTo>
                  <a:pt x="3143707" y="1130198"/>
                </a:lnTo>
                <a:lnTo>
                  <a:pt x="3143707" y="1105510"/>
                </a:lnTo>
                <a:lnTo>
                  <a:pt x="3118676" y="1105510"/>
                </a:lnTo>
                <a:lnTo>
                  <a:pt x="3118676" y="1080478"/>
                </a:lnTo>
                <a:lnTo>
                  <a:pt x="3093987" y="1080478"/>
                </a:lnTo>
                <a:close/>
                <a:moveTo>
                  <a:pt x="2270684" y="531152"/>
                </a:moveTo>
                <a:lnTo>
                  <a:pt x="2270684" y="556527"/>
                </a:lnTo>
                <a:lnTo>
                  <a:pt x="2245309" y="556527"/>
                </a:lnTo>
                <a:lnTo>
                  <a:pt x="2245309" y="581901"/>
                </a:lnTo>
                <a:lnTo>
                  <a:pt x="2270684" y="581901"/>
                </a:lnTo>
                <a:lnTo>
                  <a:pt x="2270684" y="607276"/>
                </a:lnTo>
                <a:lnTo>
                  <a:pt x="2296058" y="607276"/>
                </a:lnTo>
                <a:lnTo>
                  <a:pt x="2296058" y="581901"/>
                </a:lnTo>
                <a:lnTo>
                  <a:pt x="2321433" y="581901"/>
                </a:lnTo>
                <a:lnTo>
                  <a:pt x="2321433" y="556527"/>
                </a:lnTo>
                <a:lnTo>
                  <a:pt x="2296058" y="556527"/>
                </a:lnTo>
                <a:lnTo>
                  <a:pt x="2296058" y="531152"/>
                </a:lnTo>
                <a:lnTo>
                  <a:pt x="2270684" y="531152"/>
                </a:lnTo>
                <a:close/>
                <a:moveTo>
                  <a:pt x="2133181" y="530466"/>
                </a:moveTo>
                <a:lnTo>
                  <a:pt x="2133181" y="556184"/>
                </a:lnTo>
                <a:lnTo>
                  <a:pt x="2107463" y="556184"/>
                </a:lnTo>
                <a:lnTo>
                  <a:pt x="2107463" y="582244"/>
                </a:lnTo>
                <a:lnTo>
                  <a:pt x="2133181" y="582244"/>
                </a:lnTo>
                <a:lnTo>
                  <a:pt x="2133181" y="607962"/>
                </a:lnTo>
                <a:lnTo>
                  <a:pt x="2159242" y="607962"/>
                </a:lnTo>
                <a:lnTo>
                  <a:pt x="2159242" y="582244"/>
                </a:lnTo>
                <a:lnTo>
                  <a:pt x="2184959" y="582244"/>
                </a:lnTo>
                <a:lnTo>
                  <a:pt x="2184959" y="556184"/>
                </a:lnTo>
                <a:lnTo>
                  <a:pt x="2159242" y="556184"/>
                </a:lnTo>
                <a:lnTo>
                  <a:pt x="2159242" y="530466"/>
                </a:lnTo>
                <a:lnTo>
                  <a:pt x="2133181" y="530466"/>
                </a:lnTo>
                <a:close/>
                <a:moveTo>
                  <a:pt x="2063572" y="663854"/>
                </a:moveTo>
                <a:lnTo>
                  <a:pt x="2063572" y="692315"/>
                </a:lnTo>
                <a:lnTo>
                  <a:pt x="2035111" y="692315"/>
                </a:lnTo>
                <a:lnTo>
                  <a:pt x="2035111" y="720433"/>
                </a:lnTo>
                <a:lnTo>
                  <a:pt x="2063572" y="720433"/>
                </a:lnTo>
                <a:lnTo>
                  <a:pt x="2063572" y="748894"/>
                </a:lnTo>
                <a:lnTo>
                  <a:pt x="2091690" y="748894"/>
                </a:lnTo>
                <a:lnTo>
                  <a:pt x="2091690" y="720433"/>
                </a:lnTo>
                <a:lnTo>
                  <a:pt x="2120151" y="720433"/>
                </a:lnTo>
                <a:lnTo>
                  <a:pt x="2120151" y="692315"/>
                </a:lnTo>
                <a:lnTo>
                  <a:pt x="2091690" y="692315"/>
                </a:lnTo>
                <a:lnTo>
                  <a:pt x="2091690" y="663854"/>
                </a:lnTo>
                <a:lnTo>
                  <a:pt x="2063572" y="663854"/>
                </a:lnTo>
                <a:close/>
                <a:moveTo>
                  <a:pt x="2778862" y="2673248"/>
                </a:moveTo>
                <a:lnTo>
                  <a:pt x="2778862" y="2642045"/>
                </a:lnTo>
                <a:lnTo>
                  <a:pt x="2810066" y="2642045"/>
                </a:lnTo>
                <a:lnTo>
                  <a:pt x="2810066" y="2611184"/>
                </a:lnTo>
                <a:lnTo>
                  <a:pt x="2778862" y="2611184"/>
                </a:lnTo>
                <a:lnTo>
                  <a:pt x="2778862" y="2579980"/>
                </a:lnTo>
                <a:lnTo>
                  <a:pt x="2748001" y="2579980"/>
                </a:lnTo>
                <a:lnTo>
                  <a:pt x="2748001" y="2611184"/>
                </a:lnTo>
                <a:lnTo>
                  <a:pt x="2716797" y="2611184"/>
                </a:lnTo>
                <a:lnTo>
                  <a:pt x="2716797" y="2642045"/>
                </a:lnTo>
                <a:lnTo>
                  <a:pt x="2748001" y="2642045"/>
                </a:lnTo>
                <a:lnTo>
                  <a:pt x="2748001" y="2673248"/>
                </a:lnTo>
                <a:lnTo>
                  <a:pt x="2778862" y="2673248"/>
                </a:lnTo>
                <a:close/>
                <a:moveTo>
                  <a:pt x="2298459" y="3083014"/>
                </a:moveTo>
                <a:lnTo>
                  <a:pt x="2298459" y="3053182"/>
                </a:lnTo>
                <a:lnTo>
                  <a:pt x="2328291" y="3053182"/>
                </a:lnTo>
                <a:lnTo>
                  <a:pt x="2328291" y="3023006"/>
                </a:lnTo>
                <a:lnTo>
                  <a:pt x="2298459" y="3023006"/>
                </a:lnTo>
                <a:lnTo>
                  <a:pt x="2298459" y="2993174"/>
                </a:lnTo>
                <a:lnTo>
                  <a:pt x="2268284" y="2993174"/>
                </a:lnTo>
                <a:lnTo>
                  <a:pt x="2268284" y="3023006"/>
                </a:lnTo>
                <a:lnTo>
                  <a:pt x="2238451" y="3023006"/>
                </a:lnTo>
                <a:lnTo>
                  <a:pt x="2238451" y="3053182"/>
                </a:lnTo>
                <a:lnTo>
                  <a:pt x="2268284" y="3053182"/>
                </a:lnTo>
                <a:lnTo>
                  <a:pt x="2268284" y="3083014"/>
                </a:lnTo>
                <a:lnTo>
                  <a:pt x="2298459" y="3083014"/>
                </a:lnTo>
                <a:close/>
                <a:moveTo>
                  <a:pt x="2641016" y="2945168"/>
                </a:moveTo>
                <a:lnTo>
                  <a:pt x="2641016" y="2915679"/>
                </a:lnTo>
                <a:lnTo>
                  <a:pt x="2670505" y="2915679"/>
                </a:lnTo>
                <a:lnTo>
                  <a:pt x="2670505" y="2886189"/>
                </a:lnTo>
                <a:lnTo>
                  <a:pt x="2641016" y="2886189"/>
                </a:lnTo>
                <a:lnTo>
                  <a:pt x="2641016" y="2856700"/>
                </a:lnTo>
                <a:lnTo>
                  <a:pt x="2611526" y="2856700"/>
                </a:lnTo>
                <a:lnTo>
                  <a:pt x="2611526" y="2886189"/>
                </a:lnTo>
                <a:lnTo>
                  <a:pt x="2582037" y="2886189"/>
                </a:lnTo>
                <a:lnTo>
                  <a:pt x="2582037" y="2915679"/>
                </a:lnTo>
                <a:lnTo>
                  <a:pt x="2611526" y="2915679"/>
                </a:lnTo>
                <a:lnTo>
                  <a:pt x="2611526" y="2945168"/>
                </a:lnTo>
                <a:lnTo>
                  <a:pt x="2641016" y="2945168"/>
                </a:lnTo>
                <a:close/>
                <a:moveTo>
                  <a:pt x="2709939" y="2809380"/>
                </a:moveTo>
                <a:lnTo>
                  <a:pt x="2709939" y="2778862"/>
                </a:lnTo>
                <a:lnTo>
                  <a:pt x="2740457" y="2778862"/>
                </a:lnTo>
                <a:lnTo>
                  <a:pt x="2740457" y="2748686"/>
                </a:lnTo>
                <a:lnTo>
                  <a:pt x="2709939" y="2748686"/>
                </a:lnTo>
                <a:lnTo>
                  <a:pt x="2709939" y="2718168"/>
                </a:lnTo>
                <a:lnTo>
                  <a:pt x="2679764" y="2718168"/>
                </a:lnTo>
                <a:lnTo>
                  <a:pt x="2679764" y="2748686"/>
                </a:lnTo>
                <a:lnTo>
                  <a:pt x="2649245" y="2748686"/>
                </a:lnTo>
                <a:lnTo>
                  <a:pt x="2649245" y="2778862"/>
                </a:lnTo>
                <a:lnTo>
                  <a:pt x="2679764" y="2778862"/>
                </a:lnTo>
                <a:lnTo>
                  <a:pt x="2679764" y="2809380"/>
                </a:lnTo>
                <a:lnTo>
                  <a:pt x="2709939" y="2809380"/>
                </a:lnTo>
                <a:close/>
                <a:moveTo>
                  <a:pt x="2846413" y="2807322"/>
                </a:moveTo>
                <a:lnTo>
                  <a:pt x="2846413" y="2778176"/>
                </a:lnTo>
                <a:lnTo>
                  <a:pt x="2875559" y="2778176"/>
                </a:lnTo>
                <a:lnTo>
                  <a:pt x="2875559" y="2749372"/>
                </a:lnTo>
                <a:lnTo>
                  <a:pt x="2846413" y="2749372"/>
                </a:lnTo>
                <a:lnTo>
                  <a:pt x="2846413" y="2720226"/>
                </a:lnTo>
                <a:lnTo>
                  <a:pt x="2817610" y="2720226"/>
                </a:lnTo>
                <a:lnTo>
                  <a:pt x="2817610" y="2749372"/>
                </a:lnTo>
                <a:lnTo>
                  <a:pt x="2788463" y="2749372"/>
                </a:lnTo>
                <a:lnTo>
                  <a:pt x="2788463" y="2778176"/>
                </a:lnTo>
                <a:lnTo>
                  <a:pt x="2817610" y="2778176"/>
                </a:lnTo>
                <a:lnTo>
                  <a:pt x="2817610" y="2807322"/>
                </a:lnTo>
                <a:lnTo>
                  <a:pt x="2846413" y="2807322"/>
                </a:lnTo>
                <a:close/>
                <a:moveTo>
                  <a:pt x="2573465" y="2811094"/>
                </a:moveTo>
                <a:lnTo>
                  <a:pt x="2573465" y="2779547"/>
                </a:lnTo>
                <a:lnTo>
                  <a:pt x="2605012" y="2779547"/>
                </a:lnTo>
                <a:lnTo>
                  <a:pt x="2605012" y="2748001"/>
                </a:lnTo>
                <a:lnTo>
                  <a:pt x="2573465" y="2748001"/>
                </a:lnTo>
                <a:lnTo>
                  <a:pt x="2573465" y="2716454"/>
                </a:lnTo>
                <a:lnTo>
                  <a:pt x="2541918" y="2716454"/>
                </a:lnTo>
                <a:lnTo>
                  <a:pt x="2541918" y="2748001"/>
                </a:lnTo>
                <a:lnTo>
                  <a:pt x="2510371" y="2748001"/>
                </a:lnTo>
                <a:lnTo>
                  <a:pt x="2510371" y="2779547"/>
                </a:lnTo>
                <a:lnTo>
                  <a:pt x="2541918" y="2779547"/>
                </a:lnTo>
                <a:lnTo>
                  <a:pt x="2541918" y="2811094"/>
                </a:lnTo>
                <a:lnTo>
                  <a:pt x="2573465" y="2811094"/>
                </a:lnTo>
                <a:close/>
                <a:moveTo>
                  <a:pt x="2435276" y="3081985"/>
                </a:moveTo>
                <a:lnTo>
                  <a:pt x="2435276" y="3052839"/>
                </a:lnTo>
                <a:lnTo>
                  <a:pt x="2464423" y="3052839"/>
                </a:lnTo>
                <a:lnTo>
                  <a:pt x="2464423" y="3023349"/>
                </a:lnTo>
                <a:lnTo>
                  <a:pt x="2435276" y="3023349"/>
                </a:lnTo>
                <a:lnTo>
                  <a:pt x="2435276" y="2994203"/>
                </a:lnTo>
                <a:lnTo>
                  <a:pt x="2405786" y="2994203"/>
                </a:lnTo>
                <a:lnTo>
                  <a:pt x="2405786" y="3023349"/>
                </a:lnTo>
                <a:lnTo>
                  <a:pt x="2376640" y="3023349"/>
                </a:lnTo>
                <a:lnTo>
                  <a:pt x="2376640" y="3052839"/>
                </a:lnTo>
                <a:lnTo>
                  <a:pt x="2405786" y="3052839"/>
                </a:lnTo>
                <a:lnTo>
                  <a:pt x="2405786" y="3081985"/>
                </a:lnTo>
                <a:lnTo>
                  <a:pt x="2435276" y="3081985"/>
                </a:lnTo>
                <a:close/>
                <a:moveTo>
                  <a:pt x="2915336" y="2670505"/>
                </a:moveTo>
                <a:lnTo>
                  <a:pt x="2915336" y="2641359"/>
                </a:lnTo>
                <a:lnTo>
                  <a:pt x="2944483" y="2641359"/>
                </a:lnTo>
                <a:lnTo>
                  <a:pt x="2944483" y="2611869"/>
                </a:lnTo>
                <a:lnTo>
                  <a:pt x="2915336" y="2611869"/>
                </a:lnTo>
                <a:lnTo>
                  <a:pt x="2915336" y="2582723"/>
                </a:lnTo>
                <a:lnTo>
                  <a:pt x="2885846" y="2582723"/>
                </a:lnTo>
                <a:lnTo>
                  <a:pt x="2885846" y="2611869"/>
                </a:lnTo>
                <a:lnTo>
                  <a:pt x="2856700" y="2611869"/>
                </a:lnTo>
                <a:lnTo>
                  <a:pt x="2856700" y="2641359"/>
                </a:lnTo>
                <a:lnTo>
                  <a:pt x="2885846" y="2641359"/>
                </a:lnTo>
                <a:lnTo>
                  <a:pt x="2885846" y="2670505"/>
                </a:lnTo>
                <a:lnTo>
                  <a:pt x="2915336" y="2670505"/>
                </a:lnTo>
                <a:close/>
                <a:moveTo>
                  <a:pt x="2367725" y="2947911"/>
                </a:moveTo>
                <a:lnTo>
                  <a:pt x="2367725" y="2916707"/>
                </a:lnTo>
                <a:lnTo>
                  <a:pt x="2398928" y="2916707"/>
                </a:lnTo>
                <a:lnTo>
                  <a:pt x="2398928" y="2885161"/>
                </a:lnTo>
                <a:lnTo>
                  <a:pt x="2367725" y="2885161"/>
                </a:lnTo>
                <a:lnTo>
                  <a:pt x="2367725" y="2853957"/>
                </a:lnTo>
                <a:lnTo>
                  <a:pt x="2336178" y="2853957"/>
                </a:lnTo>
                <a:lnTo>
                  <a:pt x="2336178" y="2885161"/>
                </a:lnTo>
                <a:lnTo>
                  <a:pt x="2304974" y="2885161"/>
                </a:lnTo>
                <a:lnTo>
                  <a:pt x="2304974" y="2916707"/>
                </a:lnTo>
                <a:lnTo>
                  <a:pt x="2336178" y="2916707"/>
                </a:lnTo>
                <a:lnTo>
                  <a:pt x="2336178" y="2947911"/>
                </a:lnTo>
                <a:lnTo>
                  <a:pt x="2367725" y="2947911"/>
                </a:lnTo>
                <a:close/>
                <a:moveTo>
                  <a:pt x="2504542" y="2946883"/>
                </a:moveTo>
                <a:lnTo>
                  <a:pt x="2504542" y="2916365"/>
                </a:lnTo>
                <a:lnTo>
                  <a:pt x="2535060" y="2916365"/>
                </a:lnTo>
                <a:lnTo>
                  <a:pt x="2535060" y="2885504"/>
                </a:lnTo>
                <a:lnTo>
                  <a:pt x="2504542" y="2885504"/>
                </a:lnTo>
                <a:lnTo>
                  <a:pt x="2504542" y="2854985"/>
                </a:lnTo>
                <a:lnTo>
                  <a:pt x="2473681" y="2854985"/>
                </a:lnTo>
                <a:lnTo>
                  <a:pt x="2473681" y="2885504"/>
                </a:lnTo>
                <a:lnTo>
                  <a:pt x="2443163" y="2885504"/>
                </a:lnTo>
                <a:lnTo>
                  <a:pt x="2443163" y="2916365"/>
                </a:lnTo>
                <a:lnTo>
                  <a:pt x="2473681" y="2916365"/>
                </a:lnTo>
                <a:lnTo>
                  <a:pt x="2473681" y="2946883"/>
                </a:lnTo>
                <a:lnTo>
                  <a:pt x="2504542" y="2946883"/>
                </a:lnTo>
                <a:close/>
                <a:moveTo>
                  <a:pt x="3299727" y="1491958"/>
                </a:moveTo>
                <a:lnTo>
                  <a:pt x="3299727" y="1516990"/>
                </a:lnTo>
                <a:lnTo>
                  <a:pt x="3274695" y="1516990"/>
                </a:lnTo>
                <a:lnTo>
                  <a:pt x="3274695" y="1541678"/>
                </a:lnTo>
                <a:lnTo>
                  <a:pt x="3299727" y="1541678"/>
                </a:lnTo>
                <a:lnTo>
                  <a:pt x="3299727" y="1566710"/>
                </a:lnTo>
                <a:lnTo>
                  <a:pt x="3324416" y="1566710"/>
                </a:lnTo>
                <a:lnTo>
                  <a:pt x="3324416" y="1541678"/>
                </a:lnTo>
                <a:lnTo>
                  <a:pt x="3349447" y="1541678"/>
                </a:lnTo>
                <a:lnTo>
                  <a:pt x="3349447" y="1516990"/>
                </a:lnTo>
                <a:lnTo>
                  <a:pt x="3324416" y="1516990"/>
                </a:lnTo>
                <a:lnTo>
                  <a:pt x="3324416" y="1491958"/>
                </a:lnTo>
                <a:lnTo>
                  <a:pt x="3299727" y="1491958"/>
                </a:lnTo>
                <a:close/>
                <a:moveTo>
                  <a:pt x="3299041" y="1764563"/>
                </a:moveTo>
                <a:lnTo>
                  <a:pt x="3299041" y="1790624"/>
                </a:lnTo>
                <a:lnTo>
                  <a:pt x="3272981" y="1790624"/>
                </a:lnTo>
                <a:lnTo>
                  <a:pt x="3272981" y="1816684"/>
                </a:lnTo>
                <a:lnTo>
                  <a:pt x="3299041" y="1816684"/>
                </a:lnTo>
                <a:lnTo>
                  <a:pt x="3299041" y="1842745"/>
                </a:lnTo>
                <a:lnTo>
                  <a:pt x="3325102" y="1842745"/>
                </a:lnTo>
                <a:lnTo>
                  <a:pt x="3325102" y="1816684"/>
                </a:lnTo>
                <a:lnTo>
                  <a:pt x="3351162" y="1816684"/>
                </a:lnTo>
                <a:lnTo>
                  <a:pt x="3351162" y="1790624"/>
                </a:lnTo>
                <a:lnTo>
                  <a:pt x="3325102" y="1790624"/>
                </a:lnTo>
                <a:lnTo>
                  <a:pt x="3325102" y="1764563"/>
                </a:lnTo>
                <a:lnTo>
                  <a:pt x="3299041" y="1764563"/>
                </a:lnTo>
                <a:close/>
                <a:moveTo>
                  <a:pt x="3162224" y="1216952"/>
                </a:moveTo>
                <a:lnTo>
                  <a:pt x="3162224" y="1242327"/>
                </a:lnTo>
                <a:lnTo>
                  <a:pt x="3136849" y="1242327"/>
                </a:lnTo>
                <a:lnTo>
                  <a:pt x="3136849" y="1267701"/>
                </a:lnTo>
                <a:lnTo>
                  <a:pt x="3162224" y="1267701"/>
                </a:lnTo>
                <a:lnTo>
                  <a:pt x="3162224" y="1293076"/>
                </a:lnTo>
                <a:lnTo>
                  <a:pt x="3187598" y="1293076"/>
                </a:lnTo>
                <a:lnTo>
                  <a:pt x="3187598" y="1267701"/>
                </a:lnTo>
                <a:lnTo>
                  <a:pt x="3212973" y="1267701"/>
                </a:lnTo>
                <a:lnTo>
                  <a:pt x="3212973" y="1242327"/>
                </a:lnTo>
                <a:lnTo>
                  <a:pt x="3187598" y="1242327"/>
                </a:lnTo>
                <a:lnTo>
                  <a:pt x="3187598" y="1216952"/>
                </a:lnTo>
                <a:lnTo>
                  <a:pt x="3162224" y="1216952"/>
                </a:lnTo>
                <a:close/>
                <a:moveTo>
                  <a:pt x="2983916" y="2533688"/>
                </a:moveTo>
                <a:lnTo>
                  <a:pt x="2983916" y="2504199"/>
                </a:lnTo>
                <a:lnTo>
                  <a:pt x="3013405" y="2504199"/>
                </a:lnTo>
                <a:lnTo>
                  <a:pt x="3013405" y="2474709"/>
                </a:lnTo>
                <a:lnTo>
                  <a:pt x="2983916" y="2474709"/>
                </a:lnTo>
                <a:lnTo>
                  <a:pt x="2983916" y="2445220"/>
                </a:lnTo>
                <a:lnTo>
                  <a:pt x="2954426" y="2445220"/>
                </a:lnTo>
                <a:lnTo>
                  <a:pt x="2954426" y="2474709"/>
                </a:lnTo>
                <a:lnTo>
                  <a:pt x="2924937" y="2474709"/>
                </a:lnTo>
                <a:lnTo>
                  <a:pt x="2924937" y="2504199"/>
                </a:lnTo>
                <a:lnTo>
                  <a:pt x="2954426" y="2504199"/>
                </a:lnTo>
                <a:lnTo>
                  <a:pt x="2954426" y="2533688"/>
                </a:lnTo>
                <a:lnTo>
                  <a:pt x="2983916" y="2533688"/>
                </a:lnTo>
                <a:close/>
                <a:moveTo>
                  <a:pt x="3325102" y="2117065"/>
                </a:moveTo>
                <a:lnTo>
                  <a:pt x="3325102" y="2091004"/>
                </a:lnTo>
                <a:lnTo>
                  <a:pt x="3351162" y="2091004"/>
                </a:lnTo>
                <a:lnTo>
                  <a:pt x="3351162" y="2064944"/>
                </a:lnTo>
                <a:lnTo>
                  <a:pt x="3325102" y="2064944"/>
                </a:lnTo>
                <a:lnTo>
                  <a:pt x="3325102" y="2038883"/>
                </a:lnTo>
                <a:lnTo>
                  <a:pt x="3299041" y="2038883"/>
                </a:lnTo>
                <a:lnTo>
                  <a:pt x="3299041" y="2064944"/>
                </a:lnTo>
                <a:lnTo>
                  <a:pt x="3272981" y="2064944"/>
                </a:lnTo>
                <a:lnTo>
                  <a:pt x="3272981" y="2091004"/>
                </a:lnTo>
                <a:lnTo>
                  <a:pt x="3299041" y="2091004"/>
                </a:lnTo>
                <a:lnTo>
                  <a:pt x="3299041" y="2117065"/>
                </a:lnTo>
                <a:lnTo>
                  <a:pt x="3325102" y="2117065"/>
                </a:lnTo>
                <a:close/>
                <a:moveTo>
                  <a:pt x="3230804" y="1354112"/>
                </a:moveTo>
                <a:lnTo>
                  <a:pt x="3230804" y="1379487"/>
                </a:lnTo>
                <a:lnTo>
                  <a:pt x="3205429" y="1379487"/>
                </a:lnTo>
                <a:lnTo>
                  <a:pt x="3205429" y="1404861"/>
                </a:lnTo>
                <a:lnTo>
                  <a:pt x="3230804" y="1404861"/>
                </a:lnTo>
                <a:lnTo>
                  <a:pt x="3230804" y="1430236"/>
                </a:lnTo>
                <a:lnTo>
                  <a:pt x="3256178" y="1430236"/>
                </a:lnTo>
                <a:lnTo>
                  <a:pt x="3256178" y="1404861"/>
                </a:lnTo>
                <a:lnTo>
                  <a:pt x="3281553" y="1404861"/>
                </a:lnTo>
                <a:lnTo>
                  <a:pt x="3281553" y="1379487"/>
                </a:lnTo>
                <a:lnTo>
                  <a:pt x="3256178" y="1379487"/>
                </a:lnTo>
                <a:lnTo>
                  <a:pt x="3256178" y="1354112"/>
                </a:lnTo>
                <a:lnTo>
                  <a:pt x="3230804" y="1354112"/>
                </a:lnTo>
                <a:close/>
                <a:moveTo>
                  <a:pt x="3051467" y="2668105"/>
                </a:moveTo>
                <a:lnTo>
                  <a:pt x="3051467" y="2640330"/>
                </a:lnTo>
                <a:lnTo>
                  <a:pt x="3079242" y="2640330"/>
                </a:lnTo>
                <a:lnTo>
                  <a:pt x="3079242" y="2612898"/>
                </a:lnTo>
                <a:lnTo>
                  <a:pt x="3051467" y="2612898"/>
                </a:lnTo>
                <a:lnTo>
                  <a:pt x="3051467" y="2585123"/>
                </a:lnTo>
                <a:lnTo>
                  <a:pt x="3024035" y="2585123"/>
                </a:lnTo>
                <a:lnTo>
                  <a:pt x="3024035" y="2612898"/>
                </a:lnTo>
                <a:lnTo>
                  <a:pt x="2996260" y="2612898"/>
                </a:lnTo>
                <a:lnTo>
                  <a:pt x="2996260" y="2640330"/>
                </a:lnTo>
                <a:lnTo>
                  <a:pt x="3024035" y="2640330"/>
                </a:lnTo>
                <a:lnTo>
                  <a:pt x="3024035" y="2668105"/>
                </a:lnTo>
                <a:lnTo>
                  <a:pt x="3051467" y="2668105"/>
                </a:lnTo>
                <a:close/>
                <a:moveTo>
                  <a:pt x="3256864" y="2255596"/>
                </a:moveTo>
                <a:lnTo>
                  <a:pt x="3256864" y="2228507"/>
                </a:lnTo>
                <a:lnTo>
                  <a:pt x="3283954" y="2228507"/>
                </a:lnTo>
                <a:lnTo>
                  <a:pt x="3283954" y="2201761"/>
                </a:lnTo>
                <a:lnTo>
                  <a:pt x="3256864" y="2201761"/>
                </a:lnTo>
                <a:lnTo>
                  <a:pt x="3256864" y="2174672"/>
                </a:lnTo>
                <a:lnTo>
                  <a:pt x="3230118" y="2174672"/>
                </a:lnTo>
                <a:lnTo>
                  <a:pt x="3230118" y="2201761"/>
                </a:lnTo>
                <a:lnTo>
                  <a:pt x="3203029" y="2201761"/>
                </a:lnTo>
                <a:lnTo>
                  <a:pt x="3203029" y="2228507"/>
                </a:lnTo>
                <a:lnTo>
                  <a:pt x="3230118" y="2228507"/>
                </a:lnTo>
                <a:lnTo>
                  <a:pt x="3230118" y="2255596"/>
                </a:lnTo>
                <a:lnTo>
                  <a:pt x="3256864" y="2255596"/>
                </a:lnTo>
                <a:close/>
                <a:moveTo>
                  <a:pt x="3120047" y="2530945"/>
                </a:moveTo>
                <a:lnTo>
                  <a:pt x="3120047" y="2503170"/>
                </a:lnTo>
                <a:lnTo>
                  <a:pt x="3147822" y="2503170"/>
                </a:lnTo>
                <a:lnTo>
                  <a:pt x="3147822" y="2475738"/>
                </a:lnTo>
                <a:lnTo>
                  <a:pt x="3120047" y="2475738"/>
                </a:lnTo>
                <a:lnTo>
                  <a:pt x="3120047" y="2447963"/>
                </a:lnTo>
                <a:lnTo>
                  <a:pt x="3092615" y="2447963"/>
                </a:lnTo>
                <a:lnTo>
                  <a:pt x="3092615" y="2475738"/>
                </a:lnTo>
                <a:lnTo>
                  <a:pt x="3064840" y="2475738"/>
                </a:lnTo>
                <a:lnTo>
                  <a:pt x="3064840" y="2503170"/>
                </a:lnTo>
                <a:lnTo>
                  <a:pt x="3092615" y="2503170"/>
                </a:lnTo>
                <a:lnTo>
                  <a:pt x="3092615" y="2530945"/>
                </a:lnTo>
                <a:lnTo>
                  <a:pt x="3120047" y="2530945"/>
                </a:lnTo>
                <a:close/>
                <a:moveTo>
                  <a:pt x="3188627" y="2393442"/>
                </a:moveTo>
                <a:lnTo>
                  <a:pt x="3188627" y="2366010"/>
                </a:lnTo>
                <a:lnTo>
                  <a:pt x="3216059" y="2366010"/>
                </a:lnTo>
                <a:lnTo>
                  <a:pt x="3216059" y="2338578"/>
                </a:lnTo>
                <a:lnTo>
                  <a:pt x="3188627" y="2338578"/>
                </a:lnTo>
                <a:lnTo>
                  <a:pt x="3188627" y="2311146"/>
                </a:lnTo>
                <a:lnTo>
                  <a:pt x="3161195" y="2311146"/>
                </a:lnTo>
                <a:lnTo>
                  <a:pt x="3161195" y="2338578"/>
                </a:lnTo>
                <a:lnTo>
                  <a:pt x="3133763" y="2338578"/>
                </a:lnTo>
                <a:lnTo>
                  <a:pt x="3133763" y="2366010"/>
                </a:lnTo>
                <a:lnTo>
                  <a:pt x="3161195" y="2366010"/>
                </a:lnTo>
                <a:lnTo>
                  <a:pt x="3161195" y="2393442"/>
                </a:lnTo>
                <a:lnTo>
                  <a:pt x="3188627" y="2393442"/>
                </a:lnTo>
                <a:close/>
                <a:moveTo>
                  <a:pt x="1581455" y="1069505"/>
                </a:moveTo>
                <a:lnTo>
                  <a:pt x="1581455" y="1101738"/>
                </a:lnTo>
                <a:lnTo>
                  <a:pt x="1549222" y="1101738"/>
                </a:lnTo>
                <a:lnTo>
                  <a:pt x="1549222" y="1133970"/>
                </a:lnTo>
                <a:lnTo>
                  <a:pt x="1581455" y="1133970"/>
                </a:lnTo>
                <a:lnTo>
                  <a:pt x="1581455" y="1166203"/>
                </a:lnTo>
                <a:lnTo>
                  <a:pt x="1613687" y="1166203"/>
                </a:lnTo>
                <a:lnTo>
                  <a:pt x="1613687" y="1133970"/>
                </a:lnTo>
                <a:lnTo>
                  <a:pt x="1645920" y="1133970"/>
                </a:lnTo>
                <a:lnTo>
                  <a:pt x="1645920" y="1101738"/>
                </a:lnTo>
                <a:lnTo>
                  <a:pt x="1613687" y="1101738"/>
                </a:lnTo>
                <a:lnTo>
                  <a:pt x="1613687" y="1069505"/>
                </a:lnTo>
                <a:lnTo>
                  <a:pt x="1581455" y="1069505"/>
                </a:lnTo>
                <a:close/>
                <a:moveTo>
                  <a:pt x="991324" y="3141993"/>
                </a:moveTo>
                <a:lnTo>
                  <a:pt x="969378" y="3141993"/>
                </a:lnTo>
                <a:lnTo>
                  <a:pt x="969378" y="3164281"/>
                </a:lnTo>
                <a:lnTo>
                  <a:pt x="947090" y="3164281"/>
                </a:lnTo>
                <a:lnTo>
                  <a:pt x="947090" y="3186227"/>
                </a:lnTo>
                <a:lnTo>
                  <a:pt x="969378" y="3186227"/>
                </a:lnTo>
                <a:lnTo>
                  <a:pt x="969378" y="3208515"/>
                </a:lnTo>
                <a:lnTo>
                  <a:pt x="991324" y="3208515"/>
                </a:lnTo>
                <a:lnTo>
                  <a:pt x="991324" y="3186227"/>
                </a:lnTo>
                <a:lnTo>
                  <a:pt x="1013612" y="3186227"/>
                </a:lnTo>
                <a:lnTo>
                  <a:pt x="1013612" y="3164281"/>
                </a:lnTo>
                <a:lnTo>
                  <a:pt x="991324" y="3164281"/>
                </a:lnTo>
                <a:lnTo>
                  <a:pt x="991324" y="3141993"/>
                </a:lnTo>
                <a:close/>
                <a:moveTo>
                  <a:pt x="1056475" y="3564446"/>
                </a:moveTo>
                <a:lnTo>
                  <a:pt x="1041387" y="3564446"/>
                </a:lnTo>
                <a:lnTo>
                  <a:pt x="1041387" y="3579190"/>
                </a:lnTo>
                <a:lnTo>
                  <a:pt x="1026643" y="3579190"/>
                </a:lnTo>
                <a:lnTo>
                  <a:pt x="1026643" y="3594278"/>
                </a:lnTo>
                <a:lnTo>
                  <a:pt x="1041387" y="3594278"/>
                </a:lnTo>
                <a:lnTo>
                  <a:pt x="1041387" y="3609023"/>
                </a:lnTo>
                <a:lnTo>
                  <a:pt x="1056475" y="3609023"/>
                </a:lnTo>
                <a:lnTo>
                  <a:pt x="1056475" y="3594278"/>
                </a:lnTo>
                <a:lnTo>
                  <a:pt x="1071220" y="3594278"/>
                </a:lnTo>
                <a:lnTo>
                  <a:pt x="1071220" y="3579190"/>
                </a:lnTo>
                <a:lnTo>
                  <a:pt x="1056475" y="3579190"/>
                </a:lnTo>
                <a:lnTo>
                  <a:pt x="1056475" y="3564446"/>
                </a:lnTo>
                <a:close/>
                <a:moveTo>
                  <a:pt x="1059218" y="3281553"/>
                </a:moveTo>
                <a:lnTo>
                  <a:pt x="1038644" y="3281553"/>
                </a:lnTo>
                <a:lnTo>
                  <a:pt x="1038644" y="3302127"/>
                </a:lnTo>
                <a:lnTo>
                  <a:pt x="1018070" y="3302127"/>
                </a:lnTo>
                <a:lnTo>
                  <a:pt x="1018070" y="3322701"/>
                </a:lnTo>
                <a:lnTo>
                  <a:pt x="1038644" y="3322701"/>
                </a:lnTo>
                <a:lnTo>
                  <a:pt x="1038644" y="3343275"/>
                </a:lnTo>
                <a:lnTo>
                  <a:pt x="1059218" y="3343275"/>
                </a:lnTo>
                <a:lnTo>
                  <a:pt x="1059218" y="3322701"/>
                </a:lnTo>
                <a:lnTo>
                  <a:pt x="1079792" y="3322701"/>
                </a:lnTo>
                <a:lnTo>
                  <a:pt x="1079792" y="3302127"/>
                </a:lnTo>
                <a:lnTo>
                  <a:pt x="1059218" y="3302127"/>
                </a:lnTo>
                <a:lnTo>
                  <a:pt x="1059218" y="3281553"/>
                </a:lnTo>
                <a:close/>
                <a:moveTo>
                  <a:pt x="988924" y="3424199"/>
                </a:moveTo>
                <a:lnTo>
                  <a:pt x="971779" y="3424199"/>
                </a:lnTo>
                <a:lnTo>
                  <a:pt x="971779" y="3441002"/>
                </a:lnTo>
                <a:lnTo>
                  <a:pt x="954976" y="3441002"/>
                </a:lnTo>
                <a:lnTo>
                  <a:pt x="954976" y="3458147"/>
                </a:lnTo>
                <a:lnTo>
                  <a:pt x="971779" y="3458147"/>
                </a:lnTo>
                <a:lnTo>
                  <a:pt x="971779" y="3474949"/>
                </a:lnTo>
                <a:lnTo>
                  <a:pt x="988924" y="3474949"/>
                </a:lnTo>
                <a:lnTo>
                  <a:pt x="988924" y="3458147"/>
                </a:lnTo>
                <a:lnTo>
                  <a:pt x="1005726" y="3458147"/>
                </a:lnTo>
                <a:lnTo>
                  <a:pt x="1005726" y="3441002"/>
                </a:lnTo>
                <a:lnTo>
                  <a:pt x="988924" y="3441002"/>
                </a:lnTo>
                <a:lnTo>
                  <a:pt x="988924" y="3424199"/>
                </a:lnTo>
                <a:close/>
                <a:moveTo>
                  <a:pt x="923430" y="3003118"/>
                </a:moveTo>
                <a:lnTo>
                  <a:pt x="900112" y="3003118"/>
                </a:lnTo>
                <a:lnTo>
                  <a:pt x="900112" y="3026435"/>
                </a:lnTo>
                <a:lnTo>
                  <a:pt x="876795" y="3026435"/>
                </a:lnTo>
                <a:lnTo>
                  <a:pt x="876795" y="3049753"/>
                </a:lnTo>
                <a:lnTo>
                  <a:pt x="900112" y="3049753"/>
                </a:lnTo>
                <a:lnTo>
                  <a:pt x="900112" y="3073070"/>
                </a:lnTo>
                <a:lnTo>
                  <a:pt x="923430" y="3073070"/>
                </a:lnTo>
                <a:lnTo>
                  <a:pt x="923430" y="3049753"/>
                </a:lnTo>
                <a:lnTo>
                  <a:pt x="946747" y="3049753"/>
                </a:lnTo>
                <a:lnTo>
                  <a:pt x="946747" y="3026435"/>
                </a:lnTo>
                <a:lnTo>
                  <a:pt x="923430" y="3026435"/>
                </a:lnTo>
                <a:lnTo>
                  <a:pt x="923430" y="3003118"/>
                </a:lnTo>
                <a:close/>
                <a:moveTo>
                  <a:pt x="1105510" y="3210916"/>
                </a:moveTo>
                <a:lnTo>
                  <a:pt x="1129513" y="3210916"/>
                </a:lnTo>
                <a:lnTo>
                  <a:pt x="1129513" y="3187256"/>
                </a:lnTo>
                <a:lnTo>
                  <a:pt x="1153173" y="3187256"/>
                </a:lnTo>
                <a:lnTo>
                  <a:pt x="1153173" y="3163253"/>
                </a:lnTo>
                <a:lnTo>
                  <a:pt x="1129513" y="3163253"/>
                </a:lnTo>
                <a:lnTo>
                  <a:pt x="1129513" y="3139592"/>
                </a:lnTo>
                <a:lnTo>
                  <a:pt x="1105510" y="3139592"/>
                </a:lnTo>
                <a:lnTo>
                  <a:pt x="1105510" y="3163253"/>
                </a:lnTo>
                <a:lnTo>
                  <a:pt x="1081849" y="3163253"/>
                </a:lnTo>
                <a:lnTo>
                  <a:pt x="1081849" y="3187256"/>
                </a:lnTo>
                <a:lnTo>
                  <a:pt x="1105510" y="3187256"/>
                </a:lnTo>
                <a:lnTo>
                  <a:pt x="1105510" y="3210916"/>
                </a:lnTo>
                <a:close/>
                <a:moveTo>
                  <a:pt x="1197064" y="3279153"/>
                </a:moveTo>
                <a:lnTo>
                  <a:pt x="1175118" y="3279153"/>
                </a:lnTo>
                <a:lnTo>
                  <a:pt x="1175118" y="3301441"/>
                </a:lnTo>
                <a:lnTo>
                  <a:pt x="1152830" y="3301441"/>
                </a:lnTo>
                <a:lnTo>
                  <a:pt x="1152830" y="3323387"/>
                </a:lnTo>
                <a:lnTo>
                  <a:pt x="1175118" y="3323387"/>
                </a:lnTo>
                <a:lnTo>
                  <a:pt x="1175118" y="3345675"/>
                </a:lnTo>
                <a:lnTo>
                  <a:pt x="1197064" y="3345675"/>
                </a:lnTo>
                <a:lnTo>
                  <a:pt x="1197064" y="3323387"/>
                </a:lnTo>
                <a:lnTo>
                  <a:pt x="1219352" y="3323387"/>
                </a:lnTo>
                <a:lnTo>
                  <a:pt x="1219352" y="3301441"/>
                </a:lnTo>
                <a:lnTo>
                  <a:pt x="1197064" y="3301441"/>
                </a:lnTo>
                <a:lnTo>
                  <a:pt x="1197064" y="3279153"/>
                </a:lnTo>
                <a:close/>
                <a:moveTo>
                  <a:pt x="1194321" y="3562045"/>
                </a:moveTo>
                <a:lnTo>
                  <a:pt x="1177861" y="3562045"/>
                </a:lnTo>
                <a:lnTo>
                  <a:pt x="1177861" y="3578504"/>
                </a:lnTo>
                <a:lnTo>
                  <a:pt x="1161402" y="3578504"/>
                </a:lnTo>
                <a:lnTo>
                  <a:pt x="1161402" y="3594964"/>
                </a:lnTo>
                <a:lnTo>
                  <a:pt x="1177861" y="3594964"/>
                </a:lnTo>
                <a:lnTo>
                  <a:pt x="1177861" y="3611423"/>
                </a:lnTo>
                <a:lnTo>
                  <a:pt x="1194321" y="3611423"/>
                </a:lnTo>
                <a:lnTo>
                  <a:pt x="1194321" y="3594964"/>
                </a:lnTo>
                <a:lnTo>
                  <a:pt x="1210780" y="3594964"/>
                </a:lnTo>
                <a:lnTo>
                  <a:pt x="1210780" y="3578504"/>
                </a:lnTo>
                <a:lnTo>
                  <a:pt x="1194321" y="3578504"/>
                </a:lnTo>
                <a:lnTo>
                  <a:pt x="1194321" y="3562045"/>
                </a:lnTo>
                <a:close/>
                <a:moveTo>
                  <a:pt x="921029" y="3284296"/>
                </a:moveTo>
                <a:lnTo>
                  <a:pt x="902513" y="3284296"/>
                </a:lnTo>
                <a:lnTo>
                  <a:pt x="902513" y="3303156"/>
                </a:lnTo>
                <a:lnTo>
                  <a:pt x="883653" y="3303156"/>
                </a:lnTo>
                <a:lnTo>
                  <a:pt x="883653" y="3321672"/>
                </a:lnTo>
                <a:lnTo>
                  <a:pt x="902513" y="3321672"/>
                </a:lnTo>
                <a:lnTo>
                  <a:pt x="902513" y="3340532"/>
                </a:lnTo>
                <a:lnTo>
                  <a:pt x="921029" y="3340532"/>
                </a:lnTo>
                <a:lnTo>
                  <a:pt x="921029" y="3321672"/>
                </a:lnTo>
                <a:lnTo>
                  <a:pt x="939889" y="3321672"/>
                </a:lnTo>
                <a:lnTo>
                  <a:pt x="939889" y="3303156"/>
                </a:lnTo>
                <a:lnTo>
                  <a:pt x="921029" y="3303156"/>
                </a:lnTo>
                <a:lnTo>
                  <a:pt x="921029" y="3284296"/>
                </a:lnTo>
                <a:close/>
                <a:moveTo>
                  <a:pt x="1123683" y="3705035"/>
                </a:moveTo>
                <a:lnTo>
                  <a:pt x="1111339" y="3705035"/>
                </a:lnTo>
                <a:lnTo>
                  <a:pt x="1111339" y="3717722"/>
                </a:lnTo>
                <a:lnTo>
                  <a:pt x="1098652" y="3717722"/>
                </a:lnTo>
                <a:lnTo>
                  <a:pt x="1098652" y="3730066"/>
                </a:lnTo>
                <a:lnTo>
                  <a:pt x="1111339" y="3730066"/>
                </a:lnTo>
                <a:lnTo>
                  <a:pt x="1111339" y="3742754"/>
                </a:lnTo>
                <a:lnTo>
                  <a:pt x="1123683" y="3742754"/>
                </a:lnTo>
                <a:lnTo>
                  <a:pt x="1123683" y="3730066"/>
                </a:lnTo>
                <a:lnTo>
                  <a:pt x="1136371" y="3730066"/>
                </a:lnTo>
                <a:lnTo>
                  <a:pt x="1136371" y="3717722"/>
                </a:lnTo>
                <a:lnTo>
                  <a:pt x="1123683" y="3717722"/>
                </a:lnTo>
                <a:lnTo>
                  <a:pt x="1123683" y="3705035"/>
                </a:lnTo>
                <a:close/>
                <a:moveTo>
                  <a:pt x="1126769" y="3421799"/>
                </a:moveTo>
                <a:lnTo>
                  <a:pt x="1108253" y="3421799"/>
                </a:lnTo>
                <a:lnTo>
                  <a:pt x="1108253" y="3440316"/>
                </a:lnTo>
                <a:lnTo>
                  <a:pt x="1089736" y="3440316"/>
                </a:lnTo>
                <a:lnTo>
                  <a:pt x="1089736" y="3458832"/>
                </a:lnTo>
                <a:lnTo>
                  <a:pt x="1108253" y="3458832"/>
                </a:lnTo>
                <a:lnTo>
                  <a:pt x="1108253" y="3477349"/>
                </a:lnTo>
                <a:lnTo>
                  <a:pt x="1126769" y="3477349"/>
                </a:lnTo>
                <a:lnTo>
                  <a:pt x="1126769" y="3458832"/>
                </a:lnTo>
                <a:lnTo>
                  <a:pt x="1145286" y="3458832"/>
                </a:lnTo>
                <a:lnTo>
                  <a:pt x="1145286" y="3440316"/>
                </a:lnTo>
                <a:lnTo>
                  <a:pt x="1126769" y="3440316"/>
                </a:lnTo>
                <a:lnTo>
                  <a:pt x="1126769" y="3421799"/>
                </a:lnTo>
                <a:close/>
                <a:moveTo>
                  <a:pt x="717004" y="2867673"/>
                </a:moveTo>
                <a:lnTo>
                  <a:pt x="695058" y="2867673"/>
                </a:lnTo>
                <a:lnTo>
                  <a:pt x="695058" y="2889961"/>
                </a:lnTo>
                <a:lnTo>
                  <a:pt x="672770" y="2889961"/>
                </a:lnTo>
                <a:lnTo>
                  <a:pt x="672770" y="2911907"/>
                </a:lnTo>
                <a:lnTo>
                  <a:pt x="695058" y="2911907"/>
                </a:lnTo>
                <a:lnTo>
                  <a:pt x="695058" y="2934195"/>
                </a:lnTo>
                <a:lnTo>
                  <a:pt x="717004" y="2934195"/>
                </a:lnTo>
                <a:lnTo>
                  <a:pt x="717004" y="2911907"/>
                </a:lnTo>
                <a:lnTo>
                  <a:pt x="739292" y="2911907"/>
                </a:lnTo>
                <a:lnTo>
                  <a:pt x="739292" y="2889961"/>
                </a:lnTo>
                <a:lnTo>
                  <a:pt x="717004" y="2889961"/>
                </a:lnTo>
                <a:lnTo>
                  <a:pt x="717004" y="2867673"/>
                </a:lnTo>
                <a:close/>
                <a:moveTo>
                  <a:pt x="714946" y="3148508"/>
                </a:moveTo>
                <a:lnTo>
                  <a:pt x="697116" y="3148508"/>
                </a:lnTo>
                <a:lnTo>
                  <a:pt x="697116" y="3166339"/>
                </a:lnTo>
                <a:lnTo>
                  <a:pt x="679285" y="3166339"/>
                </a:lnTo>
                <a:lnTo>
                  <a:pt x="679285" y="3184169"/>
                </a:lnTo>
                <a:lnTo>
                  <a:pt x="697116" y="3184169"/>
                </a:lnTo>
                <a:lnTo>
                  <a:pt x="697116" y="3202000"/>
                </a:lnTo>
                <a:lnTo>
                  <a:pt x="714946" y="3202000"/>
                </a:lnTo>
                <a:lnTo>
                  <a:pt x="714946" y="3184169"/>
                </a:lnTo>
                <a:lnTo>
                  <a:pt x="732777" y="3184169"/>
                </a:lnTo>
                <a:lnTo>
                  <a:pt x="732777" y="3166339"/>
                </a:lnTo>
                <a:lnTo>
                  <a:pt x="714946" y="3166339"/>
                </a:lnTo>
                <a:lnTo>
                  <a:pt x="714946" y="3148508"/>
                </a:lnTo>
                <a:close/>
                <a:moveTo>
                  <a:pt x="782841" y="3287382"/>
                </a:moveTo>
                <a:lnTo>
                  <a:pt x="766381" y="3287382"/>
                </a:lnTo>
                <a:lnTo>
                  <a:pt x="766381" y="3304184"/>
                </a:lnTo>
                <a:lnTo>
                  <a:pt x="749579" y="3304184"/>
                </a:lnTo>
                <a:lnTo>
                  <a:pt x="749579" y="3320644"/>
                </a:lnTo>
                <a:lnTo>
                  <a:pt x="766381" y="3320644"/>
                </a:lnTo>
                <a:lnTo>
                  <a:pt x="766381" y="3337446"/>
                </a:lnTo>
                <a:lnTo>
                  <a:pt x="782841" y="3337446"/>
                </a:lnTo>
                <a:lnTo>
                  <a:pt x="782841" y="3320644"/>
                </a:lnTo>
                <a:lnTo>
                  <a:pt x="799643" y="3320644"/>
                </a:lnTo>
                <a:lnTo>
                  <a:pt x="799643" y="3304184"/>
                </a:lnTo>
                <a:lnTo>
                  <a:pt x="782841" y="3304184"/>
                </a:lnTo>
                <a:lnTo>
                  <a:pt x="782841" y="3287382"/>
                </a:lnTo>
                <a:close/>
                <a:moveTo>
                  <a:pt x="648767" y="2729827"/>
                </a:moveTo>
                <a:lnTo>
                  <a:pt x="626135" y="2729827"/>
                </a:lnTo>
                <a:lnTo>
                  <a:pt x="626135" y="2752458"/>
                </a:lnTo>
                <a:lnTo>
                  <a:pt x="603504" y="2752458"/>
                </a:lnTo>
                <a:lnTo>
                  <a:pt x="603504" y="2775090"/>
                </a:lnTo>
                <a:lnTo>
                  <a:pt x="626135" y="2775090"/>
                </a:lnTo>
                <a:lnTo>
                  <a:pt x="626135" y="2797721"/>
                </a:lnTo>
                <a:lnTo>
                  <a:pt x="648767" y="2797721"/>
                </a:lnTo>
                <a:lnTo>
                  <a:pt x="648767" y="2775090"/>
                </a:lnTo>
                <a:lnTo>
                  <a:pt x="671398" y="2775090"/>
                </a:lnTo>
                <a:lnTo>
                  <a:pt x="671398" y="2752458"/>
                </a:lnTo>
                <a:lnTo>
                  <a:pt x="648767" y="2752458"/>
                </a:lnTo>
                <a:lnTo>
                  <a:pt x="648767" y="2729827"/>
                </a:lnTo>
                <a:close/>
                <a:moveTo>
                  <a:pt x="785241" y="3006204"/>
                </a:moveTo>
                <a:lnTo>
                  <a:pt x="763981" y="3006204"/>
                </a:lnTo>
                <a:lnTo>
                  <a:pt x="763981" y="3027464"/>
                </a:lnTo>
                <a:lnTo>
                  <a:pt x="742721" y="3027464"/>
                </a:lnTo>
                <a:lnTo>
                  <a:pt x="742721" y="3048724"/>
                </a:lnTo>
                <a:lnTo>
                  <a:pt x="763981" y="3048724"/>
                </a:lnTo>
                <a:lnTo>
                  <a:pt x="763981" y="3069984"/>
                </a:lnTo>
                <a:lnTo>
                  <a:pt x="785241" y="3069984"/>
                </a:lnTo>
                <a:lnTo>
                  <a:pt x="785241" y="3048724"/>
                </a:lnTo>
                <a:lnTo>
                  <a:pt x="806501" y="3048724"/>
                </a:lnTo>
                <a:lnTo>
                  <a:pt x="806501" y="3027464"/>
                </a:lnTo>
                <a:lnTo>
                  <a:pt x="785241" y="3027464"/>
                </a:lnTo>
                <a:lnTo>
                  <a:pt x="785241" y="3006204"/>
                </a:lnTo>
                <a:close/>
                <a:moveTo>
                  <a:pt x="850735" y="3427286"/>
                </a:moveTo>
                <a:lnTo>
                  <a:pt x="835647" y="3427286"/>
                </a:lnTo>
                <a:lnTo>
                  <a:pt x="835647" y="3442030"/>
                </a:lnTo>
                <a:lnTo>
                  <a:pt x="820903" y="3442030"/>
                </a:lnTo>
                <a:lnTo>
                  <a:pt x="820903" y="3457118"/>
                </a:lnTo>
                <a:lnTo>
                  <a:pt x="835647" y="3457118"/>
                </a:lnTo>
                <a:lnTo>
                  <a:pt x="835647" y="3471863"/>
                </a:lnTo>
                <a:lnTo>
                  <a:pt x="850735" y="3471863"/>
                </a:lnTo>
                <a:lnTo>
                  <a:pt x="850735" y="3457118"/>
                </a:lnTo>
                <a:lnTo>
                  <a:pt x="865480" y="3457118"/>
                </a:lnTo>
                <a:lnTo>
                  <a:pt x="865480" y="3442030"/>
                </a:lnTo>
                <a:lnTo>
                  <a:pt x="850735" y="3442030"/>
                </a:lnTo>
                <a:lnTo>
                  <a:pt x="850735" y="3427286"/>
                </a:lnTo>
                <a:close/>
                <a:moveTo>
                  <a:pt x="918286" y="3567189"/>
                </a:moveTo>
                <a:lnTo>
                  <a:pt x="905256" y="3567189"/>
                </a:lnTo>
                <a:lnTo>
                  <a:pt x="905256" y="3580219"/>
                </a:lnTo>
                <a:lnTo>
                  <a:pt x="892226" y="3580219"/>
                </a:lnTo>
                <a:lnTo>
                  <a:pt x="892226" y="3593249"/>
                </a:lnTo>
                <a:lnTo>
                  <a:pt x="905256" y="3593249"/>
                </a:lnTo>
                <a:lnTo>
                  <a:pt x="905256" y="3606279"/>
                </a:lnTo>
                <a:lnTo>
                  <a:pt x="918286" y="3606279"/>
                </a:lnTo>
                <a:lnTo>
                  <a:pt x="918286" y="3593249"/>
                </a:lnTo>
                <a:lnTo>
                  <a:pt x="931316" y="3593249"/>
                </a:lnTo>
                <a:lnTo>
                  <a:pt x="931316" y="3580219"/>
                </a:lnTo>
                <a:lnTo>
                  <a:pt x="918286" y="3580219"/>
                </a:lnTo>
                <a:lnTo>
                  <a:pt x="918286" y="3567189"/>
                </a:lnTo>
                <a:close/>
                <a:moveTo>
                  <a:pt x="1882178" y="3556216"/>
                </a:moveTo>
                <a:lnTo>
                  <a:pt x="1861604" y="3556216"/>
                </a:lnTo>
                <a:lnTo>
                  <a:pt x="1861604" y="3576447"/>
                </a:lnTo>
                <a:lnTo>
                  <a:pt x="1841373" y="3576447"/>
                </a:lnTo>
                <a:lnTo>
                  <a:pt x="1841373" y="3597021"/>
                </a:lnTo>
                <a:lnTo>
                  <a:pt x="1861604" y="3597021"/>
                </a:lnTo>
                <a:lnTo>
                  <a:pt x="1861604" y="3617252"/>
                </a:lnTo>
                <a:lnTo>
                  <a:pt x="1882178" y="3617252"/>
                </a:lnTo>
                <a:lnTo>
                  <a:pt x="1882178" y="3597021"/>
                </a:lnTo>
                <a:lnTo>
                  <a:pt x="1902409" y="3597021"/>
                </a:lnTo>
                <a:lnTo>
                  <a:pt x="1902409" y="3576447"/>
                </a:lnTo>
                <a:lnTo>
                  <a:pt x="1882178" y="3576447"/>
                </a:lnTo>
                <a:lnTo>
                  <a:pt x="1882178" y="3556216"/>
                </a:lnTo>
                <a:close/>
                <a:moveTo>
                  <a:pt x="830847" y="2937624"/>
                </a:moveTo>
                <a:lnTo>
                  <a:pt x="855535" y="2937624"/>
                </a:lnTo>
                <a:lnTo>
                  <a:pt x="855535" y="2913278"/>
                </a:lnTo>
                <a:lnTo>
                  <a:pt x="879881" y="2913278"/>
                </a:lnTo>
                <a:lnTo>
                  <a:pt x="879881" y="2888590"/>
                </a:lnTo>
                <a:lnTo>
                  <a:pt x="855535" y="2888590"/>
                </a:lnTo>
                <a:lnTo>
                  <a:pt x="855535" y="2864244"/>
                </a:lnTo>
                <a:lnTo>
                  <a:pt x="830847" y="2864244"/>
                </a:lnTo>
                <a:lnTo>
                  <a:pt x="830847" y="2888590"/>
                </a:lnTo>
                <a:lnTo>
                  <a:pt x="806501" y="2888590"/>
                </a:lnTo>
                <a:lnTo>
                  <a:pt x="806501" y="2913278"/>
                </a:lnTo>
                <a:lnTo>
                  <a:pt x="830847" y="2913278"/>
                </a:lnTo>
                <a:lnTo>
                  <a:pt x="830847" y="2937624"/>
                </a:lnTo>
                <a:close/>
                <a:moveTo>
                  <a:pt x="712546" y="3430029"/>
                </a:moveTo>
                <a:lnTo>
                  <a:pt x="699516" y="3430029"/>
                </a:lnTo>
                <a:lnTo>
                  <a:pt x="699516" y="3443059"/>
                </a:lnTo>
                <a:lnTo>
                  <a:pt x="686486" y="3443059"/>
                </a:lnTo>
                <a:lnTo>
                  <a:pt x="686486" y="3456089"/>
                </a:lnTo>
                <a:lnTo>
                  <a:pt x="699516" y="3456089"/>
                </a:lnTo>
                <a:lnTo>
                  <a:pt x="699516" y="3469119"/>
                </a:lnTo>
                <a:lnTo>
                  <a:pt x="712546" y="3469119"/>
                </a:lnTo>
                <a:lnTo>
                  <a:pt x="712546" y="3456089"/>
                </a:lnTo>
                <a:lnTo>
                  <a:pt x="725576" y="3456089"/>
                </a:lnTo>
                <a:lnTo>
                  <a:pt x="725576" y="3443059"/>
                </a:lnTo>
                <a:lnTo>
                  <a:pt x="712546" y="3443059"/>
                </a:lnTo>
                <a:lnTo>
                  <a:pt x="712546" y="3430029"/>
                </a:lnTo>
                <a:close/>
                <a:moveTo>
                  <a:pt x="1741246" y="3841166"/>
                </a:moveTo>
                <a:lnTo>
                  <a:pt x="1728216" y="3841166"/>
                </a:lnTo>
                <a:lnTo>
                  <a:pt x="1728216" y="3854539"/>
                </a:lnTo>
                <a:lnTo>
                  <a:pt x="1714843" y="3854539"/>
                </a:lnTo>
                <a:lnTo>
                  <a:pt x="1714843" y="3867569"/>
                </a:lnTo>
                <a:lnTo>
                  <a:pt x="1728216" y="3867569"/>
                </a:lnTo>
                <a:lnTo>
                  <a:pt x="1728216" y="3880942"/>
                </a:lnTo>
                <a:lnTo>
                  <a:pt x="1741246" y="3880942"/>
                </a:lnTo>
                <a:lnTo>
                  <a:pt x="1741246" y="3867569"/>
                </a:lnTo>
                <a:lnTo>
                  <a:pt x="1754619" y="3867569"/>
                </a:lnTo>
                <a:lnTo>
                  <a:pt x="1754619" y="3854539"/>
                </a:lnTo>
                <a:lnTo>
                  <a:pt x="1741246" y="3854539"/>
                </a:lnTo>
                <a:lnTo>
                  <a:pt x="1741246" y="3841166"/>
                </a:lnTo>
                <a:close/>
                <a:moveTo>
                  <a:pt x="1674381" y="3699205"/>
                </a:moveTo>
                <a:lnTo>
                  <a:pt x="1657921" y="3699205"/>
                </a:lnTo>
                <a:lnTo>
                  <a:pt x="1657921" y="3715664"/>
                </a:lnTo>
                <a:lnTo>
                  <a:pt x="1641462" y="3715664"/>
                </a:lnTo>
                <a:lnTo>
                  <a:pt x="1641462" y="3732124"/>
                </a:lnTo>
                <a:lnTo>
                  <a:pt x="1657921" y="3732124"/>
                </a:lnTo>
                <a:lnTo>
                  <a:pt x="1657921" y="3748583"/>
                </a:lnTo>
                <a:lnTo>
                  <a:pt x="1674381" y="3748583"/>
                </a:lnTo>
                <a:lnTo>
                  <a:pt x="1674381" y="3732124"/>
                </a:lnTo>
                <a:lnTo>
                  <a:pt x="1690840" y="3732124"/>
                </a:lnTo>
                <a:lnTo>
                  <a:pt x="1690840" y="3715664"/>
                </a:lnTo>
                <a:lnTo>
                  <a:pt x="1674381" y="3715664"/>
                </a:lnTo>
                <a:lnTo>
                  <a:pt x="1674381" y="3699205"/>
                </a:lnTo>
                <a:close/>
                <a:moveTo>
                  <a:pt x="1677467" y="3415627"/>
                </a:moveTo>
                <a:lnTo>
                  <a:pt x="1654835" y="3415627"/>
                </a:lnTo>
                <a:lnTo>
                  <a:pt x="1654835" y="3438258"/>
                </a:lnTo>
                <a:lnTo>
                  <a:pt x="1632204" y="3438258"/>
                </a:lnTo>
                <a:lnTo>
                  <a:pt x="1632204" y="3460890"/>
                </a:lnTo>
                <a:lnTo>
                  <a:pt x="1654835" y="3460890"/>
                </a:lnTo>
                <a:lnTo>
                  <a:pt x="1654835" y="3483521"/>
                </a:lnTo>
                <a:lnTo>
                  <a:pt x="1677467" y="3483521"/>
                </a:lnTo>
                <a:lnTo>
                  <a:pt x="1677467" y="3460890"/>
                </a:lnTo>
                <a:lnTo>
                  <a:pt x="1700098" y="3460890"/>
                </a:lnTo>
                <a:lnTo>
                  <a:pt x="1700098" y="3438258"/>
                </a:lnTo>
                <a:lnTo>
                  <a:pt x="1677467" y="3438258"/>
                </a:lnTo>
                <a:lnTo>
                  <a:pt x="1677467" y="3415627"/>
                </a:lnTo>
                <a:close/>
                <a:moveTo>
                  <a:pt x="1604086" y="3841852"/>
                </a:moveTo>
                <a:lnTo>
                  <a:pt x="1591056" y="3841852"/>
                </a:lnTo>
                <a:lnTo>
                  <a:pt x="1591056" y="3854539"/>
                </a:lnTo>
                <a:lnTo>
                  <a:pt x="1578369" y="3854539"/>
                </a:lnTo>
                <a:lnTo>
                  <a:pt x="1578369" y="3867569"/>
                </a:lnTo>
                <a:lnTo>
                  <a:pt x="1591056" y="3867569"/>
                </a:lnTo>
                <a:lnTo>
                  <a:pt x="1591056" y="3880256"/>
                </a:lnTo>
                <a:lnTo>
                  <a:pt x="1604086" y="3880256"/>
                </a:lnTo>
                <a:lnTo>
                  <a:pt x="1604086" y="3867569"/>
                </a:lnTo>
                <a:lnTo>
                  <a:pt x="1616773" y="3867569"/>
                </a:lnTo>
                <a:lnTo>
                  <a:pt x="1616773" y="3854539"/>
                </a:lnTo>
                <a:lnTo>
                  <a:pt x="1604086" y="3854539"/>
                </a:lnTo>
                <a:lnTo>
                  <a:pt x="1604086" y="3841852"/>
                </a:lnTo>
                <a:close/>
                <a:moveTo>
                  <a:pt x="1607172" y="3557588"/>
                </a:moveTo>
                <a:lnTo>
                  <a:pt x="1587970" y="3557588"/>
                </a:lnTo>
                <a:lnTo>
                  <a:pt x="1587970" y="3577133"/>
                </a:lnTo>
                <a:lnTo>
                  <a:pt x="1568425" y="3577133"/>
                </a:lnTo>
                <a:lnTo>
                  <a:pt x="1568425" y="3596335"/>
                </a:lnTo>
                <a:lnTo>
                  <a:pt x="1587970" y="3596335"/>
                </a:lnTo>
                <a:lnTo>
                  <a:pt x="1587970" y="3615881"/>
                </a:lnTo>
                <a:lnTo>
                  <a:pt x="1607172" y="3615881"/>
                </a:lnTo>
                <a:lnTo>
                  <a:pt x="1607172" y="3596335"/>
                </a:lnTo>
                <a:lnTo>
                  <a:pt x="1626718" y="3596335"/>
                </a:lnTo>
                <a:lnTo>
                  <a:pt x="1626718" y="3577133"/>
                </a:lnTo>
                <a:lnTo>
                  <a:pt x="1607172" y="3577133"/>
                </a:lnTo>
                <a:lnTo>
                  <a:pt x="1607172" y="3557588"/>
                </a:lnTo>
                <a:close/>
                <a:moveTo>
                  <a:pt x="1539964" y="3416313"/>
                </a:moveTo>
                <a:lnTo>
                  <a:pt x="1518018" y="3416313"/>
                </a:lnTo>
                <a:lnTo>
                  <a:pt x="1518018" y="3438601"/>
                </a:lnTo>
                <a:lnTo>
                  <a:pt x="1495730" y="3438601"/>
                </a:lnTo>
                <a:lnTo>
                  <a:pt x="1495730" y="3460547"/>
                </a:lnTo>
                <a:lnTo>
                  <a:pt x="1518018" y="3460547"/>
                </a:lnTo>
                <a:lnTo>
                  <a:pt x="1518018" y="3482835"/>
                </a:lnTo>
                <a:lnTo>
                  <a:pt x="1539964" y="3482835"/>
                </a:lnTo>
                <a:lnTo>
                  <a:pt x="1539964" y="3460547"/>
                </a:lnTo>
                <a:lnTo>
                  <a:pt x="1562252" y="3460547"/>
                </a:lnTo>
                <a:lnTo>
                  <a:pt x="1562252" y="3438601"/>
                </a:lnTo>
                <a:lnTo>
                  <a:pt x="1539964" y="3438601"/>
                </a:lnTo>
                <a:lnTo>
                  <a:pt x="1539964" y="3416313"/>
                </a:lnTo>
                <a:close/>
                <a:moveTo>
                  <a:pt x="1878749" y="3840480"/>
                </a:moveTo>
                <a:lnTo>
                  <a:pt x="1865033" y="3840480"/>
                </a:lnTo>
                <a:lnTo>
                  <a:pt x="1865033" y="3854196"/>
                </a:lnTo>
                <a:lnTo>
                  <a:pt x="1851317" y="3854196"/>
                </a:lnTo>
                <a:lnTo>
                  <a:pt x="1851317" y="3867912"/>
                </a:lnTo>
                <a:lnTo>
                  <a:pt x="1865033" y="3867912"/>
                </a:lnTo>
                <a:lnTo>
                  <a:pt x="1865033" y="3881628"/>
                </a:lnTo>
                <a:lnTo>
                  <a:pt x="1878749" y="3881628"/>
                </a:lnTo>
                <a:lnTo>
                  <a:pt x="1878749" y="3867912"/>
                </a:lnTo>
                <a:lnTo>
                  <a:pt x="1892465" y="3867912"/>
                </a:lnTo>
                <a:lnTo>
                  <a:pt x="1892465" y="3854196"/>
                </a:lnTo>
                <a:lnTo>
                  <a:pt x="1878749" y="3854196"/>
                </a:lnTo>
                <a:lnTo>
                  <a:pt x="1878749" y="3840480"/>
                </a:lnTo>
                <a:close/>
                <a:moveTo>
                  <a:pt x="1744675" y="3556902"/>
                </a:moveTo>
                <a:lnTo>
                  <a:pt x="1724787" y="3556902"/>
                </a:lnTo>
                <a:lnTo>
                  <a:pt x="1724787" y="3576790"/>
                </a:lnTo>
                <a:lnTo>
                  <a:pt x="1704899" y="3576790"/>
                </a:lnTo>
                <a:lnTo>
                  <a:pt x="1704899" y="3596678"/>
                </a:lnTo>
                <a:lnTo>
                  <a:pt x="1724787" y="3596678"/>
                </a:lnTo>
                <a:lnTo>
                  <a:pt x="1724787" y="3616566"/>
                </a:lnTo>
                <a:lnTo>
                  <a:pt x="1744675" y="3616566"/>
                </a:lnTo>
                <a:lnTo>
                  <a:pt x="1744675" y="3596678"/>
                </a:lnTo>
                <a:lnTo>
                  <a:pt x="1764563" y="3596678"/>
                </a:lnTo>
                <a:lnTo>
                  <a:pt x="1764563" y="3576790"/>
                </a:lnTo>
                <a:lnTo>
                  <a:pt x="1744675" y="3576790"/>
                </a:lnTo>
                <a:lnTo>
                  <a:pt x="1744675" y="3556902"/>
                </a:lnTo>
                <a:close/>
                <a:moveTo>
                  <a:pt x="1814970" y="3414598"/>
                </a:moveTo>
                <a:lnTo>
                  <a:pt x="1791652" y="3414598"/>
                </a:lnTo>
                <a:lnTo>
                  <a:pt x="1791652" y="3437915"/>
                </a:lnTo>
                <a:lnTo>
                  <a:pt x="1768335" y="3437915"/>
                </a:lnTo>
                <a:lnTo>
                  <a:pt x="1768335" y="3461233"/>
                </a:lnTo>
                <a:lnTo>
                  <a:pt x="1791652" y="3461233"/>
                </a:lnTo>
                <a:lnTo>
                  <a:pt x="1791652" y="3484550"/>
                </a:lnTo>
                <a:lnTo>
                  <a:pt x="1814970" y="3484550"/>
                </a:lnTo>
                <a:lnTo>
                  <a:pt x="1814970" y="3461233"/>
                </a:lnTo>
                <a:lnTo>
                  <a:pt x="1838287" y="3461233"/>
                </a:lnTo>
                <a:lnTo>
                  <a:pt x="1838287" y="3437915"/>
                </a:lnTo>
                <a:lnTo>
                  <a:pt x="1814970" y="3437915"/>
                </a:lnTo>
                <a:lnTo>
                  <a:pt x="1814970" y="3414598"/>
                </a:lnTo>
                <a:close/>
                <a:moveTo>
                  <a:pt x="1811884" y="3698519"/>
                </a:moveTo>
                <a:lnTo>
                  <a:pt x="1794739" y="3698519"/>
                </a:lnTo>
                <a:lnTo>
                  <a:pt x="1794739" y="3715322"/>
                </a:lnTo>
                <a:lnTo>
                  <a:pt x="1777936" y="3715322"/>
                </a:lnTo>
                <a:lnTo>
                  <a:pt x="1777936" y="3732467"/>
                </a:lnTo>
                <a:lnTo>
                  <a:pt x="1794739" y="3732467"/>
                </a:lnTo>
                <a:lnTo>
                  <a:pt x="1794739" y="3749269"/>
                </a:lnTo>
                <a:lnTo>
                  <a:pt x="1811884" y="3749269"/>
                </a:lnTo>
                <a:lnTo>
                  <a:pt x="1811884" y="3732467"/>
                </a:lnTo>
                <a:lnTo>
                  <a:pt x="1828686" y="3732467"/>
                </a:lnTo>
                <a:lnTo>
                  <a:pt x="1828686" y="3715322"/>
                </a:lnTo>
                <a:lnTo>
                  <a:pt x="1811884" y="3715322"/>
                </a:lnTo>
                <a:lnTo>
                  <a:pt x="1811884" y="3698519"/>
                </a:lnTo>
                <a:close/>
                <a:moveTo>
                  <a:pt x="1402461" y="3417684"/>
                </a:moveTo>
                <a:lnTo>
                  <a:pt x="1381201" y="3417684"/>
                </a:lnTo>
                <a:lnTo>
                  <a:pt x="1381201" y="3438944"/>
                </a:lnTo>
                <a:lnTo>
                  <a:pt x="1359941" y="3438944"/>
                </a:lnTo>
                <a:lnTo>
                  <a:pt x="1359941" y="3460204"/>
                </a:lnTo>
                <a:lnTo>
                  <a:pt x="1381201" y="3460204"/>
                </a:lnTo>
                <a:lnTo>
                  <a:pt x="1381201" y="3481464"/>
                </a:lnTo>
                <a:lnTo>
                  <a:pt x="1402461" y="3481464"/>
                </a:lnTo>
                <a:lnTo>
                  <a:pt x="1402461" y="3460204"/>
                </a:lnTo>
                <a:lnTo>
                  <a:pt x="1423721" y="3460204"/>
                </a:lnTo>
                <a:lnTo>
                  <a:pt x="1423721" y="3438944"/>
                </a:lnTo>
                <a:lnTo>
                  <a:pt x="1402461" y="3438944"/>
                </a:lnTo>
                <a:lnTo>
                  <a:pt x="1402461" y="3417684"/>
                </a:lnTo>
                <a:close/>
                <a:moveTo>
                  <a:pt x="1334910" y="3277438"/>
                </a:moveTo>
                <a:lnTo>
                  <a:pt x="1311592" y="3277438"/>
                </a:lnTo>
                <a:lnTo>
                  <a:pt x="1311592" y="3300755"/>
                </a:lnTo>
                <a:lnTo>
                  <a:pt x="1288275" y="3300755"/>
                </a:lnTo>
                <a:lnTo>
                  <a:pt x="1288275" y="3324073"/>
                </a:lnTo>
                <a:lnTo>
                  <a:pt x="1311592" y="3324073"/>
                </a:lnTo>
                <a:lnTo>
                  <a:pt x="1311592" y="3347390"/>
                </a:lnTo>
                <a:lnTo>
                  <a:pt x="1334910" y="3347390"/>
                </a:lnTo>
                <a:lnTo>
                  <a:pt x="1334910" y="3324073"/>
                </a:lnTo>
                <a:lnTo>
                  <a:pt x="1358227" y="3324073"/>
                </a:lnTo>
                <a:lnTo>
                  <a:pt x="1358227" y="3300755"/>
                </a:lnTo>
                <a:lnTo>
                  <a:pt x="1334910" y="3300755"/>
                </a:lnTo>
                <a:lnTo>
                  <a:pt x="1334910" y="3277438"/>
                </a:lnTo>
                <a:close/>
                <a:moveTo>
                  <a:pt x="1399375" y="3701263"/>
                </a:moveTo>
                <a:lnTo>
                  <a:pt x="1384287" y="3701263"/>
                </a:lnTo>
                <a:lnTo>
                  <a:pt x="1384287" y="3716350"/>
                </a:lnTo>
                <a:lnTo>
                  <a:pt x="1369200" y="3716350"/>
                </a:lnTo>
                <a:lnTo>
                  <a:pt x="1369200" y="3731438"/>
                </a:lnTo>
                <a:lnTo>
                  <a:pt x="1384287" y="3731438"/>
                </a:lnTo>
                <a:lnTo>
                  <a:pt x="1384287" y="3746525"/>
                </a:lnTo>
                <a:lnTo>
                  <a:pt x="1399375" y="3746525"/>
                </a:lnTo>
                <a:lnTo>
                  <a:pt x="1399375" y="3731438"/>
                </a:lnTo>
                <a:lnTo>
                  <a:pt x="1414462" y="3731438"/>
                </a:lnTo>
                <a:lnTo>
                  <a:pt x="1414462" y="3716350"/>
                </a:lnTo>
                <a:lnTo>
                  <a:pt x="1399375" y="3716350"/>
                </a:lnTo>
                <a:lnTo>
                  <a:pt x="1399375" y="3701263"/>
                </a:lnTo>
                <a:close/>
                <a:moveTo>
                  <a:pt x="1332166" y="3560331"/>
                </a:moveTo>
                <a:lnTo>
                  <a:pt x="1314336" y="3560331"/>
                </a:lnTo>
                <a:lnTo>
                  <a:pt x="1314336" y="3577819"/>
                </a:lnTo>
                <a:lnTo>
                  <a:pt x="1296848" y="3577819"/>
                </a:lnTo>
                <a:lnTo>
                  <a:pt x="1296848" y="3595649"/>
                </a:lnTo>
                <a:lnTo>
                  <a:pt x="1314336" y="3595649"/>
                </a:lnTo>
                <a:lnTo>
                  <a:pt x="1314336" y="3613137"/>
                </a:lnTo>
                <a:lnTo>
                  <a:pt x="1332166" y="3613137"/>
                </a:lnTo>
                <a:lnTo>
                  <a:pt x="1332166" y="3595649"/>
                </a:lnTo>
                <a:lnTo>
                  <a:pt x="1349654" y="3595649"/>
                </a:lnTo>
                <a:lnTo>
                  <a:pt x="1349654" y="3577819"/>
                </a:lnTo>
                <a:lnTo>
                  <a:pt x="1332166" y="3577819"/>
                </a:lnTo>
                <a:lnTo>
                  <a:pt x="1332166" y="3560331"/>
                </a:lnTo>
                <a:close/>
                <a:moveTo>
                  <a:pt x="1264615" y="3419399"/>
                </a:moveTo>
                <a:lnTo>
                  <a:pt x="1244727" y="3419399"/>
                </a:lnTo>
                <a:lnTo>
                  <a:pt x="1244727" y="3439630"/>
                </a:lnTo>
                <a:lnTo>
                  <a:pt x="1224496" y="3439630"/>
                </a:lnTo>
                <a:lnTo>
                  <a:pt x="1224496" y="3459518"/>
                </a:lnTo>
                <a:lnTo>
                  <a:pt x="1244727" y="3459518"/>
                </a:lnTo>
                <a:lnTo>
                  <a:pt x="1244727" y="3479749"/>
                </a:lnTo>
                <a:lnTo>
                  <a:pt x="1264615" y="3479749"/>
                </a:lnTo>
                <a:lnTo>
                  <a:pt x="1264615" y="3459518"/>
                </a:lnTo>
                <a:lnTo>
                  <a:pt x="1284846" y="3459518"/>
                </a:lnTo>
                <a:lnTo>
                  <a:pt x="1284846" y="3439630"/>
                </a:lnTo>
                <a:lnTo>
                  <a:pt x="1264615" y="3439630"/>
                </a:lnTo>
                <a:lnTo>
                  <a:pt x="1264615" y="3419399"/>
                </a:lnTo>
                <a:close/>
                <a:moveTo>
                  <a:pt x="1536878" y="3699891"/>
                </a:moveTo>
                <a:lnTo>
                  <a:pt x="1521104" y="3699891"/>
                </a:lnTo>
                <a:lnTo>
                  <a:pt x="1521104" y="3716007"/>
                </a:lnTo>
                <a:lnTo>
                  <a:pt x="1504988" y="3716007"/>
                </a:lnTo>
                <a:lnTo>
                  <a:pt x="1504988" y="3731781"/>
                </a:lnTo>
                <a:lnTo>
                  <a:pt x="1521104" y="3731781"/>
                </a:lnTo>
                <a:lnTo>
                  <a:pt x="1521104" y="3747897"/>
                </a:lnTo>
                <a:lnTo>
                  <a:pt x="1536878" y="3747897"/>
                </a:lnTo>
                <a:lnTo>
                  <a:pt x="1536878" y="3731781"/>
                </a:lnTo>
                <a:lnTo>
                  <a:pt x="1552994" y="3731781"/>
                </a:lnTo>
                <a:lnTo>
                  <a:pt x="1552994" y="3716007"/>
                </a:lnTo>
                <a:lnTo>
                  <a:pt x="1536878" y="3716007"/>
                </a:lnTo>
                <a:lnTo>
                  <a:pt x="1536878" y="3699891"/>
                </a:lnTo>
                <a:close/>
                <a:moveTo>
                  <a:pt x="1466583" y="3842880"/>
                </a:moveTo>
                <a:lnTo>
                  <a:pt x="1454239" y="3842880"/>
                </a:lnTo>
                <a:lnTo>
                  <a:pt x="1454239" y="3854882"/>
                </a:lnTo>
                <a:lnTo>
                  <a:pt x="1442237" y="3854882"/>
                </a:lnTo>
                <a:lnTo>
                  <a:pt x="1442237" y="3867226"/>
                </a:lnTo>
                <a:lnTo>
                  <a:pt x="1454239" y="3867226"/>
                </a:lnTo>
                <a:lnTo>
                  <a:pt x="1454239" y="3879228"/>
                </a:lnTo>
                <a:lnTo>
                  <a:pt x="1466583" y="3879228"/>
                </a:lnTo>
                <a:lnTo>
                  <a:pt x="1466583" y="3867226"/>
                </a:lnTo>
                <a:lnTo>
                  <a:pt x="1478585" y="3867226"/>
                </a:lnTo>
                <a:lnTo>
                  <a:pt x="1478585" y="3854882"/>
                </a:lnTo>
                <a:lnTo>
                  <a:pt x="1466583" y="3854882"/>
                </a:lnTo>
                <a:lnTo>
                  <a:pt x="1466583" y="3842880"/>
                </a:lnTo>
                <a:close/>
                <a:moveTo>
                  <a:pt x="1261529" y="3703320"/>
                </a:moveTo>
                <a:lnTo>
                  <a:pt x="1247813" y="3703320"/>
                </a:lnTo>
                <a:lnTo>
                  <a:pt x="1247813" y="3717036"/>
                </a:lnTo>
                <a:lnTo>
                  <a:pt x="1234097" y="3717036"/>
                </a:lnTo>
                <a:lnTo>
                  <a:pt x="1234097" y="3730752"/>
                </a:lnTo>
                <a:lnTo>
                  <a:pt x="1247813" y="3730752"/>
                </a:lnTo>
                <a:lnTo>
                  <a:pt x="1247813" y="3744468"/>
                </a:lnTo>
                <a:lnTo>
                  <a:pt x="1261529" y="3744468"/>
                </a:lnTo>
                <a:lnTo>
                  <a:pt x="1261529" y="3730752"/>
                </a:lnTo>
                <a:lnTo>
                  <a:pt x="1275245" y="3730752"/>
                </a:lnTo>
                <a:lnTo>
                  <a:pt x="1275245" y="3717036"/>
                </a:lnTo>
                <a:lnTo>
                  <a:pt x="1261529" y="3717036"/>
                </a:lnTo>
                <a:lnTo>
                  <a:pt x="1261529" y="3703320"/>
                </a:lnTo>
                <a:close/>
                <a:moveTo>
                  <a:pt x="1469669" y="3558616"/>
                </a:moveTo>
                <a:lnTo>
                  <a:pt x="1451153" y="3558616"/>
                </a:lnTo>
                <a:lnTo>
                  <a:pt x="1451153" y="3577476"/>
                </a:lnTo>
                <a:lnTo>
                  <a:pt x="1432293" y="3577476"/>
                </a:lnTo>
                <a:lnTo>
                  <a:pt x="1432293" y="3595992"/>
                </a:lnTo>
                <a:lnTo>
                  <a:pt x="1451153" y="3595992"/>
                </a:lnTo>
                <a:lnTo>
                  <a:pt x="1451153" y="3614852"/>
                </a:lnTo>
                <a:lnTo>
                  <a:pt x="1469669" y="3614852"/>
                </a:lnTo>
                <a:lnTo>
                  <a:pt x="1469669" y="3595992"/>
                </a:lnTo>
                <a:lnTo>
                  <a:pt x="1488529" y="3595992"/>
                </a:lnTo>
                <a:lnTo>
                  <a:pt x="1488529" y="3577476"/>
                </a:lnTo>
                <a:lnTo>
                  <a:pt x="1469669" y="3577476"/>
                </a:lnTo>
                <a:lnTo>
                  <a:pt x="1469669" y="3558616"/>
                </a:lnTo>
                <a:close/>
                <a:moveTo>
                  <a:pt x="1448067" y="3349104"/>
                </a:moveTo>
                <a:lnTo>
                  <a:pt x="1472755" y="3349104"/>
                </a:lnTo>
                <a:lnTo>
                  <a:pt x="1472755" y="3324758"/>
                </a:lnTo>
                <a:lnTo>
                  <a:pt x="1497101" y="3324758"/>
                </a:lnTo>
                <a:lnTo>
                  <a:pt x="1497101" y="3300070"/>
                </a:lnTo>
                <a:lnTo>
                  <a:pt x="1472755" y="3300070"/>
                </a:lnTo>
                <a:lnTo>
                  <a:pt x="1472755" y="3275724"/>
                </a:lnTo>
                <a:lnTo>
                  <a:pt x="1448067" y="3275724"/>
                </a:lnTo>
                <a:lnTo>
                  <a:pt x="1448067" y="3300070"/>
                </a:lnTo>
                <a:lnTo>
                  <a:pt x="1423721" y="3300070"/>
                </a:lnTo>
                <a:lnTo>
                  <a:pt x="1423721" y="3324758"/>
                </a:lnTo>
                <a:lnTo>
                  <a:pt x="1448067" y="3324758"/>
                </a:lnTo>
                <a:lnTo>
                  <a:pt x="1448067" y="3349104"/>
                </a:lnTo>
                <a:close/>
                <a:moveTo>
                  <a:pt x="853135" y="3145079"/>
                </a:moveTo>
                <a:lnTo>
                  <a:pt x="833247" y="3145079"/>
                </a:lnTo>
                <a:lnTo>
                  <a:pt x="833247" y="3165310"/>
                </a:lnTo>
                <a:lnTo>
                  <a:pt x="813016" y="3165310"/>
                </a:lnTo>
                <a:lnTo>
                  <a:pt x="813016" y="3185198"/>
                </a:lnTo>
                <a:lnTo>
                  <a:pt x="833247" y="3185198"/>
                </a:lnTo>
                <a:lnTo>
                  <a:pt x="833247" y="3205429"/>
                </a:lnTo>
                <a:lnTo>
                  <a:pt x="853135" y="3205429"/>
                </a:lnTo>
                <a:lnTo>
                  <a:pt x="853135" y="3185198"/>
                </a:lnTo>
                <a:lnTo>
                  <a:pt x="873366" y="3185198"/>
                </a:lnTo>
                <a:lnTo>
                  <a:pt x="873366" y="3165310"/>
                </a:lnTo>
                <a:lnTo>
                  <a:pt x="853135" y="3165310"/>
                </a:lnTo>
                <a:lnTo>
                  <a:pt x="853135" y="3145079"/>
                </a:lnTo>
                <a:close/>
                <a:moveTo>
                  <a:pt x="233172" y="2742514"/>
                </a:moveTo>
                <a:lnTo>
                  <a:pt x="218770" y="2742514"/>
                </a:lnTo>
                <a:lnTo>
                  <a:pt x="218770" y="2756573"/>
                </a:lnTo>
                <a:lnTo>
                  <a:pt x="204711" y="2756573"/>
                </a:lnTo>
                <a:lnTo>
                  <a:pt x="204711" y="2770975"/>
                </a:lnTo>
                <a:lnTo>
                  <a:pt x="218770" y="2770975"/>
                </a:lnTo>
                <a:lnTo>
                  <a:pt x="218770" y="2785034"/>
                </a:lnTo>
                <a:lnTo>
                  <a:pt x="233172" y="2785034"/>
                </a:lnTo>
                <a:lnTo>
                  <a:pt x="233172" y="2770975"/>
                </a:lnTo>
                <a:lnTo>
                  <a:pt x="247231" y="2770975"/>
                </a:lnTo>
                <a:lnTo>
                  <a:pt x="247231" y="2756573"/>
                </a:lnTo>
                <a:lnTo>
                  <a:pt x="233172" y="2756573"/>
                </a:lnTo>
                <a:lnTo>
                  <a:pt x="233172" y="2742514"/>
                </a:lnTo>
                <a:close/>
                <a:moveTo>
                  <a:pt x="234201" y="2464422"/>
                </a:moveTo>
                <a:lnTo>
                  <a:pt x="217742" y="2464422"/>
                </a:lnTo>
                <a:lnTo>
                  <a:pt x="217742" y="2481224"/>
                </a:lnTo>
                <a:lnTo>
                  <a:pt x="200939" y="2481224"/>
                </a:lnTo>
                <a:lnTo>
                  <a:pt x="200939" y="2497684"/>
                </a:lnTo>
                <a:lnTo>
                  <a:pt x="217742" y="2497684"/>
                </a:lnTo>
                <a:lnTo>
                  <a:pt x="217742" y="2514486"/>
                </a:lnTo>
                <a:lnTo>
                  <a:pt x="234201" y="2514486"/>
                </a:lnTo>
                <a:lnTo>
                  <a:pt x="234201" y="2497684"/>
                </a:lnTo>
                <a:lnTo>
                  <a:pt x="251003" y="2497684"/>
                </a:lnTo>
                <a:lnTo>
                  <a:pt x="251003" y="2481224"/>
                </a:lnTo>
                <a:lnTo>
                  <a:pt x="234201" y="2481224"/>
                </a:lnTo>
                <a:lnTo>
                  <a:pt x="234201" y="2464422"/>
                </a:lnTo>
                <a:close/>
                <a:moveTo>
                  <a:pt x="165278" y="2328634"/>
                </a:moveTo>
                <a:lnTo>
                  <a:pt x="149504" y="2328634"/>
                </a:lnTo>
                <a:lnTo>
                  <a:pt x="149504" y="2344407"/>
                </a:lnTo>
                <a:lnTo>
                  <a:pt x="133731" y="2344407"/>
                </a:lnTo>
                <a:lnTo>
                  <a:pt x="133731" y="2360181"/>
                </a:lnTo>
                <a:lnTo>
                  <a:pt x="149504" y="2360181"/>
                </a:lnTo>
                <a:lnTo>
                  <a:pt x="149504" y="2375954"/>
                </a:lnTo>
                <a:lnTo>
                  <a:pt x="165278" y="2375954"/>
                </a:lnTo>
                <a:lnTo>
                  <a:pt x="165278" y="2360181"/>
                </a:lnTo>
                <a:lnTo>
                  <a:pt x="181051" y="2360181"/>
                </a:lnTo>
                <a:lnTo>
                  <a:pt x="181051" y="2344407"/>
                </a:lnTo>
                <a:lnTo>
                  <a:pt x="165278" y="2344407"/>
                </a:lnTo>
                <a:lnTo>
                  <a:pt x="165278" y="2328634"/>
                </a:lnTo>
                <a:close/>
                <a:moveTo>
                  <a:pt x="165964" y="2052599"/>
                </a:moveTo>
                <a:lnTo>
                  <a:pt x="148819" y="2052599"/>
                </a:lnTo>
                <a:lnTo>
                  <a:pt x="148819" y="2069402"/>
                </a:lnTo>
                <a:lnTo>
                  <a:pt x="132017" y="2069402"/>
                </a:lnTo>
                <a:lnTo>
                  <a:pt x="132017" y="2086547"/>
                </a:lnTo>
                <a:lnTo>
                  <a:pt x="148819" y="2086547"/>
                </a:lnTo>
                <a:lnTo>
                  <a:pt x="148819" y="2103349"/>
                </a:lnTo>
                <a:lnTo>
                  <a:pt x="165964" y="2103349"/>
                </a:lnTo>
                <a:lnTo>
                  <a:pt x="165964" y="2086547"/>
                </a:lnTo>
                <a:lnTo>
                  <a:pt x="182766" y="2086547"/>
                </a:lnTo>
                <a:lnTo>
                  <a:pt x="182766" y="2069402"/>
                </a:lnTo>
                <a:lnTo>
                  <a:pt x="165964" y="2069402"/>
                </a:lnTo>
                <a:lnTo>
                  <a:pt x="165964" y="2052599"/>
                </a:lnTo>
                <a:close/>
                <a:moveTo>
                  <a:pt x="165964" y="1778279"/>
                </a:moveTo>
                <a:lnTo>
                  <a:pt x="148819" y="1778279"/>
                </a:lnTo>
                <a:lnTo>
                  <a:pt x="148819" y="1795082"/>
                </a:lnTo>
                <a:lnTo>
                  <a:pt x="132017" y="1795082"/>
                </a:lnTo>
                <a:lnTo>
                  <a:pt x="132017" y="1812227"/>
                </a:lnTo>
                <a:lnTo>
                  <a:pt x="148819" y="1812227"/>
                </a:lnTo>
                <a:lnTo>
                  <a:pt x="148819" y="1829029"/>
                </a:lnTo>
                <a:lnTo>
                  <a:pt x="165964" y="1829029"/>
                </a:lnTo>
                <a:lnTo>
                  <a:pt x="165964" y="1812227"/>
                </a:lnTo>
                <a:lnTo>
                  <a:pt x="182766" y="1812227"/>
                </a:lnTo>
                <a:lnTo>
                  <a:pt x="182766" y="1795082"/>
                </a:lnTo>
                <a:lnTo>
                  <a:pt x="165964" y="1795082"/>
                </a:lnTo>
                <a:lnTo>
                  <a:pt x="165964" y="1778279"/>
                </a:lnTo>
                <a:close/>
                <a:moveTo>
                  <a:pt x="304495" y="2047799"/>
                </a:moveTo>
                <a:lnTo>
                  <a:pt x="284607" y="2047799"/>
                </a:lnTo>
                <a:lnTo>
                  <a:pt x="284607" y="2068030"/>
                </a:lnTo>
                <a:lnTo>
                  <a:pt x="264376" y="2068030"/>
                </a:lnTo>
                <a:lnTo>
                  <a:pt x="264376" y="2087918"/>
                </a:lnTo>
                <a:lnTo>
                  <a:pt x="284607" y="2087918"/>
                </a:lnTo>
                <a:lnTo>
                  <a:pt x="284607" y="2108149"/>
                </a:lnTo>
                <a:lnTo>
                  <a:pt x="304495" y="2108149"/>
                </a:lnTo>
                <a:lnTo>
                  <a:pt x="304495" y="2087918"/>
                </a:lnTo>
                <a:lnTo>
                  <a:pt x="324726" y="2087918"/>
                </a:lnTo>
                <a:lnTo>
                  <a:pt x="324726" y="2068030"/>
                </a:lnTo>
                <a:lnTo>
                  <a:pt x="304495" y="2068030"/>
                </a:lnTo>
                <a:lnTo>
                  <a:pt x="304495" y="2047799"/>
                </a:lnTo>
                <a:close/>
                <a:moveTo>
                  <a:pt x="304152" y="2323833"/>
                </a:moveTo>
                <a:lnTo>
                  <a:pt x="284950" y="2323833"/>
                </a:lnTo>
                <a:lnTo>
                  <a:pt x="284950" y="2342693"/>
                </a:lnTo>
                <a:lnTo>
                  <a:pt x="266090" y="2342693"/>
                </a:lnTo>
                <a:lnTo>
                  <a:pt x="266090" y="2361895"/>
                </a:lnTo>
                <a:lnTo>
                  <a:pt x="284950" y="2361895"/>
                </a:lnTo>
                <a:lnTo>
                  <a:pt x="284950" y="2380755"/>
                </a:lnTo>
                <a:lnTo>
                  <a:pt x="304152" y="2380755"/>
                </a:lnTo>
                <a:lnTo>
                  <a:pt x="304152" y="2361895"/>
                </a:lnTo>
                <a:lnTo>
                  <a:pt x="323012" y="2361895"/>
                </a:lnTo>
                <a:lnTo>
                  <a:pt x="323012" y="2342693"/>
                </a:lnTo>
                <a:lnTo>
                  <a:pt x="304152" y="2342693"/>
                </a:lnTo>
                <a:lnTo>
                  <a:pt x="304152" y="2323833"/>
                </a:lnTo>
                <a:close/>
                <a:moveTo>
                  <a:pt x="303124" y="2600897"/>
                </a:moveTo>
                <a:lnTo>
                  <a:pt x="285979" y="2600897"/>
                </a:lnTo>
                <a:lnTo>
                  <a:pt x="285979" y="2618042"/>
                </a:lnTo>
                <a:lnTo>
                  <a:pt x="268834" y="2618042"/>
                </a:lnTo>
                <a:lnTo>
                  <a:pt x="268834" y="2635187"/>
                </a:lnTo>
                <a:lnTo>
                  <a:pt x="285979" y="2635187"/>
                </a:lnTo>
                <a:lnTo>
                  <a:pt x="285979" y="2652332"/>
                </a:lnTo>
                <a:lnTo>
                  <a:pt x="303124" y="2652332"/>
                </a:lnTo>
                <a:lnTo>
                  <a:pt x="303124" y="2635187"/>
                </a:lnTo>
                <a:lnTo>
                  <a:pt x="320269" y="2635187"/>
                </a:lnTo>
                <a:lnTo>
                  <a:pt x="320269" y="2618042"/>
                </a:lnTo>
                <a:lnTo>
                  <a:pt x="303124" y="2618042"/>
                </a:lnTo>
                <a:lnTo>
                  <a:pt x="303124" y="2600897"/>
                </a:lnTo>
                <a:close/>
                <a:moveTo>
                  <a:pt x="235229" y="1912696"/>
                </a:moveTo>
                <a:lnTo>
                  <a:pt x="216713" y="1912696"/>
                </a:lnTo>
                <a:lnTo>
                  <a:pt x="216713" y="1931556"/>
                </a:lnTo>
                <a:lnTo>
                  <a:pt x="197853" y="1931556"/>
                </a:lnTo>
                <a:lnTo>
                  <a:pt x="197853" y="1950072"/>
                </a:lnTo>
                <a:lnTo>
                  <a:pt x="216713" y="1950072"/>
                </a:lnTo>
                <a:lnTo>
                  <a:pt x="216713" y="1968932"/>
                </a:lnTo>
                <a:lnTo>
                  <a:pt x="235229" y="1968932"/>
                </a:lnTo>
                <a:lnTo>
                  <a:pt x="235229" y="1950072"/>
                </a:lnTo>
                <a:lnTo>
                  <a:pt x="254089" y="1950072"/>
                </a:lnTo>
                <a:lnTo>
                  <a:pt x="254089" y="1931556"/>
                </a:lnTo>
                <a:lnTo>
                  <a:pt x="235229" y="1931556"/>
                </a:lnTo>
                <a:lnTo>
                  <a:pt x="235229" y="1912696"/>
                </a:lnTo>
                <a:close/>
                <a:moveTo>
                  <a:pt x="301409" y="2880017"/>
                </a:moveTo>
                <a:lnTo>
                  <a:pt x="287693" y="2880017"/>
                </a:lnTo>
                <a:lnTo>
                  <a:pt x="287693" y="2894076"/>
                </a:lnTo>
                <a:lnTo>
                  <a:pt x="273634" y="2894076"/>
                </a:lnTo>
                <a:lnTo>
                  <a:pt x="273634" y="2907792"/>
                </a:lnTo>
                <a:lnTo>
                  <a:pt x="287693" y="2907792"/>
                </a:lnTo>
                <a:lnTo>
                  <a:pt x="287693" y="2921851"/>
                </a:lnTo>
                <a:lnTo>
                  <a:pt x="301409" y="2921851"/>
                </a:lnTo>
                <a:lnTo>
                  <a:pt x="301409" y="2907792"/>
                </a:lnTo>
                <a:lnTo>
                  <a:pt x="315468" y="2907792"/>
                </a:lnTo>
                <a:lnTo>
                  <a:pt x="315468" y="2894076"/>
                </a:lnTo>
                <a:lnTo>
                  <a:pt x="301409" y="2894076"/>
                </a:lnTo>
                <a:lnTo>
                  <a:pt x="301409" y="2880017"/>
                </a:lnTo>
                <a:close/>
                <a:moveTo>
                  <a:pt x="235229" y="2187702"/>
                </a:moveTo>
                <a:lnTo>
                  <a:pt x="216713" y="2187702"/>
                </a:lnTo>
                <a:lnTo>
                  <a:pt x="216713" y="2205876"/>
                </a:lnTo>
                <a:lnTo>
                  <a:pt x="198539" y="2205876"/>
                </a:lnTo>
                <a:lnTo>
                  <a:pt x="198539" y="2224392"/>
                </a:lnTo>
                <a:lnTo>
                  <a:pt x="216713" y="2224392"/>
                </a:lnTo>
                <a:lnTo>
                  <a:pt x="216713" y="2242566"/>
                </a:lnTo>
                <a:lnTo>
                  <a:pt x="235229" y="2242566"/>
                </a:lnTo>
                <a:lnTo>
                  <a:pt x="235229" y="2224392"/>
                </a:lnTo>
                <a:lnTo>
                  <a:pt x="253403" y="2224392"/>
                </a:lnTo>
                <a:lnTo>
                  <a:pt x="253403" y="2205876"/>
                </a:lnTo>
                <a:lnTo>
                  <a:pt x="235229" y="2205876"/>
                </a:lnTo>
                <a:lnTo>
                  <a:pt x="235229" y="2187702"/>
                </a:lnTo>
                <a:close/>
                <a:moveTo>
                  <a:pt x="27089" y="2057743"/>
                </a:moveTo>
                <a:lnTo>
                  <a:pt x="13373" y="2057743"/>
                </a:lnTo>
                <a:lnTo>
                  <a:pt x="13373" y="2071116"/>
                </a:lnTo>
                <a:lnTo>
                  <a:pt x="0" y="2071116"/>
                </a:lnTo>
                <a:lnTo>
                  <a:pt x="0" y="2084832"/>
                </a:lnTo>
                <a:lnTo>
                  <a:pt x="13373" y="2084832"/>
                </a:lnTo>
                <a:lnTo>
                  <a:pt x="13373" y="2098205"/>
                </a:lnTo>
                <a:lnTo>
                  <a:pt x="27089" y="2098205"/>
                </a:lnTo>
                <a:lnTo>
                  <a:pt x="27089" y="2084832"/>
                </a:lnTo>
                <a:lnTo>
                  <a:pt x="40462" y="2084832"/>
                </a:lnTo>
                <a:lnTo>
                  <a:pt x="40462" y="2071116"/>
                </a:lnTo>
                <a:lnTo>
                  <a:pt x="27089" y="2071116"/>
                </a:lnTo>
                <a:lnTo>
                  <a:pt x="27089" y="2057743"/>
                </a:lnTo>
                <a:close/>
                <a:moveTo>
                  <a:pt x="164249" y="2605697"/>
                </a:moveTo>
                <a:lnTo>
                  <a:pt x="150533" y="2605697"/>
                </a:lnTo>
                <a:lnTo>
                  <a:pt x="150533" y="2619756"/>
                </a:lnTo>
                <a:lnTo>
                  <a:pt x="136474" y="2619756"/>
                </a:lnTo>
                <a:lnTo>
                  <a:pt x="136474" y="2633472"/>
                </a:lnTo>
                <a:lnTo>
                  <a:pt x="150533" y="2633472"/>
                </a:lnTo>
                <a:lnTo>
                  <a:pt x="150533" y="2647531"/>
                </a:lnTo>
                <a:lnTo>
                  <a:pt x="164249" y="2647531"/>
                </a:lnTo>
                <a:lnTo>
                  <a:pt x="164249" y="2633472"/>
                </a:lnTo>
                <a:lnTo>
                  <a:pt x="178308" y="2633472"/>
                </a:lnTo>
                <a:lnTo>
                  <a:pt x="178308" y="2619756"/>
                </a:lnTo>
                <a:lnTo>
                  <a:pt x="164249" y="2619756"/>
                </a:lnTo>
                <a:lnTo>
                  <a:pt x="164249" y="2605697"/>
                </a:lnTo>
                <a:close/>
                <a:moveTo>
                  <a:pt x="26403" y="2333435"/>
                </a:moveTo>
                <a:lnTo>
                  <a:pt x="14059" y="2333435"/>
                </a:lnTo>
                <a:lnTo>
                  <a:pt x="14059" y="2346122"/>
                </a:lnTo>
                <a:lnTo>
                  <a:pt x="1372" y="2346122"/>
                </a:lnTo>
                <a:lnTo>
                  <a:pt x="1372" y="2358466"/>
                </a:lnTo>
                <a:lnTo>
                  <a:pt x="14059" y="2358466"/>
                </a:lnTo>
                <a:lnTo>
                  <a:pt x="14059" y="2371154"/>
                </a:lnTo>
                <a:lnTo>
                  <a:pt x="26403" y="2371154"/>
                </a:lnTo>
                <a:lnTo>
                  <a:pt x="26403" y="2358466"/>
                </a:lnTo>
                <a:lnTo>
                  <a:pt x="39091" y="2358466"/>
                </a:lnTo>
                <a:lnTo>
                  <a:pt x="39091" y="2346122"/>
                </a:lnTo>
                <a:lnTo>
                  <a:pt x="26403" y="2346122"/>
                </a:lnTo>
                <a:lnTo>
                  <a:pt x="26403" y="2333435"/>
                </a:lnTo>
                <a:close/>
                <a:moveTo>
                  <a:pt x="81267" y="1688783"/>
                </a:moveTo>
                <a:lnTo>
                  <a:pt x="96355" y="1688783"/>
                </a:lnTo>
                <a:lnTo>
                  <a:pt x="96355" y="1674038"/>
                </a:lnTo>
                <a:lnTo>
                  <a:pt x="111100" y="1674038"/>
                </a:lnTo>
                <a:lnTo>
                  <a:pt x="111100" y="1658950"/>
                </a:lnTo>
                <a:lnTo>
                  <a:pt x="96355" y="1658950"/>
                </a:lnTo>
                <a:lnTo>
                  <a:pt x="96355" y="1644206"/>
                </a:lnTo>
                <a:lnTo>
                  <a:pt x="81267" y="1644206"/>
                </a:lnTo>
                <a:lnTo>
                  <a:pt x="81267" y="1658950"/>
                </a:lnTo>
                <a:lnTo>
                  <a:pt x="66523" y="1658950"/>
                </a:lnTo>
                <a:lnTo>
                  <a:pt x="66523" y="1674038"/>
                </a:lnTo>
                <a:lnTo>
                  <a:pt x="81267" y="1674038"/>
                </a:lnTo>
                <a:lnTo>
                  <a:pt x="81267" y="1688783"/>
                </a:lnTo>
                <a:close/>
                <a:moveTo>
                  <a:pt x="81953" y="1412405"/>
                </a:moveTo>
                <a:lnTo>
                  <a:pt x="95669" y="1412405"/>
                </a:lnTo>
                <a:lnTo>
                  <a:pt x="95669" y="1399032"/>
                </a:lnTo>
                <a:lnTo>
                  <a:pt x="109042" y="1399032"/>
                </a:lnTo>
                <a:lnTo>
                  <a:pt x="109042" y="1385316"/>
                </a:lnTo>
                <a:lnTo>
                  <a:pt x="95669" y="1385316"/>
                </a:lnTo>
                <a:lnTo>
                  <a:pt x="95669" y="1371943"/>
                </a:lnTo>
                <a:lnTo>
                  <a:pt x="81953" y="1371943"/>
                </a:lnTo>
                <a:lnTo>
                  <a:pt x="81953" y="1385316"/>
                </a:lnTo>
                <a:lnTo>
                  <a:pt x="68580" y="1385316"/>
                </a:lnTo>
                <a:lnTo>
                  <a:pt x="68580" y="1399032"/>
                </a:lnTo>
                <a:lnTo>
                  <a:pt x="81953" y="1399032"/>
                </a:lnTo>
                <a:lnTo>
                  <a:pt x="81953" y="1412405"/>
                </a:lnTo>
                <a:close/>
                <a:moveTo>
                  <a:pt x="27089" y="1783423"/>
                </a:moveTo>
                <a:lnTo>
                  <a:pt x="13373" y="1783423"/>
                </a:lnTo>
                <a:lnTo>
                  <a:pt x="13373" y="1796796"/>
                </a:lnTo>
                <a:lnTo>
                  <a:pt x="0" y="1796796"/>
                </a:lnTo>
                <a:lnTo>
                  <a:pt x="0" y="1810512"/>
                </a:lnTo>
                <a:lnTo>
                  <a:pt x="13373" y="1810512"/>
                </a:lnTo>
                <a:lnTo>
                  <a:pt x="13373" y="1823885"/>
                </a:lnTo>
                <a:lnTo>
                  <a:pt x="27089" y="1823885"/>
                </a:lnTo>
                <a:lnTo>
                  <a:pt x="27089" y="1810512"/>
                </a:lnTo>
                <a:lnTo>
                  <a:pt x="40462" y="1810512"/>
                </a:lnTo>
                <a:lnTo>
                  <a:pt x="40462" y="1796796"/>
                </a:lnTo>
                <a:lnTo>
                  <a:pt x="27089" y="1796796"/>
                </a:lnTo>
                <a:lnTo>
                  <a:pt x="27089" y="1783423"/>
                </a:lnTo>
                <a:close/>
                <a:moveTo>
                  <a:pt x="96355" y="1917840"/>
                </a:moveTo>
                <a:lnTo>
                  <a:pt x="81267" y="1917840"/>
                </a:lnTo>
                <a:lnTo>
                  <a:pt x="81267" y="1933270"/>
                </a:lnTo>
                <a:lnTo>
                  <a:pt x="65837" y="1933270"/>
                </a:lnTo>
                <a:lnTo>
                  <a:pt x="65837" y="1948358"/>
                </a:lnTo>
                <a:lnTo>
                  <a:pt x="81267" y="1948358"/>
                </a:lnTo>
                <a:lnTo>
                  <a:pt x="81267" y="1963788"/>
                </a:lnTo>
                <a:lnTo>
                  <a:pt x="96355" y="1963788"/>
                </a:lnTo>
                <a:lnTo>
                  <a:pt x="96355" y="1948358"/>
                </a:lnTo>
                <a:lnTo>
                  <a:pt x="111785" y="1948358"/>
                </a:lnTo>
                <a:lnTo>
                  <a:pt x="111785" y="1933270"/>
                </a:lnTo>
                <a:lnTo>
                  <a:pt x="96355" y="1933270"/>
                </a:lnTo>
                <a:lnTo>
                  <a:pt x="96355" y="1917840"/>
                </a:lnTo>
                <a:close/>
                <a:moveTo>
                  <a:pt x="96012" y="2193188"/>
                </a:moveTo>
                <a:lnTo>
                  <a:pt x="81610" y="2193188"/>
                </a:lnTo>
                <a:lnTo>
                  <a:pt x="81610" y="2207933"/>
                </a:lnTo>
                <a:lnTo>
                  <a:pt x="66866" y="2207933"/>
                </a:lnTo>
                <a:lnTo>
                  <a:pt x="66866" y="2222335"/>
                </a:lnTo>
                <a:lnTo>
                  <a:pt x="81610" y="2222335"/>
                </a:lnTo>
                <a:lnTo>
                  <a:pt x="81610" y="2237080"/>
                </a:lnTo>
                <a:lnTo>
                  <a:pt x="96012" y="2237080"/>
                </a:lnTo>
                <a:lnTo>
                  <a:pt x="96012" y="2222335"/>
                </a:lnTo>
                <a:lnTo>
                  <a:pt x="110757" y="2222335"/>
                </a:lnTo>
                <a:lnTo>
                  <a:pt x="110757" y="2207933"/>
                </a:lnTo>
                <a:lnTo>
                  <a:pt x="96012" y="2207933"/>
                </a:lnTo>
                <a:lnTo>
                  <a:pt x="96012" y="2193188"/>
                </a:lnTo>
                <a:close/>
                <a:moveTo>
                  <a:pt x="95326" y="2469566"/>
                </a:moveTo>
                <a:lnTo>
                  <a:pt x="82296" y="2469566"/>
                </a:lnTo>
                <a:lnTo>
                  <a:pt x="82296" y="2482939"/>
                </a:lnTo>
                <a:lnTo>
                  <a:pt x="68923" y="2482939"/>
                </a:lnTo>
                <a:lnTo>
                  <a:pt x="68923" y="2495969"/>
                </a:lnTo>
                <a:lnTo>
                  <a:pt x="82296" y="2495969"/>
                </a:lnTo>
                <a:lnTo>
                  <a:pt x="82296" y="2509342"/>
                </a:lnTo>
                <a:lnTo>
                  <a:pt x="95326" y="2509342"/>
                </a:lnTo>
                <a:lnTo>
                  <a:pt x="95326" y="2495969"/>
                </a:lnTo>
                <a:lnTo>
                  <a:pt x="108699" y="2495969"/>
                </a:lnTo>
                <a:lnTo>
                  <a:pt x="108699" y="2482939"/>
                </a:lnTo>
                <a:lnTo>
                  <a:pt x="95326" y="2482939"/>
                </a:lnTo>
                <a:lnTo>
                  <a:pt x="95326" y="2469566"/>
                </a:lnTo>
                <a:close/>
                <a:moveTo>
                  <a:pt x="440284" y="2875559"/>
                </a:moveTo>
                <a:lnTo>
                  <a:pt x="423139" y="2875559"/>
                </a:lnTo>
                <a:lnTo>
                  <a:pt x="423139" y="2892362"/>
                </a:lnTo>
                <a:lnTo>
                  <a:pt x="406336" y="2892362"/>
                </a:lnTo>
                <a:lnTo>
                  <a:pt x="406336" y="2909507"/>
                </a:lnTo>
                <a:lnTo>
                  <a:pt x="423139" y="2909507"/>
                </a:lnTo>
                <a:lnTo>
                  <a:pt x="423139" y="2926309"/>
                </a:lnTo>
                <a:lnTo>
                  <a:pt x="440284" y="2926309"/>
                </a:lnTo>
                <a:lnTo>
                  <a:pt x="440284" y="2909507"/>
                </a:lnTo>
                <a:lnTo>
                  <a:pt x="457086" y="2909507"/>
                </a:lnTo>
                <a:lnTo>
                  <a:pt x="457086" y="2892362"/>
                </a:lnTo>
                <a:lnTo>
                  <a:pt x="440284" y="2892362"/>
                </a:lnTo>
                <a:lnTo>
                  <a:pt x="440284" y="2875559"/>
                </a:lnTo>
                <a:close/>
                <a:moveTo>
                  <a:pt x="510235" y="2733599"/>
                </a:moveTo>
                <a:lnTo>
                  <a:pt x="490347" y="2733599"/>
                </a:lnTo>
                <a:lnTo>
                  <a:pt x="490347" y="2753830"/>
                </a:lnTo>
                <a:lnTo>
                  <a:pt x="470116" y="2753830"/>
                </a:lnTo>
                <a:lnTo>
                  <a:pt x="470116" y="2773718"/>
                </a:lnTo>
                <a:lnTo>
                  <a:pt x="490347" y="2773718"/>
                </a:lnTo>
                <a:lnTo>
                  <a:pt x="490347" y="2793949"/>
                </a:lnTo>
                <a:lnTo>
                  <a:pt x="510235" y="2793949"/>
                </a:lnTo>
                <a:lnTo>
                  <a:pt x="510235" y="2773718"/>
                </a:lnTo>
                <a:lnTo>
                  <a:pt x="530466" y="2773718"/>
                </a:lnTo>
                <a:lnTo>
                  <a:pt x="530466" y="2753830"/>
                </a:lnTo>
                <a:lnTo>
                  <a:pt x="510235" y="2753830"/>
                </a:lnTo>
                <a:lnTo>
                  <a:pt x="510235" y="2733599"/>
                </a:lnTo>
                <a:close/>
                <a:moveTo>
                  <a:pt x="508521" y="3013748"/>
                </a:moveTo>
                <a:lnTo>
                  <a:pt x="492061" y="3013748"/>
                </a:lnTo>
                <a:lnTo>
                  <a:pt x="492061" y="3029864"/>
                </a:lnTo>
                <a:lnTo>
                  <a:pt x="475945" y="3029864"/>
                </a:lnTo>
                <a:lnTo>
                  <a:pt x="475945" y="3046324"/>
                </a:lnTo>
                <a:lnTo>
                  <a:pt x="492061" y="3046324"/>
                </a:lnTo>
                <a:lnTo>
                  <a:pt x="492061" y="3062440"/>
                </a:lnTo>
                <a:lnTo>
                  <a:pt x="508521" y="3062440"/>
                </a:lnTo>
                <a:lnTo>
                  <a:pt x="508521" y="3046324"/>
                </a:lnTo>
                <a:lnTo>
                  <a:pt x="524637" y="3046324"/>
                </a:lnTo>
                <a:lnTo>
                  <a:pt x="524637" y="3029864"/>
                </a:lnTo>
                <a:lnTo>
                  <a:pt x="508521" y="3029864"/>
                </a:lnTo>
                <a:lnTo>
                  <a:pt x="508521" y="3013748"/>
                </a:lnTo>
                <a:close/>
                <a:moveTo>
                  <a:pt x="511607" y="2455507"/>
                </a:moveTo>
                <a:lnTo>
                  <a:pt x="488975" y="2455507"/>
                </a:lnTo>
                <a:lnTo>
                  <a:pt x="488975" y="2478138"/>
                </a:lnTo>
                <a:lnTo>
                  <a:pt x="466344" y="2478138"/>
                </a:lnTo>
                <a:lnTo>
                  <a:pt x="466344" y="2500770"/>
                </a:lnTo>
                <a:lnTo>
                  <a:pt x="488975" y="2500770"/>
                </a:lnTo>
                <a:lnTo>
                  <a:pt x="488975" y="2523401"/>
                </a:lnTo>
                <a:lnTo>
                  <a:pt x="511607" y="2523401"/>
                </a:lnTo>
                <a:lnTo>
                  <a:pt x="511607" y="2500770"/>
                </a:lnTo>
                <a:lnTo>
                  <a:pt x="534238" y="2500770"/>
                </a:lnTo>
                <a:lnTo>
                  <a:pt x="534238" y="2478138"/>
                </a:lnTo>
                <a:lnTo>
                  <a:pt x="511607" y="2478138"/>
                </a:lnTo>
                <a:lnTo>
                  <a:pt x="511607" y="2455507"/>
                </a:lnTo>
                <a:close/>
                <a:moveTo>
                  <a:pt x="506120" y="3294583"/>
                </a:moveTo>
                <a:lnTo>
                  <a:pt x="494462" y="3294583"/>
                </a:lnTo>
                <a:lnTo>
                  <a:pt x="494462" y="3306585"/>
                </a:lnTo>
                <a:lnTo>
                  <a:pt x="482460" y="3306585"/>
                </a:lnTo>
                <a:lnTo>
                  <a:pt x="482460" y="3318243"/>
                </a:lnTo>
                <a:lnTo>
                  <a:pt x="494462" y="3318243"/>
                </a:lnTo>
                <a:lnTo>
                  <a:pt x="494462" y="3330245"/>
                </a:lnTo>
                <a:lnTo>
                  <a:pt x="506120" y="3330245"/>
                </a:lnTo>
                <a:lnTo>
                  <a:pt x="506120" y="3318243"/>
                </a:lnTo>
                <a:lnTo>
                  <a:pt x="518122" y="3318243"/>
                </a:lnTo>
                <a:lnTo>
                  <a:pt x="518122" y="3306585"/>
                </a:lnTo>
                <a:lnTo>
                  <a:pt x="506120" y="3306585"/>
                </a:lnTo>
                <a:lnTo>
                  <a:pt x="506120" y="3294583"/>
                </a:lnTo>
                <a:close/>
                <a:moveTo>
                  <a:pt x="442684" y="2319376"/>
                </a:moveTo>
                <a:lnTo>
                  <a:pt x="420738" y="2319376"/>
                </a:lnTo>
                <a:lnTo>
                  <a:pt x="420738" y="2341321"/>
                </a:lnTo>
                <a:lnTo>
                  <a:pt x="398793" y="2341321"/>
                </a:lnTo>
                <a:lnTo>
                  <a:pt x="398793" y="2363267"/>
                </a:lnTo>
                <a:lnTo>
                  <a:pt x="420738" y="2363267"/>
                </a:lnTo>
                <a:lnTo>
                  <a:pt x="420738" y="2385212"/>
                </a:lnTo>
                <a:lnTo>
                  <a:pt x="442684" y="2385212"/>
                </a:lnTo>
                <a:lnTo>
                  <a:pt x="442684" y="2363267"/>
                </a:lnTo>
                <a:lnTo>
                  <a:pt x="464629" y="2363267"/>
                </a:lnTo>
                <a:lnTo>
                  <a:pt x="464629" y="2341321"/>
                </a:lnTo>
                <a:lnTo>
                  <a:pt x="442684" y="2341321"/>
                </a:lnTo>
                <a:lnTo>
                  <a:pt x="442684" y="2319376"/>
                </a:lnTo>
                <a:close/>
                <a:moveTo>
                  <a:pt x="580187" y="2592324"/>
                </a:moveTo>
                <a:lnTo>
                  <a:pt x="557555" y="2592324"/>
                </a:lnTo>
                <a:lnTo>
                  <a:pt x="557555" y="2615298"/>
                </a:lnTo>
                <a:lnTo>
                  <a:pt x="534581" y="2615298"/>
                </a:lnTo>
                <a:lnTo>
                  <a:pt x="534581" y="2637930"/>
                </a:lnTo>
                <a:lnTo>
                  <a:pt x="557555" y="2637930"/>
                </a:lnTo>
                <a:lnTo>
                  <a:pt x="557555" y="2660904"/>
                </a:lnTo>
                <a:lnTo>
                  <a:pt x="580187" y="2660904"/>
                </a:lnTo>
                <a:lnTo>
                  <a:pt x="580187" y="2637930"/>
                </a:lnTo>
                <a:lnTo>
                  <a:pt x="603161" y="2637930"/>
                </a:lnTo>
                <a:lnTo>
                  <a:pt x="603161" y="2615298"/>
                </a:lnTo>
                <a:lnTo>
                  <a:pt x="580187" y="2615298"/>
                </a:lnTo>
                <a:lnTo>
                  <a:pt x="580187" y="2592324"/>
                </a:lnTo>
                <a:close/>
                <a:moveTo>
                  <a:pt x="644652" y="3290811"/>
                </a:moveTo>
                <a:lnTo>
                  <a:pt x="630250" y="3290811"/>
                </a:lnTo>
                <a:lnTo>
                  <a:pt x="630250" y="3305213"/>
                </a:lnTo>
                <a:lnTo>
                  <a:pt x="615848" y="3305213"/>
                </a:lnTo>
                <a:lnTo>
                  <a:pt x="615848" y="3319615"/>
                </a:lnTo>
                <a:lnTo>
                  <a:pt x="630250" y="3319615"/>
                </a:lnTo>
                <a:lnTo>
                  <a:pt x="630250" y="3334017"/>
                </a:lnTo>
                <a:lnTo>
                  <a:pt x="644652" y="3334017"/>
                </a:lnTo>
                <a:lnTo>
                  <a:pt x="644652" y="3319615"/>
                </a:lnTo>
                <a:lnTo>
                  <a:pt x="659054" y="3319615"/>
                </a:lnTo>
                <a:lnTo>
                  <a:pt x="659054" y="3305213"/>
                </a:lnTo>
                <a:lnTo>
                  <a:pt x="644652" y="3305213"/>
                </a:lnTo>
                <a:lnTo>
                  <a:pt x="644652" y="3290811"/>
                </a:lnTo>
                <a:close/>
                <a:moveTo>
                  <a:pt x="576758" y="3151937"/>
                </a:moveTo>
                <a:lnTo>
                  <a:pt x="560984" y="3151937"/>
                </a:lnTo>
                <a:lnTo>
                  <a:pt x="560984" y="3167367"/>
                </a:lnTo>
                <a:lnTo>
                  <a:pt x="545554" y="3167367"/>
                </a:lnTo>
                <a:lnTo>
                  <a:pt x="545554" y="3183141"/>
                </a:lnTo>
                <a:lnTo>
                  <a:pt x="560984" y="3183141"/>
                </a:lnTo>
                <a:lnTo>
                  <a:pt x="560984" y="3198571"/>
                </a:lnTo>
                <a:lnTo>
                  <a:pt x="576758" y="3198571"/>
                </a:lnTo>
                <a:lnTo>
                  <a:pt x="576758" y="3183141"/>
                </a:lnTo>
                <a:lnTo>
                  <a:pt x="592188" y="3183141"/>
                </a:lnTo>
                <a:lnTo>
                  <a:pt x="592188" y="3167367"/>
                </a:lnTo>
                <a:lnTo>
                  <a:pt x="576758" y="3167367"/>
                </a:lnTo>
                <a:lnTo>
                  <a:pt x="576758" y="3151937"/>
                </a:lnTo>
                <a:close/>
                <a:moveTo>
                  <a:pt x="578815" y="2871445"/>
                </a:moveTo>
                <a:lnTo>
                  <a:pt x="558927" y="2871445"/>
                </a:lnTo>
                <a:lnTo>
                  <a:pt x="558927" y="2890990"/>
                </a:lnTo>
                <a:lnTo>
                  <a:pt x="539382" y="2890990"/>
                </a:lnTo>
                <a:lnTo>
                  <a:pt x="539382" y="2910878"/>
                </a:lnTo>
                <a:lnTo>
                  <a:pt x="558927" y="2910878"/>
                </a:lnTo>
                <a:lnTo>
                  <a:pt x="558927" y="2930423"/>
                </a:lnTo>
                <a:lnTo>
                  <a:pt x="578815" y="2930423"/>
                </a:lnTo>
                <a:lnTo>
                  <a:pt x="578815" y="2910878"/>
                </a:lnTo>
                <a:lnTo>
                  <a:pt x="598360" y="2910878"/>
                </a:lnTo>
                <a:lnTo>
                  <a:pt x="598360" y="2890990"/>
                </a:lnTo>
                <a:lnTo>
                  <a:pt x="578815" y="2890990"/>
                </a:lnTo>
                <a:lnTo>
                  <a:pt x="578815" y="2871445"/>
                </a:lnTo>
                <a:close/>
                <a:moveTo>
                  <a:pt x="373761" y="2183244"/>
                </a:moveTo>
                <a:lnTo>
                  <a:pt x="352501" y="2183244"/>
                </a:lnTo>
                <a:lnTo>
                  <a:pt x="352501" y="2204504"/>
                </a:lnTo>
                <a:lnTo>
                  <a:pt x="331241" y="2204504"/>
                </a:lnTo>
                <a:lnTo>
                  <a:pt x="331241" y="2225764"/>
                </a:lnTo>
                <a:lnTo>
                  <a:pt x="352501" y="2225764"/>
                </a:lnTo>
                <a:lnTo>
                  <a:pt x="352501" y="2247024"/>
                </a:lnTo>
                <a:lnTo>
                  <a:pt x="373761" y="2247024"/>
                </a:lnTo>
                <a:lnTo>
                  <a:pt x="373761" y="2225764"/>
                </a:lnTo>
                <a:lnTo>
                  <a:pt x="395021" y="2225764"/>
                </a:lnTo>
                <a:lnTo>
                  <a:pt x="395021" y="2204504"/>
                </a:lnTo>
                <a:lnTo>
                  <a:pt x="373761" y="2204504"/>
                </a:lnTo>
                <a:lnTo>
                  <a:pt x="373761" y="2183244"/>
                </a:lnTo>
                <a:close/>
                <a:moveTo>
                  <a:pt x="371704" y="2738057"/>
                </a:moveTo>
                <a:lnTo>
                  <a:pt x="354559" y="2738057"/>
                </a:lnTo>
                <a:lnTo>
                  <a:pt x="354559" y="2755202"/>
                </a:lnTo>
                <a:lnTo>
                  <a:pt x="337414" y="2755202"/>
                </a:lnTo>
                <a:lnTo>
                  <a:pt x="337414" y="2772347"/>
                </a:lnTo>
                <a:lnTo>
                  <a:pt x="354559" y="2772347"/>
                </a:lnTo>
                <a:lnTo>
                  <a:pt x="354559" y="2789492"/>
                </a:lnTo>
                <a:lnTo>
                  <a:pt x="371704" y="2789492"/>
                </a:lnTo>
                <a:lnTo>
                  <a:pt x="371704" y="2772347"/>
                </a:lnTo>
                <a:lnTo>
                  <a:pt x="388849" y="2772347"/>
                </a:lnTo>
                <a:lnTo>
                  <a:pt x="388849" y="2755202"/>
                </a:lnTo>
                <a:lnTo>
                  <a:pt x="371704" y="2755202"/>
                </a:lnTo>
                <a:lnTo>
                  <a:pt x="371704" y="2738057"/>
                </a:lnTo>
                <a:close/>
                <a:moveTo>
                  <a:pt x="373075" y="2459965"/>
                </a:moveTo>
                <a:lnTo>
                  <a:pt x="353187" y="2459965"/>
                </a:lnTo>
                <a:lnTo>
                  <a:pt x="353187" y="2479510"/>
                </a:lnTo>
                <a:lnTo>
                  <a:pt x="333642" y="2479510"/>
                </a:lnTo>
                <a:lnTo>
                  <a:pt x="333642" y="2499398"/>
                </a:lnTo>
                <a:lnTo>
                  <a:pt x="353187" y="2499398"/>
                </a:lnTo>
                <a:lnTo>
                  <a:pt x="353187" y="2518943"/>
                </a:lnTo>
                <a:lnTo>
                  <a:pt x="373075" y="2518943"/>
                </a:lnTo>
                <a:lnTo>
                  <a:pt x="373075" y="2499398"/>
                </a:lnTo>
                <a:lnTo>
                  <a:pt x="392620" y="2499398"/>
                </a:lnTo>
                <a:lnTo>
                  <a:pt x="392620" y="2479510"/>
                </a:lnTo>
                <a:lnTo>
                  <a:pt x="373075" y="2479510"/>
                </a:lnTo>
                <a:lnTo>
                  <a:pt x="373075" y="2459965"/>
                </a:lnTo>
                <a:close/>
                <a:moveTo>
                  <a:pt x="304495" y="1773479"/>
                </a:moveTo>
                <a:lnTo>
                  <a:pt x="284607" y="1773479"/>
                </a:lnTo>
                <a:lnTo>
                  <a:pt x="284607" y="1793710"/>
                </a:lnTo>
                <a:lnTo>
                  <a:pt x="264376" y="1793710"/>
                </a:lnTo>
                <a:lnTo>
                  <a:pt x="264376" y="1813598"/>
                </a:lnTo>
                <a:lnTo>
                  <a:pt x="284607" y="1813598"/>
                </a:lnTo>
                <a:lnTo>
                  <a:pt x="284607" y="1833829"/>
                </a:lnTo>
                <a:lnTo>
                  <a:pt x="304495" y="1833829"/>
                </a:lnTo>
                <a:lnTo>
                  <a:pt x="304495" y="1813598"/>
                </a:lnTo>
                <a:lnTo>
                  <a:pt x="324726" y="1813598"/>
                </a:lnTo>
                <a:lnTo>
                  <a:pt x="324726" y="1793710"/>
                </a:lnTo>
                <a:lnTo>
                  <a:pt x="304495" y="1793710"/>
                </a:lnTo>
                <a:lnTo>
                  <a:pt x="304495" y="1773479"/>
                </a:lnTo>
                <a:close/>
                <a:moveTo>
                  <a:pt x="369989" y="3017520"/>
                </a:moveTo>
                <a:lnTo>
                  <a:pt x="356273" y="3017520"/>
                </a:lnTo>
                <a:lnTo>
                  <a:pt x="356273" y="3031236"/>
                </a:lnTo>
                <a:lnTo>
                  <a:pt x="342557" y="3031236"/>
                </a:lnTo>
                <a:lnTo>
                  <a:pt x="342557" y="3044952"/>
                </a:lnTo>
                <a:lnTo>
                  <a:pt x="356273" y="3044952"/>
                </a:lnTo>
                <a:lnTo>
                  <a:pt x="356273" y="3058668"/>
                </a:lnTo>
                <a:lnTo>
                  <a:pt x="369989" y="3058668"/>
                </a:lnTo>
                <a:lnTo>
                  <a:pt x="369989" y="3044952"/>
                </a:lnTo>
                <a:lnTo>
                  <a:pt x="383705" y="3044952"/>
                </a:lnTo>
                <a:lnTo>
                  <a:pt x="383705" y="3031236"/>
                </a:lnTo>
                <a:lnTo>
                  <a:pt x="369989" y="3031236"/>
                </a:lnTo>
                <a:lnTo>
                  <a:pt x="369989" y="3017520"/>
                </a:lnTo>
                <a:close/>
                <a:moveTo>
                  <a:pt x="441655" y="2596439"/>
                </a:moveTo>
                <a:lnTo>
                  <a:pt x="421767" y="2596439"/>
                </a:lnTo>
                <a:lnTo>
                  <a:pt x="421767" y="2616670"/>
                </a:lnTo>
                <a:lnTo>
                  <a:pt x="401536" y="2616670"/>
                </a:lnTo>
                <a:lnTo>
                  <a:pt x="401536" y="2636558"/>
                </a:lnTo>
                <a:lnTo>
                  <a:pt x="421767" y="2636558"/>
                </a:lnTo>
                <a:lnTo>
                  <a:pt x="421767" y="2656789"/>
                </a:lnTo>
                <a:lnTo>
                  <a:pt x="441655" y="2656789"/>
                </a:lnTo>
                <a:lnTo>
                  <a:pt x="441655" y="2636558"/>
                </a:lnTo>
                <a:lnTo>
                  <a:pt x="461886" y="2636558"/>
                </a:lnTo>
                <a:lnTo>
                  <a:pt x="461886" y="2616670"/>
                </a:lnTo>
                <a:lnTo>
                  <a:pt x="441655" y="2616670"/>
                </a:lnTo>
                <a:lnTo>
                  <a:pt x="441655" y="2596439"/>
                </a:lnTo>
                <a:close/>
                <a:moveTo>
                  <a:pt x="438226" y="3156052"/>
                </a:moveTo>
                <a:lnTo>
                  <a:pt x="425196" y="3156052"/>
                </a:lnTo>
                <a:lnTo>
                  <a:pt x="425196" y="3168739"/>
                </a:lnTo>
                <a:lnTo>
                  <a:pt x="412509" y="3168739"/>
                </a:lnTo>
                <a:lnTo>
                  <a:pt x="412509" y="3181769"/>
                </a:lnTo>
                <a:lnTo>
                  <a:pt x="425196" y="3181769"/>
                </a:lnTo>
                <a:lnTo>
                  <a:pt x="425196" y="3194456"/>
                </a:lnTo>
                <a:lnTo>
                  <a:pt x="438226" y="3194456"/>
                </a:lnTo>
                <a:lnTo>
                  <a:pt x="438226" y="3181769"/>
                </a:lnTo>
                <a:lnTo>
                  <a:pt x="450913" y="3181769"/>
                </a:lnTo>
                <a:lnTo>
                  <a:pt x="450913" y="3168739"/>
                </a:lnTo>
                <a:lnTo>
                  <a:pt x="438226" y="3168739"/>
                </a:lnTo>
                <a:lnTo>
                  <a:pt x="438226" y="3156052"/>
                </a:lnTo>
                <a:close/>
                <a:moveTo>
                  <a:pt x="647052" y="3009633"/>
                </a:moveTo>
                <a:lnTo>
                  <a:pt x="627850" y="3009633"/>
                </a:lnTo>
                <a:lnTo>
                  <a:pt x="627850" y="3028493"/>
                </a:lnTo>
                <a:lnTo>
                  <a:pt x="608990" y="3028493"/>
                </a:lnTo>
                <a:lnTo>
                  <a:pt x="608990" y="3047695"/>
                </a:lnTo>
                <a:lnTo>
                  <a:pt x="627850" y="3047695"/>
                </a:lnTo>
                <a:lnTo>
                  <a:pt x="627850" y="3066555"/>
                </a:lnTo>
                <a:lnTo>
                  <a:pt x="647052" y="3066555"/>
                </a:lnTo>
                <a:lnTo>
                  <a:pt x="647052" y="3047695"/>
                </a:lnTo>
                <a:lnTo>
                  <a:pt x="665912" y="3047695"/>
                </a:lnTo>
                <a:lnTo>
                  <a:pt x="665912" y="3028493"/>
                </a:lnTo>
                <a:lnTo>
                  <a:pt x="647052" y="3028493"/>
                </a:lnTo>
                <a:lnTo>
                  <a:pt x="647052" y="3009633"/>
                </a:lnTo>
                <a:close/>
                <a:moveTo>
                  <a:pt x="420052" y="2112607"/>
                </a:moveTo>
                <a:lnTo>
                  <a:pt x="443370" y="2112607"/>
                </a:lnTo>
                <a:lnTo>
                  <a:pt x="443370" y="2089633"/>
                </a:lnTo>
                <a:lnTo>
                  <a:pt x="466344" y="2089633"/>
                </a:lnTo>
                <a:lnTo>
                  <a:pt x="466344" y="2066315"/>
                </a:lnTo>
                <a:lnTo>
                  <a:pt x="443370" y="2066315"/>
                </a:lnTo>
                <a:lnTo>
                  <a:pt x="443370" y="2043341"/>
                </a:lnTo>
                <a:lnTo>
                  <a:pt x="420052" y="2043341"/>
                </a:lnTo>
                <a:lnTo>
                  <a:pt x="420052" y="2066315"/>
                </a:lnTo>
                <a:lnTo>
                  <a:pt x="397078" y="2066315"/>
                </a:lnTo>
                <a:lnTo>
                  <a:pt x="397078" y="2089633"/>
                </a:lnTo>
                <a:lnTo>
                  <a:pt x="420052" y="2089633"/>
                </a:lnTo>
                <a:lnTo>
                  <a:pt x="420052" y="2112607"/>
                </a:lnTo>
                <a:close/>
                <a:moveTo>
                  <a:pt x="374104" y="1907896"/>
                </a:moveTo>
                <a:lnTo>
                  <a:pt x="352158" y="1907896"/>
                </a:lnTo>
                <a:lnTo>
                  <a:pt x="352158" y="1929841"/>
                </a:lnTo>
                <a:lnTo>
                  <a:pt x="330213" y="1929841"/>
                </a:lnTo>
                <a:lnTo>
                  <a:pt x="330213" y="1951787"/>
                </a:lnTo>
                <a:lnTo>
                  <a:pt x="352158" y="1951787"/>
                </a:lnTo>
                <a:lnTo>
                  <a:pt x="352158" y="1973732"/>
                </a:lnTo>
                <a:lnTo>
                  <a:pt x="374104" y="1973732"/>
                </a:lnTo>
                <a:lnTo>
                  <a:pt x="374104" y="1951787"/>
                </a:lnTo>
                <a:lnTo>
                  <a:pt x="396049" y="1951787"/>
                </a:lnTo>
                <a:lnTo>
                  <a:pt x="396049" y="1929841"/>
                </a:lnTo>
                <a:lnTo>
                  <a:pt x="374104" y="1929841"/>
                </a:lnTo>
                <a:lnTo>
                  <a:pt x="374104" y="1907896"/>
                </a:lnTo>
                <a:close/>
                <a:moveTo>
                  <a:pt x="14059" y="1547851"/>
                </a:moveTo>
                <a:lnTo>
                  <a:pt x="26403" y="1547851"/>
                </a:lnTo>
                <a:lnTo>
                  <a:pt x="26403" y="1535506"/>
                </a:lnTo>
                <a:lnTo>
                  <a:pt x="38748" y="1535506"/>
                </a:lnTo>
                <a:lnTo>
                  <a:pt x="38748" y="1523162"/>
                </a:lnTo>
                <a:lnTo>
                  <a:pt x="26403" y="1523162"/>
                </a:lnTo>
                <a:lnTo>
                  <a:pt x="26403" y="1510817"/>
                </a:lnTo>
                <a:lnTo>
                  <a:pt x="14059" y="1510817"/>
                </a:lnTo>
                <a:lnTo>
                  <a:pt x="14059" y="1523162"/>
                </a:lnTo>
                <a:lnTo>
                  <a:pt x="1715" y="1523162"/>
                </a:lnTo>
                <a:lnTo>
                  <a:pt x="1715" y="1535506"/>
                </a:lnTo>
                <a:lnTo>
                  <a:pt x="14059" y="1535506"/>
                </a:lnTo>
                <a:lnTo>
                  <a:pt x="14059" y="1547851"/>
                </a:lnTo>
                <a:close/>
                <a:moveTo>
                  <a:pt x="1949044" y="3698177"/>
                </a:moveTo>
                <a:lnTo>
                  <a:pt x="1931899" y="3698177"/>
                </a:lnTo>
                <a:lnTo>
                  <a:pt x="1931899" y="3715322"/>
                </a:lnTo>
                <a:lnTo>
                  <a:pt x="1914754" y="3715322"/>
                </a:lnTo>
                <a:lnTo>
                  <a:pt x="1914754" y="3732467"/>
                </a:lnTo>
                <a:lnTo>
                  <a:pt x="1931899" y="3732467"/>
                </a:lnTo>
                <a:lnTo>
                  <a:pt x="1931899" y="3749612"/>
                </a:lnTo>
                <a:lnTo>
                  <a:pt x="1949044" y="3749612"/>
                </a:lnTo>
                <a:lnTo>
                  <a:pt x="1949044" y="3732467"/>
                </a:lnTo>
                <a:lnTo>
                  <a:pt x="1966189" y="3732467"/>
                </a:lnTo>
                <a:lnTo>
                  <a:pt x="1966189" y="3715322"/>
                </a:lnTo>
                <a:lnTo>
                  <a:pt x="1949044" y="3715322"/>
                </a:lnTo>
                <a:lnTo>
                  <a:pt x="1949044" y="3698177"/>
                </a:lnTo>
                <a:close/>
                <a:moveTo>
                  <a:pt x="3460890" y="1769021"/>
                </a:moveTo>
                <a:lnTo>
                  <a:pt x="3437573" y="1769021"/>
                </a:lnTo>
                <a:lnTo>
                  <a:pt x="3437573" y="1791995"/>
                </a:lnTo>
                <a:lnTo>
                  <a:pt x="3414598" y="1791995"/>
                </a:lnTo>
                <a:lnTo>
                  <a:pt x="3414598" y="1815313"/>
                </a:lnTo>
                <a:lnTo>
                  <a:pt x="3437573" y="1815313"/>
                </a:lnTo>
                <a:lnTo>
                  <a:pt x="3437573" y="1838287"/>
                </a:lnTo>
                <a:lnTo>
                  <a:pt x="3460890" y="1838287"/>
                </a:lnTo>
                <a:lnTo>
                  <a:pt x="3460890" y="1815313"/>
                </a:lnTo>
                <a:lnTo>
                  <a:pt x="3483864" y="1815313"/>
                </a:lnTo>
                <a:lnTo>
                  <a:pt x="3483864" y="1791995"/>
                </a:lnTo>
                <a:lnTo>
                  <a:pt x="3460890" y="1791995"/>
                </a:lnTo>
                <a:lnTo>
                  <a:pt x="3460890" y="1769021"/>
                </a:lnTo>
                <a:close/>
                <a:moveTo>
                  <a:pt x="3455746" y="3156052"/>
                </a:moveTo>
                <a:lnTo>
                  <a:pt x="3442716" y="3156052"/>
                </a:lnTo>
                <a:lnTo>
                  <a:pt x="3442716" y="3168739"/>
                </a:lnTo>
                <a:lnTo>
                  <a:pt x="3430029" y="3168739"/>
                </a:lnTo>
                <a:lnTo>
                  <a:pt x="3430029" y="3181769"/>
                </a:lnTo>
                <a:lnTo>
                  <a:pt x="3442716" y="3181769"/>
                </a:lnTo>
                <a:lnTo>
                  <a:pt x="3442716" y="3194456"/>
                </a:lnTo>
                <a:lnTo>
                  <a:pt x="3455746" y="3194456"/>
                </a:lnTo>
                <a:lnTo>
                  <a:pt x="3455746" y="3181769"/>
                </a:lnTo>
                <a:lnTo>
                  <a:pt x="3468434" y="3181769"/>
                </a:lnTo>
                <a:lnTo>
                  <a:pt x="3468434" y="3168739"/>
                </a:lnTo>
                <a:lnTo>
                  <a:pt x="3455746" y="3168739"/>
                </a:lnTo>
                <a:lnTo>
                  <a:pt x="3455746" y="3156052"/>
                </a:lnTo>
                <a:close/>
                <a:moveTo>
                  <a:pt x="3459175" y="2596439"/>
                </a:moveTo>
                <a:lnTo>
                  <a:pt x="3439287" y="2596439"/>
                </a:lnTo>
                <a:lnTo>
                  <a:pt x="3439287" y="2616670"/>
                </a:lnTo>
                <a:lnTo>
                  <a:pt x="3419056" y="2616670"/>
                </a:lnTo>
                <a:lnTo>
                  <a:pt x="3419056" y="2636558"/>
                </a:lnTo>
                <a:lnTo>
                  <a:pt x="3439287" y="2636558"/>
                </a:lnTo>
                <a:lnTo>
                  <a:pt x="3439287" y="2656789"/>
                </a:lnTo>
                <a:lnTo>
                  <a:pt x="3459175" y="2656789"/>
                </a:lnTo>
                <a:lnTo>
                  <a:pt x="3459175" y="2636558"/>
                </a:lnTo>
                <a:lnTo>
                  <a:pt x="3479407" y="2636558"/>
                </a:lnTo>
                <a:lnTo>
                  <a:pt x="3479407" y="2616670"/>
                </a:lnTo>
                <a:lnTo>
                  <a:pt x="3459175" y="2616670"/>
                </a:lnTo>
                <a:lnTo>
                  <a:pt x="3459175" y="2596439"/>
                </a:lnTo>
                <a:close/>
                <a:moveTo>
                  <a:pt x="3457804" y="2875559"/>
                </a:moveTo>
                <a:lnTo>
                  <a:pt x="3440659" y="2875559"/>
                </a:lnTo>
                <a:lnTo>
                  <a:pt x="3440659" y="2892362"/>
                </a:lnTo>
                <a:lnTo>
                  <a:pt x="3423857" y="2892362"/>
                </a:lnTo>
                <a:lnTo>
                  <a:pt x="3423857" y="2909507"/>
                </a:lnTo>
                <a:lnTo>
                  <a:pt x="3440659" y="2909507"/>
                </a:lnTo>
                <a:lnTo>
                  <a:pt x="3440659" y="2926309"/>
                </a:lnTo>
                <a:lnTo>
                  <a:pt x="3457804" y="2926309"/>
                </a:lnTo>
                <a:lnTo>
                  <a:pt x="3457804" y="2909507"/>
                </a:lnTo>
                <a:lnTo>
                  <a:pt x="3474606" y="2909507"/>
                </a:lnTo>
                <a:lnTo>
                  <a:pt x="3474606" y="2892362"/>
                </a:lnTo>
                <a:lnTo>
                  <a:pt x="3457804" y="2892362"/>
                </a:lnTo>
                <a:lnTo>
                  <a:pt x="3457804" y="2875559"/>
                </a:lnTo>
                <a:close/>
                <a:moveTo>
                  <a:pt x="3460204" y="2319033"/>
                </a:moveTo>
                <a:lnTo>
                  <a:pt x="3438259" y="2319033"/>
                </a:lnTo>
                <a:lnTo>
                  <a:pt x="3438259" y="2341321"/>
                </a:lnTo>
                <a:lnTo>
                  <a:pt x="3415970" y="2341321"/>
                </a:lnTo>
                <a:lnTo>
                  <a:pt x="3415970" y="2363267"/>
                </a:lnTo>
                <a:lnTo>
                  <a:pt x="3438259" y="2363267"/>
                </a:lnTo>
                <a:lnTo>
                  <a:pt x="3438259" y="2385555"/>
                </a:lnTo>
                <a:lnTo>
                  <a:pt x="3460204" y="2385555"/>
                </a:lnTo>
                <a:lnTo>
                  <a:pt x="3460204" y="2363267"/>
                </a:lnTo>
                <a:lnTo>
                  <a:pt x="3482492" y="2363267"/>
                </a:lnTo>
                <a:lnTo>
                  <a:pt x="3482492" y="2341321"/>
                </a:lnTo>
                <a:lnTo>
                  <a:pt x="3460204" y="2341321"/>
                </a:lnTo>
                <a:lnTo>
                  <a:pt x="3460204" y="2319033"/>
                </a:lnTo>
                <a:close/>
                <a:moveTo>
                  <a:pt x="3528441" y="2183244"/>
                </a:moveTo>
                <a:lnTo>
                  <a:pt x="3507181" y="2183244"/>
                </a:lnTo>
                <a:lnTo>
                  <a:pt x="3507181" y="2204504"/>
                </a:lnTo>
                <a:lnTo>
                  <a:pt x="3485921" y="2204504"/>
                </a:lnTo>
                <a:lnTo>
                  <a:pt x="3485921" y="2225764"/>
                </a:lnTo>
                <a:lnTo>
                  <a:pt x="3507181" y="2225764"/>
                </a:lnTo>
                <a:lnTo>
                  <a:pt x="3507181" y="2247024"/>
                </a:lnTo>
                <a:lnTo>
                  <a:pt x="3528441" y="2247024"/>
                </a:lnTo>
                <a:lnTo>
                  <a:pt x="3528441" y="2225764"/>
                </a:lnTo>
                <a:lnTo>
                  <a:pt x="3549701" y="2225764"/>
                </a:lnTo>
                <a:lnTo>
                  <a:pt x="3549701" y="2204504"/>
                </a:lnTo>
                <a:lnTo>
                  <a:pt x="3528441" y="2204504"/>
                </a:lnTo>
                <a:lnTo>
                  <a:pt x="3528441" y="2183244"/>
                </a:lnTo>
                <a:close/>
                <a:moveTo>
                  <a:pt x="3250692" y="3290811"/>
                </a:moveTo>
                <a:lnTo>
                  <a:pt x="3236290" y="3290811"/>
                </a:lnTo>
                <a:lnTo>
                  <a:pt x="3236290" y="3305213"/>
                </a:lnTo>
                <a:lnTo>
                  <a:pt x="3221888" y="3305213"/>
                </a:lnTo>
                <a:lnTo>
                  <a:pt x="3221888" y="3319615"/>
                </a:lnTo>
                <a:lnTo>
                  <a:pt x="3236290" y="3319615"/>
                </a:lnTo>
                <a:lnTo>
                  <a:pt x="3236290" y="3334017"/>
                </a:lnTo>
                <a:lnTo>
                  <a:pt x="3250692" y="3334017"/>
                </a:lnTo>
                <a:lnTo>
                  <a:pt x="3250692" y="3319615"/>
                </a:lnTo>
                <a:lnTo>
                  <a:pt x="3265094" y="3319615"/>
                </a:lnTo>
                <a:lnTo>
                  <a:pt x="3265094" y="3305213"/>
                </a:lnTo>
                <a:lnTo>
                  <a:pt x="3250692" y="3305213"/>
                </a:lnTo>
                <a:lnTo>
                  <a:pt x="3250692" y="3290811"/>
                </a:lnTo>
                <a:close/>
                <a:moveTo>
                  <a:pt x="3524669" y="3017863"/>
                </a:moveTo>
                <a:lnTo>
                  <a:pt x="3510953" y="3017863"/>
                </a:lnTo>
                <a:lnTo>
                  <a:pt x="3510953" y="3031236"/>
                </a:lnTo>
                <a:lnTo>
                  <a:pt x="3497580" y="3031236"/>
                </a:lnTo>
                <a:lnTo>
                  <a:pt x="3497580" y="3044952"/>
                </a:lnTo>
                <a:lnTo>
                  <a:pt x="3510953" y="3044952"/>
                </a:lnTo>
                <a:lnTo>
                  <a:pt x="3510953" y="3058325"/>
                </a:lnTo>
                <a:lnTo>
                  <a:pt x="3524669" y="3058325"/>
                </a:lnTo>
                <a:lnTo>
                  <a:pt x="3524669" y="3044952"/>
                </a:lnTo>
                <a:lnTo>
                  <a:pt x="3538042" y="3044952"/>
                </a:lnTo>
                <a:lnTo>
                  <a:pt x="3538042" y="3031236"/>
                </a:lnTo>
                <a:lnTo>
                  <a:pt x="3524669" y="3031236"/>
                </a:lnTo>
                <a:lnTo>
                  <a:pt x="3524669" y="3017863"/>
                </a:lnTo>
                <a:close/>
                <a:moveTo>
                  <a:pt x="3526384" y="2738057"/>
                </a:moveTo>
                <a:lnTo>
                  <a:pt x="3509239" y="2738057"/>
                </a:lnTo>
                <a:lnTo>
                  <a:pt x="3509239" y="2755202"/>
                </a:lnTo>
                <a:lnTo>
                  <a:pt x="3492094" y="2755202"/>
                </a:lnTo>
                <a:lnTo>
                  <a:pt x="3492094" y="2772347"/>
                </a:lnTo>
                <a:lnTo>
                  <a:pt x="3509239" y="2772347"/>
                </a:lnTo>
                <a:lnTo>
                  <a:pt x="3509239" y="2789492"/>
                </a:lnTo>
                <a:lnTo>
                  <a:pt x="3526384" y="2789492"/>
                </a:lnTo>
                <a:lnTo>
                  <a:pt x="3526384" y="2772347"/>
                </a:lnTo>
                <a:lnTo>
                  <a:pt x="3543529" y="2772347"/>
                </a:lnTo>
                <a:lnTo>
                  <a:pt x="3543529" y="2755202"/>
                </a:lnTo>
                <a:lnTo>
                  <a:pt x="3526384" y="2755202"/>
                </a:lnTo>
                <a:lnTo>
                  <a:pt x="3526384" y="2738057"/>
                </a:lnTo>
                <a:close/>
                <a:moveTo>
                  <a:pt x="3460890" y="2043341"/>
                </a:moveTo>
                <a:lnTo>
                  <a:pt x="3437573" y="2043341"/>
                </a:lnTo>
                <a:lnTo>
                  <a:pt x="3437573" y="2066315"/>
                </a:lnTo>
                <a:lnTo>
                  <a:pt x="3414598" y="2066315"/>
                </a:lnTo>
                <a:lnTo>
                  <a:pt x="3414598" y="2089633"/>
                </a:lnTo>
                <a:lnTo>
                  <a:pt x="3437573" y="2089633"/>
                </a:lnTo>
                <a:lnTo>
                  <a:pt x="3437573" y="2112607"/>
                </a:lnTo>
                <a:lnTo>
                  <a:pt x="3460890" y="2112607"/>
                </a:lnTo>
                <a:lnTo>
                  <a:pt x="3460890" y="2089633"/>
                </a:lnTo>
                <a:lnTo>
                  <a:pt x="3483864" y="2089633"/>
                </a:lnTo>
                <a:lnTo>
                  <a:pt x="3483864" y="2066315"/>
                </a:lnTo>
                <a:lnTo>
                  <a:pt x="3460890" y="2066315"/>
                </a:lnTo>
                <a:lnTo>
                  <a:pt x="3460890" y="2043341"/>
                </a:lnTo>
                <a:close/>
                <a:moveTo>
                  <a:pt x="3254807" y="2729827"/>
                </a:moveTo>
                <a:lnTo>
                  <a:pt x="3232175" y="2729827"/>
                </a:lnTo>
                <a:lnTo>
                  <a:pt x="3232175" y="2752458"/>
                </a:lnTo>
                <a:lnTo>
                  <a:pt x="3209544" y="2752458"/>
                </a:lnTo>
                <a:lnTo>
                  <a:pt x="3209544" y="2775090"/>
                </a:lnTo>
                <a:lnTo>
                  <a:pt x="3232175" y="2775090"/>
                </a:lnTo>
                <a:lnTo>
                  <a:pt x="3232175" y="2797721"/>
                </a:lnTo>
                <a:lnTo>
                  <a:pt x="3254807" y="2797721"/>
                </a:lnTo>
                <a:lnTo>
                  <a:pt x="3254807" y="2775090"/>
                </a:lnTo>
                <a:lnTo>
                  <a:pt x="3277438" y="2775090"/>
                </a:lnTo>
                <a:lnTo>
                  <a:pt x="3277438" y="2752458"/>
                </a:lnTo>
                <a:lnTo>
                  <a:pt x="3254807" y="2752458"/>
                </a:lnTo>
                <a:lnTo>
                  <a:pt x="3254807" y="2729827"/>
                </a:lnTo>
                <a:close/>
                <a:moveTo>
                  <a:pt x="3319958" y="3151937"/>
                </a:moveTo>
                <a:lnTo>
                  <a:pt x="3304184" y="3151937"/>
                </a:lnTo>
                <a:lnTo>
                  <a:pt x="3304184" y="3167367"/>
                </a:lnTo>
                <a:lnTo>
                  <a:pt x="3288754" y="3167367"/>
                </a:lnTo>
                <a:lnTo>
                  <a:pt x="3288754" y="3183141"/>
                </a:lnTo>
                <a:lnTo>
                  <a:pt x="3304184" y="3183141"/>
                </a:lnTo>
                <a:lnTo>
                  <a:pt x="3304184" y="3198571"/>
                </a:lnTo>
                <a:lnTo>
                  <a:pt x="3319958" y="3198571"/>
                </a:lnTo>
                <a:lnTo>
                  <a:pt x="3319958" y="3183141"/>
                </a:lnTo>
                <a:lnTo>
                  <a:pt x="3335389" y="3183141"/>
                </a:lnTo>
                <a:lnTo>
                  <a:pt x="3335389" y="3167367"/>
                </a:lnTo>
                <a:lnTo>
                  <a:pt x="3319958" y="3167367"/>
                </a:lnTo>
                <a:lnTo>
                  <a:pt x="3319958" y="3151937"/>
                </a:lnTo>
                <a:close/>
                <a:moveTo>
                  <a:pt x="3322015" y="2871445"/>
                </a:moveTo>
                <a:lnTo>
                  <a:pt x="3302127" y="2871445"/>
                </a:lnTo>
                <a:lnTo>
                  <a:pt x="3302127" y="2890990"/>
                </a:lnTo>
                <a:lnTo>
                  <a:pt x="3282582" y="2890990"/>
                </a:lnTo>
                <a:lnTo>
                  <a:pt x="3282582" y="2910878"/>
                </a:lnTo>
                <a:lnTo>
                  <a:pt x="3302127" y="2910878"/>
                </a:lnTo>
                <a:lnTo>
                  <a:pt x="3302127" y="2930423"/>
                </a:lnTo>
                <a:lnTo>
                  <a:pt x="3322015" y="2930423"/>
                </a:lnTo>
                <a:lnTo>
                  <a:pt x="3322015" y="2910878"/>
                </a:lnTo>
                <a:lnTo>
                  <a:pt x="3341561" y="2910878"/>
                </a:lnTo>
                <a:lnTo>
                  <a:pt x="3341561" y="2890990"/>
                </a:lnTo>
                <a:lnTo>
                  <a:pt x="3322015" y="2890990"/>
                </a:lnTo>
                <a:lnTo>
                  <a:pt x="3322015" y="2871445"/>
                </a:lnTo>
                <a:close/>
                <a:moveTo>
                  <a:pt x="3253093" y="3009633"/>
                </a:moveTo>
                <a:lnTo>
                  <a:pt x="3233890" y="3009633"/>
                </a:lnTo>
                <a:lnTo>
                  <a:pt x="3233890" y="3028493"/>
                </a:lnTo>
                <a:lnTo>
                  <a:pt x="3215030" y="3028493"/>
                </a:lnTo>
                <a:lnTo>
                  <a:pt x="3215030" y="3047695"/>
                </a:lnTo>
                <a:lnTo>
                  <a:pt x="3233890" y="3047695"/>
                </a:lnTo>
                <a:lnTo>
                  <a:pt x="3233890" y="3066555"/>
                </a:lnTo>
                <a:lnTo>
                  <a:pt x="3253093" y="3066555"/>
                </a:lnTo>
                <a:lnTo>
                  <a:pt x="3253093" y="3047695"/>
                </a:lnTo>
                <a:lnTo>
                  <a:pt x="3271952" y="3047695"/>
                </a:lnTo>
                <a:lnTo>
                  <a:pt x="3271952" y="3028493"/>
                </a:lnTo>
                <a:lnTo>
                  <a:pt x="3253093" y="3028493"/>
                </a:lnTo>
                <a:lnTo>
                  <a:pt x="3253093" y="3009633"/>
                </a:lnTo>
                <a:close/>
                <a:moveTo>
                  <a:pt x="3323387" y="2592667"/>
                </a:moveTo>
                <a:lnTo>
                  <a:pt x="3300755" y="2592667"/>
                </a:lnTo>
                <a:lnTo>
                  <a:pt x="3300755" y="2615298"/>
                </a:lnTo>
                <a:lnTo>
                  <a:pt x="3278124" y="2615298"/>
                </a:lnTo>
                <a:lnTo>
                  <a:pt x="3278124" y="2637930"/>
                </a:lnTo>
                <a:lnTo>
                  <a:pt x="3300755" y="2637930"/>
                </a:lnTo>
                <a:lnTo>
                  <a:pt x="3300755" y="2660561"/>
                </a:lnTo>
                <a:lnTo>
                  <a:pt x="3323387" y="2660561"/>
                </a:lnTo>
                <a:lnTo>
                  <a:pt x="3323387" y="2637930"/>
                </a:lnTo>
                <a:lnTo>
                  <a:pt x="3346018" y="2637930"/>
                </a:lnTo>
                <a:lnTo>
                  <a:pt x="3346018" y="2615298"/>
                </a:lnTo>
                <a:lnTo>
                  <a:pt x="3323387" y="2615298"/>
                </a:lnTo>
                <a:lnTo>
                  <a:pt x="3323387" y="2592667"/>
                </a:lnTo>
                <a:close/>
                <a:moveTo>
                  <a:pt x="3388881" y="3013405"/>
                </a:moveTo>
                <a:lnTo>
                  <a:pt x="3372422" y="3013405"/>
                </a:lnTo>
                <a:lnTo>
                  <a:pt x="3372422" y="3029864"/>
                </a:lnTo>
                <a:lnTo>
                  <a:pt x="3355963" y="3029864"/>
                </a:lnTo>
                <a:lnTo>
                  <a:pt x="3355963" y="3046324"/>
                </a:lnTo>
                <a:lnTo>
                  <a:pt x="3372422" y="3046324"/>
                </a:lnTo>
                <a:lnTo>
                  <a:pt x="3372422" y="3062783"/>
                </a:lnTo>
                <a:lnTo>
                  <a:pt x="3388881" y="3062783"/>
                </a:lnTo>
                <a:lnTo>
                  <a:pt x="3388881" y="3046324"/>
                </a:lnTo>
                <a:lnTo>
                  <a:pt x="3405340" y="3046324"/>
                </a:lnTo>
                <a:lnTo>
                  <a:pt x="3405340" y="3029864"/>
                </a:lnTo>
                <a:lnTo>
                  <a:pt x="3388881" y="3029864"/>
                </a:lnTo>
                <a:lnTo>
                  <a:pt x="3388881" y="3013405"/>
                </a:lnTo>
                <a:close/>
                <a:moveTo>
                  <a:pt x="3391967" y="2455507"/>
                </a:moveTo>
                <a:lnTo>
                  <a:pt x="3369335" y="2455507"/>
                </a:lnTo>
                <a:lnTo>
                  <a:pt x="3369335" y="2478138"/>
                </a:lnTo>
                <a:lnTo>
                  <a:pt x="3346704" y="2478138"/>
                </a:lnTo>
                <a:lnTo>
                  <a:pt x="3346704" y="2500770"/>
                </a:lnTo>
                <a:lnTo>
                  <a:pt x="3369335" y="2500770"/>
                </a:lnTo>
                <a:lnTo>
                  <a:pt x="3369335" y="2523401"/>
                </a:lnTo>
                <a:lnTo>
                  <a:pt x="3391967" y="2523401"/>
                </a:lnTo>
                <a:lnTo>
                  <a:pt x="3391967" y="2500770"/>
                </a:lnTo>
                <a:lnTo>
                  <a:pt x="3414598" y="2500770"/>
                </a:lnTo>
                <a:lnTo>
                  <a:pt x="3414598" y="2478138"/>
                </a:lnTo>
                <a:lnTo>
                  <a:pt x="3391967" y="2478138"/>
                </a:lnTo>
                <a:lnTo>
                  <a:pt x="3391967" y="2455507"/>
                </a:lnTo>
                <a:close/>
                <a:moveTo>
                  <a:pt x="3390595" y="2733599"/>
                </a:moveTo>
                <a:lnTo>
                  <a:pt x="3370707" y="2733599"/>
                </a:lnTo>
                <a:lnTo>
                  <a:pt x="3370707" y="2753830"/>
                </a:lnTo>
                <a:lnTo>
                  <a:pt x="3350476" y="2753830"/>
                </a:lnTo>
                <a:lnTo>
                  <a:pt x="3350476" y="2773718"/>
                </a:lnTo>
                <a:lnTo>
                  <a:pt x="3370707" y="2773718"/>
                </a:lnTo>
                <a:lnTo>
                  <a:pt x="3370707" y="2793949"/>
                </a:lnTo>
                <a:lnTo>
                  <a:pt x="3390595" y="2793949"/>
                </a:lnTo>
                <a:lnTo>
                  <a:pt x="3390595" y="2773718"/>
                </a:lnTo>
                <a:lnTo>
                  <a:pt x="3410827" y="2773718"/>
                </a:lnTo>
                <a:lnTo>
                  <a:pt x="3410827" y="2753830"/>
                </a:lnTo>
                <a:lnTo>
                  <a:pt x="3390595" y="2753830"/>
                </a:lnTo>
                <a:lnTo>
                  <a:pt x="3390595" y="2733599"/>
                </a:lnTo>
                <a:close/>
                <a:moveTo>
                  <a:pt x="3386480" y="3294583"/>
                </a:moveTo>
                <a:lnTo>
                  <a:pt x="3374822" y="3294583"/>
                </a:lnTo>
                <a:lnTo>
                  <a:pt x="3374822" y="3306585"/>
                </a:lnTo>
                <a:lnTo>
                  <a:pt x="3362821" y="3306585"/>
                </a:lnTo>
                <a:lnTo>
                  <a:pt x="3362821" y="3318243"/>
                </a:lnTo>
                <a:lnTo>
                  <a:pt x="3374822" y="3318243"/>
                </a:lnTo>
                <a:lnTo>
                  <a:pt x="3374822" y="3330245"/>
                </a:lnTo>
                <a:lnTo>
                  <a:pt x="3386480" y="3330245"/>
                </a:lnTo>
                <a:lnTo>
                  <a:pt x="3386480" y="3318243"/>
                </a:lnTo>
                <a:lnTo>
                  <a:pt x="3398482" y="3318243"/>
                </a:lnTo>
                <a:lnTo>
                  <a:pt x="3398482" y="3306585"/>
                </a:lnTo>
                <a:lnTo>
                  <a:pt x="3386480" y="3306585"/>
                </a:lnTo>
                <a:lnTo>
                  <a:pt x="3386480" y="3294583"/>
                </a:lnTo>
                <a:close/>
                <a:moveTo>
                  <a:pt x="3527755" y="2459965"/>
                </a:moveTo>
                <a:lnTo>
                  <a:pt x="3507867" y="2459965"/>
                </a:lnTo>
                <a:lnTo>
                  <a:pt x="3507867" y="2479510"/>
                </a:lnTo>
                <a:lnTo>
                  <a:pt x="3488322" y="2479510"/>
                </a:lnTo>
                <a:lnTo>
                  <a:pt x="3488322" y="2499398"/>
                </a:lnTo>
                <a:lnTo>
                  <a:pt x="3507867" y="2499398"/>
                </a:lnTo>
                <a:lnTo>
                  <a:pt x="3507867" y="2518943"/>
                </a:lnTo>
                <a:lnTo>
                  <a:pt x="3527755" y="2518943"/>
                </a:lnTo>
                <a:lnTo>
                  <a:pt x="3527755" y="2499398"/>
                </a:lnTo>
                <a:lnTo>
                  <a:pt x="3547301" y="2499398"/>
                </a:lnTo>
                <a:lnTo>
                  <a:pt x="3547301" y="2479510"/>
                </a:lnTo>
                <a:lnTo>
                  <a:pt x="3527755" y="2479510"/>
                </a:lnTo>
                <a:lnTo>
                  <a:pt x="3527755" y="2459965"/>
                </a:lnTo>
                <a:close/>
                <a:moveTo>
                  <a:pt x="3799675" y="2192846"/>
                </a:moveTo>
                <a:lnTo>
                  <a:pt x="3784588" y="2192846"/>
                </a:lnTo>
                <a:lnTo>
                  <a:pt x="3784588" y="2207590"/>
                </a:lnTo>
                <a:lnTo>
                  <a:pt x="3769843" y="2207590"/>
                </a:lnTo>
                <a:lnTo>
                  <a:pt x="3769843" y="2222678"/>
                </a:lnTo>
                <a:lnTo>
                  <a:pt x="3784588" y="2222678"/>
                </a:lnTo>
                <a:lnTo>
                  <a:pt x="3784588" y="2237423"/>
                </a:lnTo>
                <a:lnTo>
                  <a:pt x="3799675" y="2237423"/>
                </a:lnTo>
                <a:lnTo>
                  <a:pt x="3799675" y="2222678"/>
                </a:lnTo>
                <a:lnTo>
                  <a:pt x="3814420" y="2222678"/>
                </a:lnTo>
                <a:lnTo>
                  <a:pt x="3814420" y="2207590"/>
                </a:lnTo>
                <a:lnTo>
                  <a:pt x="3799675" y="2207590"/>
                </a:lnTo>
                <a:lnTo>
                  <a:pt x="3799675" y="2192846"/>
                </a:lnTo>
                <a:close/>
                <a:moveTo>
                  <a:pt x="3798646" y="2469566"/>
                </a:moveTo>
                <a:lnTo>
                  <a:pt x="3785616" y="2469566"/>
                </a:lnTo>
                <a:lnTo>
                  <a:pt x="3785616" y="2482939"/>
                </a:lnTo>
                <a:lnTo>
                  <a:pt x="3772243" y="2482939"/>
                </a:lnTo>
                <a:lnTo>
                  <a:pt x="3772243" y="2495969"/>
                </a:lnTo>
                <a:lnTo>
                  <a:pt x="3785616" y="2495969"/>
                </a:lnTo>
                <a:lnTo>
                  <a:pt x="3785616" y="2509342"/>
                </a:lnTo>
                <a:lnTo>
                  <a:pt x="3798646" y="2509342"/>
                </a:lnTo>
                <a:lnTo>
                  <a:pt x="3798646" y="2495969"/>
                </a:lnTo>
                <a:lnTo>
                  <a:pt x="3812020" y="2495969"/>
                </a:lnTo>
                <a:lnTo>
                  <a:pt x="3812020" y="2482939"/>
                </a:lnTo>
                <a:lnTo>
                  <a:pt x="3798646" y="2482939"/>
                </a:lnTo>
                <a:lnTo>
                  <a:pt x="3798646" y="2469566"/>
                </a:lnTo>
                <a:close/>
                <a:moveTo>
                  <a:pt x="3799675" y="1917840"/>
                </a:moveTo>
                <a:lnTo>
                  <a:pt x="3784588" y="1917840"/>
                </a:lnTo>
                <a:lnTo>
                  <a:pt x="3784588" y="1933270"/>
                </a:lnTo>
                <a:lnTo>
                  <a:pt x="3769157" y="1933270"/>
                </a:lnTo>
                <a:lnTo>
                  <a:pt x="3769157" y="1948358"/>
                </a:lnTo>
                <a:lnTo>
                  <a:pt x="3784588" y="1948358"/>
                </a:lnTo>
                <a:lnTo>
                  <a:pt x="3784588" y="1963788"/>
                </a:lnTo>
                <a:lnTo>
                  <a:pt x="3799675" y="1963788"/>
                </a:lnTo>
                <a:lnTo>
                  <a:pt x="3799675" y="1948358"/>
                </a:lnTo>
                <a:lnTo>
                  <a:pt x="3815105" y="1948358"/>
                </a:lnTo>
                <a:lnTo>
                  <a:pt x="3815105" y="1933270"/>
                </a:lnTo>
                <a:lnTo>
                  <a:pt x="3799675" y="1933270"/>
                </a:lnTo>
                <a:lnTo>
                  <a:pt x="3799675" y="1917840"/>
                </a:lnTo>
                <a:close/>
                <a:moveTo>
                  <a:pt x="3732124" y="2052599"/>
                </a:moveTo>
                <a:lnTo>
                  <a:pt x="3714979" y="2052599"/>
                </a:lnTo>
                <a:lnTo>
                  <a:pt x="3714979" y="2069402"/>
                </a:lnTo>
                <a:lnTo>
                  <a:pt x="3698177" y="2069402"/>
                </a:lnTo>
                <a:lnTo>
                  <a:pt x="3698177" y="2086547"/>
                </a:lnTo>
                <a:lnTo>
                  <a:pt x="3714979" y="2086547"/>
                </a:lnTo>
                <a:lnTo>
                  <a:pt x="3714979" y="2103349"/>
                </a:lnTo>
                <a:lnTo>
                  <a:pt x="3732124" y="2103349"/>
                </a:lnTo>
                <a:lnTo>
                  <a:pt x="3732124" y="2086547"/>
                </a:lnTo>
                <a:lnTo>
                  <a:pt x="3748926" y="2086547"/>
                </a:lnTo>
                <a:lnTo>
                  <a:pt x="3748926" y="2069402"/>
                </a:lnTo>
                <a:lnTo>
                  <a:pt x="3732124" y="2069402"/>
                </a:lnTo>
                <a:lnTo>
                  <a:pt x="3732124" y="2052599"/>
                </a:lnTo>
                <a:close/>
                <a:moveTo>
                  <a:pt x="3593249" y="2880017"/>
                </a:moveTo>
                <a:lnTo>
                  <a:pt x="3579533" y="2880017"/>
                </a:lnTo>
                <a:lnTo>
                  <a:pt x="3579533" y="2894076"/>
                </a:lnTo>
                <a:lnTo>
                  <a:pt x="3565474" y="2894076"/>
                </a:lnTo>
                <a:lnTo>
                  <a:pt x="3565474" y="2907792"/>
                </a:lnTo>
                <a:lnTo>
                  <a:pt x="3579533" y="2907792"/>
                </a:lnTo>
                <a:lnTo>
                  <a:pt x="3579533" y="2921851"/>
                </a:lnTo>
                <a:lnTo>
                  <a:pt x="3593249" y="2921851"/>
                </a:lnTo>
                <a:lnTo>
                  <a:pt x="3593249" y="2907792"/>
                </a:lnTo>
                <a:lnTo>
                  <a:pt x="3607308" y="2907792"/>
                </a:lnTo>
                <a:lnTo>
                  <a:pt x="3607308" y="2894076"/>
                </a:lnTo>
                <a:lnTo>
                  <a:pt x="3593249" y="2894076"/>
                </a:lnTo>
                <a:lnTo>
                  <a:pt x="3593249" y="2880017"/>
                </a:lnTo>
                <a:close/>
                <a:moveTo>
                  <a:pt x="3732124" y="1778279"/>
                </a:moveTo>
                <a:lnTo>
                  <a:pt x="3714979" y="1778279"/>
                </a:lnTo>
                <a:lnTo>
                  <a:pt x="3714979" y="1795082"/>
                </a:lnTo>
                <a:lnTo>
                  <a:pt x="3698177" y="1795082"/>
                </a:lnTo>
                <a:lnTo>
                  <a:pt x="3698177" y="1812227"/>
                </a:lnTo>
                <a:lnTo>
                  <a:pt x="3714979" y="1812227"/>
                </a:lnTo>
                <a:lnTo>
                  <a:pt x="3714979" y="1829029"/>
                </a:lnTo>
                <a:lnTo>
                  <a:pt x="3732124" y="1829029"/>
                </a:lnTo>
                <a:lnTo>
                  <a:pt x="3732124" y="1812227"/>
                </a:lnTo>
                <a:lnTo>
                  <a:pt x="3748926" y="1812227"/>
                </a:lnTo>
                <a:lnTo>
                  <a:pt x="3748926" y="1795082"/>
                </a:lnTo>
                <a:lnTo>
                  <a:pt x="3732124" y="1795082"/>
                </a:lnTo>
                <a:lnTo>
                  <a:pt x="3732124" y="1778279"/>
                </a:lnTo>
                <a:close/>
                <a:moveTo>
                  <a:pt x="3866884" y="2333435"/>
                </a:moveTo>
                <a:lnTo>
                  <a:pt x="3854539" y="2333435"/>
                </a:lnTo>
                <a:lnTo>
                  <a:pt x="3854539" y="2346122"/>
                </a:lnTo>
                <a:lnTo>
                  <a:pt x="3841852" y="2346122"/>
                </a:lnTo>
                <a:lnTo>
                  <a:pt x="3841852" y="2358466"/>
                </a:lnTo>
                <a:lnTo>
                  <a:pt x="3854539" y="2358466"/>
                </a:lnTo>
                <a:lnTo>
                  <a:pt x="3854539" y="2371154"/>
                </a:lnTo>
                <a:lnTo>
                  <a:pt x="3866884" y="2371154"/>
                </a:lnTo>
                <a:lnTo>
                  <a:pt x="3866884" y="2358466"/>
                </a:lnTo>
                <a:lnTo>
                  <a:pt x="3879571" y="2358466"/>
                </a:lnTo>
                <a:lnTo>
                  <a:pt x="3879571" y="2346122"/>
                </a:lnTo>
                <a:lnTo>
                  <a:pt x="3866884" y="2346122"/>
                </a:lnTo>
                <a:lnTo>
                  <a:pt x="3866884" y="2333435"/>
                </a:lnTo>
                <a:close/>
                <a:moveTo>
                  <a:pt x="3947122" y="1934985"/>
                </a:moveTo>
                <a:lnTo>
                  <a:pt x="3935120" y="1934985"/>
                </a:lnTo>
                <a:lnTo>
                  <a:pt x="3935120" y="1922983"/>
                </a:lnTo>
                <a:lnTo>
                  <a:pt x="3923462" y="1922983"/>
                </a:lnTo>
                <a:lnTo>
                  <a:pt x="3923462" y="1934985"/>
                </a:lnTo>
                <a:lnTo>
                  <a:pt x="3911461" y="1934985"/>
                </a:lnTo>
                <a:lnTo>
                  <a:pt x="3911461" y="1946643"/>
                </a:lnTo>
                <a:lnTo>
                  <a:pt x="3923462" y="1946643"/>
                </a:lnTo>
                <a:lnTo>
                  <a:pt x="3923462" y="1958645"/>
                </a:lnTo>
                <a:lnTo>
                  <a:pt x="3935120" y="1958645"/>
                </a:lnTo>
                <a:lnTo>
                  <a:pt x="3935120" y="1946643"/>
                </a:lnTo>
                <a:lnTo>
                  <a:pt x="3947122" y="1946643"/>
                </a:lnTo>
                <a:cubicBezTo>
                  <a:pt x="3947122" y="1944586"/>
                  <a:pt x="3947122" y="1942871"/>
                  <a:pt x="3947122" y="1940814"/>
                </a:cubicBezTo>
                <a:cubicBezTo>
                  <a:pt x="3947122" y="1938757"/>
                  <a:pt x="3947122" y="1937042"/>
                  <a:pt x="3947122" y="1934985"/>
                </a:cubicBezTo>
                <a:close/>
                <a:moveTo>
                  <a:pt x="3867569" y="1783423"/>
                </a:moveTo>
                <a:lnTo>
                  <a:pt x="3853853" y="1783423"/>
                </a:lnTo>
                <a:lnTo>
                  <a:pt x="3853853" y="1796796"/>
                </a:lnTo>
                <a:lnTo>
                  <a:pt x="3840480" y="1796796"/>
                </a:lnTo>
                <a:lnTo>
                  <a:pt x="3840480" y="1810512"/>
                </a:lnTo>
                <a:lnTo>
                  <a:pt x="3853853" y="1810512"/>
                </a:lnTo>
                <a:lnTo>
                  <a:pt x="3853853" y="1823885"/>
                </a:lnTo>
                <a:lnTo>
                  <a:pt x="3867569" y="1823885"/>
                </a:lnTo>
                <a:lnTo>
                  <a:pt x="3867569" y="1810512"/>
                </a:lnTo>
                <a:lnTo>
                  <a:pt x="3880942" y="1810512"/>
                </a:lnTo>
                <a:lnTo>
                  <a:pt x="3880942" y="1796796"/>
                </a:lnTo>
                <a:lnTo>
                  <a:pt x="3867569" y="1796796"/>
                </a:lnTo>
                <a:lnTo>
                  <a:pt x="3867569" y="1783423"/>
                </a:lnTo>
                <a:close/>
                <a:moveTo>
                  <a:pt x="3867569" y="2057743"/>
                </a:moveTo>
                <a:lnTo>
                  <a:pt x="3853853" y="2057743"/>
                </a:lnTo>
                <a:lnTo>
                  <a:pt x="3853853" y="2071116"/>
                </a:lnTo>
                <a:lnTo>
                  <a:pt x="3840480" y="2071116"/>
                </a:lnTo>
                <a:lnTo>
                  <a:pt x="3840480" y="2084832"/>
                </a:lnTo>
                <a:lnTo>
                  <a:pt x="3853853" y="2084832"/>
                </a:lnTo>
                <a:lnTo>
                  <a:pt x="3853853" y="2098205"/>
                </a:lnTo>
                <a:lnTo>
                  <a:pt x="3867569" y="2098205"/>
                </a:lnTo>
                <a:lnTo>
                  <a:pt x="3867569" y="2084832"/>
                </a:lnTo>
                <a:lnTo>
                  <a:pt x="3880942" y="2084832"/>
                </a:lnTo>
                <a:lnTo>
                  <a:pt x="3880942" y="2071116"/>
                </a:lnTo>
                <a:lnTo>
                  <a:pt x="3867569" y="2071116"/>
                </a:lnTo>
                <a:lnTo>
                  <a:pt x="3867569" y="2057743"/>
                </a:lnTo>
                <a:close/>
                <a:moveTo>
                  <a:pt x="3731438" y="2328634"/>
                </a:moveTo>
                <a:lnTo>
                  <a:pt x="3715664" y="2328634"/>
                </a:lnTo>
                <a:lnTo>
                  <a:pt x="3715664" y="2344407"/>
                </a:lnTo>
                <a:lnTo>
                  <a:pt x="3699891" y="2344407"/>
                </a:lnTo>
                <a:lnTo>
                  <a:pt x="3699891" y="2360181"/>
                </a:lnTo>
                <a:lnTo>
                  <a:pt x="3715664" y="2360181"/>
                </a:lnTo>
                <a:lnTo>
                  <a:pt x="3715664" y="2375954"/>
                </a:lnTo>
                <a:lnTo>
                  <a:pt x="3731438" y="2375954"/>
                </a:lnTo>
                <a:lnTo>
                  <a:pt x="3731438" y="2360181"/>
                </a:lnTo>
                <a:lnTo>
                  <a:pt x="3747211" y="2360181"/>
                </a:lnTo>
                <a:lnTo>
                  <a:pt x="3747211" y="2344407"/>
                </a:lnTo>
                <a:lnTo>
                  <a:pt x="3731438" y="2344407"/>
                </a:lnTo>
                <a:lnTo>
                  <a:pt x="3731438" y="2328634"/>
                </a:lnTo>
                <a:close/>
                <a:moveTo>
                  <a:pt x="3596335" y="1773479"/>
                </a:moveTo>
                <a:lnTo>
                  <a:pt x="3576447" y="1773479"/>
                </a:lnTo>
                <a:lnTo>
                  <a:pt x="3576447" y="1793710"/>
                </a:lnTo>
                <a:lnTo>
                  <a:pt x="3556216" y="1793710"/>
                </a:lnTo>
                <a:lnTo>
                  <a:pt x="3556216" y="1813598"/>
                </a:lnTo>
                <a:lnTo>
                  <a:pt x="3576447" y="1813598"/>
                </a:lnTo>
                <a:lnTo>
                  <a:pt x="3576447" y="1833829"/>
                </a:lnTo>
                <a:lnTo>
                  <a:pt x="3596335" y="1833829"/>
                </a:lnTo>
                <a:lnTo>
                  <a:pt x="3596335" y="1813598"/>
                </a:lnTo>
                <a:lnTo>
                  <a:pt x="3616567" y="1813598"/>
                </a:lnTo>
                <a:lnTo>
                  <a:pt x="3616567" y="1793710"/>
                </a:lnTo>
                <a:lnTo>
                  <a:pt x="3596335" y="1793710"/>
                </a:lnTo>
                <a:lnTo>
                  <a:pt x="3596335" y="1773479"/>
                </a:lnTo>
                <a:close/>
                <a:moveTo>
                  <a:pt x="3595993" y="2323833"/>
                </a:moveTo>
                <a:lnTo>
                  <a:pt x="3576790" y="2323833"/>
                </a:lnTo>
                <a:lnTo>
                  <a:pt x="3576790" y="2342693"/>
                </a:lnTo>
                <a:lnTo>
                  <a:pt x="3557930" y="2342693"/>
                </a:lnTo>
                <a:lnTo>
                  <a:pt x="3557930" y="2361895"/>
                </a:lnTo>
                <a:lnTo>
                  <a:pt x="3576790" y="2361895"/>
                </a:lnTo>
                <a:lnTo>
                  <a:pt x="3576790" y="2380755"/>
                </a:lnTo>
                <a:lnTo>
                  <a:pt x="3595993" y="2380755"/>
                </a:lnTo>
                <a:lnTo>
                  <a:pt x="3595993" y="2361895"/>
                </a:lnTo>
                <a:lnTo>
                  <a:pt x="3614852" y="2361895"/>
                </a:lnTo>
                <a:lnTo>
                  <a:pt x="3614852" y="2342693"/>
                </a:lnTo>
                <a:lnTo>
                  <a:pt x="3595993" y="2342693"/>
                </a:lnTo>
                <a:lnTo>
                  <a:pt x="3595993" y="2323833"/>
                </a:lnTo>
                <a:close/>
                <a:moveTo>
                  <a:pt x="3596335" y="2047799"/>
                </a:moveTo>
                <a:lnTo>
                  <a:pt x="3576447" y="2047799"/>
                </a:lnTo>
                <a:lnTo>
                  <a:pt x="3576447" y="2068030"/>
                </a:lnTo>
                <a:lnTo>
                  <a:pt x="3556216" y="2068030"/>
                </a:lnTo>
                <a:lnTo>
                  <a:pt x="3556216" y="2087918"/>
                </a:lnTo>
                <a:lnTo>
                  <a:pt x="3576447" y="2087918"/>
                </a:lnTo>
                <a:lnTo>
                  <a:pt x="3576447" y="2108149"/>
                </a:lnTo>
                <a:lnTo>
                  <a:pt x="3596335" y="2108149"/>
                </a:lnTo>
                <a:lnTo>
                  <a:pt x="3596335" y="2087918"/>
                </a:lnTo>
                <a:lnTo>
                  <a:pt x="3616567" y="2087918"/>
                </a:lnTo>
                <a:lnTo>
                  <a:pt x="3616567" y="2068030"/>
                </a:lnTo>
                <a:lnTo>
                  <a:pt x="3596335" y="2068030"/>
                </a:lnTo>
                <a:lnTo>
                  <a:pt x="3596335" y="2047799"/>
                </a:lnTo>
                <a:close/>
                <a:moveTo>
                  <a:pt x="3730409" y="2606040"/>
                </a:moveTo>
                <a:lnTo>
                  <a:pt x="3716693" y="2606040"/>
                </a:lnTo>
                <a:lnTo>
                  <a:pt x="3716693" y="2619756"/>
                </a:lnTo>
                <a:lnTo>
                  <a:pt x="3702977" y="2619756"/>
                </a:lnTo>
                <a:lnTo>
                  <a:pt x="3702977" y="2633472"/>
                </a:lnTo>
                <a:lnTo>
                  <a:pt x="3716693" y="2633472"/>
                </a:lnTo>
                <a:lnTo>
                  <a:pt x="3716693" y="2647188"/>
                </a:lnTo>
                <a:lnTo>
                  <a:pt x="3730409" y="2647188"/>
                </a:lnTo>
                <a:lnTo>
                  <a:pt x="3730409" y="2633472"/>
                </a:lnTo>
                <a:lnTo>
                  <a:pt x="3744125" y="2633472"/>
                </a:lnTo>
                <a:lnTo>
                  <a:pt x="3744125" y="2619756"/>
                </a:lnTo>
                <a:lnTo>
                  <a:pt x="3730409" y="2619756"/>
                </a:lnTo>
                <a:lnTo>
                  <a:pt x="3730409" y="2606040"/>
                </a:lnTo>
                <a:close/>
                <a:moveTo>
                  <a:pt x="3594964" y="2600897"/>
                </a:moveTo>
                <a:lnTo>
                  <a:pt x="3577819" y="2600897"/>
                </a:lnTo>
                <a:lnTo>
                  <a:pt x="3577819" y="2618042"/>
                </a:lnTo>
                <a:lnTo>
                  <a:pt x="3560674" y="2618042"/>
                </a:lnTo>
                <a:lnTo>
                  <a:pt x="3560674" y="2635187"/>
                </a:lnTo>
                <a:lnTo>
                  <a:pt x="3577819" y="2635187"/>
                </a:lnTo>
                <a:lnTo>
                  <a:pt x="3577819" y="2652332"/>
                </a:lnTo>
                <a:lnTo>
                  <a:pt x="3594964" y="2652332"/>
                </a:lnTo>
                <a:lnTo>
                  <a:pt x="3594964" y="2635187"/>
                </a:lnTo>
                <a:lnTo>
                  <a:pt x="3612109" y="2635187"/>
                </a:lnTo>
                <a:lnTo>
                  <a:pt x="3612109" y="2618042"/>
                </a:lnTo>
                <a:lnTo>
                  <a:pt x="3594964" y="2618042"/>
                </a:lnTo>
                <a:lnTo>
                  <a:pt x="3594964" y="2600897"/>
                </a:lnTo>
                <a:close/>
                <a:moveTo>
                  <a:pt x="3664229" y="1913039"/>
                </a:moveTo>
                <a:lnTo>
                  <a:pt x="3645713" y="1913039"/>
                </a:lnTo>
                <a:lnTo>
                  <a:pt x="3645713" y="1931556"/>
                </a:lnTo>
                <a:lnTo>
                  <a:pt x="3627196" y="1931556"/>
                </a:lnTo>
                <a:lnTo>
                  <a:pt x="3627196" y="1950072"/>
                </a:lnTo>
                <a:lnTo>
                  <a:pt x="3645713" y="1950072"/>
                </a:lnTo>
                <a:lnTo>
                  <a:pt x="3645713" y="1968589"/>
                </a:lnTo>
                <a:lnTo>
                  <a:pt x="3664229" y="1968589"/>
                </a:lnTo>
                <a:lnTo>
                  <a:pt x="3664229" y="1950072"/>
                </a:lnTo>
                <a:lnTo>
                  <a:pt x="3682746" y="1950072"/>
                </a:lnTo>
                <a:lnTo>
                  <a:pt x="3682746" y="1931556"/>
                </a:lnTo>
                <a:lnTo>
                  <a:pt x="3664229" y="1931556"/>
                </a:lnTo>
                <a:lnTo>
                  <a:pt x="3664229" y="1913039"/>
                </a:lnTo>
                <a:close/>
                <a:moveTo>
                  <a:pt x="3663887" y="2188045"/>
                </a:moveTo>
                <a:lnTo>
                  <a:pt x="3646056" y="2188045"/>
                </a:lnTo>
                <a:lnTo>
                  <a:pt x="3646056" y="2206219"/>
                </a:lnTo>
                <a:lnTo>
                  <a:pt x="3627882" y="2206219"/>
                </a:lnTo>
                <a:lnTo>
                  <a:pt x="3627882" y="2224049"/>
                </a:lnTo>
                <a:lnTo>
                  <a:pt x="3646056" y="2224049"/>
                </a:lnTo>
                <a:lnTo>
                  <a:pt x="3646056" y="2242223"/>
                </a:lnTo>
                <a:lnTo>
                  <a:pt x="3663887" y="2242223"/>
                </a:lnTo>
                <a:lnTo>
                  <a:pt x="3663887" y="2224049"/>
                </a:lnTo>
                <a:lnTo>
                  <a:pt x="3682060" y="2224049"/>
                </a:lnTo>
                <a:lnTo>
                  <a:pt x="3682060" y="2206219"/>
                </a:lnTo>
                <a:lnTo>
                  <a:pt x="3663887" y="2206219"/>
                </a:lnTo>
                <a:lnTo>
                  <a:pt x="3663887" y="2188045"/>
                </a:lnTo>
                <a:close/>
                <a:moveTo>
                  <a:pt x="3661829" y="2742857"/>
                </a:moveTo>
                <a:lnTo>
                  <a:pt x="3648113" y="2742857"/>
                </a:lnTo>
                <a:lnTo>
                  <a:pt x="3648113" y="2756916"/>
                </a:lnTo>
                <a:lnTo>
                  <a:pt x="3634054" y="2756916"/>
                </a:lnTo>
                <a:lnTo>
                  <a:pt x="3634054" y="2770632"/>
                </a:lnTo>
                <a:lnTo>
                  <a:pt x="3648113" y="2770632"/>
                </a:lnTo>
                <a:lnTo>
                  <a:pt x="3648113" y="2784691"/>
                </a:lnTo>
                <a:lnTo>
                  <a:pt x="3661829" y="2784691"/>
                </a:lnTo>
                <a:lnTo>
                  <a:pt x="3661829" y="2770632"/>
                </a:lnTo>
                <a:lnTo>
                  <a:pt x="3675888" y="2770632"/>
                </a:lnTo>
                <a:lnTo>
                  <a:pt x="3675888" y="2756916"/>
                </a:lnTo>
                <a:lnTo>
                  <a:pt x="3661829" y="2756916"/>
                </a:lnTo>
                <a:lnTo>
                  <a:pt x="3661829" y="2742857"/>
                </a:lnTo>
                <a:close/>
                <a:moveTo>
                  <a:pt x="3663201" y="2464422"/>
                </a:moveTo>
                <a:lnTo>
                  <a:pt x="3646742" y="2464422"/>
                </a:lnTo>
                <a:lnTo>
                  <a:pt x="3646742" y="2481224"/>
                </a:lnTo>
                <a:lnTo>
                  <a:pt x="3629939" y="2481224"/>
                </a:lnTo>
                <a:lnTo>
                  <a:pt x="3629939" y="2497684"/>
                </a:lnTo>
                <a:lnTo>
                  <a:pt x="3646742" y="2497684"/>
                </a:lnTo>
                <a:lnTo>
                  <a:pt x="3646742" y="2514486"/>
                </a:lnTo>
                <a:lnTo>
                  <a:pt x="3663201" y="2514486"/>
                </a:lnTo>
                <a:lnTo>
                  <a:pt x="3663201" y="2497684"/>
                </a:lnTo>
                <a:lnTo>
                  <a:pt x="3680003" y="2497684"/>
                </a:lnTo>
                <a:lnTo>
                  <a:pt x="3680003" y="2481224"/>
                </a:lnTo>
                <a:lnTo>
                  <a:pt x="3663201" y="2481224"/>
                </a:lnTo>
                <a:lnTo>
                  <a:pt x="3663201" y="2464422"/>
                </a:lnTo>
                <a:close/>
                <a:moveTo>
                  <a:pt x="3528784" y="1907896"/>
                </a:moveTo>
                <a:lnTo>
                  <a:pt x="3506839" y="1907896"/>
                </a:lnTo>
                <a:lnTo>
                  <a:pt x="3506839" y="1929841"/>
                </a:lnTo>
                <a:lnTo>
                  <a:pt x="3484893" y="1929841"/>
                </a:lnTo>
                <a:lnTo>
                  <a:pt x="3484893" y="1951787"/>
                </a:lnTo>
                <a:lnTo>
                  <a:pt x="3506839" y="1951787"/>
                </a:lnTo>
                <a:lnTo>
                  <a:pt x="3506839" y="1973732"/>
                </a:lnTo>
                <a:lnTo>
                  <a:pt x="3528784" y="1973732"/>
                </a:lnTo>
                <a:lnTo>
                  <a:pt x="3528784" y="1951787"/>
                </a:lnTo>
                <a:lnTo>
                  <a:pt x="3550730" y="1951787"/>
                </a:lnTo>
                <a:lnTo>
                  <a:pt x="3550730" y="1929841"/>
                </a:lnTo>
                <a:lnTo>
                  <a:pt x="3528784" y="1929841"/>
                </a:lnTo>
                <a:lnTo>
                  <a:pt x="3528784" y="1907896"/>
                </a:lnTo>
                <a:close/>
                <a:moveTo>
                  <a:pt x="2362924" y="3416313"/>
                </a:moveTo>
                <a:lnTo>
                  <a:pt x="2340979" y="3416313"/>
                </a:lnTo>
                <a:lnTo>
                  <a:pt x="2340979" y="3438601"/>
                </a:lnTo>
                <a:lnTo>
                  <a:pt x="2318690" y="3438601"/>
                </a:lnTo>
                <a:lnTo>
                  <a:pt x="2318690" y="3460547"/>
                </a:lnTo>
                <a:lnTo>
                  <a:pt x="2340979" y="3460547"/>
                </a:lnTo>
                <a:lnTo>
                  <a:pt x="2340979" y="3482835"/>
                </a:lnTo>
                <a:lnTo>
                  <a:pt x="2362924" y="3482835"/>
                </a:lnTo>
                <a:lnTo>
                  <a:pt x="2362924" y="3460547"/>
                </a:lnTo>
                <a:lnTo>
                  <a:pt x="2385212" y="3460547"/>
                </a:lnTo>
                <a:lnTo>
                  <a:pt x="2385212" y="3438601"/>
                </a:lnTo>
                <a:lnTo>
                  <a:pt x="2362924" y="3438601"/>
                </a:lnTo>
                <a:lnTo>
                  <a:pt x="2362924" y="3416313"/>
                </a:lnTo>
                <a:close/>
                <a:moveTo>
                  <a:pt x="2426704" y="3842880"/>
                </a:moveTo>
                <a:lnTo>
                  <a:pt x="2414359" y="3842880"/>
                </a:lnTo>
                <a:lnTo>
                  <a:pt x="2414359" y="3854882"/>
                </a:lnTo>
                <a:lnTo>
                  <a:pt x="2402357" y="3854882"/>
                </a:lnTo>
                <a:lnTo>
                  <a:pt x="2402357" y="3867226"/>
                </a:lnTo>
                <a:lnTo>
                  <a:pt x="2414359" y="3867226"/>
                </a:lnTo>
                <a:lnTo>
                  <a:pt x="2414359" y="3879228"/>
                </a:lnTo>
                <a:lnTo>
                  <a:pt x="2426704" y="3879228"/>
                </a:lnTo>
                <a:lnTo>
                  <a:pt x="2426704" y="3867226"/>
                </a:lnTo>
                <a:lnTo>
                  <a:pt x="2438705" y="3867226"/>
                </a:lnTo>
                <a:lnTo>
                  <a:pt x="2438705" y="3854882"/>
                </a:lnTo>
                <a:lnTo>
                  <a:pt x="2426704" y="3854882"/>
                </a:lnTo>
                <a:lnTo>
                  <a:pt x="2426704" y="3842880"/>
                </a:lnTo>
                <a:close/>
                <a:moveTo>
                  <a:pt x="2289886" y="3841852"/>
                </a:moveTo>
                <a:lnTo>
                  <a:pt x="2276856" y="3841852"/>
                </a:lnTo>
                <a:lnTo>
                  <a:pt x="2276856" y="3854539"/>
                </a:lnTo>
                <a:lnTo>
                  <a:pt x="2264169" y="3854539"/>
                </a:lnTo>
                <a:lnTo>
                  <a:pt x="2264169" y="3867569"/>
                </a:lnTo>
                <a:lnTo>
                  <a:pt x="2276856" y="3867569"/>
                </a:lnTo>
                <a:lnTo>
                  <a:pt x="2276856" y="3880256"/>
                </a:lnTo>
                <a:lnTo>
                  <a:pt x="2289886" y="3880256"/>
                </a:lnTo>
                <a:lnTo>
                  <a:pt x="2289886" y="3867569"/>
                </a:lnTo>
                <a:lnTo>
                  <a:pt x="2302574" y="3867569"/>
                </a:lnTo>
                <a:lnTo>
                  <a:pt x="2302574" y="3854539"/>
                </a:lnTo>
                <a:lnTo>
                  <a:pt x="2289886" y="3854539"/>
                </a:lnTo>
                <a:lnTo>
                  <a:pt x="2289886" y="3841852"/>
                </a:lnTo>
                <a:close/>
                <a:moveTo>
                  <a:pt x="3185884" y="2867673"/>
                </a:moveTo>
                <a:lnTo>
                  <a:pt x="3163939" y="2867673"/>
                </a:lnTo>
                <a:lnTo>
                  <a:pt x="3163939" y="2889961"/>
                </a:lnTo>
                <a:lnTo>
                  <a:pt x="3141650" y="2889961"/>
                </a:lnTo>
                <a:lnTo>
                  <a:pt x="3141650" y="2911907"/>
                </a:lnTo>
                <a:lnTo>
                  <a:pt x="3163939" y="2911907"/>
                </a:lnTo>
                <a:lnTo>
                  <a:pt x="3163939" y="2934195"/>
                </a:lnTo>
                <a:lnTo>
                  <a:pt x="3185884" y="2934195"/>
                </a:lnTo>
                <a:lnTo>
                  <a:pt x="3185884" y="2911907"/>
                </a:lnTo>
                <a:lnTo>
                  <a:pt x="3208172" y="2911907"/>
                </a:lnTo>
                <a:lnTo>
                  <a:pt x="3208172" y="2889961"/>
                </a:lnTo>
                <a:lnTo>
                  <a:pt x="3185884" y="2889961"/>
                </a:lnTo>
                <a:lnTo>
                  <a:pt x="3185884" y="2867673"/>
                </a:lnTo>
                <a:close/>
                <a:moveTo>
                  <a:pt x="2359838" y="3700234"/>
                </a:moveTo>
                <a:lnTo>
                  <a:pt x="2344064" y="3700234"/>
                </a:lnTo>
                <a:lnTo>
                  <a:pt x="2344064" y="3716007"/>
                </a:lnTo>
                <a:lnTo>
                  <a:pt x="2328291" y="3716007"/>
                </a:lnTo>
                <a:lnTo>
                  <a:pt x="2328291" y="3731781"/>
                </a:lnTo>
                <a:lnTo>
                  <a:pt x="2344064" y="3731781"/>
                </a:lnTo>
                <a:lnTo>
                  <a:pt x="2344064" y="3747554"/>
                </a:lnTo>
                <a:lnTo>
                  <a:pt x="2359838" y="3747554"/>
                </a:lnTo>
                <a:lnTo>
                  <a:pt x="2359838" y="3731781"/>
                </a:lnTo>
                <a:lnTo>
                  <a:pt x="2375611" y="3731781"/>
                </a:lnTo>
                <a:lnTo>
                  <a:pt x="2375611" y="3716007"/>
                </a:lnTo>
                <a:lnTo>
                  <a:pt x="2359838" y="3716007"/>
                </a:lnTo>
                <a:lnTo>
                  <a:pt x="2359838" y="3700234"/>
                </a:lnTo>
                <a:close/>
                <a:moveTo>
                  <a:pt x="2292973" y="3557588"/>
                </a:moveTo>
                <a:lnTo>
                  <a:pt x="2273770" y="3557588"/>
                </a:lnTo>
                <a:lnTo>
                  <a:pt x="2273770" y="3577133"/>
                </a:lnTo>
                <a:lnTo>
                  <a:pt x="2254225" y="3577133"/>
                </a:lnTo>
                <a:lnTo>
                  <a:pt x="2254225" y="3596335"/>
                </a:lnTo>
                <a:lnTo>
                  <a:pt x="2273770" y="3596335"/>
                </a:lnTo>
                <a:lnTo>
                  <a:pt x="2273770" y="3615881"/>
                </a:lnTo>
                <a:lnTo>
                  <a:pt x="2292973" y="3615881"/>
                </a:lnTo>
                <a:lnTo>
                  <a:pt x="2292973" y="3596335"/>
                </a:lnTo>
                <a:lnTo>
                  <a:pt x="2312518" y="3596335"/>
                </a:lnTo>
                <a:lnTo>
                  <a:pt x="2312518" y="3577133"/>
                </a:lnTo>
                <a:lnTo>
                  <a:pt x="2292973" y="3577133"/>
                </a:lnTo>
                <a:lnTo>
                  <a:pt x="2292973" y="3557588"/>
                </a:lnTo>
                <a:close/>
                <a:moveTo>
                  <a:pt x="2566607" y="3560331"/>
                </a:moveTo>
                <a:lnTo>
                  <a:pt x="2548776" y="3560331"/>
                </a:lnTo>
                <a:lnTo>
                  <a:pt x="2548776" y="3577819"/>
                </a:lnTo>
                <a:lnTo>
                  <a:pt x="2531288" y="3577819"/>
                </a:lnTo>
                <a:lnTo>
                  <a:pt x="2531288" y="3595649"/>
                </a:lnTo>
                <a:lnTo>
                  <a:pt x="2548776" y="3595649"/>
                </a:lnTo>
                <a:lnTo>
                  <a:pt x="2548776" y="3613137"/>
                </a:lnTo>
                <a:lnTo>
                  <a:pt x="2566607" y="3613137"/>
                </a:lnTo>
                <a:lnTo>
                  <a:pt x="2566607" y="3595649"/>
                </a:lnTo>
                <a:lnTo>
                  <a:pt x="2584094" y="3595649"/>
                </a:lnTo>
                <a:lnTo>
                  <a:pt x="2584094" y="3577819"/>
                </a:lnTo>
                <a:lnTo>
                  <a:pt x="2566607" y="3577819"/>
                </a:lnTo>
                <a:lnTo>
                  <a:pt x="2566607" y="3560331"/>
                </a:lnTo>
                <a:close/>
                <a:moveTo>
                  <a:pt x="2569350" y="3277438"/>
                </a:moveTo>
                <a:lnTo>
                  <a:pt x="2546033" y="3277438"/>
                </a:lnTo>
                <a:lnTo>
                  <a:pt x="2546033" y="3300755"/>
                </a:lnTo>
                <a:lnTo>
                  <a:pt x="2522716" y="3300755"/>
                </a:lnTo>
                <a:lnTo>
                  <a:pt x="2522716" y="3324073"/>
                </a:lnTo>
                <a:lnTo>
                  <a:pt x="2546033" y="3324073"/>
                </a:lnTo>
                <a:lnTo>
                  <a:pt x="2546033" y="3347390"/>
                </a:lnTo>
                <a:lnTo>
                  <a:pt x="2569350" y="3347390"/>
                </a:lnTo>
                <a:lnTo>
                  <a:pt x="2569350" y="3324073"/>
                </a:lnTo>
                <a:lnTo>
                  <a:pt x="2592667" y="3324073"/>
                </a:lnTo>
                <a:lnTo>
                  <a:pt x="2592667" y="3300755"/>
                </a:lnTo>
                <a:lnTo>
                  <a:pt x="2569350" y="3300755"/>
                </a:lnTo>
                <a:lnTo>
                  <a:pt x="2569350" y="3277438"/>
                </a:lnTo>
                <a:close/>
                <a:moveTo>
                  <a:pt x="2496655" y="3701263"/>
                </a:moveTo>
                <a:lnTo>
                  <a:pt x="2481568" y="3701263"/>
                </a:lnTo>
                <a:lnTo>
                  <a:pt x="2481568" y="3716350"/>
                </a:lnTo>
                <a:lnTo>
                  <a:pt x="2466480" y="3716350"/>
                </a:lnTo>
                <a:lnTo>
                  <a:pt x="2466480" y="3731438"/>
                </a:lnTo>
                <a:lnTo>
                  <a:pt x="2481568" y="3731438"/>
                </a:lnTo>
                <a:lnTo>
                  <a:pt x="2481568" y="3746525"/>
                </a:lnTo>
                <a:lnTo>
                  <a:pt x="2496655" y="3746525"/>
                </a:lnTo>
                <a:lnTo>
                  <a:pt x="2496655" y="3731438"/>
                </a:lnTo>
                <a:lnTo>
                  <a:pt x="2511743" y="3731438"/>
                </a:lnTo>
                <a:lnTo>
                  <a:pt x="2511743" y="3716350"/>
                </a:lnTo>
                <a:lnTo>
                  <a:pt x="2496655" y="3716350"/>
                </a:lnTo>
                <a:lnTo>
                  <a:pt x="2496655" y="3701263"/>
                </a:lnTo>
                <a:close/>
                <a:moveTo>
                  <a:pt x="2499741" y="3417684"/>
                </a:moveTo>
                <a:lnTo>
                  <a:pt x="2478481" y="3417684"/>
                </a:lnTo>
                <a:lnTo>
                  <a:pt x="2478481" y="3438944"/>
                </a:lnTo>
                <a:lnTo>
                  <a:pt x="2457221" y="3438944"/>
                </a:lnTo>
                <a:lnTo>
                  <a:pt x="2457221" y="3460204"/>
                </a:lnTo>
                <a:lnTo>
                  <a:pt x="2478481" y="3460204"/>
                </a:lnTo>
                <a:lnTo>
                  <a:pt x="2478481" y="3481464"/>
                </a:lnTo>
                <a:lnTo>
                  <a:pt x="2499741" y="3481464"/>
                </a:lnTo>
                <a:lnTo>
                  <a:pt x="2499741" y="3460204"/>
                </a:lnTo>
                <a:lnTo>
                  <a:pt x="2521001" y="3460204"/>
                </a:lnTo>
                <a:lnTo>
                  <a:pt x="2521001" y="3438944"/>
                </a:lnTo>
                <a:lnTo>
                  <a:pt x="2499741" y="3438944"/>
                </a:lnTo>
                <a:lnTo>
                  <a:pt x="2499741" y="3417684"/>
                </a:lnTo>
                <a:close/>
                <a:moveTo>
                  <a:pt x="1952130" y="3414598"/>
                </a:moveTo>
                <a:lnTo>
                  <a:pt x="1928812" y="3414598"/>
                </a:lnTo>
                <a:lnTo>
                  <a:pt x="1928812" y="3437915"/>
                </a:lnTo>
                <a:lnTo>
                  <a:pt x="1905495" y="3437915"/>
                </a:lnTo>
                <a:lnTo>
                  <a:pt x="1905495" y="3461233"/>
                </a:lnTo>
                <a:lnTo>
                  <a:pt x="1928812" y="3461233"/>
                </a:lnTo>
                <a:lnTo>
                  <a:pt x="1928812" y="3484550"/>
                </a:lnTo>
                <a:lnTo>
                  <a:pt x="1952130" y="3484550"/>
                </a:lnTo>
                <a:lnTo>
                  <a:pt x="1952130" y="3461233"/>
                </a:lnTo>
                <a:lnTo>
                  <a:pt x="1975447" y="3461233"/>
                </a:lnTo>
                <a:lnTo>
                  <a:pt x="1975447" y="3437915"/>
                </a:lnTo>
                <a:lnTo>
                  <a:pt x="1952130" y="3437915"/>
                </a:lnTo>
                <a:lnTo>
                  <a:pt x="1952130" y="3414598"/>
                </a:lnTo>
                <a:close/>
                <a:moveTo>
                  <a:pt x="2019338" y="3556216"/>
                </a:moveTo>
                <a:lnTo>
                  <a:pt x="1998764" y="3556216"/>
                </a:lnTo>
                <a:lnTo>
                  <a:pt x="1998764" y="3576447"/>
                </a:lnTo>
                <a:lnTo>
                  <a:pt x="1978533" y="3576447"/>
                </a:lnTo>
                <a:lnTo>
                  <a:pt x="1978533" y="3597021"/>
                </a:lnTo>
                <a:lnTo>
                  <a:pt x="1998764" y="3597021"/>
                </a:lnTo>
                <a:lnTo>
                  <a:pt x="1998764" y="3617252"/>
                </a:lnTo>
                <a:lnTo>
                  <a:pt x="2019338" y="3617252"/>
                </a:lnTo>
                <a:lnTo>
                  <a:pt x="2019338" y="3597021"/>
                </a:lnTo>
                <a:lnTo>
                  <a:pt x="2039569" y="3597021"/>
                </a:lnTo>
                <a:lnTo>
                  <a:pt x="2039569" y="3576447"/>
                </a:lnTo>
                <a:lnTo>
                  <a:pt x="2019338" y="3576447"/>
                </a:lnTo>
                <a:lnTo>
                  <a:pt x="2019338" y="3556216"/>
                </a:lnTo>
                <a:close/>
                <a:moveTo>
                  <a:pt x="2015909" y="3840823"/>
                </a:moveTo>
                <a:lnTo>
                  <a:pt x="2002193" y="3840823"/>
                </a:lnTo>
                <a:lnTo>
                  <a:pt x="2002193" y="3854196"/>
                </a:lnTo>
                <a:lnTo>
                  <a:pt x="1988820" y="3854196"/>
                </a:lnTo>
                <a:lnTo>
                  <a:pt x="1988820" y="3867912"/>
                </a:lnTo>
                <a:lnTo>
                  <a:pt x="2002193" y="3867912"/>
                </a:lnTo>
                <a:lnTo>
                  <a:pt x="2002193" y="3881285"/>
                </a:lnTo>
                <a:lnTo>
                  <a:pt x="2015909" y="3881285"/>
                </a:lnTo>
                <a:lnTo>
                  <a:pt x="2015909" y="3867912"/>
                </a:lnTo>
                <a:lnTo>
                  <a:pt x="2029282" y="3867912"/>
                </a:lnTo>
                <a:lnTo>
                  <a:pt x="2029282" y="3854196"/>
                </a:lnTo>
                <a:lnTo>
                  <a:pt x="2015909" y="3854196"/>
                </a:lnTo>
                <a:lnTo>
                  <a:pt x="2015909" y="3840823"/>
                </a:lnTo>
                <a:close/>
                <a:moveTo>
                  <a:pt x="2086204" y="3698519"/>
                </a:moveTo>
                <a:lnTo>
                  <a:pt x="2069059" y="3698519"/>
                </a:lnTo>
                <a:lnTo>
                  <a:pt x="2069059" y="3715322"/>
                </a:lnTo>
                <a:lnTo>
                  <a:pt x="2052256" y="3715322"/>
                </a:lnTo>
                <a:lnTo>
                  <a:pt x="2052256" y="3732467"/>
                </a:lnTo>
                <a:lnTo>
                  <a:pt x="2069059" y="3732467"/>
                </a:lnTo>
                <a:lnTo>
                  <a:pt x="2069059" y="3749269"/>
                </a:lnTo>
                <a:lnTo>
                  <a:pt x="2086204" y="3749269"/>
                </a:lnTo>
                <a:lnTo>
                  <a:pt x="2086204" y="3732467"/>
                </a:lnTo>
                <a:lnTo>
                  <a:pt x="2103006" y="3732467"/>
                </a:lnTo>
                <a:lnTo>
                  <a:pt x="2103006" y="3715322"/>
                </a:lnTo>
                <a:lnTo>
                  <a:pt x="2086204" y="3715322"/>
                </a:lnTo>
                <a:lnTo>
                  <a:pt x="2086204" y="3698519"/>
                </a:lnTo>
                <a:close/>
                <a:moveTo>
                  <a:pt x="2633129" y="3703320"/>
                </a:moveTo>
                <a:lnTo>
                  <a:pt x="2619413" y="3703320"/>
                </a:lnTo>
                <a:lnTo>
                  <a:pt x="2619413" y="3717036"/>
                </a:lnTo>
                <a:lnTo>
                  <a:pt x="2605697" y="3717036"/>
                </a:lnTo>
                <a:lnTo>
                  <a:pt x="2605697" y="3730752"/>
                </a:lnTo>
                <a:lnTo>
                  <a:pt x="2619413" y="3730752"/>
                </a:lnTo>
                <a:lnTo>
                  <a:pt x="2619413" y="3744468"/>
                </a:lnTo>
                <a:lnTo>
                  <a:pt x="2633129" y="3744468"/>
                </a:lnTo>
                <a:lnTo>
                  <a:pt x="2633129" y="3730752"/>
                </a:lnTo>
                <a:lnTo>
                  <a:pt x="2646845" y="3730752"/>
                </a:lnTo>
                <a:lnTo>
                  <a:pt x="2646845" y="3717036"/>
                </a:lnTo>
                <a:lnTo>
                  <a:pt x="2633129" y="3717036"/>
                </a:lnTo>
                <a:lnTo>
                  <a:pt x="2633129" y="3703320"/>
                </a:lnTo>
                <a:close/>
                <a:moveTo>
                  <a:pt x="2156155" y="3556559"/>
                </a:moveTo>
                <a:lnTo>
                  <a:pt x="2136267" y="3556559"/>
                </a:lnTo>
                <a:lnTo>
                  <a:pt x="2136267" y="3576790"/>
                </a:lnTo>
                <a:lnTo>
                  <a:pt x="2116036" y="3576790"/>
                </a:lnTo>
                <a:lnTo>
                  <a:pt x="2116036" y="3596678"/>
                </a:lnTo>
                <a:lnTo>
                  <a:pt x="2136267" y="3596678"/>
                </a:lnTo>
                <a:lnTo>
                  <a:pt x="2136267" y="3616909"/>
                </a:lnTo>
                <a:lnTo>
                  <a:pt x="2156155" y="3616909"/>
                </a:lnTo>
                <a:lnTo>
                  <a:pt x="2156155" y="3596678"/>
                </a:lnTo>
                <a:lnTo>
                  <a:pt x="2176387" y="3596678"/>
                </a:lnTo>
                <a:lnTo>
                  <a:pt x="2176387" y="3576790"/>
                </a:lnTo>
                <a:lnTo>
                  <a:pt x="2156155" y="3576790"/>
                </a:lnTo>
                <a:lnTo>
                  <a:pt x="2156155" y="3556559"/>
                </a:lnTo>
                <a:close/>
                <a:moveTo>
                  <a:pt x="2223021" y="3699205"/>
                </a:moveTo>
                <a:lnTo>
                  <a:pt x="2206562" y="3699205"/>
                </a:lnTo>
                <a:lnTo>
                  <a:pt x="2206562" y="3715664"/>
                </a:lnTo>
                <a:lnTo>
                  <a:pt x="2190103" y="3715664"/>
                </a:lnTo>
                <a:lnTo>
                  <a:pt x="2190103" y="3732124"/>
                </a:lnTo>
                <a:lnTo>
                  <a:pt x="2206562" y="3732124"/>
                </a:lnTo>
                <a:lnTo>
                  <a:pt x="2206562" y="3748583"/>
                </a:lnTo>
                <a:lnTo>
                  <a:pt x="2223021" y="3748583"/>
                </a:lnTo>
                <a:lnTo>
                  <a:pt x="2223021" y="3732124"/>
                </a:lnTo>
                <a:lnTo>
                  <a:pt x="2239480" y="3732124"/>
                </a:lnTo>
                <a:lnTo>
                  <a:pt x="2239480" y="3715664"/>
                </a:lnTo>
                <a:lnTo>
                  <a:pt x="2223021" y="3715664"/>
                </a:lnTo>
                <a:lnTo>
                  <a:pt x="2223021" y="3699205"/>
                </a:lnTo>
                <a:close/>
                <a:moveTo>
                  <a:pt x="2089290" y="3414598"/>
                </a:moveTo>
                <a:lnTo>
                  <a:pt x="2065972" y="3414598"/>
                </a:lnTo>
                <a:lnTo>
                  <a:pt x="2065972" y="3437915"/>
                </a:lnTo>
                <a:lnTo>
                  <a:pt x="2042656" y="3437915"/>
                </a:lnTo>
                <a:lnTo>
                  <a:pt x="2042656" y="3461233"/>
                </a:lnTo>
                <a:lnTo>
                  <a:pt x="2065972" y="3461233"/>
                </a:lnTo>
                <a:lnTo>
                  <a:pt x="2065972" y="3484550"/>
                </a:lnTo>
                <a:lnTo>
                  <a:pt x="2089290" y="3484550"/>
                </a:lnTo>
                <a:lnTo>
                  <a:pt x="2089290" y="3461233"/>
                </a:lnTo>
                <a:lnTo>
                  <a:pt x="2112607" y="3461233"/>
                </a:lnTo>
                <a:lnTo>
                  <a:pt x="2112607" y="3437915"/>
                </a:lnTo>
                <a:lnTo>
                  <a:pt x="2089290" y="3437915"/>
                </a:lnTo>
                <a:lnTo>
                  <a:pt x="2089290" y="3414598"/>
                </a:lnTo>
                <a:close/>
                <a:moveTo>
                  <a:pt x="2226107" y="3415627"/>
                </a:moveTo>
                <a:lnTo>
                  <a:pt x="2203475" y="3415627"/>
                </a:lnTo>
                <a:lnTo>
                  <a:pt x="2203475" y="3438258"/>
                </a:lnTo>
                <a:lnTo>
                  <a:pt x="2180844" y="3438258"/>
                </a:lnTo>
                <a:lnTo>
                  <a:pt x="2180844" y="3460890"/>
                </a:lnTo>
                <a:lnTo>
                  <a:pt x="2203475" y="3460890"/>
                </a:lnTo>
                <a:lnTo>
                  <a:pt x="2203475" y="3483521"/>
                </a:lnTo>
                <a:lnTo>
                  <a:pt x="2226107" y="3483521"/>
                </a:lnTo>
                <a:lnTo>
                  <a:pt x="2226107" y="3460890"/>
                </a:lnTo>
                <a:lnTo>
                  <a:pt x="2248738" y="3460890"/>
                </a:lnTo>
                <a:lnTo>
                  <a:pt x="2248738" y="3438258"/>
                </a:lnTo>
                <a:lnTo>
                  <a:pt x="2226107" y="3438258"/>
                </a:lnTo>
                <a:lnTo>
                  <a:pt x="2226107" y="3415627"/>
                </a:lnTo>
                <a:close/>
                <a:moveTo>
                  <a:pt x="2153069" y="3840823"/>
                </a:moveTo>
                <a:lnTo>
                  <a:pt x="2139353" y="3840823"/>
                </a:lnTo>
                <a:lnTo>
                  <a:pt x="2139353" y="3854196"/>
                </a:lnTo>
                <a:lnTo>
                  <a:pt x="2125980" y="3854196"/>
                </a:lnTo>
                <a:lnTo>
                  <a:pt x="2125980" y="3867912"/>
                </a:lnTo>
                <a:lnTo>
                  <a:pt x="2139353" y="3867912"/>
                </a:lnTo>
                <a:lnTo>
                  <a:pt x="2139353" y="3881285"/>
                </a:lnTo>
                <a:lnTo>
                  <a:pt x="2153069" y="3881285"/>
                </a:lnTo>
                <a:lnTo>
                  <a:pt x="2153069" y="3867912"/>
                </a:lnTo>
                <a:lnTo>
                  <a:pt x="2166442" y="3867912"/>
                </a:lnTo>
                <a:lnTo>
                  <a:pt x="2166442" y="3854196"/>
                </a:lnTo>
                <a:lnTo>
                  <a:pt x="2153069" y="3854196"/>
                </a:lnTo>
                <a:lnTo>
                  <a:pt x="2153069" y="3840823"/>
                </a:lnTo>
                <a:close/>
                <a:moveTo>
                  <a:pt x="2429789" y="3558616"/>
                </a:moveTo>
                <a:lnTo>
                  <a:pt x="2411273" y="3558616"/>
                </a:lnTo>
                <a:lnTo>
                  <a:pt x="2411273" y="3577476"/>
                </a:lnTo>
                <a:lnTo>
                  <a:pt x="2392414" y="3577476"/>
                </a:lnTo>
                <a:lnTo>
                  <a:pt x="2392414" y="3595992"/>
                </a:lnTo>
                <a:lnTo>
                  <a:pt x="2411273" y="3595992"/>
                </a:lnTo>
                <a:lnTo>
                  <a:pt x="2411273" y="3614852"/>
                </a:lnTo>
                <a:lnTo>
                  <a:pt x="2429789" y="3614852"/>
                </a:lnTo>
                <a:lnTo>
                  <a:pt x="2429789" y="3595992"/>
                </a:lnTo>
                <a:lnTo>
                  <a:pt x="2448649" y="3595992"/>
                </a:lnTo>
                <a:lnTo>
                  <a:pt x="2448649" y="3577476"/>
                </a:lnTo>
                <a:lnTo>
                  <a:pt x="2429789" y="3577476"/>
                </a:lnTo>
                <a:lnTo>
                  <a:pt x="2429789" y="3558616"/>
                </a:lnTo>
                <a:close/>
                <a:moveTo>
                  <a:pt x="3048038" y="3144736"/>
                </a:moveTo>
                <a:lnTo>
                  <a:pt x="3027464" y="3144736"/>
                </a:lnTo>
                <a:lnTo>
                  <a:pt x="3027464" y="3164967"/>
                </a:lnTo>
                <a:lnTo>
                  <a:pt x="3007233" y="3164967"/>
                </a:lnTo>
                <a:lnTo>
                  <a:pt x="3007233" y="3185541"/>
                </a:lnTo>
                <a:lnTo>
                  <a:pt x="3027464" y="3185541"/>
                </a:lnTo>
                <a:lnTo>
                  <a:pt x="3027464" y="3205772"/>
                </a:lnTo>
                <a:lnTo>
                  <a:pt x="3048038" y="3205772"/>
                </a:lnTo>
                <a:lnTo>
                  <a:pt x="3048038" y="3185541"/>
                </a:lnTo>
                <a:lnTo>
                  <a:pt x="3068269" y="3185541"/>
                </a:lnTo>
                <a:lnTo>
                  <a:pt x="3068269" y="3164967"/>
                </a:lnTo>
                <a:lnTo>
                  <a:pt x="3048038" y="3164967"/>
                </a:lnTo>
                <a:lnTo>
                  <a:pt x="3048038" y="3144736"/>
                </a:lnTo>
                <a:close/>
                <a:moveTo>
                  <a:pt x="2980830" y="3003118"/>
                </a:moveTo>
                <a:lnTo>
                  <a:pt x="2957513" y="3003118"/>
                </a:lnTo>
                <a:lnTo>
                  <a:pt x="2957513" y="3026435"/>
                </a:lnTo>
                <a:lnTo>
                  <a:pt x="2934196" y="3026435"/>
                </a:lnTo>
                <a:lnTo>
                  <a:pt x="2934196" y="3049753"/>
                </a:lnTo>
                <a:lnTo>
                  <a:pt x="2957513" y="3049753"/>
                </a:lnTo>
                <a:lnTo>
                  <a:pt x="2957513" y="3073070"/>
                </a:lnTo>
                <a:lnTo>
                  <a:pt x="2980830" y="3073070"/>
                </a:lnTo>
                <a:lnTo>
                  <a:pt x="2980830" y="3049753"/>
                </a:lnTo>
                <a:lnTo>
                  <a:pt x="3004147" y="3049753"/>
                </a:lnTo>
                <a:lnTo>
                  <a:pt x="3004147" y="3026435"/>
                </a:lnTo>
                <a:lnTo>
                  <a:pt x="2980830" y="3026435"/>
                </a:lnTo>
                <a:lnTo>
                  <a:pt x="2980830" y="3003118"/>
                </a:lnTo>
                <a:close/>
                <a:moveTo>
                  <a:pt x="3045295" y="3426943"/>
                </a:moveTo>
                <a:lnTo>
                  <a:pt x="3030208" y="3426943"/>
                </a:lnTo>
                <a:lnTo>
                  <a:pt x="3030208" y="3442030"/>
                </a:lnTo>
                <a:lnTo>
                  <a:pt x="3015120" y="3442030"/>
                </a:lnTo>
                <a:lnTo>
                  <a:pt x="3015120" y="3457118"/>
                </a:lnTo>
                <a:lnTo>
                  <a:pt x="3030208" y="3457118"/>
                </a:lnTo>
                <a:lnTo>
                  <a:pt x="3030208" y="3472205"/>
                </a:lnTo>
                <a:lnTo>
                  <a:pt x="3045295" y="3472205"/>
                </a:lnTo>
                <a:lnTo>
                  <a:pt x="3045295" y="3457118"/>
                </a:lnTo>
                <a:lnTo>
                  <a:pt x="3060383" y="3457118"/>
                </a:lnTo>
                <a:lnTo>
                  <a:pt x="3060383" y="3442030"/>
                </a:lnTo>
                <a:lnTo>
                  <a:pt x="3045295" y="3442030"/>
                </a:lnTo>
                <a:lnTo>
                  <a:pt x="3045295" y="3426943"/>
                </a:lnTo>
                <a:close/>
                <a:moveTo>
                  <a:pt x="2636215" y="3419399"/>
                </a:moveTo>
                <a:lnTo>
                  <a:pt x="2616327" y="3419399"/>
                </a:lnTo>
                <a:lnTo>
                  <a:pt x="2616327" y="3439630"/>
                </a:lnTo>
                <a:lnTo>
                  <a:pt x="2596096" y="3439630"/>
                </a:lnTo>
                <a:lnTo>
                  <a:pt x="2596096" y="3459518"/>
                </a:lnTo>
                <a:lnTo>
                  <a:pt x="2616327" y="3459518"/>
                </a:lnTo>
                <a:lnTo>
                  <a:pt x="2616327" y="3479749"/>
                </a:lnTo>
                <a:lnTo>
                  <a:pt x="2636215" y="3479749"/>
                </a:lnTo>
                <a:lnTo>
                  <a:pt x="2636215" y="3459518"/>
                </a:lnTo>
                <a:lnTo>
                  <a:pt x="2656447" y="3459518"/>
                </a:lnTo>
                <a:lnTo>
                  <a:pt x="2656447" y="3439630"/>
                </a:lnTo>
                <a:lnTo>
                  <a:pt x="2636215" y="3439630"/>
                </a:lnTo>
                <a:lnTo>
                  <a:pt x="2636215" y="3419399"/>
                </a:lnTo>
                <a:close/>
                <a:moveTo>
                  <a:pt x="3114561" y="3287382"/>
                </a:moveTo>
                <a:lnTo>
                  <a:pt x="3098102" y="3287382"/>
                </a:lnTo>
                <a:lnTo>
                  <a:pt x="3098102" y="3304184"/>
                </a:lnTo>
                <a:lnTo>
                  <a:pt x="3081299" y="3304184"/>
                </a:lnTo>
                <a:lnTo>
                  <a:pt x="3081299" y="3320644"/>
                </a:lnTo>
                <a:lnTo>
                  <a:pt x="3098102" y="3320644"/>
                </a:lnTo>
                <a:lnTo>
                  <a:pt x="3098102" y="3337446"/>
                </a:lnTo>
                <a:lnTo>
                  <a:pt x="3114561" y="3337446"/>
                </a:lnTo>
                <a:lnTo>
                  <a:pt x="3114561" y="3320644"/>
                </a:lnTo>
                <a:lnTo>
                  <a:pt x="3131363" y="3320644"/>
                </a:lnTo>
                <a:lnTo>
                  <a:pt x="3131363" y="3304184"/>
                </a:lnTo>
                <a:lnTo>
                  <a:pt x="3114561" y="3304184"/>
                </a:lnTo>
                <a:lnTo>
                  <a:pt x="3114561" y="3287382"/>
                </a:lnTo>
                <a:close/>
                <a:moveTo>
                  <a:pt x="2975686" y="3567189"/>
                </a:moveTo>
                <a:lnTo>
                  <a:pt x="2962656" y="3567189"/>
                </a:lnTo>
                <a:lnTo>
                  <a:pt x="2962656" y="3580219"/>
                </a:lnTo>
                <a:lnTo>
                  <a:pt x="2949626" y="3580219"/>
                </a:lnTo>
                <a:lnTo>
                  <a:pt x="2949626" y="3593249"/>
                </a:lnTo>
                <a:lnTo>
                  <a:pt x="2962656" y="3593249"/>
                </a:lnTo>
                <a:lnTo>
                  <a:pt x="2962656" y="3606279"/>
                </a:lnTo>
                <a:lnTo>
                  <a:pt x="2975686" y="3606279"/>
                </a:lnTo>
                <a:lnTo>
                  <a:pt x="2975686" y="3593249"/>
                </a:lnTo>
                <a:lnTo>
                  <a:pt x="2988716" y="3593249"/>
                </a:lnTo>
                <a:lnTo>
                  <a:pt x="2988716" y="3580219"/>
                </a:lnTo>
                <a:lnTo>
                  <a:pt x="2975686" y="3580219"/>
                </a:lnTo>
                <a:lnTo>
                  <a:pt x="2975686" y="3567189"/>
                </a:lnTo>
                <a:close/>
                <a:moveTo>
                  <a:pt x="3183827" y="3148508"/>
                </a:moveTo>
                <a:lnTo>
                  <a:pt x="3165996" y="3148508"/>
                </a:lnTo>
                <a:lnTo>
                  <a:pt x="3165996" y="3166339"/>
                </a:lnTo>
                <a:lnTo>
                  <a:pt x="3148165" y="3166339"/>
                </a:lnTo>
                <a:lnTo>
                  <a:pt x="3148165" y="3184169"/>
                </a:lnTo>
                <a:lnTo>
                  <a:pt x="3165996" y="3184169"/>
                </a:lnTo>
                <a:lnTo>
                  <a:pt x="3165996" y="3202000"/>
                </a:lnTo>
                <a:lnTo>
                  <a:pt x="3183827" y="3202000"/>
                </a:lnTo>
                <a:lnTo>
                  <a:pt x="3183827" y="3184169"/>
                </a:lnTo>
                <a:lnTo>
                  <a:pt x="3201658" y="3184169"/>
                </a:lnTo>
                <a:lnTo>
                  <a:pt x="3201658" y="3166339"/>
                </a:lnTo>
                <a:lnTo>
                  <a:pt x="3183827" y="3166339"/>
                </a:lnTo>
                <a:lnTo>
                  <a:pt x="3183827" y="3148508"/>
                </a:lnTo>
                <a:close/>
                <a:moveTo>
                  <a:pt x="3181426" y="3430029"/>
                </a:moveTo>
                <a:lnTo>
                  <a:pt x="3168396" y="3430029"/>
                </a:lnTo>
                <a:lnTo>
                  <a:pt x="3168396" y="3443059"/>
                </a:lnTo>
                <a:lnTo>
                  <a:pt x="3155366" y="3443059"/>
                </a:lnTo>
                <a:lnTo>
                  <a:pt x="3155366" y="3456089"/>
                </a:lnTo>
                <a:lnTo>
                  <a:pt x="3168396" y="3456089"/>
                </a:lnTo>
                <a:lnTo>
                  <a:pt x="3168396" y="3469119"/>
                </a:lnTo>
                <a:lnTo>
                  <a:pt x="3181426" y="3469119"/>
                </a:lnTo>
                <a:lnTo>
                  <a:pt x="3181426" y="3456089"/>
                </a:lnTo>
                <a:lnTo>
                  <a:pt x="3194456" y="3456089"/>
                </a:lnTo>
                <a:lnTo>
                  <a:pt x="3194456" y="3443059"/>
                </a:lnTo>
                <a:lnTo>
                  <a:pt x="3181426" y="3443059"/>
                </a:lnTo>
                <a:lnTo>
                  <a:pt x="3181426" y="3430029"/>
                </a:lnTo>
                <a:close/>
                <a:moveTo>
                  <a:pt x="3116961" y="3006204"/>
                </a:moveTo>
                <a:lnTo>
                  <a:pt x="3095701" y="3006204"/>
                </a:lnTo>
                <a:lnTo>
                  <a:pt x="3095701" y="3027464"/>
                </a:lnTo>
                <a:lnTo>
                  <a:pt x="3074441" y="3027464"/>
                </a:lnTo>
                <a:lnTo>
                  <a:pt x="3074441" y="3048724"/>
                </a:lnTo>
                <a:lnTo>
                  <a:pt x="3095701" y="3048724"/>
                </a:lnTo>
                <a:lnTo>
                  <a:pt x="3095701" y="3069984"/>
                </a:lnTo>
                <a:lnTo>
                  <a:pt x="3116961" y="3069984"/>
                </a:lnTo>
                <a:lnTo>
                  <a:pt x="3116961" y="3048724"/>
                </a:lnTo>
                <a:lnTo>
                  <a:pt x="3138221" y="3048724"/>
                </a:lnTo>
                <a:lnTo>
                  <a:pt x="3138221" y="3027464"/>
                </a:lnTo>
                <a:lnTo>
                  <a:pt x="3116961" y="3027464"/>
                </a:lnTo>
                <a:lnTo>
                  <a:pt x="3116961" y="3006204"/>
                </a:lnTo>
                <a:close/>
                <a:moveTo>
                  <a:pt x="2978429" y="3284296"/>
                </a:moveTo>
                <a:lnTo>
                  <a:pt x="2959913" y="3284296"/>
                </a:lnTo>
                <a:lnTo>
                  <a:pt x="2959913" y="3303156"/>
                </a:lnTo>
                <a:lnTo>
                  <a:pt x="2941054" y="3303156"/>
                </a:lnTo>
                <a:lnTo>
                  <a:pt x="2941054" y="3321672"/>
                </a:lnTo>
                <a:lnTo>
                  <a:pt x="2959913" y="3321672"/>
                </a:lnTo>
                <a:lnTo>
                  <a:pt x="2959913" y="3340532"/>
                </a:lnTo>
                <a:lnTo>
                  <a:pt x="2978429" y="3340532"/>
                </a:lnTo>
                <a:lnTo>
                  <a:pt x="2978429" y="3321672"/>
                </a:lnTo>
                <a:lnTo>
                  <a:pt x="2997289" y="3321672"/>
                </a:lnTo>
                <a:lnTo>
                  <a:pt x="2997289" y="3303156"/>
                </a:lnTo>
                <a:lnTo>
                  <a:pt x="2978429" y="3303156"/>
                </a:lnTo>
                <a:lnTo>
                  <a:pt x="2978429" y="3284296"/>
                </a:lnTo>
                <a:close/>
                <a:moveTo>
                  <a:pt x="2772689" y="3421799"/>
                </a:moveTo>
                <a:lnTo>
                  <a:pt x="2754173" y="3421799"/>
                </a:lnTo>
                <a:lnTo>
                  <a:pt x="2754173" y="3440316"/>
                </a:lnTo>
                <a:lnTo>
                  <a:pt x="2735656" y="3440316"/>
                </a:lnTo>
                <a:lnTo>
                  <a:pt x="2735656" y="3458832"/>
                </a:lnTo>
                <a:lnTo>
                  <a:pt x="2754173" y="3458832"/>
                </a:lnTo>
                <a:lnTo>
                  <a:pt x="2754173" y="3477349"/>
                </a:lnTo>
                <a:lnTo>
                  <a:pt x="2772689" y="3477349"/>
                </a:lnTo>
                <a:lnTo>
                  <a:pt x="2772689" y="3458832"/>
                </a:lnTo>
                <a:lnTo>
                  <a:pt x="2791206" y="3458832"/>
                </a:lnTo>
                <a:lnTo>
                  <a:pt x="2791206" y="3440316"/>
                </a:lnTo>
                <a:lnTo>
                  <a:pt x="2772689" y="3440316"/>
                </a:lnTo>
                <a:lnTo>
                  <a:pt x="2772689" y="3421799"/>
                </a:lnTo>
                <a:close/>
                <a:moveTo>
                  <a:pt x="2705824" y="3279153"/>
                </a:moveTo>
                <a:lnTo>
                  <a:pt x="2683879" y="3279153"/>
                </a:lnTo>
                <a:lnTo>
                  <a:pt x="2683879" y="3301441"/>
                </a:lnTo>
                <a:lnTo>
                  <a:pt x="2661590" y="3301441"/>
                </a:lnTo>
                <a:lnTo>
                  <a:pt x="2661590" y="3323387"/>
                </a:lnTo>
                <a:lnTo>
                  <a:pt x="2683879" y="3323387"/>
                </a:lnTo>
                <a:lnTo>
                  <a:pt x="2683879" y="3345675"/>
                </a:lnTo>
                <a:lnTo>
                  <a:pt x="2705824" y="3345675"/>
                </a:lnTo>
                <a:lnTo>
                  <a:pt x="2705824" y="3323387"/>
                </a:lnTo>
                <a:lnTo>
                  <a:pt x="2728112" y="3323387"/>
                </a:lnTo>
                <a:lnTo>
                  <a:pt x="2728112" y="3301441"/>
                </a:lnTo>
                <a:lnTo>
                  <a:pt x="2705824" y="3301441"/>
                </a:lnTo>
                <a:lnTo>
                  <a:pt x="2705824" y="3279153"/>
                </a:lnTo>
                <a:close/>
                <a:moveTo>
                  <a:pt x="2769604" y="3705035"/>
                </a:moveTo>
                <a:lnTo>
                  <a:pt x="2757259" y="3705035"/>
                </a:lnTo>
                <a:lnTo>
                  <a:pt x="2757259" y="3717722"/>
                </a:lnTo>
                <a:lnTo>
                  <a:pt x="2744572" y="3717722"/>
                </a:lnTo>
                <a:lnTo>
                  <a:pt x="2744572" y="3730066"/>
                </a:lnTo>
                <a:lnTo>
                  <a:pt x="2757259" y="3730066"/>
                </a:lnTo>
                <a:lnTo>
                  <a:pt x="2757259" y="3742754"/>
                </a:lnTo>
                <a:lnTo>
                  <a:pt x="2769604" y="3742754"/>
                </a:lnTo>
                <a:lnTo>
                  <a:pt x="2769604" y="3730066"/>
                </a:lnTo>
                <a:lnTo>
                  <a:pt x="2782291" y="3730066"/>
                </a:lnTo>
                <a:lnTo>
                  <a:pt x="2782291" y="3717722"/>
                </a:lnTo>
                <a:lnTo>
                  <a:pt x="2769604" y="3717722"/>
                </a:lnTo>
                <a:lnTo>
                  <a:pt x="2769604" y="3705035"/>
                </a:lnTo>
                <a:close/>
                <a:moveTo>
                  <a:pt x="2911564" y="3141993"/>
                </a:moveTo>
                <a:lnTo>
                  <a:pt x="2889619" y="3141993"/>
                </a:lnTo>
                <a:lnTo>
                  <a:pt x="2889619" y="3164281"/>
                </a:lnTo>
                <a:lnTo>
                  <a:pt x="2867330" y="3164281"/>
                </a:lnTo>
                <a:lnTo>
                  <a:pt x="2867330" y="3186227"/>
                </a:lnTo>
                <a:lnTo>
                  <a:pt x="2889619" y="3186227"/>
                </a:lnTo>
                <a:lnTo>
                  <a:pt x="2889619" y="3208515"/>
                </a:lnTo>
                <a:lnTo>
                  <a:pt x="2911564" y="3208515"/>
                </a:lnTo>
                <a:lnTo>
                  <a:pt x="2911564" y="3186227"/>
                </a:lnTo>
                <a:lnTo>
                  <a:pt x="2933852" y="3186227"/>
                </a:lnTo>
                <a:lnTo>
                  <a:pt x="2933852" y="3164281"/>
                </a:lnTo>
                <a:lnTo>
                  <a:pt x="2911564" y="3164281"/>
                </a:lnTo>
                <a:lnTo>
                  <a:pt x="2911564" y="3141993"/>
                </a:lnTo>
                <a:close/>
                <a:moveTo>
                  <a:pt x="2703081" y="3562045"/>
                </a:moveTo>
                <a:lnTo>
                  <a:pt x="2686622" y="3562045"/>
                </a:lnTo>
                <a:lnTo>
                  <a:pt x="2686622" y="3578504"/>
                </a:lnTo>
                <a:lnTo>
                  <a:pt x="2670163" y="3578504"/>
                </a:lnTo>
                <a:lnTo>
                  <a:pt x="2670163" y="3594964"/>
                </a:lnTo>
                <a:lnTo>
                  <a:pt x="2686622" y="3594964"/>
                </a:lnTo>
                <a:lnTo>
                  <a:pt x="2686622" y="3611423"/>
                </a:lnTo>
                <a:lnTo>
                  <a:pt x="2703081" y="3611423"/>
                </a:lnTo>
                <a:lnTo>
                  <a:pt x="2703081" y="3594964"/>
                </a:lnTo>
                <a:lnTo>
                  <a:pt x="2719540" y="3594964"/>
                </a:lnTo>
                <a:lnTo>
                  <a:pt x="2719540" y="3578504"/>
                </a:lnTo>
                <a:lnTo>
                  <a:pt x="2703081" y="3578504"/>
                </a:lnTo>
                <a:lnTo>
                  <a:pt x="2703081" y="3562045"/>
                </a:lnTo>
                <a:close/>
                <a:moveTo>
                  <a:pt x="2909164" y="3424199"/>
                </a:moveTo>
                <a:lnTo>
                  <a:pt x="2892019" y="3424199"/>
                </a:lnTo>
                <a:lnTo>
                  <a:pt x="2892019" y="3441002"/>
                </a:lnTo>
                <a:lnTo>
                  <a:pt x="2875217" y="3441002"/>
                </a:lnTo>
                <a:lnTo>
                  <a:pt x="2875217" y="3458147"/>
                </a:lnTo>
                <a:lnTo>
                  <a:pt x="2892019" y="3458147"/>
                </a:lnTo>
                <a:lnTo>
                  <a:pt x="2892019" y="3474949"/>
                </a:lnTo>
                <a:lnTo>
                  <a:pt x="2909164" y="3474949"/>
                </a:lnTo>
                <a:lnTo>
                  <a:pt x="2909164" y="3458147"/>
                </a:lnTo>
                <a:lnTo>
                  <a:pt x="2925966" y="3458147"/>
                </a:lnTo>
                <a:lnTo>
                  <a:pt x="2925966" y="3441002"/>
                </a:lnTo>
                <a:lnTo>
                  <a:pt x="2909164" y="3441002"/>
                </a:lnTo>
                <a:lnTo>
                  <a:pt x="2909164" y="3424199"/>
                </a:lnTo>
                <a:close/>
                <a:moveTo>
                  <a:pt x="2842298" y="3281553"/>
                </a:moveTo>
                <a:lnTo>
                  <a:pt x="2821724" y="3281553"/>
                </a:lnTo>
                <a:lnTo>
                  <a:pt x="2821724" y="3302127"/>
                </a:lnTo>
                <a:lnTo>
                  <a:pt x="2801150" y="3302127"/>
                </a:lnTo>
                <a:lnTo>
                  <a:pt x="2801150" y="3322701"/>
                </a:lnTo>
                <a:lnTo>
                  <a:pt x="2821724" y="3322701"/>
                </a:lnTo>
                <a:lnTo>
                  <a:pt x="2821724" y="3343275"/>
                </a:lnTo>
                <a:lnTo>
                  <a:pt x="2842298" y="3343275"/>
                </a:lnTo>
                <a:lnTo>
                  <a:pt x="2842298" y="3322701"/>
                </a:lnTo>
                <a:lnTo>
                  <a:pt x="2862872" y="3322701"/>
                </a:lnTo>
                <a:lnTo>
                  <a:pt x="2862872" y="3302127"/>
                </a:lnTo>
                <a:lnTo>
                  <a:pt x="2842298" y="3302127"/>
                </a:lnTo>
                <a:lnTo>
                  <a:pt x="2842298" y="3281553"/>
                </a:lnTo>
                <a:close/>
                <a:moveTo>
                  <a:pt x="2839555" y="3564446"/>
                </a:moveTo>
                <a:lnTo>
                  <a:pt x="2824468" y="3564446"/>
                </a:lnTo>
                <a:lnTo>
                  <a:pt x="2824468" y="3579190"/>
                </a:lnTo>
                <a:lnTo>
                  <a:pt x="2809723" y="3579190"/>
                </a:lnTo>
                <a:lnTo>
                  <a:pt x="2809723" y="3594278"/>
                </a:lnTo>
                <a:lnTo>
                  <a:pt x="2824468" y="3594278"/>
                </a:lnTo>
                <a:lnTo>
                  <a:pt x="2824468" y="3609023"/>
                </a:lnTo>
                <a:lnTo>
                  <a:pt x="2839555" y="3609023"/>
                </a:lnTo>
                <a:lnTo>
                  <a:pt x="2839555" y="3594278"/>
                </a:lnTo>
                <a:lnTo>
                  <a:pt x="2854300" y="3594278"/>
                </a:lnTo>
                <a:lnTo>
                  <a:pt x="2854300" y="3579190"/>
                </a:lnTo>
                <a:lnTo>
                  <a:pt x="2839555" y="3579190"/>
                </a:lnTo>
                <a:lnTo>
                  <a:pt x="2839555" y="3564446"/>
                </a:lnTo>
                <a:close/>
                <a:moveTo>
                  <a:pt x="2775433" y="3139592"/>
                </a:moveTo>
                <a:lnTo>
                  <a:pt x="2751430" y="3139592"/>
                </a:lnTo>
                <a:lnTo>
                  <a:pt x="2751430" y="3163253"/>
                </a:lnTo>
                <a:lnTo>
                  <a:pt x="2727770" y="3163253"/>
                </a:lnTo>
                <a:lnTo>
                  <a:pt x="2727770" y="3187256"/>
                </a:lnTo>
                <a:lnTo>
                  <a:pt x="2751430" y="3187256"/>
                </a:lnTo>
                <a:lnTo>
                  <a:pt x="2751430" y="3210916"/>
                </a:lnTo>
                <a:lnTo>
                  <a:pt x="2775433" y="3210916"/>
                </a:lnTo>
                <a:lnTo>
                  <a:pt x="2775433" y="3187256"/>
                </a:lnTo>
                <a:lnTo>
                  <a:pt x="2799093" y="3187256"/>
                </a:lnTo>
                <a:lnTo>
                  <a:pt x="2799093" y="3163253"/>
                </a:lnTo>
                <a:lnTo>
                  <a:pt x="2775433" y="3163253"/>
                </a:lnTo>
                <a:lnTo>
                  <a:pt x="2775433" y="3139592"/>
                </a:lnTo>
                <a:close/>
                <a:moveTo>
                  <a:pt x="1038644" y="600075"/>
                </a:moveTo>
                <a:lnTo>
                  <a:pt x="1059218" y="600075"/>
                </a:lnTo>
                <a:lnTo>
                  <a:pt x="1059218" y="579501"/>
                </a:lnTo>
                <a:lnTo>
                  <a:pt x="1079792" y="579501"/>
                </a:lnTo>
                <a:lnTo>
                  <a:pt x="1079792" y="558927"/>
                </a:lnTo>
                <a:lnTo>
                  <a:pt x="1059218" y="558927"/>
                </a:lnTo>
                <a:lnTo>
                  <a:pt x="1059218" y="538353"/>
                </a:lnTo>
                <a:lnTo>
                  <a:pt x="1038644" y="538353"/>
                </a:lnTo>
                <a:lnTo>
                  <a:pt x="1038644" y="558927"/>
                </a:lnTo>
                <a:lnTo>
                  <a:pt x="1018070" y="558927"/>
                </a:lnTo>
                <a:lnTo>
                  <a:pt x="1018070" y="579501"/>
                </a:lnTo>
                <a:lnTo>
                  <a:pt x="1038644" y="579501"/>
                </a:lnTo>
                <a:lnTo>
                  <a:pt x="1038644" y="600075"/>
                </a:lnTo>
                <a:close/>
                <a:moveTo>
                  <a:pt x="3236290" y="590817"/>
                </a:moveTo>
                <a:lnTo>
                  <a:pt x="3250692" y="590817"/>
                </a:lnTo>
                <a:lnTo>
                  <a:pt x="3250692" y="576415"/>
                </a:lnTo>
                <a:lnTo>
                  <a:pt x="3265094" y="576415"/>
                </a:lnTo>
                <a:lnTo>
                  <a:pt x="3265094" y="562013"/>
                </a:lnTo>
                <a:lnTo>
                  <a:pt x="3250692" y="562013"/>
                </a:lnTo>
                <a:lnTo>
                  <a:pt x="3250692" y="547611"/>
                </a:lnTo>
                <a:lnTo>
                  <a:pt x="3236290" y="547611"/>
                </a:lnTo>
                <a:lnTo>
                  <a:pt x="3236290" y="562013"/>
                </a:lnTo>
                <a:lnTo>
                  <a:pt x="3221888" y="562013"/>
                </a:lnTo>
                <a:lnTo>
                  <a:pt x="3221888" y="576415"/>
                </a:lnTo>
                <a:lnTo>
                  <a:pt x="3236290" y="576415"/>
                </a:lnTo>
                <a:lnTo>
                  <a:pt x="3236290" y="590817"/>
                </a:lnTo>
                <a:close/>
                <a:moveTo>
                  <a:pt x="3233890" y="871995"/>
                </a:moveTo>
                <a:lnTo>
                  <a:pt x="3253093" y="871995"/>
                </a:lnTo>
                <a:lnTo>
                  <a:pt x="3253093" y="853135"/>
                </a:lnTo>
                <a:lnTo>
                  <a:pt x="3271952" y="853135"/>
                </a:lnTo>
                <a:lnTo>
                  <a:pt x="3271952" y="833933"/>
                </a:lnTo>
                <a:lnTo>
                  <a:pt x="3253093" y="833933"/>
                </a:lnTo>
                <a:lnTo>
                  <a:pt x="3253093" y="815073"/>
                </a:lnTo>
                <a:lnTo>
                  <a:pt x="3233890" y="815073"/>
                </a:lnTo>
                <a:lnTo>
                  <a:pt x="3233890" y="833933"/>
                </a:lnTo>
                <a:lnTo>
                  <a:pt x="3215030" y="833933"/>
                </a:lnTo>
                <a:lnTo>
                  <a:pt x="3215030" y="853135"/>
                </a:lnTo>
                <a:lnTo>
                  <a:pt x="3233890" y="853135"/>
                </a:lnTo>
                <a:lnTo>
                  <a:pt x="3233890" y="871995"/>
                </a:lnTo>
                <a:close/>
                <a:moveTo>
                  <a:pt x="3300755" y="1288961"/>
                </a:moveTo>
                <a:lnTo>
                  <a:pt x="3323387" y="1288961"/>
                </a:lnTo>
                <a:lnTo>
                  <a:pt x="3323387" y="1266330"/>
                </a:lnTo>
                <a:lnTo>
                  <a:pt x="3346018" y="1266330"/>
                </a:lnTo>
                <a:lnTo>
                  <a:pt x="3346018" y="1243698"/>
                </a:lnTo>
                <a:lnTo>
                  <a:pt x="3323387" y="1243698"/>
                </a:lnTo>
                <a:lnTo>
                  <a:pt x="3323387" y="1221067"/>
                </a:lnTo>
                <a:lnTo>
                  <a:pt x="3300755" y="1221067"/>
                </a:lnTo>
                <a:lnTo>
                  <a:pt x="3300755" y="1243698"/>
                </a:lnTo>
                <a:lnTo>
                  <a:pt x="3278124" y="1243698"/>
                </a:lnTo>
                <a:lnTo>
                  <a:pt x="3278124" y="1266330"/>
                </a:lnTo>
                <a:lnTo>
                  <a:pt x="3300755" y="1266330"/>
                </a:lnTo>
                <a:lnTo>
                  <a:pt x="3300755" y="1288961"/>
                </a:lnTo>
                <a:close/>
                <a:moveTo>
                  <a:pt x="3304184" y="729691"/>
                </a:moveTo>
                <a:lnTo>
                  <a:pt x="3319958" y="729691"/>
                </a:lnTo>
                <a:lnTo>
                  <a:pt x="3319958" y="714261"/>
                </a:lnTo>
                <a:lnTo>
                  <a:pt x="3335389" y="714261"/>
                </a:lnTo>
                <a:lnTo>
                  <a:pt x="3335389" y="698487"/>
                </a:lnTo>
                <a:lnTo>
                  <a:pt x="3319958" y="698487"/>
                </a:lnTo>
                <a:lnTo>
                  <a:pt x="3319958" y="683057"/>
                </a:lnTo>
                <a:lnTo>
                  <a:pt x="3304184" y="683057"/>
                </a:lnTo>
                <a:lnTo>
                  <a:pt x="3304184" y="698487"/>
                </a:lnTo>
                <a:lnTo>
                  <a:pt x="3288754" y="698487"/>
                </a:lnTo>
                <a:lnTo>
                  <a:pt x="3288754" y="714261"/>
                </a:lnTo>
                <a:lnTo>
                  <a:pt x="3304184" y="714261"/>
                </a:lnTo>
                <a:lnTo>
                  <a:pt x="3304184" y="729691"/>
                </a:lnTo>
                <a:close/>
                <a:moveTo>
                  <a:pt x="3232175" y="1151801"/>
                </a:moveTo>
                <a:lnTo>
                  <a:pt x="3254807" y="1151801"/>
                </a:lnTo>
                <a:lnTo>
                  <a:pt x="3254807" y="1129170"/>
                </a:lnTo>
                <a:lnTo>
                  <a:pt x="3277438" y="1129170"/>
                </a:lnTo>
                <a:lnTo>
                  <a:pt x="3277438" y="1106538"/>
                </a:lnTo>
                <a:lnTo>
                  <a:pt x="3254807" y="1106538"/>
                </a:lnTo>
                <a:lnTo>
                  <a:pt x="3254807" y="1083907"/>
                </a:lnTo>
                <a:lnTo>
                  <a:pt x="3232175" y="1083907"/>
                </a:lnTo>
                <a:lnTo>
                  <a:pt x="3232175" y="1106538"/>
                </a:lnTo>
                <a:lnTo>
                  <a:pt x="3209544" y="1106538"/>
                </a:lnTo>
                <a:lnTo>
                  <a:pt x="3209544" y="1129170"/>
                </a:lnTo>
                <a:lnTo>
                  <a:pt x="3232175" y="1129170"/>
                </a:lnTo>
                <a:lnTo>
                  <a:pt x="3232175" y="1151801"/>
                </a:lnTo>
                <a:close/>
                <a:moveTo>
                  <a:pt x="3302127" y="1010183"/>
                </a:moveTo>
                <a:lnTo>
                  <a:pt x="3322015" y="1010183"/>
                </a:lnTo>
                <a:lnTo>
                  <a:pt x="3322015" y="990638"/>
                </a:lnTo>
                <a:lnTo>
                  <a:pt x="3341561" y="990638"/>
                </a:lnTo>
                <a:lnTo>
                  <a:pt x="3341561" y="970750"/>
                </a:lnTo>
                <a:lnTo>
                  <a:pt x="3322015" y="970750"/>
                </a:lnTo>
                <a:lnTo>
                  <a:pt x="3322015" y="951205"/>
                </a:lnTo>
                <a:lnTo>
                  <a:pt x="3302127" y="951205"/>
                </a:lnTo>
                <a:lnTo>
                  <a:pt x="3302127" y="970750"/>
                </a:lnTo>
                <a:lnTo>
                  <a:pt x="3282582" y="970750"/>
                </a:lnTo>
                <a:lnTo>
                  <a:pt x="3282582" y="990638"/>
                </a:lnTo>
                <a:lnTo>
                  <a:pt x="3302127" y="990638"/>
                </a:lnTo>
                <a:lnTo>
                  <a:pt x="3302127" y="1010183"/>
                </a:lnTo>
                <a:close/>
                <a:moveTo>
                  <a:pt x="3098102" y="594246"/>
                </a:moveTo>
                <a:lnTo>
                  <a:pt x="3114561" y="594246"/>
                </a:lnTo>
                <a:lnTo>
                  <a:pt x="3114561" y="577444"/>
                </a:lnTo>
                <a:lnTo>
                  <a:pt x="3131363" y="577444"/>
                </a:lnTo>
                <a:lnTo>
                  <a:pt x="3131363" y="560984"/>
                </a:lnTo>
                <a:lnTo>
                  <a:pt x="3114561" y="560984"/>
                </a:lnTo>
                <a:lnTo>
                  <a:pt x="3114561" y="544182"/>
                </a:lnTo>
                <a:lnTo>
                  <a:pt x="3098102" y="544182"/>
                </a:lnTo>
                <a:lnTo>
                  <a:pt x="3098102" y="560984"/>
                </a:lnTo>
                <a:lnTo>
                  <a:pt x="3081299" y="560984"/>
                </a:lnTo>
                <a:lnTo>
                  <a:pt x="3081299" y="577444"/>
                </a:lnTo>
                <a:lnTo>
                  <a:pt x="3098102" y="577444"/>
                </a:lnTo>
                <a:lnTo>
                  <a:pt x="3098102" y="594246"/>
                </a:lnTo>
                <a:close/>
                <a:moveTo>
                  <a:pt x="3163939" y="1013955"/>
                </a:moveTo>
                <a:lnTo>
                  <a:pt x="3185884" y="1013955"/>
                </a:lnTo>
                <a:lnTo>
                  <a:pt x="3185884" y="991667"/>
                </a:lnTo>
                <a:lnTo>
                  <a:pt x="3208172" y="991667"/>
                </a:lnTo>
                <a:lnTo>
                  <a:pt x="3208172" y="969721"/>
                </a:lnTo>
                <a:lnTo>
                  <a:pt x="3185884" y="969721"/>
                </a:lnTo>
                <a:lnTo>
                  <a:pt x="3185884" y="947433"/>
                </a:lnTo>
                <a:lnTo>
                  <a:pt x="3163939" y="947433"/>
                </a:lnTo>
                <a:lnTo>
                  <a:pt x="3163939" y="969721"/>
                </a:lnTo>
                <a:lnTo>
                  <a:pt x="3141650" y="969721"/>
                </a:lnTo>
                <a:lnTo>
                  <a:pt x="3141650" y="991667"/>
                </a:lnTo>
                <a:lnTo>
                  <a:pt x="3163939" y="991667"/>
                </a:lnTo>
                <a:lnTo>
                  <a:pt x="3163939" y="1013955"/>
                </a:lnTo>
                <a:close/>
                <a:moveTo>
                  <a:pt x="3165996" y="733463"/>
                </a:moveTo>
                <a:lnTo>
                  <a:pt x="3183827" y="733463"/>
                </a:lnTo>
                <a:lnTo>
                  <a:pt x="3183827" y="715289"/>
                </a:lnTo>
                <a:lnTo>
                  <a:pt x="3202000" y="715289"/>
                </a:lnTo>
                <a:lnTo>
                  <a:pt x="3202000" y="697459"/>
                </a:lnTo>
                <a:lnTo>
                  <a:pt x="3183827" y="697459"/>
                </a:lnTo>
                <a:lnTo>
                  <a:pt x="3183827" y="679285"/>
                </a:lnTo>
                <a:lnTo>
                  <a:pt x="3165996" y="679285"/>
                </a:lnTo>
                <a:lnTo>
                  <a:pt x="3165996" y="697459"/>
                </a:lnTo>
                <a:lnTo>
                  <a:pt x="3147822" y="697459"/>
                </a:lnTo>
                <a:lnTo>
                  <a:pt x="3147822" y="715289"/>
                </a:lnTo>
                <a:lnTo>
                  <a:pt x="3165996" y="715289"/>
                </a:lnTo>
                <a:lnTo>
                  <a:pt x="3165996" y="733463"/>
                </a:lnTo>
                <a:close/>
                <a:moveTo>
                  <a:pt x="3168396" y="451599"/>
                </a:moveTo>
                <a:lnTo>
                  <a:pt x="3181426" y="451599"/>
                </a:lnTo>
                <a:lnTo>
                  <a:pt x="3181426" y="438569"/>
                </a:lnTo>
                <a:lnTo>
                  <a:pt x="3194456" y="438569"/>
                </a:lnTo>
                <a:lnTo>
                  <a:pt x="3194456" y="425539"/>
                </a:lnTo>
                <a:lnTo>
                  <a:pt x="3181426" y="425539"/>
                </a:lnTo>
                <a:lnTo>
                  <a:pt x="3181426" y="412509"/>
                </a:lnTo>
                <a:lnTo>
                  <a:pt x="3168396" y="412509"/>
                </a:lnTo>
                <a:lnTo>
                  <a:pt x="3168396" y="425539"/>
                </a:lnTo>
                <a:lnTo>
                  <a:pt x="3155366" y="425539"/>
                </a:lnTo>
                <a:lnTo>
                  <a:pt x="3155366" y="438569"/>
                </a:lnTo>
                <a:lnTo>
                  <a:pt x="3168396" y="438569"/>
                </a:lnTo>
                <a:lnTo>
                  <a:pt x="3168396" y="451599"/>
                </a:lnTo>
                <a:close/>
                <a:moveTo>
                  <a:pt x="3374822" y="587045"/>
                </a:moveTo>
                <a:lnTo>
                  <a:pt x="3386480" y="587045"/>
                </a:lnTo>
                <a:lnTo>
                  <a:pt x="3386480" y="575043"/>
                </a:lnTo>
                <a:lnTo>
                  <a:pt x="3398482" y="575043"/>
                </a:lnTo>
                <a:lnTo>
                  <a:pt x="3398482" y="563385"/>
                </a:lnTo>
                <a:lnTo>
                  <a:pt x="3386480" y="563385"/>
                </a:lnTo>
                <a:lnTo>
                  <a:pt x="3386480" y="551383"/>
                </a:lnTo>
                <a:lnTo>
                  <a:pt x="3374822" y="551383"/>
                </a:lnTo>
                <a:lnTo>
                  <a:pt x="3374822" y="563385"/>
                </a:lnTo>
                <a:lnTo>
                  <a:pt x="3362821" y="563385"/>
                </a:lnTo>
                <a:lnTo>
                  <a:pt x="3362821" y="575043"/>
                </a:lnTo>
                <a:lnTo>
                  <a:pt x="3374822" y="575043"/>
                </a:lnTo>
                <a:lnTo>
                  <a:pt x="3374822" y="587045"/>
                </a:lnTo>
                <a:close/>
                <a:moveTo>
                  <a:pt x="1065047" y="1989163"/>
                </a:moveTo>
                <a:lnTo>
                  <a:pt x="1065047" y="1956930"/>
                </a:lnTo>
                <a:lnTo>
                  <a:pt x="1097280" y="1956930"/>
                </a:lnTo>
                <a:lnTo>
                  <a:pt x="1097280" y="1924698"/>
                </a:lnTo>
                <a:lnTo>
                  <a:pt x="1065047" y="1924698"/>
                </a:lnTo>
                <a:lnTo>
                  <a:pt x="1065047" y="1892465"/>
                </a:lnTo>
                <a:lnTo>
                  <a:pt x="1032815" y="1892465"/>
                </a:lnTo>
                <a:lnTo>
                  <a:pt x="1032815" y="1924698"/>
                </a:lnTo>
                <a:lnTo>
                  <a:pt x="1000582" y="1924698"/>
                </a:lnTo>
                <a:lnTo>
                  <a:pt x="1000582" y="1956930"/>
                </a:lnTo>
                <a:lnTo>
                  <a:pt x="1032815" y="1956930"/>
                </a:lnTo>
                <a:lnTo>
                  <a:pt x="1032815" y="1989163"/>
                </a:lnTo>
                <a:lnTo>
                  <a:pt x="1065047" y="1989163"/>
                </a:lnTo>
                <a:close/>
                <a:moveTo>
                  <a:pt x="2610155" y="1755305"/>
                </a:moveTo>
                <a:lnTo>
                  <a:pt x="2610155" y="1787538"/>
                </a:lnTo>
                <a:lnTo>
                  <a:pt x="2577922" y="1787538"/>
                </a:lnTo>
                <a:lnTo>
                  <a:pt x="2577922" y="1819770"/>
                </a:lnTo>
                <a:lnTo>
                  <a:pt x="2610155" y="1819770"/>
                </a:lnTo>
                <a:lnTo>
                  <a:pt x="2610155" y="1852003"/>
                </a:lnTo>
                <a:lnTo>
                  <a:pt x="2642387" y="1852003"/>
                </a:lnTo>
                <a:lnTo>
                  <a:pt x="2642387" y="1819770"/>
                </a:lnTo>
                <a:lnTo>
                  <a:pt x="2674620" y="1819770"/>
                </a:lnTo>
                <a:lnTo>
                  <a:pt x="2674620" y="1787538"/>
                </a:lnTo>
                <a:lnTo>
                  <a:pt x="2642387" y="1787538"/>
                </a:lnTo>
                <a:lnTo>
                  <a:pt x="2642387" y="1755305"/>
                </a:lnTo>
                <a:lnTo>
                  <a:pt x="2610155" y="1755305"/>
                </a:lnTo>
                <a:close/>
                <a:moveTo>
                  <a:pt x="1613687" y="1989163"/>
                </a:moveTo>
                <a:lnTo>
                  <a:pt x="1613687" y="1956930"/>
                </a:lnTo>
                <a:lnTo>
                  <a:pt x="1645920" y="1956930"/>
                </a:lnTo>
                <a:lnTo>
                  <a:pt x="1645920" y="1924698"/>
                </a:lnTo>
                <a:lnTo>
                  <a:pt x="1613687" y="1924698"/>
                </a:lnTo>
                <a:lnTo>
                  <a:pt x="1613687" y="1892465"/>
                </a:lnTo>
                <a:lnTo>
                  <a:pt x="1581455" y="1892465"/>
                </a:lnTo>
                <a:lnTo>
                  <a:pt x="1581455" y="1924698"/>
                </a:lnTo>
                <a:lnTo>
                  <a:pt x="1549222" y="1924698"/>
                </a:lnTo>
                <a:lnTo>
                  <a:pt x="1549222" y="1956930"/>
                </a:lnTo>
                <a:lnTo>
                  <a:pt x="1581455" y="1956930"/>
                </a:lnTo>
                <a:lnTo>
                  <a:pt x="1581455" y="1989163"/>
                </a:lnTo>
                <a:lnTo>
                  <a:pt x="1613687" y="1989163"/>
                </a:lnTo>
                <a:close/>
                <a:moveTo>
                  <a:pt x="1750847" y="1989163"/>
                </a:moveTo>
                <a:lnTo>
                  <a:pt x="1750847" y="1956930"/>
                </a:lnTo>
                <a:lnTo>
                  <a:pt x="1783080" y="1956930"/>
                </a:lnTo>
                <a:lnTo>
                  <a:pt x="1783080" y="1924698"/>
                </a:lnTo>
                <a:lnTo>
                  <a:pt x="1750847" y="1924698"/>
                </a:lnTo>
                <a:lnTo>
                  <a:pt x="1750847" y="1892465"/>
                </a:lnTo>
                <a:lnTo>
                  <a:pt x="1718615" y="1892465"/>
                </a:lnTo>
                <a:lnTo>
                  <a:pt x="1718615" y="1924698"/>
                </a:lnTo>
                <a:lnTo>
                  <a:pt x="1686382" y="1924698"/>
                </a:lnTo>
                <a:lnTo>
                  <a:pt x="1686382" y="1956930"/>
                </a:lnTo>
                <a:lnTo>
                  <a:pt x="1718615" y="1956930"/>
                </a:lnTo>
                <a:lnTo>
                  <a:pt x="1718615" y="1989163"/>
                </a:lnTo>
                <a:lnTo>
                  <a:pt x="1750847" y="1989163"/>
                </a:lnTo>
                <a:close/>
                <a:moveTo>
                  <a:pt x="3372422" y="868223"/>
                </a:moveTo>
                <a:lnTo>
                  <a:pt x="3388881" y="868223"/>
                </a:lnTo>
                <a:lnTo>
                  <a:pt x="3388881" y="851764"/>
                </a:lnTo>
                <a:lnTo>
                  <a:pt x="3405340" y="851764"/>
                </a:lnTo>
                <a:lnTo>
                  <a:pt x="3405340" y="835304"/>
                </a:lnTo>
                <a:lnTo>
                  <a:pt x="3388881" y="835304"/>
                </a:lnTo>
                <a:lnTo>
                  <a:pt x="3388881" y="818845"/>
                </a:lnTo>
                <a:lnTo>
                  <a:pt x="3372422" y="818845"/>
                </a:lnTo>
                <a:lnTo>
                  <a:pt x="3372422" y="835304"/>
                </a:lnTo>
                <a:lnTo>
                  <a:pt x="3355963" y="835304"/>
                </a:lnTo>
                <a:lnTo>
                  <a:pt x="3355963" y="851764"/>
                </a:lnTo>
                <a:lnTo>
                  <a:pt x="3372422" y="851764"/>
                </a:lnTo>
                <a:lnTo>
                  <a:pt x="3372422" y="868223"/>
                </a:lnTo>
                <a:close/>
                <a:moveTo>
                  <a:pt x="3369335" y="1426121"/>
                </a:moveTo>
                <a:lnTo>
                  <a:pt x="3391967" y="1426121"/>
                </a:lnTo>
                <a:lnTo>
                  <a:pt x="3391967" y="1403490"/>
                </a:lnTo>
                <a:lnTo>
                  <a:pt x="3414598" y="1403490"/>
                </a:lnTo>
                <a:lnTo>
                  <a:pt x="3414598" y="1380858"/>
                </a:lnTo>
                <a:lnTo>
                  <a:pt x="3391967" y="1380858"/>
                </a:lnTo>
                <a:lnTo>
                  <a:pt x="3391967" y="1358227"/>
                </a:lnTo>
                <a:lnTo>
                  <a:pt x="3369335" y="1358227"/>
                </a:lnTo>
                <a:lnTo>
                  <a:pt x="3369335" y="1380858"/>
                </a:lnTo>
                <a:lnTo>
                  <a:pt x="3346704" y="1380858"/>
                </a:lnTo>
                <a:lnTo>
                  <a:pt x="3346704" y="1403490"/>
                </a:lnTo>
                <a:lnTo>
                  <a:pt x="3369335" y="1403490"/>
                </a:lnTo>
                <a:lnTo>
                  <a:pt x="3369335" y="1426121"/>
                </a:lnTo>
                <a:close/>
                <a:moveTo>
                  <a:pt x="3370707" y="1148029"/>
                </a:moveTo>
                <a:lnTo>
                  <a:pt x="3390595" y="1148029"/>
                </a:lnTo>
                <a:lnTo>
                  <a:pt x="3390595" y="1127798"/>
                </a:lnTo>
                <a:lnTo>
                  <a:pt x="3410827" y="1127798"/>
                </a:lnTo>
                <a:lnTo>
                  <a:pt x="3410827" y="1107910"/>
                </a:lnTo>
                <a:lnTo>
                  <a:pt x="3390595" y="1107910"/>
                </a:lnTo>
                <a:lnTo>
                  <a:pt x="3390595" y="1087679"/>
                </a:lnTo>
                <a:lnTo>
                  <a:pt x="3370707" y="1087679"/>
                </a:lnTo>
                <a:lnTo>
                  <a:pt x="3370707" y="1107910"/>
                </a:lnTo>
                <a:lnTo>
                  <a:pt x="3350476" y="1107910"/>
                </a:lnTo>
                <a:lnTo>
                  <a:pt x="3350476" y="1127798"/>
                </a:lnTo>
                <a:lnTo>
                  <a:pt x="3370707" y="1127798"/>
                </a:lnTo>
                <a:lnTo>
                  <a:pt x="3370707" y="1148029"/>
                </a:lnTo>
                <a:close/>
                <a:moveTo>
                  <a:pt x="3095701" y="875424"/>
                </a:moveTo>
                <a:lnTo>
                  <a:pt x="3116961" y="875424"/>
                </a:lnTo>
                <a:lnTo>
                  <a:pt x="3116961" y="854164"/>
                </a:lnTo>
                <a:lnTo>
                  <a:pt x="3138221" y="854164"/>
                </a:lnTo>
                <a:lnTo>
                  <a:pt x="3138221" y="832904"/>
                </a:lnTo>
                <a:lnTo>
                  <a:pt x="3116961" y="832904"/>
                </a:lnTo>
                <a:lnTo>
                  <a:pt x="3116961" y="811644"/>
                </a:lnTo>
                <a:lnTo>
                  <a:pt x="3095701" y="811644"/>
                </a:lnTo>
                <a:lnTo>
                  <a:pt x="3095701" y="832904"/>
                </a:lnTo>
                <a:lnTo>
                  <a:pt x="3074441" y="832904"/>
                </a:lnTo>
                <a:lnTo>
                  <a:pt x="3074441" y="854164"/>
                </a:lnTo>
                <a:lnTo>
                  <a:pt x="3095701" y="854164"/>
                </a:lnTo>
                <a:lnTo>
                  <a:pt x="3095701" y="875424"/>
                </a:lnTo>
                <a:close/>
                <a:moveTo>
                  <a:pt x="3416999" y="1654493"/>
                </a:moveTo>
                <a:lnTo>
                  <a:pt x="3392653" y="1654493"/>
                </a:lnTo>
                <a:lnTo>
                  <a:pt x="3392653" y="1630147"/>
                </a:lnTo>
                <a:lnTo>
                  <a:pt x="3368650" y="1630147"/>
                </a:lnTo>
                <a:lnTo>
                  <a:pt x="3368650" y="1654493"/>
                </a:lnTo>
                <a:lnTo>
                  <a:pt x="3344304" y="1654493"/>
                </a:lnTo>
                <a:lnTo>
                  <a:pt x="3344304" y="1678496"/>
                </a:lnTo>
                <a:lnTo>
                  <a:pt x="3368650" y="1678496"/>
                </a:lnTo>
                <a:lnTo>
                  <a:pt x="3368650" y="1702841"/>
                </a:lnTo>
                <a:lnTo>
                  <a:pt x="3392653" y="1702841"/>
                </a:lnTo>
                <a:lnTo>
                  <a:pt x="3392653" y="1678496"/>
                </a:lnTo>
                <a:lnTo>
                  <a:pt x="3416999" y="1678496"/>
                </a:lnTo>
                <a:lnTo>
                  <a:pt x="3416999" y="1654493"/>
                </a:lnTo>
                <a:close/>
                <a:moveTo>
                  <a:pt x="1888007" y="1989163"/>
                </a:moveTo>
                <a:lnTo>
                  <a:pt x="1888007" y="1956930"/>
                </a:lnTo>
                <a:lnTo>
                  <a:pt x="1920240" y="1956930"/>
                </a:lnTo>
                <a:lnTo>
                  <a:pt x="1920240" y="1924698"/>
                </a:lnTo>
                <a:lnTo>
                  <a:pt x="1888007" y="1924698"/>
                </a:lnTo>
                <a:lnTo>
                  <a:pt x="1888007" y="1892465"/>
                </a:lnTo>
                <a:lnTo>
                  <a:pt x="1855775" y="1892465"/>
                </a:lnTo>
                <a:lnTo>
                  <a:pt x="1855775" y="1924698"/>
                </a:lnTo>
                <a:lnTo>
                  <a:pt x="1823542" y="1924698"/>
                </a:lnTo>
                <a:lnTo>
                  <a:pt x="1823542" y="1956930"/>
                </a:lnTo>
                <a:lnTo>
                  <a:pt x="1855775" y="1956930"/>
                </a:lnTo>
                <a:lnTo>
                  <a:pt x="1855775" y="1989163"/>
                </a:lnTo>
                <a:lnTo>
                  <a:pt x="1888007" y="1989163"/>
                </a:lnTo>
                <a:close/>
                <a:moveTo>
                  <a:pt x="2686622" y="319583"/>
                </a:moveTo>
                <a:lnTo>
                  <a:pt x="2703081" y="319583"/>
                </a:lnTo>
                <a:lnTo>
                  <a:pt x="2703081" y="303124"/>
                </a:lnTo>
                <a:lnTo>
                  <a:pt x="2719540" y="303124"/>
                </a:lnTo>
                <a:lnTo>
                  <a:pt x="2719540" y="286664"/>
                </a:lnTo>
                <a:lnTo>
                  <a:pt x="2703081" y="286664"/>
                </a:lnTo>
                <a:lnTo>
                  <a:pt x="2703081" y="270205"/>
                </a:lnTo>
                <a:lnTo>
                  <a:pt x="2686622" y="270205"/>
                </a:lnTo>
                <a:lnTo>
                  <a:pt x="2686622" y="286664"/>
                </a:lnTo>
                <a:lnTo>
                  <a:pt x="2670163" y="286664"/>
                </a:lnTo>
                <a:lnTo>
                  <a:pt x="2670163" y="303124"/>
                </a:lnTo>
                <a:lnTo>
                  <a:pt x="2686622" y="303124"/>
                </a:lnTo>
                <a:lnTo>
                  <a:pt x="2686622" y="319583"/>
                </a:lnTo>
                <a:close/>
                <a:moveTo>
                  <a:pt x="2683879" y="602132"/>
                </a:moveTo>
                <a:lnTo>
                  <a:pt x="2705824" y="602132"/>
                </a:lnTo>
                <a:lnTo>
                  <a:pt x="2705824" y="580187"/>
                </a:lnTo>
                <a:lnTo>
                  <a:pt x="2727770" y="580187"/>
                </a:lnTo>
                <a:lnTo>
                  <a:pt x="2727770" y="558241"/>
                </a:lnTo>
                <a:lnTo>
                  <a:pt x="2705824" y="558241"/>
                </a:lnTo>
                <a:lnTo>
                  <a:pt x="2705824" y="536296"/>
                </a:lnTo>
                <a:lnTo>
                  <a:pt x="2683879" y="536296"/>
                </a:lnTo>
                <a:lnTo>
                  <a:pt x="2683879" y="558241"/>
                </a:lnTo>
                <a:lnTo>
                  <a:pt x="2661933" y="558241"/>
                </a:lnTo>
                <a:lnTo>
                  <a:pt x="2661933" y="580187"/>
                </a:lnTo>
                <a:lnTo>
                  <a:pt x="2683879" y="580187"/>
                </a:lnTo>
                <a:lnTo>
                  <a:pt x="2683879" y="602132"/>
                </a:lnTo>
                <a:close/>
                <a:moveTo>
                  <a:pt x="2619413" y="178651"/>
                </a:moveTo>
                <a:lnTo>
                  <a:pt x="2633129" y="178651"/>
                </a:lnTo>
                <a:lnTo>
                  <a:pt x="2633129" y="164592"/>
                </a:lnTo>
                <a:lnTo>
                  <a:pt x="2647188" y="164592"/>
                </a:lnTo>
                <a:lnTo>
                  <a:pt x="2647188" y="150876"/>
                </a:lnTo>
                <a:lnTo>
                  <a:pt x="2633129" y="150876"/>
                </a:lnTo>
                <a:lnTo>
                  <a:pt x="2633129" y="136817"/>
                </a:lnTo>
                <a:lnTo>
                  <a:pt x="2619413" y="136817"/>
                </a:lnTo>
                <a:lnTo>
                  <a:pt x="2619413" y="150876"/>
                </a:lnTo>
                <a:lnTo>
                  <a:pt x="2605354" y="150876"/>
                </a:lnTo>
                <a:lnTo>
                  <a:pt x="2605354" y="164592"/>
                </a:lnTo>
                <a:lnTo>
                  <a:pt x="2619413" y="164592"/>
                </a:lnTo>
                <a:lnTo>
                  <a:pt x="2619413" y="178651"/>
                </a:lnTo>
                <a:close/>
                <a:moveTo>
                  <a:pt x="2754173" y="459829"/>
                </a:moveTo>
                <a:lnTo>
                  <a:pt x="2772689" y="459829"/>
                </a:lnTo>
                <a:lnTo>
                  <a:pt x="2772689" y="441312"/>
                </a:lnTo>
                <a:lnTo>
                  <a:pt x="2791206" y="441312"/>
                </a:lnTo>
                <a:lnTo>
                  <a:pt x="2791206" y="422796"/>
                </a:lnTo>
                <a:lnTo>
                  <a:pt x="2772689" y="422796"/>
                </a:lnTo>
                <a:lnTo>
                  <a:pt x="2772689" y="404279"/>
                </a:lnTo>
                <a:lnTo>
                  <a:pt x="2754173" y="404279"/>
                </a:lnTo>
                <a:lnTo>
                  <a:pt x="2754173" y="422796"/>
                </a:lnTo>
                <a:lnTo>
                  <a:pt x="2735656" y="422796"/>
                </a:lnTo>
                <a:lnTo>
                  <a:pt x="2735656" y="441312"/>
                </a:lnTo>
                <a:lnTo>
                  <a:pt x="2754173" y="441312"/>
                </a:lnTo>
                <a:lnTo>
                  <a:pt x="2754173" y="459829"/>
                </a:lnTo>
                <a:close/>
                <a:moveTo>
                  <a:pt x="3049753" y="944347"/>
                </a:moveTo>
                <a:lnTo>
                  <a:pt x="3025750" y="944347"/>
                </a:lnTo>
                <a:lnTo>
                  <a:pt x="3025750" y="968693"/>
                </a:lnTo>
                <a:lnTo>
                  <a:pt x="3001404" y="968693"/>
                </a:lnTo>
                <a:lnTo>
                  <a:pt x="3001404" y="992696"/>
                </a:lnTo>
                <a:lnTo>
                  <a:pt x="3025750" y="992696"/>
                </a:lnTo>
                <a:lnTo>
                  <a:pt x="3025750" y="1017041"/>
                </a:lnTo>
                <a:lnTo>
                  <a:pt x="3049753" y="1017041"/>
                </a:lnTo>
                <a:lnTo>
                  <a:pt x="3049753" y="992696"/>
                </a:lnTo>
                <a:lnTo>
                  <a:pt x="3074099" y="992696"/>
                </a:lnTo>
                <a:lnTo>
                  <a:pt x="3074099" y="968693"/>
                </a:lnTo>
                <a:lnTo>
                  <a:pt x="3049753" y="968693"/>
                </a:lnTo>
                <a:lnTo>
                  <a:pt x="3049753" y="944347"/>
                </a:lnTo>
                <a:close/>
                <a:moveTo>
                  <a:pt x="2616327" y="462229"/>
                </a:moveTo>
                <a:lnTo>
                  <a:pt x="2636215" y="462229"/>
                </a:lnTo>
                <a:lnTo>
                  <a:pt x="2636215" y="441998"/>
                </a:lnTo>
                <a:lnTo>
                  <a:pt x="2656447" y="441998"/>
                </a:lnTo>
                <a:lnTo>
                  <a:pt x="2656447" y="422110"/>
                </a:lnTo>
                <a:lnTo>
                  <a:pt x="2636215" y="422110"/>
                </a:lnTo>
                <a:lnTo>
                  <a:pt x="2636215" y="401879"/>
                </a:lnTo>
                <a:lnTo>
                  <a:pt x="2616327" y="401879"/>
                </a:lnTo>
                <a:lnTo>
                  <a:pt x="2616327" y="422110"/>
                </a:lnTo>
                <a:lnTo>
                  <a:pt x="2596096" y="422110"/>
                </a:lnTo>
                <a:lnTo>
                  <a:pt x="2596096" y="441998"/>
                </a:lnTo>
                <a:lnTo>
                  <a:pt x="2616327" y="441998"/>
                </a:lnTo>
                <a:lnTo>
                  <a:pt x="2616327" y="462229"/>
                </a:lnTo>
                <a:close/>
                <a:moveTo>
                  <a:pt x="2546033" y="604190"/>
                </a:moveTo>
                <a:lnTo>
                  <a:pt x="2569350" y="604190"/>
                </a:lnTo>
                <a:lnTo>
                  <a:pt x="2569350" y="580873"/>
                </a:lnTo>
                <a:lnTo>
                  <a:pt x="2592667" y="580873"/>
                </a:lnTo>
                <a:lnTo>
                  <a:pt x="2592667" y="557555"/>
                </a:lnTo>
                <a:lnTo>
                  <a:pt x="2569350" y="557555"/>
                </a:lnTo>
                <a:lnTo>
                  <a:pt x="2569350" y="534238"/>
                </a:lnTo>
                <a:lnTo>
                  <a:pt x="2546033" y="534238"/>
                </a:lnTo>
                <a:lnTo>
                  <a:pt x="2546033" y="557555"/>
                </a:lnTo>
                <a:lnTo>
                  <a:pt x="2522716" y="557555"/>
                </a:lnTo>
                <a:lnTo>
                  <a:pt x="2522716" y="580873"/>
                </a:lnTo>
                <a:lnTo>
                  <a:pt x="2546033" y="580873"/>
                </a:lnTo>
                <a:lnTo>
                  <a:pt x="2546033" y="604190"/>
                </a:lnTo>
                <a:close/>
                <a:moveTo>
                  <a:pt x="2775433" y="670712"/>
                </a:moveTo>
                <a:lnTo>
                  <a:pt x="2751430" y="670712"/>
                </a:lnTo>
                <a:lnTo>
                  <a:pt x="2751430" y="694373"/>
                </a:lnTo>
                <a:lnTo>
                  <a:pt x="2727770" y="694373"/>
                </a:lnTo>
                <a:lnTo>
                  <a:pt x="2727770" y="718376"/>
                </a:lnTo>
                <a:lnTo>
                  <a:pt x="2751430" y="718376"/>
                </a:lnTo>
                <a:lnTo>
                  <a:pt x="2751430" y="742036"/>
                </a:lnTo>
                <a:lnTo>
                  <a:pt x="2775433" y="742036"/>
                </a:lnTo>
                <a:lnTo>
                  <a:pt x="2775433" y="718376"/>
                </a:lnTo>
                <a:lnTo>
                  <a:pt x="2799093" y="718376"/>
                </a:lnTo>
                <a:lnTo>
                  <a:pt x="2799093" y="694373"/>
                </a:lnTo>
                <a:lnTo>
                  <a:pt x="2775433" y="694373"/>
                </a:lnTo>
                <a:lnTo>
                  <a:pt x="2775433" y="670712"/>
                </a:lnTo>
                <a:close/>
                <a:moveTo>
                  <a:pt x="2481568" y="180365"/>
                </a:moveTo>
                <a:lnTo>
                  <a:pt x="2496655" y="180365"/>
                </a:lnTo>
                <a:lnTo>
                  <a:pt x="2496655" y="165278"/>
                </a:lnTo>
                <a:lnTo>
                  <a:pt x="2511743" y="165278"/>
                </a:lnTo>
                <a:lnTo>
                  <a:pt x="2511743" y="150190"/>
                </a:lnTo>
                <a:lnTo>
                  <a:pt x="2496655" y="150190"/>
                </a:lnTo>
                <a:lnTo>
                  <a:pt x="2496655" y="135103"/>
                </a:lnTo>
                <a:lnTo>
                  <a:pt x="2481568" y="135103"/>
                </a:lnTo>
                <a:lnTo>
                  <a:pt x="2481568" y="150190"/>
                </a:lnTo>
                <a:lnTo>
                  <a:pt x="2466480" y="150190"/>
                </a:lnTo>
                <a:lnTo>
                  <a:pt x="2466480" y="165278"/>
                </a:lnTo>
                <a:lnTo>
                  <a:pt x="2481568" y="165278"/>
                </a:lnTo>
                <a:lnTo>
                  <a:pt x="2481568" y="180365"/>
                </a:lnTo>
                <a:close/>
                <a:moveTo>
                  <a:pt x="2548776" y="321297"/>
                </a:moveTo>
                <a:lnTo>
                  <a:pt x="2566607" y="321297"/>
                </a:lnTo>
                <a:lnTo>
                  <a:pt x="2566607" y="303809"/>
                </a:lnTo>
                <a:lnTo>
                  <a:pt x="2584094" y="303809"/>
                </a:lnTo>
                <a:lnTo>
                  <a:pt x="2584094" y="285979"/>
                </a:lnTo>
                <a:lnTo>
                  <a:pt x="2566607" y="285979"/>
                </a:lnTo>
                <a:lnTo>
                  <a:pt x="2566607" y="268491"/>
                </a:lnTo>
                <a:lnTo>
                  <a:pt x="2548776" y="268491"/>
                </a:lnTo>
                <a:lnTo>
                  <a:pt x="2548776" y="285979"/>
                </a:lnTo>
                <a:lnTo>
                  <a:pt x="2531288" y="285979"/>
                </a:lnTo>
                <a:lnTo>
                  <a:pt x="2531288" y="303809"/>
                </a:lnTo>
                <a:lnTo>
                  <a:pt x="2548776" y="303809"/>
                </a:lnTo>
                <a:lnTo>
                  <a:pt x="2548776" y="321297"/>
                </a:lnTo>
                <a:close/>
                <a:moveTo>
                  <a:pt x="2757259" y="176594"/>
                </a:moveTo>
                <a:lnTo>
                  <a:pt x="2769604" y="176594"/>
                </a:lnTo>
                <a:lnTo>
                  <a:pt x="2769604" y="163906"/>
                </a:lnTo>
                <a:lnTo>
                  <a:pt x="2782291" y="163906"/>
                </a:lnTo>
                <a:lnTo>
                  <a:pt x="2782291" y="151562"/>
                </a:lnTo>
                <a:lnTo>
                  <a:pt x="2769604" y="151562"/>
                </a:lnTo>
                <a:lnTo>
                  <a:pt x="2769604" y="138875"/>
                </a:lnTo>
                <a:lnTo>
                  <a:pt x="2757259" y="138875"/>
                </a:lnTo>
                <a:lnTo>
                  <a:pt x="2757259" y="151562"/>
                </a:lnTo>
                <a:lnTo>
                  <a:pt x="2744572" y="151562"/>
                </a:lnTo>
                <a:lnTo>
                  <a:pt x="2744572" y="163906"/>
                </a:lnTo>
                <a:lnTo>
                  <a:pt x="2757259" y="163906"/>
                </a:lnTo>
                <a:lnTo>
                  <a:pt x="2757259" y="176594"/>
                </a:lnTo>
                <a:close/>
                <a:moveTo>
                  <a:pt x="2821724" y="600075"/>
                </a:moveTo>
                <a:lnTo>
                  <a:pt x="2842298" y="600075"/>
                </a:lnTo>
                <a:lnTo>
                  <a:pt x="2842298" y="579501"/>
                </a:lnTo>
                <a:lnTo>
                  <a:pt x="2862872" y="579501"/>
                </a:lnTo>
                <a:lnTo>
                  <a:pt x="2862872" y="558927"/>
                </a:lnTo>
                <a:lnTo>
                  <a:pt x="2842298" y="558927"/>
                </a:lnTo>
                <a:lnTo>
                  <a:pt x="2842298" y="538353"/>
                </a:lnTo>
                <a:lnTo>
                  <a:pt x="2821724" y="538353"/>
                </a:lnTo>
                <a:lnTo>
                  <a:pt x="2821724" y="558927"/>
                </a:lnTo>
                <a:lnTo>
                  <a:pt x="2801150" y="558927"/>
                </a:lnTo>
                <a:lnTo>
                  <a:pt x="2801150" y="579501"/>
                </a:lnTo>
                <a:lnTo>
                  <a:pt x="2821724" y="579501"/>
                </a:lnTo>
                <a:lnTo>
                  <a:pt x="2821724" y="600075"/>
                </a:lnTo>
                <a:close/>
                <a:moveTo>
                  <a:pt x="2980830" y="808215"/>
                </a:moveTo>
                <a:lnTo>
                  <a:pt x="2957513" y="808215"/>
                </a:lnTo>
                <a:lnTo>
                  <a:pt x="2957513" y="831875"/>
                </a:lnTo>
                <a:lnTo>
                  <a:pt x="2933852" y="831875"/>
                </a:lnTo>
                <a:lnTo>
                  <a:pt x="2933852" y="855193"/>
                </a:lnTo>
                <a:lnTo>
                  <a:pt x="2957513" y="855193"/>
                </a:lnTo>
                <a:lnTo>
                  <a:pt x="2957513" y="878853"/>
                </a:lnTo>
                <a:lnTo>
                  <a:pt x="2980830" y="878853"/>
                </a:lnTo>
                <a:lnTo>
                  <a:pt x="2980830" y="855193"/>
                </a:lnTo>
                <a:lnTo>
                  <a:pt x="3004490" y="855193"/>
                </a:lnTo>
                <a:lnTo>
                  <a:pt x="3004490" y="831875"/>
                </a:lnTo>
                <a:lnTo>
                  <a:pt x="2980830" y="831875"/>
                </a:lnTo>
                <a:lnTo>
                  <a:pt x="2980830" y="808215"/>
                </a:lnTo>
                <a:close/>
                <a:moveTo>
                  <a:pt x="2962656" y="314439"/>
                </a:moveTo>
                <a:lnTo>
                  <a:pt x="2975686" y="314439"/>
                </a:lnTo>
                <a:lnTo>
                  <a:pt x="2975686" y="301409"/>
                </a:lnTo>
                <a:lnTo>
                  <a:pt x="2988716" y="301409"/>
                </a:lnTo>
                <a:lnTo>
                  <a:pt x="2988716" y="288379"/>
                </a:lnTo>
                <a:lnTo>
                  <a:pt x="2975686" y="288379"/>
                </a:lnTo>
                <a:lnTo>
                  <a:pt x="2975686" y="275349"/>
                </a:lnTo>
                <a:lnTo>
                  <a:pt x="2962656" y="275349"/>
                </a:lnTo>
                <a:lnTo>
                  <a:pt x="2962656" y="288379"/>
                </a:lnTo>
                <a:lnTo>
                  <a:pt x="2949626" y="288379"/>
                </a:lnTo>
                <a:lnTo>
                  <a:pt x="2949626" y="301409"/>
                </a:lnTo>
                <a:lnTo>
                  <a:pt x="2962656" y="301409"/>
                </a:lnTo>
                <a:lnTo>
                  <a:pt x="2962656" y="314439"/>
                </a:lnTo>
                <a:close/>
                <a:moveTo>
                  <a:pt x="3030208" y="454685"/>
                </a:moveTo>
                <a:lnTo>
                  <a:pt x="3045295" y="454685"/>
                </a:lnTo>
                <a:lnTo>
                  <a:pt x="3045295" y="439598"/>
                </a:lnTo>
                <a:lnTo>
                  <a:pt x="3060383" y="439598"/>
                </a:lnTo>
                <a:lnTo>
                  <a:pt x="3060383" y="424510"/>
                </a:lnTo>
                <a:lnTo>
                  <a:pt x="3045295" y="424510"/>
                </a:lnTo>
                <a:lnTo>
                  <a:pt x="3045295" y="409423"/>
                </a:lnTo>
                <a:lnTo>
                  <a:pt x="3030208" y="409423"/>
                </a:lnTo>
                <a:lnTo>
                  <a:pt x="3030208" y="424510"/>
                </a:lnTo>
                <a:lnTo>
                  <a:pt x="3015120" y="424510"/>
                </a:lnTo>
                <a:lnTo>
                  <a:pt x="3015120" y="439598"/>
                </a:lnTo>
                <a:lnTo>
                  <a:pt x="3030208" y="439598"/>
                </a:lnTo>
                <a:lnTo>
                  <a:pt x="3030208" y="454685"/>
                </a:lnTo>
                <a:close/>
                <a:moveTo>
                  <a:pt x="3027807" y="736549"/>
                </a:moveTo>
                <a:lnTo>
                  <a:pt x="3047695" y="736549"/>
                </a:lnTo>
                <a:lnTo>
                  <a:pt x="3047695" y="716318"/>
                </a:lnTo>
                <a:lnTo>
                  <a:pt x="3067927" y="716318"/>
                </a:lnTo>
                <a:lnTo>
                  <a:pt x="3067927" y="696430"/>
                </a:lnTo>
                <a:lnTo>
                  <a:pt x="3047695" y="696430"/>
                </a:lnTo>
                <a:lnTo>
                  <a:pt x="3047695" y="676199"/>
                </a:lnTo>
                <a:lnTo>
                  <a:pt x="3027807" y="676199"/>
                </a:lnTo>
                <a:lnTo>
                  <a:pt x="3027807" y="696430"/>
                </a:lnTo>
                <a:lnTo>
                  <a:pt x="3007576" y="696430"/>
                </a:lnTo>
                <a:lnTo>
                  <a:pt x="3007576" y="716318"/>
                </a:lnTo>
                <a:lnTo>
                  <a:pt x="3027807" y="716318"/>
                </a:lnTo>
                <a:lnTo>
                  <a:pt x="3027807" y="736549"/>
                </a:lnTo>
                <a:close/>
                <a:moveTo>
                  <a:pt x="2889619" y="739635"/>
                </a:moveTo>
                <a:lnTo>
                  <a:pt x="2911564" y="739635"/>
                </a:lnTo>
                <a:lnTo>
                  <a:pt x="2911564" y="717347"/>
                </a:lnTo>
                <a:lnTo>
                  <a:pt x="2933852" y="717347"/>
                </a:lnTo>
                <a:lnTo>
                  <a:pt x="2933852" y="695401"/>
                </a:lnTo>
                <a:lnTo>
                  <a:pt x="2911564" y="695401"/>
                </a:lnTo>
                <a:lnTo>
                  <a:pt x="2911564" y="673113"/>
                </a:lnTo>
                <a:lnTo>
                  <a:pt x="2889619" y="673113"/>
                </a:lnTo>
                <a:lnTo>
                  <a:pt x="2889619" y="695401"/>
                </a:lnTo>
                <a:lnTo>
                  <a:pt x="2867330" y="695401"/>
                </a:lnTo>
                <a:lnTo>
                  <a:pt x="2867330" y="717347"/>
                </a:lnTo>
                <a:lnTo>
                  <a:pt x="2889619" y="717347"/>
                </a:lnTo>
                <a:lnTo>
                  <a:pt x="2889619" y="739635"/>
                </a:lnTo>
                <a:close/>
                <a:moveTo>
                  <a:pt x="2824468" y="317183"/>
                </a:moveTo>
                <a:lnTo>
                  <a:pt x="2839555" y="317183"/>
                </a:lnTo>
                <a:lnTo>
                  <a:pt x="2839555" y="302438"/>
                </a:lnTo>
                <a:lnTo>
                  <a:pt x="2854300" y="302438"/>
                </a:lnTo>
                <a:lnTo>
                  <a:pt x="2854300" y="287350"/>
                </a:lnTo>
                <a:lnTo>
                  <a:pt x="2839555" y="287350"/>
                </a:lnTo>
                <a:lnTo>
                  <a:pt x="2839555" y="272606"/>
                </a:lnTo>
                <a:lnTo>
                  <a:pt x="2824468" y="272606"/>
                </a:lnTo>
                <a:lnTo>
                  <a:pt x="2824468" y="287350"/>
                </a:lnTo>
                <a:lnTo>
                  <a:pt x="2809723" y="287350"/>
                </a:lnTo>
                <a:lnTo>
                  <a:pt x="2809723" y="302438"/>
                </a:lnTo>
                <a:lnTo>
                  <a:pt x="2824468" y="302438"/>
                </a:lnTo>
                <a:lnTo>
                  <a:pt x="2824468" y="317183"/>
                </a:lnTo>
                <a:close/>
                <a:moveTo>
                  <a:pt x="2892019" y="457429"/>
                </a:moveTo>
                <a:lnTo>
                  <a:pt x="2909164" y="457429"/>
                </a:lnTo>
                <a:lnTo>
                  <a:pt x="2909164" y="440627"/>
                </a:lnTo>
                <a:lnTo>
                  <a:pt x="2925966" y="440627"/>
                </a:lnTo>
                <a:lnTo>
                  <a:pt x="2925966" y="423482"/>
                </a:lnTo>
                <a:lnTo>
                  <a:pt x="2909164" y="423482"/>
                </a:lnTo>
                <a:lnTo>
                  <a:pt x="2909164" y="406679"/>
                </a:lnTo>
                <a:lnTo>
                  <a:pt x="2892019" y="406679"/>
                </a:lnTo>
                <a:lnTo>
                  <a:pt x="2892019" y="423482"/>
                </a:lnTo>
                <a:lnTo>
                  <a:pt x="2875217" y="423482"/>
                </a:lnTo>
                <a:lnTo>
                  <a:pt x="2875217" y="440627"/>
                </a:lnTo>
                <a:lnTo>
                  <a:pt x="2892019" y="440627"/>
                </a:lnTo>
                <a:lnTo>
                  <a:pt x="2892019" y="457429"/>
                </a:lnTo>
                <a:close/>
                <a:moveTo>
                  <a:pt x="2959913" y="597332"/>
                </a:moveTo>
                <a:lnTo>
                  <a:pt x="2978429" y="597332"/>
                </a:lnTo>
                <a:lnTo>
                  <a:pt x="2978429" y="578472"/>
                </a:lnTo>
                <a:lnTo>
                  <a:pt x="2997289" y="578472"/>
                </a:lnTo>
                <a:lnTo>
                  <a:pt x="2997289" y="559956"/>
                </a:lnTo>
                <a:lnTo>
                  <a:pt x="2978429" y="559956"/>
                </a:lnTo>
                <a:lnTo>
                  <a:pt x="2978429" y="541096"/>
                </a:lnTo>
                <a:lnTo>
                  <a:pt x="2959913" y="541096"/>
                </a:lnTo>
                <a:lnTo>
                  <a:pt x="2959913" y="559956"/>
                </a:lnTo>
                <a:lnTo>
                  <a:pt x="2941054" y="559956"/>
                </a:lnTo>
                <a:lnTo>
                  <a:pt x="2941054" y="578472"/>
                </a:lnTo>
                <a:lnTo>
                  <a:pt x="2959913" y="578472"/>
                </a:lnTo>
                <a:lnTo>
                  <a:pt x="2959913" y="597332"/>
                </a:lnTo>
                <a:close/>
                <a:moveTo>
                  <a:pt x="2230907" y="2126323"/>
                </a:moveTo>
                <a:lnTo>
                  <a:pt x="2230907" y="2094090"/>
                </a:lnTo>
                <a:lnTo>
                  <a:pt x="2263140" y="2094090"/>
                </a:lnTo>
                <a:lnTo>
                  <a:pt x="2263140" y="2061858"/>
                </a:lnTo>
                <a:lnTo>
                  <a:pt x="2230907" y="2061858"/>
                </a:lnTo>
                <a:lnTo>
                  <a:pt x="2230907" y="2029625"/>
                </a:lnTo>
                <a:lnTo>
                  <a:pt x="2198675" y="2029625"/>
                </a:lnTo>
                <a:lnTo>
                  <a:pt x="2198675" y="2061858"/>
                </a:lnTo>
                <a:lnTo>
                  <a:pt x="2166442" y="2061858"/>
                </a:lnTo>
                <a:lnTo>
                  <a:pt x="2166442" y="2094090"/>
                </a:lnTo>
                <a:lnTo>
                  <a:pt x="2198675" y="2094090"/>
                </a:lnTo>
                <a:lnTo>
                  <a:pt x="2198675" y="2126323"/>
                </a:lnTo>
                <a:lnTo>
                  <a:pt x="2230907" y="2126323"/>
                </a:lnTo>
                <a:close/>
                <a:moveTo>
                  <a:pt x="1476527" y="1989163"/>
                </a:moveTo>
                <a:lnTo>
                  <a:pt x="1476527" y="1956930"/>
                </a:lnTo>
                <a:lnTo>
                  <a:pt x="1508760" y="1956930"/>
                </a:lnTo>
                <a:lnTo>
                  <a:pt x="1508760" y="1924698"/>
                </a:lnTo>
                <a:lnTo>
                  <a:pt x="1476527" y="1924698"/>
                </a:lnTo>
                <a:lnTo>
                  <a:pt x="1476527" y="1892465"/>
                </a:lnTo>
                <a:lnTo>
                  <a:pt x="1444295" y="1892465"/>
                </a:lnTo>
                <a:lnTo>
                  <a:pt x="1444295" y="1924698"/>
                </a:lnTo>
                <a:lnTo>
                  <a:pt x="1412062" y="1924698"/>
                </a:lnTo>
                <a:lnTo>
                  <a:pt x="1412062" y="1956930"/>
                </a:lnTo>
                <a:lnTo>
                  <a:pt x="1444295" y="1956930"/>
                </a:lnTo>
                <a:lnTo>
                  <a:pt x="1444295" y="1989163"/>
                </a:lnTo>
                <a:lnTo>
                  <a:pt x="1476527" y="1989163"/>
                </a:lnTo>
                <a:close/>
                <a:moveTo>
                  <a:pt x="1545107" y="2126323"/>
                </a:moveTo>
                <a:lnTo>
                  <a:pt x="1545107" y="2094090"/>
                </a:lnTo>
                <a:lnTo>
                  <a:pt x="1577340" y="2094090"/>
                </a:lnTo>
                <a:lnTo>
                  <a:pt x="1577340" y="2061858"/>
                </a:lnTo>
                <a:lnTo>
                  <a:pt x="1545107" y="2061858"/>
                </a:lnTo>
                <a:lnTo>
                  <a:pt x="1545107" y="2029625"/>
                </a:lnTo>
                <a:lnTo>
                  <a:pt x="1512875" y="2029625"/>
                </a:lnTo>
                <a:lnTo>
                  <a:pt x="1512875" y="2061858"/>
                </a:lnTo>
                <a:lnTo>
                  <a:pt x="1480642" y="2061858"/>
                </a:lnTo>
                <a:lnTo>
                  <a:pt x="1480642" y="2094090"/>
                </a:lnTo>
                <a:lnTo>
                  <a:pt x="1512875" y="2094090"/>
                </a:lnTo>
                <a:lnTo>
                  <a:pt x="1512875" y="2126323"/>
                </a:lnTo>
                <a:lnTo>
                  <a:pt x="1545107" y="2126323"/>
                </a:lnTo>
                <a:close/>
                <a:moveTo>
                  <a:pt x="1613687" y="2263483"/>
                </a:moveTo>
                <a:lnTo>
                  <a:pt x="1613687" y="2231250"/>
                </a:lnTo>
                <a:lnTo>
                  <a:pt x="1645920" y="2231250"/>
                </a:lnTo>
                <a:lnTo>
                  <a:pt x="1645920" y="2199018"/>
                </a:lnTo>
                <a:lnTo>
                  <a:pt x="1613687" y="2199018"/>
                </a:lnTo>
                <a:lnTo>
                  <a:pt x="1613687" y="2166785"/>
                </a:lnTo>
                <a:lnTo>
                  <a:pt x="1581455" y="2166785"/>
                </a:lnTo>
                <a:lnTo>
                  <a:pt x="1581455" y="2199018"/>
                </a:lnTo>
                <a:lnTo>
                  <a:pt x="1549222" y="2199018"/>
                </a:lnTo>
                <a:lnTo>
                  <a:pt x="1549222" y="2231250"/>
                </a:lnTo>
                <a:lnTo>
                  <a:pt x="1581455" y="2231250"/>
                </a:lnTo>
                <a:lnTo>
                  <a:pt x="1581455" y="2263483"/>
                </a:lnTo>
                <a:lnTo>
                  <a:pt x="1613687" y="2263483"/>
                </a:lnTo>
                <a:close/>
                <a:moveTo>
                  <a:pt x="1819427" y="2126323"/>
                </a:moveTo>
                <a:lnTo>
                  <a:pt x="1819427" y="2094090"/>
                </a:lnTo>
                <a:lnTo>
                  <a:pt x="1851660" y="2094090"/>
                </a:lnTo>
                <a:lnTo>
                  <a:pt x="1851660" y="2061858"/>
                </a:lnTo>
                <a:lnTo>
                  <a:pt x="1819427" y="2061858"/>
                </a:lnTo>
                <a:lnTo>
                  <a:pt x="1819427" y="2029625"/>
                </a:lnTo>
                <a:lnTo>
                  <a:pt x="1787195" y="2029625"/>
                </a:lnTo>
                <a:lnTo>
                  <a:pt x="1787195" y="2061858"/>
                </a:lnTo>
                <a:lnTo>
                  <a:pt x="1754962" y="2061858"/>
                </a:lnTo>
                <a:lnTo>
                  <a:pt x="1754962" y="2094090"/>
                </a:lnTo>
                <a:lnTo>
                  <a:pt x="1787195" y="2094090"/>
                </a:lnTo>
                <a:lnTo>
                  <a:pt x="1787195" y="2126323"/>
                </a:lnTo>
                <a:lnTo>
                  <a:pt x="1819427" y="2126323"/>
                </a:lnTo>
                <a:close/>
                <a:moveTo>
                  <a:pt x="1682267" y="2126323"/>
                </a:moveTo>
                <a:lnTo>
                  <a:pt x="1682267" y="2094090"/>
                </a:lnTo>
                <a:lnTo>
                  <a:pt x="1714500" y="2094090"/>
                </a:lnTo>
                <a:lnTo>
                  <a:pt x="1714500" y="2061858"/>
                </a:lnTo>
                <a:lnTo>
                  <a:pt x="1682267" y="2061858"/>
                </a:lnTo>
                <a:lnTo>
                  <a:pt x="1682267" y="2029625"/>
                </a:lnTo>
                <a:lnTo>
                  <a:pt x="1650035" y="2029625"/>
                </a:lnTo>
                <a:lnTo>
                  <a:pt x="1650035" y="2061858"/>
                </a:lnTo>
                <a:lnTo>
                  <a:pt x="1617802" y="2061858"/>
                </a:lnTo>
                <a:lnTo>
                  <a:pt x="1617802" y="2094090"/>
                </a:lnTo>
                <a:lnTo>
                  <a:pt x="1650035" y="2094090"/>
                </a:lnTo>
                <a:lnTo>
                  <a:pt x="1650035" y="2126323"/>
                </a:lnTo>
                <a:lnTo>
                  <a:pt x="1682267" y="2126323"/>
                </a:lnTo>
                <a:close/>
                <a:moveTo>
                  <a:pt x="1750847" y="2263483"/>
                </a:moveTo>
                <a:lnTo>
                  <a:pt x="1750847" y="2231250"/>
                </a:lnTo>
                <a:lnTo>
                  <a:pt x="1783080" y="2231250"/>
                </a:lnTo>
                <a:lnTo>
                  <a:pt x="1783080" y="2199018"/>
                </a:lnTo>
                <a:lnTo>
                  <a:pt x="1750847" y="2199018"/>
                </a:lnTo>
                <a:lnTo>
                  <a:pt x="1750847" y="2166785"/>
                </a:lnTo>
                <a:lnTo>
                  <a:pt x="1718615" y="2166785"/>
                </a:lnTo>
                <a:lnTo>
                  <a:pt x="1718615" y="2199018"/>
                </a:lnTo>
                <a:lnTo>
                  <a:pt x="1686382" y="2199018"/>
                </a:lnTo>
                <a:lnTo>
                  <a:pt x="1686382" y="2231250"/>
                </a:lnTo>
                <a:lnTo>
                  <a:pt x="1718615" y="2231250"/>
                </a:lnTo>
                <a:lnTo>
                  <a:pt x="1718615" y="2263483"/>
                </a:lnTo>
                <a:lnTo>
                  <a:pt x="1750847" y="2263483"/>
                </a:lnTo>
                <a:close/>
                <a:moveTo>
                  <a:pt x="1407947" y="2126323"/>
                </a:moveTo>
                <a:lnTo>
                  <a:pt x="1407947" y="2094090"/>
                </a:lnTo>
                <a:lnTo>
                  <a:pt x="1440180" y="2094090"/>
                </a:lnTo>
                <a:lnTo>
                  <a:pt x="1440180" y="2061858"/>
                </a:lnTo>
                <a:lnTo>
                  <a:pt x="1407947" y="2061858"/>
                </a:lnTo>
                <a:lnTo>
                  <a:pt x="1407947" y="2029625"/>
                </a:lnTo>
                <a:lnTo>
                  <a:pt x="1375715" y="2029625"/>
                </a:lnTo>
                <a:lnTo>
                  <a:pt x="1375715" y="2061858"/>
                </a:lnTo>
                <a:lnTo>
                  <a:pt x="1343482" y="2061858"/>
                </a:lnTo>
                <a:lnTo>
                  <a:pt x="1343482" y="2094090"/>
                </a:lnTo>
                <a:lnTo>
                  <a:pt x="1375715" y="2094090"/>
                </a:lnTo>
                <a:lnTo>
                  <a:pt x="1375715" y="2126323"/>
                </a:lnTo>
                <a:lnTo>
                  <a:pt x="1407947" y="2126323"/>
                </a:lnTo>
                <a:close/>
                <a:moveTo>
                  <a:pt x="1202207" y="1989163"/>
                </a:moveTo>
                <a:lnTo>
                  <a:pt x="1202207" y="1956930"/>
                </a:lnTo>
                <a:lnTo>
                  <a:pt x="1234440" y="1956930"/>
                </a:lnTo>
                <a:lnTo>
                  <a:pt x="1234440" y="1924698"/>
                </a:lnTo>
                <a:lnTo>
                  <a:pt x="1202207" y="1924698"/>
                </a:lnTo>
                <a:lnTo>
                  <a:pt x="1202207" y="1892465"/>
                </a:lnTo>
                <a:lnTo>
                  <a:pt x="1169975" y="1892465"/>
                </a:lnTo>
                <a:lnTo>
                  <a:pt x="1169975" y="1924698"/>
                </a:lnTo>
                <a:lnTo>
                  <a:pt x="1137742" y="1924698"/>
                </a:lnTo>
                <a:lnTo>
                  <a:pt x="1137742" y="1956930"/>
                </a:lnTo>
                <a:lnTo>
                  <a:pt x="1169975" y="1956930"/>
                </a:lnTo>
                <a:lnTo>
                  <a:pt x="1169975" y="1989163"/>
                </a:lnTo>
                <a:lnTo>
                  <a:pt x="1202207" y="1989163"/>
                </a:lnTo>
                <a:close/>
                <a:moveTo>
                  <a:pt x="1270787" y="2126323"/>
                </a:moveTo>
                <a:lnTo>
                  <a:pt x="1270787" y="2094090"/>
                </a:lnTo>
                <a:lnTo>
                  <a:pt x="1303020" y="2094090"/>
                </a:lnTo>
                <a:lnTo>
                  <a:pt x="1303020" y="2061858"/>
                </a:lnTo>
                <a:lnTo>
                  <a:pt x="1270787" y="2061858"/>
                </a:lnTo>
                <a:lnTo>
                  <a:pt x="1270787" y="2029625"/>
                </a:lnTo>
                <a:lnTo>
                  <a:pt x="1238555" y="2029625"/>
                </a:lnTo>
                <a:lnTo>
                  <a:pt x="1238555" y="2061858"/>
                </a:lnTo>
                <a:lnTo>
                  <a:pt x="1206322" y="2061858"/>
                </a:lnTo>
                <a:lnTo>
                  <a:pt x="1206322" y="2094090"/>
                </a:lnTo>
                <a:lnTo>
                  <a:pt x="1238555" y="2094090"/>
                </a:lnTo>
                <a:lnTo>
                  <a:pt x="1238555" y="2126323"/>
                </a:lnTo>
                <a:lnTo>
                  <a:pt x="1270787" y="2126323"/>
                </a:lnTo>
                <a:close/>
                <a:moveTo>
                  <a:pt x="1339367" y="1989163"/>
                </a:moveTo>
                <a:lnTo>
                  <a:pt x="1339367" y="1956930"/>
                </a:lnTo>
                <a:lnTo>
                  <a:pt x="1371600" y="1956930"/>
                </a:lnTo>
                <a:lnTo>
                  <a:pt x="1371600" y="1924698"/>
                </a:lnTo>
                <a:lnTo>
                  <a:pt x="1339367" y="1924698"/>
                </a:lnTo>
                <a:lnTo>
                  <a:pt x="1339367" y="1892465"/>
                </a:lnTo>
                <a:lnTo>
                  <a:pt x="1307135" y="1892465"/>
                </a:lnTo>
                <a:lnTo>
                  <a:pt x="1307135" y="1924698"/>
                </a:lnTo>
                <a:lnTo>
                  <a:pt x="1274902" y="1924698"/>
                </a:lnTo>
                <a:lnTo>
                  <a:pt x="1274902" y="1956930"/>
                </a:lnTo>
                <a:lnTo>
                  <a:pt x="1307135" y="1956930"/>
                </a:lnTo>
                <a:lnTo>
                  <a:pt x="1307135" y="1989163"/>
                </a:lnTo>
                <a:lnTo>
                  <a:pt x="1339367" y="1989163"/>
                </a:lnTo>
                <a:close/>
                <a:moveTo>
                  <a:pt x="2299487" y="2263483"/>
                </a:moveTo>
                <a:lnTo>
                  <a:pt x="2299487" y="2231250"/>
                </a:lnTo>
                <a:lnTo>
                  <a:pt x="2331720" y="2231250"/>
                </a:lnTo>
                <a:lnTo>
                  <a:pt x="2331720" y="2199018"/>
                </a:lnTo>
                <a:lnTo>
                  <a:pt x="2299487" y="2199018"/>
                </a:lnTo>
                <a:lnTo>
                  <a:pt x="2299487" y="2166785"/>
                </a:lnTo>
                <a:lnTo>
                  <a:pt x="2267255" y="2166785"/>
                </a:lnTo>
                <a:lnTo>
                  <a:pt x="2267255" y="2199018"/>
                </a:lnTo>
                <a:lnTo>
                  <a:pt x="2235022" y="2199018"/>
                </a:lnTo>
                <a:lnTo>
                  <a:pt x="2235022" y="2231250"/>
                </a:lnTo>
                <a:lnTo>
                  <a:pt x="2267255" y="2231250"/>
                </a:lnTo>
                <a:lnTo>
                  <a:pt x="2267255" y="2263483"/>
                </a:lnTo>
                <a:lnTo>
                  <a:pt x="2299487" y="2263483"/>
                </a:lnTo>
                <a:close/>
                <a:moveTo>
                  <a:pt x="2368067" y="2126323"/>
                </a:moveTo>
                <a:lnTo>
                  <a:pt x="2368067" y="2094090"/>
                </a:lnTo>
                <a:lnTo>
                  <a:pt x="2400300" y="2094090"/>
                </a:lnTo>
                <a:lnTo>
                  <a:pt x="2400300" y="2061858"/>
                </a:lnTo>
                <a:lnTo>
                  <a:pt x="2368067" y="2061858"/>
                </a:lnTo>
                <a:lnTo>
                  <a:pt x="2368067" y="2029625"/>
                </a:lnTo>
                <a:lnTo>
                  <a:pt x="2335835" y="2029625"/>
                </a:lnTo>
                <a:lnTo>
                  <a:pt x="2335835" y="2061858"/>
                </a:lnTo>
                <a:lnTo>
                  <a:pt x="2303602" y="2061858"/>
                </a:lnTo>
                <a:lnTo>
                  <a:pt x="2303602" y="2094090"/>
                </a:lnTo>
                <a:lnTo>
                  <a:pt x="2335835" y="2094090"/>
                </a:lnTo>
                <a:lnTo>
                  <a:pt x="2335835" y="2126323"/>
                </a:lnTo>
                <a:lnTo>
                  <a:pt x="2368067" y="2126323"/>
                </a:lnTo>
                <a:close/>
                <a:moveTo>
                  <a:pt x="1888007" y="2263483"/>
                </a:moveTo>
                <a:lnTo>
                  <a:pt x="1888007" y="2231250"/>
                </a:lnTo>
                <a:lnTo>
                  <a:pt x="1920240" y="2231250"/>
                </a:lnTo>
                <a:lnTo>
                  <a:pt x="1920240" y="2199018"/>
                </a:lnTo>
                <a:lnTo>
                  <a:pt x="1888007" y="2199018"/>
                </a:lnTo>
                <a:lnTo>
                  <a:pt x="1888007" y="2166785"/>
                </a:lnTo>
                <a:lnTo>
                  <a:pt x="1855775" y="2166785"/>
                </a:lnTo>
                <a:lnTo>
                  <a:pt x="1855775" y="2199018"/>
                </a:lnTo>
                <a:lnTo>
                  <a:pt x="1823542" y="2199018"/>
                </a:lnTo>
                <a:lnTo>
                  <a:pt x="1823542" y="2231250"/>
                </a:lnTo>
                <a:lnTo>
                  <a:pt x="1855775" y="2231250"/>
                </a:lnTo>
                <a:lnTo>
                  <a:pt x="1855775" y="2263483"/>
                </a:lnTo>
                <a:lnTo>
                  <a:pt x="1888007" y="2263483"/>
                </a:lnTo>
                <a:close/>
                <a:moveTo>
                  <a:pt x="2436647" y="2263483"/>
                </a:moveTo>
                <a:lnTo>
                  <a:pt x="2436647" y="2231250"/>
                </a:lnTo>
                <a:lnTo>
                  <a:pt x="2468880" y="2231250"/>
                </a:lnTo>
                <a:lnTo>
                  <a:pt x="2468880" y="2199018"/>
                </a:lnTo>
                <a:lnTo>
                  <a:pt x="2436647" y="2199018"/>
                </a:lnTo>
                <a:lnTo>
                  <a:pt x="2436647" y="2166785"/>
                </a:lnTo>
                <a:lnTo>
                  <a:pt x="2404415" y="2166785"/>
                </a:lnTo>
                <a:lnTo>
                  <a:pt x="2404415" y="2199018"/>
                </a:lnTo>
                <a:lnTo>
                  <a:pt x="2372182" y="2199018"/>
                </a:lnTo>
                <a:lnTo>
                  <a:pt x="2372182" y="2231250"/>
                </a:lnTo>
                <a:lnTo>
                  <a:pt x="2404415" y="2231250"/>
                </a:lnTo>
                <a:lnTo>
                  <a:pt x="2404415" y="2263483"/>
                </a:lnTo>
                <a:lnTo>
                  <a:pt x="2436647" y="2263483"/>
                </a:lnTo>
                <a:close/>
                <a:moveTo>
                  <a:pt x="2478481" y="463944"/>
                </a:moveTo>
                <a:lnTo>
                  <a:pt x="2499741" y="463944"/>
                </a:lnTo>
                <a:lnTo>
                  <a:pt x="2499741" y="442684"/>
                </a:lnTo>
                <a:lnTo>
                  <a:pt x="2521001" y="442684"/>
                </a:lnTo>
                <a:lnTo>
                  <a:pt x="2521001" y="421424"/>
                </a:lnTo>
                <a:lnTo>
                  <a:pt x="2499741" y="421424"/>
                </a:lnTo>
                <a:lnTo>
                  <a:pt x="2499741" y="400164"/>
                </a:lnTo>
                <a:lnTo>
                  <a:pt x="2478481" y="400164"/>
                </a:lnTo>
                <a:lnTo>
                  <a:pt x="2478481" y="421424"/>
                </a:lnTo>
                <a:lnTo>
                  <a:pt x="2457221" y="421424"/>
                </a:lnTo>
                <a:lnTo>
                  <a:pt x="2457221" y="442684"/>
                </a:lnTo>
                <a:lnTo>
                  <a:pt x="2478481" y="442684"/>
                </a:lnTo>
                <a:lnTo>
                  <a:pt x="2478481" y="463944"/>
                </a:lnTo>
                <a:close/>
                <a:moveTo>
                  <a:pt x="1238555" y="1755305"/>
                </a:moveTo>
                <a:lnTo>
                  <a:pt x="1238555" y="1787538"/>
                </a:lnTo>
                <a:lnTo>
                  <a:pt x="1206322" y="1787538"/>
                </a:lnTo>
                <a:lnTo>
                  <a:pt x="1206322" y="1819770"/>
                </a:lnTo>
                <a:lnTo>
                  <a:pt x="1238555" y="1819770"/>
                </a:lnTo>
                <a:lnTo>
                  <a:pt x="1238555" y="1852003"/>
                </a:lnTo>
                <a:lnTo>
                  <a:pt x="1270787" y="1852003"/>
                </a:lnTo>
                <a:lnTo>
                  <a:pt x="1270787" y="1819770"/>
                </a:lnTo>
                <a:lnTo>
                  <a:pt x="1303020" y="1819770"/>
                </a:lnTo>
                <a:lnTo>
                  <a:pt x="1303020" y="1787538"/>
                </a:lnTo>
                <a:lnTo>
                  <a:pt x="1270787" y="1787538"/>
                </a:lnTo>
                <a:lnTo>
                  <a:pt x="1270787" y="1755305"/>
                </a:lnTo>
                <a:lnTo>
                  <a:pt x="1238555" y="1755305"/>
                </a:lnTo>
                <a:close/>
                <a:moveTo>
                  <a:pt x="2025167" y="2263483"/>
                </a:moveTo>
                <a:lnTo>
                  <a:pt x="2025167" y="2231250"/>
                </a:lnTo>
                <a:lnTo>
                  <a:pt x="2057400" y="2231250"/>
                </a:lnTo>
                <a:lnTo>
                  <a:pt x="2057400" y="2199018"/>
                </a:lnTo>
                <a:lnTo>
                  <a:pt x="2025167" y="2199018"/>
                </a:lnTo>
                <a:lnTo>
                  <a:pt x="2025167" y="2166785"/>
                </a:lnTo>
                <a:lnTo>
                  <a:pt x="1992935" y="2166785"/>
                </a:lnTo>
                <a:lnTo>
                  <a:pt x="1992935" y="2199018"/>
                </a:lnTo>
                <a:lnTo>
                  <a:pt x="1960702" y="2199018"/>
                </a:lnTo>
                <a:lnTo>
                  <a:pt x="1960702" y="2231250"/>
                </a:lnTo>
                <a:lnTo>
                  <a:pt x="1992935" y="2231250"/>
                </a:lnTo>
                <a:lnTo>
                  <a:pt x="1992935" y="2263483"/>
                </a:lnTo>
                <a:lnTo>
                  <a:pt x="2025167" y="2263483"/>
                </a:lnTo>
                <a:close/>
                <a:moveTo>
                  <a:pt x="1956587" y="2126323"/>
                </a:moveTo>
                <a:lnTo>
                  <a:pt x="1956587" y="2094090"/>
                </a:lnTo>
                <a:lnTo>
                  <a:pt x="1988820" y="2094090"/>
                </a:lnTo>
                <a:lnTo>
                  <a:pt x="1988820" y="2061858"/>
                </a:lnTo>
                <a:lnTo>
                  <a:pt x="1956587" y="2061858"/>
                </a:lnTo>
                <a:lnTo>
                  <a:pt x="1956587" y="2029625"/>
                </a:lnTo>
                <a:lnTo>
                  <a:pt x="1924355" y="2029625"/>
                </a:lnTo>
                <a:lnTo>
                  <a:pt x="1924355" y="2061858"/>
                </a:lnTo>
                <a:lnTo>
                  <a:pt x="1892122" y="2061858"/>
                </a:lnTo>
                <a:lnTo>
                  <a:pt x="1892122" y="2094090"/>
                </a:lnTo>
                <a:lnTo>
                  <a:pt x="1924355" y="2094090"/>
                </a:lnTo>
                <a:lnTo>
                  <a:pt x="1924355" y="2126323"/>
                </a:lnTo>
                <a:lnTo>
                  <a:pt x="1956587" y="2126323"/>
                </a:lnTo>
                <a:close/>
                <a:moveTo>
                  <a:pt x="2093747" y="2126323"/>
                </a:moveTo>
                <a:lnTo>
                  <a:pt x="2093747" y="2094090"/>
                </a:lnTo>
                <a:lnTo>
                  <a:pt x="2125980" y="2094090"/>
                </a:lnTo>
                <a:lnTo>
                  <a:pt x="2125980" y="2061858"/>
                </a:lnTo>
                <a:lnTo>
                  <a:pt x="2093747" y="2061858"/>
                </a:lnTo>
                <a:lnTo>
                  <a:pt x="2093747" y="2029625"/>
                </a:lnTo>
                <a:lnTo>
                  <a:pt x="2061515" y="2029625"/>
                </a:lnTo>
                <a:lnTo>
                  <a:pt x="2061515" y="2061858"/>
                </a:lnTo>
                <a:lnTo>
                  <a:pt x="2029282" y="2061858"/>
                </a:lnTo>
                <a:lnTo>
                  <a:pt x="2029282" y="2094090"/>
                </a:lnTo>
                <a:lnTo>
                  <a:pt x="2061515" y="2094090"/>
                </a:lnTo>
                <a:lnTo>
                  <a:pt x="2061515" y="2126323"/>
                </a:lnTo>
                <a:lnTo>
                  <a:pt x="2093747" y="2126323"/>
                </a:lnTo>
                <a:close/>
                <a:moveTo>
                  <a:pt x="2162327" y="2263483"/>
                </a:moveTo>
                <a:lnTo>
                  <a:pt x="2162327" y="2231250"/>
                </a:lnTo>
                <a:lnTo>
                  <a:pt x="2194560" y="2231250"/>
                </a:lnTo>
                <a:lnTo>
                  <a:pt x="2194560" y="2199018"/>
                </a:lnTo>
                <a:lnTo>
                  <a:pt x="2162327" y="2199018"/>
                </a:lnTo>
                <a:lnTo>
                  <a:pt x="2162327" y="2166785"/>
                </a:lnTo>
                <a:lnTo>
                  <a:pt x="2130095" y="2166785"/>
                </a:lnTo>
                <a:lnTo>
                  <a:pt x="2130095" y="2199018"/>
                </a:lnTo>
                <a:lnTo>
                  <a:pt x="2097862" y="2199018"/>
                </a:lnTo>
                <a:lnTo>
                  <a:pt x="2097862" y="2231250"/>
                </a:lnTo>
                <a:lnTo>
                  <a:pt x="2130095" y="2231250"/>
                </a:lnTo>
                <a:lnTo>
                  <a:pt x="2130095" y="2263483"/>
                </a:lnTo>
                <a:lnTo>
                  <a:pt x="2162327" y="2263483"/>
                </a:lnTo>
                <a:close/>
                <a:moveTo>
                  <a:pt x="1581455" y="1618145"/>
                </a:moveTo>
                <a:lnTo>
                  <a:pt x="1581455" y="1650378"/>
                </a:lnTo>
                <a:lnTo>
                  <a:pt x="1549222" y="1650378"/>
                </a:lnTo>
                <a:lnTo>
                  <a:pt x="1549222" y="1682610"/>
                </a:lnTo>
                <a:lnTo>
                  <a:pt x="1581455" y="1682610"/>
                </a:lnTo>
                <a:lnTo>
                  <a:pt x="1581455" y="1714843"/>
                </a:lnTo>
                <a:lnTo>
                  <a:pt x="1613687" y="1714843"/>
                </a:lnTo>
                <a:lnTo>
                  <a:pt x="1613687" y="1682610"/>
                </a:lnTo>
                <a:lnTo>
                  <a:pt x="1645920" y="1682610"/>
                </a:lnTo>
                <a:lnTo>
                  <a:pt x="1645920" y="1650378"/>
                </a:lnTo>
                <a:lnTo>
                  <a:pt x="1613687" y="1650378"/>
                </a:lnTo>
                <a:lnTo>
                  <a:pt x="1613687" y="1618145"/>
                </a:lnTo>
                <a:lnTo>
                  <a:pt x="1581455" y="1618145"/>
                </a:lnTo>
                <a:close/>
                <a:moveTo>
                  <a:pt x="2198675" y="1755305"/>
                </a:moveTo>
                <a:lnTo>
                  <a:pt x="2198675" y="1787538"/>
                </a:lnTo>
                <a:lnTo>
                  <a:pt x="2166442" y="1787538"/>
                </a:lnTo>
                <a:lnTo>
                  <a:pt x="2166442" y="1819770"/>
                </a:lnTo>
                <a:lnTo>
                  <a:pt x="2198675" y="1819770"/>
                </a:lnTo>
                <a:lnTo>
                  <a:pt x="2198675" y="1852003"/>
                </a:lnTo>
                <a:lnTo>
                  <a:pt x="2230907" y="1852003"/>
                </a:lnTo>
                <a:lnTo>
                  <a:pt x="2230907" y="1819770"/>
                </a:lnTo>
                <a:lnTo>
                  <a:pt x="2263140" y="1819770"/>
                </a:lnTo>
                <a:lnTo>
                  <a:pt x="2263140" y="1787538"/>
                </a:lnTo>
                <a:lnTo>
                  <a:pt x="2230907" y="1787538"/>
                </a:lnTo>
                <a:lnTo>
                  <a:pt x="2230907" y="1755305"/>
                </a:lnTo>
                <a:lnTo>
                  <a:pt x="2198675" y="1755305"/>
                </a:lnTo>
                <a:close/>
                <a:moveTo>
                  <a:pt x="2267255" y="1618145"/>
                </a:moveTo>
                <a:lnTo>
                  <a:pt x="2267255" y="1650378"/>
                </a:lnTo>
                <a:lnTo>
                  <a:pt x="2235022" y="1650378"/>
                </a:lnTo>
                <a:lnTo>
                  <a:pt x="2235022" y="1682610"/>
                </a:lnTo>
                <a:lnTo>
                  <a:pt x="2267255" y="1682610"/>
                </a:lnTo>
                <a:lnTo>
                  <a:pt x="2267255" y="1714843"/>
                </a:lnTo>
                <a:lnTo>
                  <a:pt x="2299487" y="1714843"/>
                </a:lnTo>
                <a:lnTo>
                  <a:pt x="2299487" y="1682610"/>
                </a:lnTo>
                <a:lnTo>
                  <a:pt x="2331720" y="1682610"/>
                </a:lnTo>
                <a:lnTo>
                  <a:pt x="2331720" y="1650378"/>
                </a:lnTo>
                <a:lnTo>
                  <a:pt x="2299487" y="1650378"/>
                </a:lnTo>
                <a:lnTo>
                  <a:pt x="2299487" y="1618145"/>
                </a:lnTo>
                <a:lnTo>
                  <a:pt x="2267255" y="1618145"/>
                </a:lnTo>
                <a:close/>
                <a:moveTo>
                  <a:pt x="2061515" y="1755305"/>
                </a:moveTo>
                <a:lnTo>
                  <a:pt x="2061515" y="1787538"/>
                </a:lnTo>
                <a:lnTo>
                  <a:pt x="2029282" y="1787538"/>
                </a:lnTo>
                <a:lnTo>
                  <a:pt x="2029282" y="1819770"/>
                </a:lnTo>
                <a:lnTo>
                  <a:pt x="2061515" y="1819770"/>
                </a:lnTo>
                <a:lnTo>
                  <a:pt x="2061515" y="1852003"/>
                </a:lnTo>
                <a:lnTo>
                  <a:pt x="2093747" y="1852003"/>
                </a:lnTo>
                <a:lnTo>
                  <a:pt x="2093747" y="1819770"/>
                </a:lnTo>
                <a:lnTo>
                  <a:pt x="2125980" y="1819770"/>
                </a:lnTo>
                <a:lnTo>
                  <a:pt x="2125980" y="1787538"/>
                </a:lnTo>
                <a:lnTo>
                  <a:pt x="2093747" y="1787538"/>
                </a:lnTo>
                <a:lnTo>
                  <a:pt x="2093747" y="1755305"/>
                </a:lnTo>
                <a:lnTo>
                  <a:pt x="2061515" y="1755305"/>
                </a:lnTo>
                <a:close/>
                <a:moveTo>
                  <a:pt x="2335835" y="1755305"/>
                </a:moveTo>
                <a:lnTo>
                  <a:pt x="2335835" y="1787538"/>
                </a:lnTo>
                <a:lnTo>
                  <a:pt x="2303602" y="1787538"/>
                </a:lnTo>
                <a:lnTo>
                  <a:pt x="2303602" y="1819770"/>
                </a:lnTo>
                <a:lnTo>
                  <a:pt x="2335835" y="1819770"/>
                </a:lnTo>
                <a:lnTo>
                  <a:pt x="2335835" y="1852003"/>
                </a:lnTo>
                <a:lnTo>
                  <a:pt x="2368067" y="1852003"/>
                </a:lnTo>
                <a:lnTo>
                  <a:pt x="2368067" y="1819770"/>
                </a:lnTo>
                <a:lnTo>
                  <a:pt x="2400300" y="1819770"/>
                </a:lnTo>
                <a:lnTo>
                  <a:pt x="2400300" y="1787538"/>
                </a:lnTo>
                <a:lnTo>
                  <a:pt x="2368067" y="1787538"/>
                </a:lnTo>
                <a:lnTo>
                  <a:pt x="2368067" y="1755305"/>
                </a:lnTo>
                <a:lnTo>
                  <a:pt x="2335835" y="1755305"/>
                </a:lnTo>
                <a:close/>
                <a:moveTo>
                  <a:pt x="2130095" y="1618145"/>
                </a:moveTo>
                <a:lnTo>
                  <a:pt x="2130095" y="1650378"/>
                </a:lnTo>
                <a:lnTo>
                  <a:pt x="2097862" y="1650378"/>
                </a:lnTo>
                <a:lnTo>
                  <a:pt x="2097862" y="1682610"/>
                </a:lnTo>
                <a:lnTo>
                  <a:pt x="2130095" y="1682610"/>
                </a:lnTo>
                <a:lnTo>
                  <a:pt x="2130095" y="1714843"/>
                </a:lnTo>
                <a:lnTo>
                  <a:pt x="2162327" y="1714843"/>
                </a:lnTo>
                <a:lnTo>
                  <a:pt x="2162327" y="1682610"/>
                </a:lnTo>
                <a:lnTo>
                  <a:pt x="2194560" y="1682610"/>
                </a:lnTo>
                <a:lnTo>
                  <a:pt x="2194560" y="1650378"/>
                </a:lnTo>
                <a:lnTo>
                  <a:pt x="2162327" y="1650378"/>
                </a:lnTo>
                <a:lnTo>
                  <a:pt x="2162327" y="1618145"/>
                </a:lnTo>
                <a:lnTo>
                  <a:pt x="2130095" y="1618145"/>
                </a:lnTo>
                <a:close/>
                <a:moveTo>
                  <a:pt x="2299487" y="1989163"/>
                </a:moveTo>
                <a:lnTo>
                  <a:pt x="2299487" y="1956930"/>
                </a:lnTo>
                <a:lnTo>
                  <a:pt x="2331720" y="1956930"/>
                </a:lnTo>
                <a:lnTo>
                  <a:pt x="2331720" y="1924698"/>
                </a:lnTo>
                <a:lnTo>
                  <a:pt x="2299487" y="1924698"/>
                </a:lnTo>
                <a:lnTo>
                  <a:pt x="2299487" y="1892465"/>
                </a:lnTo>
                <a:lnTo>
                  <a:pt x="2267255" y="1892465"/>
                </a:lnTo>
                <a:lnTo>
                  <a:pt x="2267255" y="1924698"/>
                </a:lnTo>
                <a:lnTo>
                  <a:pt x="2235022" y="1924698"/>
                </a:lnTo>
                <a:lnTo>
                  <a:pt x="2235022" y="1956930"/>
                </a:lnTo>
                <a:lnTo>
                  <a:pt x="2267255" y="1956930"/>
                </a:lnTo>
                <a:lnTo>
                  <a:pt x="2267255" y="1989163"/>
                </a:lnTo>
                <a:lnTo>
                  <a:pt x="2299487" y="1989163"/>
                </a:lnTo>
                <a:close/>
                <a:moveTo>
                  <a:pt x="2404415" y="1892465"/>
                </a:moveTo>
                <a:lnTo>
                  <a:pt x="2404415" y="1924698"/>
                </a:lnTo>
                <a:lnTo>
                  <a:pt x="2372182" y="1924698"/>
                </a:lnTo>
                <a:lnTo>
                  <a:pt x="2372182" y="1956930"/>
                </a:lnTo>
                <a:lnTo>
                  <a:pt x="2404415" y="1956930"/>
                </a:lnTo>
                <a:lnTo>
                  <a:pt x="2404415" y="1989163"/>
                </a:lnTo>
                <a:lnTo>
                  <a:pt x="2436647" y="1989163"/>
                </a:lnTo>
                <a:lnTo>
                  <a:pt x="2436647" y="1956930"/>
                </a:lnTo>
                <a:lnTo>
                  <a:pt x="2468880" y="1956930"/>
                </a:lnTo>
                <a:lnTo>
                  <a:pt x="2468880" y="1924698"/>
                </a:lnTo>
                <a:lnTo>
                  <a:pt x="2436647" y="1924698"/>
                </a:lnTo>
                <a:lnTo>
                  <a:pt x="2436647" y="1892465"/>
                </a:lnTo>
                <a:lnTo>
                  <a:pt x="2404415" y="1892465"/>
                </a:lnTo>
                <a:close/>
                <a:moveTo>
                  <a:pt x="2162327" y="1989163"/>
                </a:moveTo>
                <a:lnTo>
                  <a:pt x="2162327" y="1956930"/>
                </a:lnTo>
                <a:lnTo>
                  <a:pt x="2194560" y="1956930"/>
                </a:lnTo>
                <a:lnTo>
                  <a:pt x="2194560" y="1924698"/>
                </a:lnTo>
                <a:lnTo>
                  <a:pt x="2162327" y="1924698"/>
                </a:lnTo>
                <a:lnTo>
                  <a:pt x="2162327" y="1892465"/>
                </a:lnTo>
                <a:lnTo>
                  <a:pt x="2130095" y="1892465"/>
                </a:lnTo>
                <a:lnTo>
                  <a:pt x="2130095" y="1924698"/>
                </a:lnTo>
                <a:lnTo>
                  <a:pt x="2097862" y="1924698"/>
                </a:lnTo>
                <a:lnTo>
                  <a:pt x="2097862" y="1956930"/>
                </a:lnTo>
                <a:lnTo>
                  <a:pt x="2130095" y="1956930"/>
                </a:lnTo>
                <a:lnTo>
                  <a:pt x="2130095" y="1989163"/>
                </a:lnTo>
                <a:lnTo>
                  <a:pt x="2162327" y="1989163"/>
                </a:lnTo>
                <a:close/>
                <a:moveTo>
                  <a:pt x="2472995" y="1755305"/>
                </a:moveTo>
                <a:lnTo>
                  <a:pt x="2472995" y="1787538"/>
                </a:lnTo>
                <a:lnTo>
                  <a:pt x="2440762" y="1787538"/>
                </a:lnTo>
                <a:lnTo>
                  <a:pt x="2440762" y="1819770"/>
                </a:lnTo>
                <a:lnTo>
                  <a:pt x="2472995" y="1819770"/>
                </a:lnTo>
                <a:lnTo>
                  <a:pt x="2472995" y="1852003"/>
                </a:lnTo>
                <a:lnTo>
                  <a:pt x="2505227" y="1852003"/>
                </a:lnTo>
                <a:lnTo>
                  <a:pt x="2505227" y="1819770"/>
                </a:lnTo>
                <a:lnTo>
                  <a:pt x="2537460" y="1819770"/>
                </a:lnTo>
                <a:lnTo>
                  <a:pt x="2537460" y="1787538"/>
                </a:lnTo>
                <a:lnTo>
                  <a:pt x="2505227" y="1787538"/>
                </a:lnTo>
                <a:lnTo>
                  <a:pt x="2505227" y="1755305"/>
                </a:lnTo>
                <a:lnTo>
                  <a:pt x="2472995" y="1755305"/>
                </a:lnTo>
                <a:close/>
                <a:moveTo>
                  <a:pt x="1924355" y="1755305"/>
                </a:moveTo>
                <a:lnTo>
                  <a:pt x="1924355" y="1787538"/>
                </a:lnTo>
                <a:lnTo>
                  <a:pt x="1892122" y="1787538"/>
                </a:lnTo>
                <a:lnTo>
                  <a:pt x="1892122" y="1819770"/>
                </a:lnTo>
                <a:lnTo>
                  <a:pt x="1924355" y="1819770"/>
                </a:lnTo>
                <a:lnTo>
                  <a:pt x="1924355" y="1852003"/>
                </a:lnTo>
                <a:lnTo>
                  <a:pt x="1956587" y="1852003"/>
                </a:lnTo>
                <a:lnTo>
                  <a:pt x="1956587" y="1819770"/>
                </a:lnTo>
                <a:lnTo>
                  <a:pt x="1988820" y="1819770"/>
                </a:lnTo>
                <a:lnTo>
                  <a:pt x="1988820" y="1787538"/>
                </a:lnTo>
                <a:lnTo>
                  <a:pt x="1956587" y="1787538"/>
                </a:lnTo>
                <a:lnTo>
                  <a:pt x="1956587" y="1755305"/>
                </a:lnTo>
                <a:lnTo>
                  <a:pt x="1924355" y="1755305"/>
                </a:lnTo>
                <a:close/>
                <a:moveTo>
                  <a:pt x="1650035" y="1755305"/>
                </a:moveTo>
                <a:lnTo>
                  <a:pt x="1650035" y="1787538"/>
                </a:lnTo>
                <a:lnTo>
                  <a:pt x="1617802" y="1787538"/>
                </a:lnTo>
                <a:lnTo>
                  <a:pt x="1617802" y="1819770"/>
                </a:lnTo>
                <a:lnTo>
                  <a:pt x="1650035" y="1819770"/>
                </a:lnTo>
                <a:lnTo>
                  <a:pt x="1650035" y="1852003"/>
                </a:lnTo>
                <a:lnTo>
                  <a:pt x="1682267" y="1852003"/>
                </a:lnTo>
                <a:lnTo>
                  <a:pt x="1682267" y="1819770"/>
                </a:lnTo>
                <a:lnTo>
                  <a:pt x="1714500" y="1819770"/>
                </a:lnTo>
                <a:lnTo>
                  <a:pt x="1714500" y="1787538"/>
                </a:lnTo>
                <a:lnTo>
                  <a:pt x="1682267" y="1787538"/>
                </a:lnTo>
                <a:lnTo>
                  <a:pt x="1682267" y="1755305"/>
                </a:lnTo>
                <a:lnTo>
                  <a:pt x="1650035" y="1755305"/>
                </a:lnTo>
                <a:close/>
                <a:moveTo>
                  <a:pt x="2025167" y="1989163"/>
                </a:moveTo>
                <a:lnTo>
                  <a:pt x="2025167" y="1956930"/>
                </a:lnTo>
                <a:lnTo>
                  <a:pt x="2057400" y="1956930"/>
                </a:lnTo>
                <a:lnTo>
                  <a:pt x="2057400" y="1924698"/>
                </a:lnTo>
                <a:lnTo>
                  <a:pt x="2025167" y="1924698"/>
                </a:lnTo>
                <a:lnTo>
                  <a:pt x="2025167" y="1892465"/>
                </a:lnTo>
                <a:lnTo>
                  <a:pt x="1992935" y="1892465"/>
                </a:lnTo>
                <a:lnTo>
                  <a:pt x="1992935" y="1924698"/>
                </a:lnTo>
                <a:lnTo>
                  <a:pt x="1960702" y="1924698"/>
                </a:lnTo>
                <a:lnTo>
                  <a:pt x="1960702" y="1956930"/>
                </a:lnTo>
                <a:lnTo>
                  <a:pt x="1992935" y="1956930"/>
                </a:lnTo>
                <a:lnTo>
                  <a:pt x="1992935" y="1989163"/>
                </a:lnTo>
                <a:lnTo>
                  <a:pt x="2025167" y="1989163"/>
                </a:lnTo>
                <a:close/>
                <a:moveTo>
                  <a:pt x="1992935" y="1618145"/>
                </a:moveTo>
                <a:lnTo>
                  <a:pt x="1992935" y="1650378"/>
                </a:lnTo>
                <a:lnTo>
                  <a:pt x="1960702" y="1650378"/>
                </a:lnTo>
                <a:lnTo>
                  <a:pt x="1960702" y="1682610"/>
                </a:lnTo>
                <a:lnTo>
                  <a:pt x="1992935" y="1682610"/>
                </a:lnTo>
                <a:lnTo>
                  <a:pt x="1992935" y="1714843"/>
                </a:lnTo>
                <a:lnTo>
                  <a:pt x="2025167" y="1714843"/>
                </a:lnTo>
                <a:lnTo>
                  <a:pt x="2025167" y="1682610"/>
                </a:lnTo>
                <a:lnTo>
                  <a:pt x="2057400" y="1682610"/>
                </a:lnTo>
                <a:lnTo>
                  <a:pt x="2057400" y="1650378"/>
                </a:lnTo>
                <a:lnTo>
                  <a:pt x="2025167" y="1650378"/>
                </a:lnTo>
                <a:lnTo>
                  <a:pt x="2025167" y="1618145"/>
                </a:lnTo>
                <a:lnTo>
                  <a:pt x="1992935" y="1618145"/>
                </a:lnTo>
                <a:close/>
                <a:moveTo>
                  <a:pt x="1444295" y="1618145"/>
                </a:moveTo>
                <a:lnTo>
                  <a:pt x="1444295" y="1650378"/>
                </a:lnTo>
                <a:lnTo>
                  <a:pt x="1412062" y="1650378"/>
                </a:lnTo>
                <a:lnTo>
                  <a:pt x="1412062" y="1682610"/>
                </a:lnTo>
                <a:lnTo>
                  <a:pt x="1444295" y="1682610"/>
                </a:lnTo>
                <a:lnTo>
                  <a:pt x="1444295" y="1714843"/>
                </a:lnTo>
                <a:lnTo>
                  <a:pt x="1476527" y="1714843"/>
                </a:lnTo>
                <a:lnTo>
                  <a:pt x="1476527" y="1682610"/>
                </a:lnTo>
                <a:lnTo>
                  <a:pt x="1508760" y="1682610"/>
                </a:lnTo>
                <a:lnTo>
                  <a:pt x="1508760" y="1650378"/>
                </a:lnTo>
                <a:lnTo>
                  <a:pt x="1476527" y="1650378"/>
                </a:lnTo>
                <a:lnTo>
                  <a:pt x="1476527" y="1618145"/>
                </a:lnTo>
                <a:lnTo>
                  <a:pt x="1444295" y="1618145"/>
                </a:lnTo>
                <a:close/>
                <a:moveTo>
                  <a:pt x="1512875" y="1755305"/>
                </a:moveTo>
                <a:lnTo>
                  <a:pt x="1512875" y="1787538"/>
                </a:lnTo>
                <a:lnTo>
                  <a:pt x="1480642" y="1787538"/>
                </a:lnTo>
                <a:lnTo>
                  <a:pt x="1480642" y="1819770"/>
                </a:lnTo>
                <a:lnTo>
                  <a:pt x="1512875" y="1819770"/>
                </a:lnTo>
                <a:lnTo>
                  <a:pt x="1512875" y="1852003"/>
                </a:lnTo>
                <a:lnTo>
                  <a:pt x="1545107" y="1852003"/>
                </a:lnTo>
                <a:lnTo>
                  <a:pt x="1545107" y="1819770"/>
                </a:lnTo>
                <a:lnTo>
                  <a:pt x="1577340" y="1819770"/>
                </a:lnTo>
                <a:lnTo>
                  <a:pt x="1577340" y="1787538"/>
                </a:lnTo>
                <a:lnTo>
                  <a:pt x="1545107" y="1787538"/>
                </a:lnTo>
                <a:lnTo>
                  <a:pt x="1545107" y="1755305"/>
                </a:lnTo>
                <a:lnTo>
                  <a:pt x="1512875" y="1755305"/>
                </a:lnTo>
                <a:close/>
                <a:moveTo>
                  <a:pt x="1855775" y="1618145"/>
                </a:moveTo>
                <a:lnTo>
                  <a:pt x="1855775" y="1650378"/>
                </a:lnTo>
                <a:lnTo>
                  <a:pt x="1823542" y="1650378"/>
                </a:lnTo>
                <a:lnTo>
                  <a:pt x="1823542" y="1682610"/>
                </a:lnTo>
                <a:lnTo>
                  <a:pt x="1855775" y="1682610"/>
                </a:lnTo>
                <a:lnTo>
                  <a:pt x="1855775" y="1714843"/>
                </a:lnTo>
                <a:lnTo>
                  <a:pt x="1888007" y="1714843"/>
                </a:lnTo>
                <a:lnTo>
                  <a:pt x="1888007" y="1682610"/>
                </a:lnTo>
                <a:lnTo>
                  <a:pt x="1920240" y="1682610"/>
                </a:lnTo>
                <a:lnTo>
                  <a:pt x="1920240" y="1650378"/>
                </a:lnTo>
                <a:lnTo>
                  <a:pt x="1888007" y="1650378"/>
                </a:lnTo>
                <a:lnTo>
                  <a:pt x="1888007" y="1618145"/>
                </a:lnTo>
                <a:lnTo>
                  <a:pt x="1855775" y="1618145"/>
                </a:lnTo>
                <a:close/>
                <a:moveTo>
                  <a:pt x="1375715" y="1755305"/>
                </a:moveTo>
                <a:lnTo>
                  <a:pt x="1375715" y="1787538"/>
                </a:lnTo>
                <a:lnTo>
                  <a:pt x="1343482" y="1787538"/>
                </a:lnTo>
                <a:lnTo>
                  <a:pt x="1343482" y="1819770"/>
                </a:lnTo>
                <a:lnTo>
                  <a:pt x="1375715" y="1819770"/>
                </a:lnTo>
                <a:lnTo>
                  <a:pt x="1375715" y="1852003"/>
                </a:lnTo>
                <a:lnTo>
                  <a:pt x="1407947" y="1852003"/>
                </a:lnTo>
                <a:lnTo>
                  <a:pt x="1407947" y="1819770"/>
                </a:lnTo>
                <a:lnTo>
                  <a:pt x="1440180" y="1819770"/>
                </a:lnTo>
                <a:lnTo>
                  <a:pt x="1440180" y="1787538"/>
                </a:lnTo>
                <a:lnTo>
                  <a:pt x="1407947" y="1787538"/>
                </a:lnTo>
                <a:lnTo>
                  <a:pt x="1407947" y="1755305"/>
                </a:lnTo>
                <a:lnTo>
                  <a:pt x="1375715" y="1755305"/>
                </a:lnTo>
                <a:close/>
                <a:moveTo>
                  <a:pt x="1718615" y="1618145"/>
                </a:moveTo>
                <a:lnTo>
                  <a:pt x="1718615" y="1650378"/>
                </a:lnTo>
                <a:lnTo>
                  <a:pt x="1686382" y="1650378"/>
                </a:lnTo>
                <a:lnTo>
                  <a:pt x="1686382" y="1682610"/>
                </a:lnTo>
                <a:lnTo>
                  <a:pt x="1718615" y="1682610"/>
                </a:lnTo>
                <a:lnTo>
                  <a:pt x="1718615" y="1714843"/>
                </a:lnTo>
                <a:lnTo>
                  <a:pt x="1750847" y="1714843"/>
                </a:lnTo>
                <a:lnTo>
                  <a:pt x="1750847" y="1682610"/>
                </a:lnTo>
                <a:lnTo>
                  <a:pt x="1783080" y="1682610"/>
                </a:lnTo>
                <a:lnTo>
                  <a:pt x="1783080" y="1650378"/>
                </a:lnTo>
                <a:lnTo>
                  <a:pt x="1750847" y="1650378"/>
                </a:lnTo>
                <a:lnTo>
                  <a:pt x="1750847" y="1618145"/>
                </a:lnTo>
                <a:lnTo>
                  <a:pt x="1718615" y="1618145"/>
                </a:lnTo>
                <a:close/>
                <a:moveTo>
                  <a:pt x="1787195" y="1755305"/>
                </a:moveTo>
                <a:lnTo>
                  <a:pt x="1787195" y="1787538"/>
                </a:lnTo>
                <a:lnTo>
                  <a:pt x="1754962" y="1787538"/>
                </a:lnTo>
                <a:lnTo>
                  <a:pt x="1754962" y="1819770"/>
                </a:lnTo>
                <a:lnTo>
                  <a:pt x="1787195" y="1819770"/>
                </a:lnTo>
                <a:lnTo>
                  <a:pt x="1787195" y="1852003"/>
                </a:lnTo>
                <a:lnTo>
                  <a:pt x="1819427" y="1852003"/>
                </a:lnTo>
                <a:lnTo>
                  <a:pt x="1819427" y="1819770"/>
                </a:lnTo>
                <a:lnTo>
                  <a:pt x="1851660" y="1819770"/>
                </a:lnTo>
                <a:lnTo>
                  <a:pt x="1851660" y="1787538"/>
                </a:lnTo>
                <a:lnTo>
                  <a:pt x="1819427" y="1787538"/>
                </a:lnTo>
                <a:lnTo>
                  <a:pt x="1819427" y="1755305"/>
                </a:lnTo>
                <a:lnTo>
                  <a:pt x="1787195" y="1755305"/>
                </a:lnTo>
                <a:close/>
                <a:moveTo>
                  <a:pt x="626135" y="1151801"/>
                </a:moveTo>
                <a:lnTo>
                  <a:pt x="648767" y="1151801"/>
                </a:lnTo>
                <a:lnTo>
                  <a:pt x="648767" y="1129170"/>
                </a:lnTo>
                <a:lnTo>
                  <a:pt x="671398" y="1129170"/>
                </a:lnTo>
                <a:lnTo>
                  <a:pt x="671398" y="1106538"/>
                </a:lnTo>
                <a:lnTo>
                  <a:pt x="648767" y="1106538"/>
                </a:lnTo>
                <a:lnTo>
                  <a:pt x="648767" y="1083907"/>
                </a:lnTo>
                <a:lnTo>
                  <a:pt x="626135" y="1083907"/>
                </a:lnTo>
                <a:lnTo>
                  <a:pt x="626135" y="1106538"/>
                </a:lnTo>
                <a:lnTo>
                  <a:pt x="603504" y="1106538"/>
                </a:lnTo>
                <a:lnTo>
                  <a:pt x="603504" y="1129170"/>
                </a:lnTo>
                <a:lnTo>
                  <a:pt x="626135" y="1129170"/>
                </a:lnTo>
                <a:lnTo>
                  <a:pt x="626135" y="1151801"/>
                </a:lnTo>
                <a:close/>
                <a:moveTo>
                  <a:pt x="697116" y="733463"/>
                </a:moveTo>
                <a:lnTo>
                  <a:pt x="714946" y="733463"/>
                </a:lnTo>
                <a:lnTo>
                  <a:pt x="714946" y="715289"/>
                </a:lnTo>
                <a:lnTo>
                  <a:pt x="733120" y="715289"/>
                </a:lnTo>
                <a:lnTo>
                  <a:pt x="733120" y="697459"/>
                </a:lnTo>
                <a:lnTo>
                  <a:pt x="714946" y="697459"/>
                </a:lnTo>
                <a:lnTo>
                  <a:pt x="714946" y="679285"/>
                </a:lnTo>
                <a:lnTo>
                  <a:pt x="697116" y="679285"/>
                </a:lnTo>
                <a:lnTo>
                  <a:pt x="697116" y="697459"/>
                </a:lnTo>
                <a:lnTo>
                  <a:pt x="678942" y="697459"/>
                </a:lnTo>
                <a:lnTo>
                  <a:pt x="678942" y="715289"/>
                </a:lnTo>
                <a:lnTo>
                  <a:pt x="697116" y="715289"/>
                </a:lnTo>
                <a:lnTo>
                  <a:pt x="697116" y="733463"/>
                </a:lnTo>
                <a:close/>
                <a:moveTo>
                  <a:pt x="695058" y="1013955"/>
                </a:moveTo>
                <a:lnTo>
                  <a:pt x="717004" y="1013955"/>
                </a:lnTo>
                <a:lnTo>
                  <a:pt x="717004" y="991667"/>
                </a:lnTo>
                <a:lnTo>
                  <a:pt x="739292" y="991667"/>
                </a:lnTo>
                <a:lnTo>
                  <a:pt x="739292" y="969721"/>
                </a:lnTo>
                <a:lnTo>
                  <a:pt x="717004" y="969721"/>
                </a:lnTo>
                <a:lnTo>
                  <a:pt x="717004" y="947433"/>
                </a:lnTo>
                <a:lnTo>
                  <a:pt x="695058" y="947433"/>
                </a:lnTo>
                <a:lnTo>
                  <a:pt x="695058" y="969721"/>
                </a:lnTo>
                <a:lnTo>
                  <a:pt x="672770" y="969721"/>
                </a:lnTo>
                <a:lnTo>
                  <a:pt x="672770" y="991667"/>
                </a:lnTo>
                <a:lnTo>
                  <a:pt x="695058" y="991667"/>
                </a:lnTo>
                <a:lnTo>
                  <a:pt x="695058" y="1013955"/>
                </a:lnTo>
                <a:close/>
                <a:moveTo>
                  <a:pt x="766381" y="594246"/>
                </a:moveTo>
                <a:lnTo>
                  <a:pt x="782841" y="594246"/>
                </a:lnTo>
                <a:lnTo>
                  <a:pt x="782841" y="577444"/>
                </a:lnTo>
                <a:lnTo>
                  <a:pt x="799643" y="577444"/>
                </a:lnTo>
                <a:lnTo>
                  <a:pt x="799643" y="560984"/>
                </a:lnTo>
                <a:lnTo>
                  <a:pt x="782841" y="560984"/>
                </a:lnTo>
                <a:lnTo>
                  <a:pt x="782841" y="544182"/>
                </a:lnTo>
                <a:lnTo>
                  <a:pt x="766381" y="544182"/>
                </a:lnTo>
                <a:lnTo>
                  <a:pt x="766381" y="560984"/>
                </a:lnTo>
                <a:lnTo>
                  <a:pt x="749579" y="560984"/>
                </a:lnTo>
                <a:lnTo>
                  <a:pt x="749579" y="577444"/>
                </a:lnTo>
                <a:lnTo>
                  <a:pt x="766381" y="577444"/>
                </a:lnTo>
                <a:lnTo>
                  <a:pt x="766381" y="594246"/>
                </a:lnTo>
                <a:close/>
                <a:moveTo>
                  <a:pt x="763981" y="875424"/>
                </a:moveTo>
                <a:lnTo>
                  <a:pt x="785241" y="875424"/>
                </a:lnTo>
                <a:lnTo>
                  <a:pt x="785241" y="854164"/>
                </a:lnTo>
                <a:lnTo>
                  <a:pt x="806501" y="854164"/>
                </a:lnTo>
                <a:lnTo>
                  <a:pt x="806501" y="832904"/>
                </a:lnTo>
                <a:lnTo>
                  <a:pt x="785241" y="832904"/>
                </a:lnTo>
                <a:lnTo>
                  <a:pt x="785241" y="811644"/>
                </a:lnTo>
                <a:lnTo>
                  <a:pt x="763981" y="811644"/>
                </a:lnTo>
                <a:lnTo>
                  <a:pt x="763981" y="832904"/>
                </a:lnTo>
                <a:lnTo>
                  <a:pt x="742721" y="832904"/>
                </a:lnTo>
                <a:lnTo>
                  <a:pt x="742721" y="854164"/>
                </a:lnTo>
                <a:lnTo>
                  <a:pt x="763981" y="854164"/>
                </a:lnTo>
                <a:lnTo>
                  <a:pt x="763981" y="875424"/>
                </a:lnTo>
                <a:close/>
                <a:moveTo>
                  <a:pt x="630250" y="590817"/>
                </a:moveTo>
                <a:lnTo>
                  <a:pt x="644652" y="590817"/>
                </a:lnTo>
                <a:lnTo>
                  <a:pt x="644652" y="576415"/>
                </a:lnTo>
                <a:lnTo>
                  <a:pt x="659054" y="576415"/>
                </a:lnTo>
                <a:lnTo>
                  <a:pt x="659054" y="562013"/>
                </a:lnTo>
                <a:lnTo>
                  <a:pt x="644652" y="562013"/>
                </a:lnTo>
                <a:lnTo>
                  <a:pt x="644652" y="547611"/>
                </a:lnTo>
                <a:lnTo>
                  <a:pt x="630250" y="547611"/>
                </a:lnTo>
                <a:lnTo>
                  <a:pt x="630250" y="562013"/>
                </a:lnTo>
                <a:lnTo>
                  <a:pt x="615848" y="562013"/>
                </a:lnTo>
                <a:lnTo>
                  <a:pt x="615848" y="576415"/>
                </a:lnTo>
                <a:lnTo>
                  <a:pt x="630250" y="576415"/>
                </a:lnTo>
                <a:lnTo>
                  <a:pt x="630250" y="590817"/>
                </a:lnTo>
                <a:close/>
                <a:moveTo>
                  <a:pt x="699516" y="451256"/>
                </a:moveTo>
                <a:lnTo>
                  <a:pt x="712546" y="451256"/>
                </a:lnTo>
                <a:lnTo>
                  <a:pt x="712546" y="438569"/>
                </a:lnTo>
                <a:lnTo>
                  <a:pt x="725233" y="438569"/>
                </a:lnTo>
                <a:lnTo>
                  <a:pt x="725233" y="425539"/>
                </a:lnTo>
                <a:lnTo>
                  <a:pt x="712546" y="425539"/>
                </a:lnTo>
                <a:lnTo>
                  <a:pt x="712546" y="412852"/>
                </a:lnTo>
                <a:lnTo>
                  <a:pt x="699516" y="412852"/>
                </a:lnTo>
                <a:lnTo>
                  <a:pt x="699516" y="425539"/>
                </a:lnTo>
                <a:lnTo>
                  <a:pt x="686829" y="425539"/>
                </a:lnTo>
                <a:lnTo>
                  <a:pt x="686829" y="438569"/>
                </a:lnTo>
                <a:lnTo>
                  <a:pt x="699516" y="438569"/>
                </a:lnTo>
                <a:lnTo>
                  <a:pt x="699516" y="451256"/>
                </a:lnTo>
                <a:close/>
                <a:moveTo>
                  <a:pt x="627850" y="871995"/>
                </a:moveTo>
                <a:lnTo>
                  <a:pt x="647052" y="871995"/>
                </a:lnTo>
                <a:lnTo>
                  <a:pt x="647052" y="853135"/>
                </a:lnTo>
                <a:lnTo>
                  <a:pt x="665912" y="853135"/>
                </a:lnTo>
                <a:lnTo>
                  <a:pt x="665912" y="833933"/>
                </a:lnTo>
                <a:lnTo>
                  <a:pt x="647052" y="833933"/>
                </a:lnTo>
                <a:lnTo>
                  <a:pt x="647052" y="815073"/>
                </a:lnTo>
                <a:lnTo>
                  <a:pt x="627850" y="815073"/>
                </a:lnTo>
                <a:lnTo>
                  <a:pt x="627850" y="833933"/>
                </a:lnTo>
                <a:lnTo>
                  <a:pt x="608990" y="833933"/>
                </a:lnTo>
                <a:lnTo>
                  <a:pt x="608990" y="853135"/>
                </a:lnTo>
                <a:lnTo>
                  <a:pt x="627850" y="853135"/>
                </a:lnTo>
                <a:lnTo>
                  <a:pt x="627850" y="871995"/>
                </a:lnTo>
                <a:close/>
                <a:moveTo>
                  <a:pt x="557555" y="1289304"/>
                </a:moveTo>
                <a:lnTo>
                  <a:pt x="580187" y="1289304"/>
                </a:lnTo>
                <a:lnTo>
                  <a:pt x="580187" y="1266330"/>
                </a:lnTo>
                <a:lnTo>
                  <a:pt x="603161" y="1266330"/>
                </a:lnTo>
                <a:lnTo>
                  <a:pt x="603161" y="1243698"/>
                </a:lnTo>
                <a:lnTo>
                  <a:pt x="580187" y="1243698"/>
                </a:lnTo>
                <a:lnTo>
                  <a:pt x="580187" y="1220724"/>
                </a:lnTo>
                <a:lnTo>
                  <a:pt x="557555" y="1220724"/>
                </a:lnTo>
                <a:lnTo>
                  <a:pt x="557555" y="1243698"/>
                </a:lnTo>
                <a:lnTo>
                  <a:pt x="534581" y="1243698"/>
                </a:lnTo>
                <a:lnTo>
                  <a:pt x="534581" y="1266330"/>
                </a:lnTo>
                <a:lnTo>
                  <a:pt x="557555" y="1266330"/>
                </a:lnTo>
                <a:lnTo>
                  <a:pt x="557555" y="1289304"/>
                </a:lnTo>
                <a:close/>
                <a:moveTo>
                  <a:pt x="560984" y="729691"/>
                </a:moveTo>
                <a:lnTo>
                  <a:pt x="576758" y="729691"/>
                </a:lnTo>
                <a:lnTo>
                  <a:pt x="576758" y="714261"/>
                </a:lnTo>
                <a:lnTo>
                  <a:pt x="592188" y="714261"/>
                </a:lnTo>
                <a:lnTo>
                  <a:pt x="592188" y="698487"/>
                </a:lnTo>
                <a:lnTo>
                  <a:pt x="576758" y="698487"/>
                </a:lnTo>
                <a:lnTo>
                  <a:pt x="576758" y="683057"/>
                </a:lnTo>
                <a:lnTo>
                  <a:pt x="560984" y="683057"/>
                </a:lnTo>
                <a:lnTo>
                  <a:pt x="560984" y="698487"/>
                </a:lnTo>
                <a:lnTo>
                  <a:pt x="545554" y="698487"/>
                </a:lnTo>
                <a:lnTo>
                  <a:pt x="545554" y="714261"/>
                </a:lnTo>
                <a:lnTo>
                  <a:pt x="560984" y="714261"/>
                </a:lnTo>
                <a:lnTo>
                  <a:pt x="560984" y="729691"/>
                </a:lnTo>
                <a:close/>
                <a:moveTo>
                  <a:pt x="149504" y="1552994"/>
                </a:moveTo>
                <a:lnTo>
                  <a:pt x="165278" y="1552994"/>
                </a:lnTo>
                <a:lnTo>
                  <a:pt x="165278" y="1537221"/>
                </a:lnTo>
                <a:lnTo>
                  <a:pt x="181051" y="1537221"/>
                </a:lnTo>
                <a:lnTo>
                  <a:pt x="181051" y="1521447"/>
                </a:lnTo>
                <a:lnTo>
                  <a:pt x="165278" y="1521447"/>
                </a:lnTo>
                <a:lnTo>
                  <a:pt x="165278" y="1505674"/>
                </a:lnTo>
                <a:lnTo>
                  <a:pt x="149504" y="1505674"/>
                </a:lnTo>
                <a:lnTo>
                  <a:pt x="149504" y="1521447"/>
                </a:lnTo>
                <a:lnTo>
                  <a:pt x="133731" y="1521447"/>
                </a:lnTo>
                <a:lnTo>
                  <a:pt x="133731" y="1537221"/>
                </a:lnTo>
                <a:lnTo>
                  <a:pt x="149504" y="1537221"/>
                </a:lnTo>
                <a:lnTo>
                  <a:pt x="149504" y="1552994"/>
                </a:lnTo>
                <a:close/>
                <a:moveTo>
                  <a:pt x="558927" y="1010183"/>
                </a:moveTo>
                <a:lnTo>
                  <a:pt x="578815" y="1010183"/>
                </a:lnTo>
                <a:lnTo>
                  <a:pt x="578815" y="990638"/>
                </a:lnTo>
                <a:lnTo>
                  <a:pt x="598360" y="990638"/>
                </a:lnTo>
                <a:lnTo>
                  <a:pt x="598360" y="970750"/>
                </a:lnTo>
                <a:lnTo>
                  <a:pt x="578815" y="970750"/>
                </a:lnTo>
                <a:lnTo>
                  <a:pt x="578815" y="951205"/>
                </a:lnTo>
                <a:lnTo>
                  <a:pt x="558927" y="951205"/>
                </a:lnTo>
                <a:lnTo>
                  <a:pt x="558927" y="970750"/>
                </a:lnTo>
                <a:lnTo>
                  <a:pt x="539382" y="970750"/>
                </a:lnTo>
                <a:lnTo>
                  <a:pt x="539382" y="990638"/>
                </a:lnTo>
                <a:lnTo>
                  <a:pt x="558927" y="990638"/>
                </a:lnTo>
                <a:lnTo>
                  <a:pt x="558927" y="1010183"/>
                </a:lnTo>
                <a:close/>
                <a:moveTo>
                  <a:pt x="969378" y="739635"/>
                </a:moveTo>
                <a:lnTo>
                  <a:pt x="991324" y="739635"/>
                </a:lnTo>
                <a:lnTo>
                  <a:pt x="991324" y="717347"/>
                </a:lnTo>
                <a:lnTo>
                  <a:pt x="1013612" y="717347"/>
                </a:lnTo>
                <a:lnTo>
                  <a:pt x="1013612" y="695401"/>
                </a:lnTo>
                <a:lnTo>
                  <a:pt x="991324" y="695401"/>
                </a:lnTo>
                <a:lnTo>
                  <a:pt x="991324" y="673113"/>
                </a:lnTo>
                <a:lnTo>
                  <a:pt x="969378" y="673113"/>
                </a:lnTo>
                <a:lnTo>
                  <a:pt x="969378" y="695401"/>
                </a:lnTo>
                <a:lnTo>
                  <a:pt x="947090" y="695401"/>
                </a:lnTo>
                <a:lnTo>
                  <a:pt x="947090" y="717347"/>
                </a:lnTo>
                <a:lnTo>
                  <a:pt x="969378" y="717347"/>
                </a:lnTo>
                <a:lnTo>
                  <a:pt x="969378" y="739635"/>
                </a:lnTo>
                <a:close/>
                <a:moveTo>
                  <a:pt x="2505227" y="2126323"/>
                </a:moveTo>
                <a:lnTo>
                  <a:pt x="2505227" y="2094090"/>
                </a:lnTo>
                <a:lnTo>
                  <a:pt x="2537460" y="2094090"/>
                </a:lnTo>
                <a:lnTo>
                  <a:pt x="2537460" y="2061858"/>
                </a:lnTo>
                <a:lnTo>
                  <a:pt x="2505227" y="2061858"/>
                </a:lnTo>
                <a:lnTo>
                  <a:pt x="2505227" y="2029625"/>
                </a:lnTo>
                <a:lnTo>
                  <a:pt x="2472995" y="2029625"/>
                </a:lnTo>
                <a:lnTo>
                  <a:pt x="2472995" y="2061858"/>
                </a:lnTo>
                <a:lnTo>
                  <a:pt x="2440762" y="2061858"/>
                </a:lnTo>
                <a:lnTo>
                  <a:pt x="2440762" y="2094090"/>
                </a:lnTo>
                <a:lnTo>
                  <a:pt x="2472995" y="2094090"/>
                </a:lnTo>
                <a:lnTo>
                  <a:pt x="2472995" y="2126323"/>
                </a:lnTo>
                <a:lnTo>
                  <a:pt x="2505227" y="2126323"/>
                </a:lnTo>
                <a:close/>
                <a:moveTo>
                  <a:pt x="971779" y="457429"/>
                </a:moveTo>
                <a:lnTo>
                  <a:pt x="988924" y="457429"/>
                </a:lnTo>
                <a:lnTo>
                  <a:pt x="988924" y="440627"/>
                </a:lnTo>
                <a:lnTo>
                  <a:pt x="1005726" y="440627"/>
                </a:lnTo>
                <a:lnTo>
                  <a:pt x="1005726" y="423482"/>
                </a:lnTo>
                <a:lnTo>
                  <a:pt x="988924" y="423482"/>
                </a:lnTo>
                <a:lnTo>
                  <a:pt x="988924" y="406679"/>
                </a:lnTo>
                <a:lnTo>
                  <a:pt x="971779" y="406679"/>
                </a:lnTo>
                <a:lnTo>
                  <a:pt x="971779" y="423482"/>
                </a:lnTo>
                <a:lnTo>
                  <a:pt x="954976" y="423482"/>
                </a:lnTo>
                <a:lnTo>
                  <a:pt x="954976" y="440627"/>
                </a:lnTo>
                <a:lnTo>
                  <a:pt x="971779" y="440627"/>
                </a:lnTo>
                <a:lnTo>
                  <a:pt x="971779" y="457429"/>
                </a:lnTo>
                <a:close/>
                <a:moveTo>
                  <a:pt x="1041387" y="317183"/>
                </a:moveTo>
                <a:lnTo>
                  <a:pt x="1056475" y="317183"/>
                </a:lnTo>
                <a:lnTo>
                  <a:pt x="1056475" y="302438"/>
                </a:lnTo>
                <a:lnTo>
                  <a:pt x="1071220" y="302438"/>
                </a:lnTo>
                <a:lnTo>
                  <a:pt x="1071220" y="287350"/>
                </a:lnTo>
                <a:lnTo>
                  <a:pt x="1056475" y="287350"/>
                </a:lnTo>
                <a:lnTo>
                  <a:pt x="1056475" y="272606"/>
                </a:lnTo>
                <a:lnTo>
                  <a:pt x="1041387" y="272606"/>
                </a:lnTo>
                <a:lnTo>
                  <a:pt x="1041387" y="287350"/>
                </a:lnTo>
                <a:lnTo>
                  <a:pt x="1026643" y="287350"/>
                </a:lnTo>
                <a:lnTo>
                  <a:pt x="1026643" y="302438"/>
                </a:lnTo>
                <a:lnTo>
                  <a:pt x="1041387" y="302438"/>
                </a:lnTo>
                <a:lnTo>
                  <a:pt x="1041387" y="317183"/>
                </a:lnTo>
                <a:close/>
                <a:moveTo>
                  <a:pt x="835647" y="454685"/>
                </a:moveTo>
                <a:lnTo>
                  <a:pt x="850735" y="454685"/>
                </a:lnTo>
                <a:lnTo>
                  <a:pt x="850735" y="439598"/>
                </a:lnTo>
                <a:lnTo>
                  <a:pt x="865822" y="439598"/>
                </a:lnTo>
                <a:lnTo>
                  <a:pt x="865822" y="424510"/>
                </a:lnTo>
                <a:lnTo>
                  <a:pt x="850735" y="424510"/>
                </a:lnTo>
                <a:lnTo>
                  <a:pt x="850735" y="409423"/>
                </a:lnTo>
                <a:lnTo>
                  <a:pt x="835647" y="409423"/>
                </a:lnTo>
                <a:lnTo>
                  <a:pt x="835647" y="424510"/>
                </a:lnTo>
                <a:lnTo>
                  <a:pt x="820560" y="424510"/>
                </a:lnTo>
                <a:lnTo>
                  <a:pt x="820560" y="439598"/>
                </a:lnTo>
                <a:lnTo>
                  <a:pt x="835647" y="439598"/>
                </a:lnTo>
                <a:lnTo>
                  <a:pt x="835647" y="454685"/>
                </a:lnTo>
                <a:close/>
                <a:moveTo>
                  <a:pt x="900112" y="878510"/>
                </a:moveTo>
                <a:lnTo>
                  <a:pt x="923430" y="878510"/>
                </a:lnTo>
                <a:lnTo>
                  <a:pt x="923430" y="855193"/>
                </a:lnTo>
                <a:lnTo>
                  <a:pt x="946747" y="855193"/>
                </a:lnTo>
                <a:lnTo>
                  <a:pt x="946747" y="831875"/>
                </a:lnTo>
                <a:lnTo>
                  <a:pt x="923430" y="831875"/>
                </a:lnTo>
                <a:lnTo>
                  <a:pt x="923430" y="808558"/>
                </a:lnTo>
                <a:lnTo>
                  <a:pt x="900112" y="808558"/>
                </a:lnTo>
                <a:lnTo>
                  <a:pt x="900112" y="831875"/>
                </a:lnTo>
                <a:lnTo>
                  <a:pt x="876795" y="831875"/>
                </a:lnTo>
                <a:lnTo>
                  <a:pt x="876795" y="855193"/>
                </a:lnTo>
                <a:lnTo>
                  <a:pt x="900112" y="855193"/>
                </a:lnTo>
                <a:lnTo>
                  <a:pt x="900112" y="878510"/>
                </a:lnTo>
                <a:close/>
                <a:moveTo>
                  <a:pt x="905256" y="314439"/>
                </a:moveTo>
                <a:lnTo>
                  <a:pt x="918286" y="314439"/>
                </a:lnTo>
                <a:lnTo>
                  <a:pt x="918286" y="301409"/>
                </a:lnTo>
                <a:lnTo>
                  <a:pt x="931316" y="301409"/>
                </a:lnTo>
                <a:lnTo>
                  <a:pt x="931316" y="288379"/>
                </a:lnTo>
                <a:lnTo>
                  <a:pt x="918286" y="288379"/>
                </a:lnTo>
                <a:lnTo>
                  <a:pt x="918286" y="275349"/>
                </a:lnTo>
                <a:lnTo>
                  <a:pt x="905256" y="275349"/>
                </a:lnTo>
                <a:lnTo>
                  <a:pt x="905256" y="288379"/>
                </a:lnTo>
                <a:lnTo>
                  <a:pt x="892226" y="288379"/>
                </a:lnTo>
                <a:lnTo>
                  <a:pt x="892226" y="301409"/>
                </a:lnTo>
                <a:lnTo>
                  <a:pt x="905256" y="301409"/>
                </a:lnTo>
                <a:lnTo>
                  <a:pt x="905256" y="314439"/>
                </a:lnTo>
                <a:close/>
                <a:moveTo>
                  <a:pt x="833247" y="736549"/>
                </a:moveTo>
                <a:lnTo>
                  <a:pt x="853135" y="736549"/>
                </a:lnTo>
                <a:lnTo>
                  <a:pt x="853135" y="716318"/>
                </a:lnTo>
                <a:lnTo>
                  <a:pt x="873366" y="716318"/>
                </a:lnTo>
                <a:lnTo>
                  <a:pt x="873366" y="696430"/>
                </a:lnTo>
                <a:lnTo>
                  <a:pt x="853135" y="696430"/>
                </a:lnTo>
                <a:lnTo>
                  <a:pt x="853135" y="676199"/>
                </a:lnTo>
                <a:lnTo>
                  <a:pt x="833247" y="676199"/>
                </a:lnTo>
                <a:lnTo>
                  <a:pt x="833247" y="696430"/>
                </a:lnTo>
                <a:lnTo>
                  <a:pt x="813016" y="696430"/>
                </a:lnTo>
                <a:lnTo>
                  <a:pt x="813016" y="716318"/>
                </a:lnTo>
                <a:lnTo>
                  <a:pt x="833247" y="716318"/>
                </a:lnTo>
                <a:lnTo>
                  <a:pt x="833247" y="736549"/>
                </a:lnTo>
                <a:close/>
                <a:moveTo>
                  <a:pt x="902513" y="597332"/>
                </a:moveTo>
                <a:lnTo>
                  <a:pt x="921029" y="597332"/>
                </a:lnTo>
                <a:lnTo>
                  <a:pt x="921029" y="578472"/>
                </a:lnTo>
                <a:lnTo>
                  <a:pt x="939889" y="578472"/>
                </a:lnTo>
                <a:lnTo>
                  <a:pt x="939889" y="559956"/>
                </a:lnTo>
                <a:lnTo>
                  <a:pt x="921029" y="559956"/>
                </a:lnTo>
                <a:lnTo>
                  <a:pt x="921029" y="541096"/>
                </a:lnTo>
                <a:lnTo>
                  <a:pt x="902513" y="541096"/>
                </a:lnTo>
                <a:lnTo>
                  <a:pt x="902513" y="559956"/>
                </a:lnTo>
                <a:lnTo>
                  <a:pt x="883653" y="559956"/>
                </a:lnTo>
                <a:lnTo>
                  <a:pt x="883653" y="578472"/>
                </a:lnTo>
                <a:lnTo>
                  <a:pt x="902513" y="578472"/>
                </a:lnTo>
                <a:lnTo>
                  <a:pt x="902513" y="597332"/>
                </a:lnTo>
                <a:close/>
                <a:moveTo>
                  <a:pt x="490347" y="1147686"/>
                </a:moveTo>
                <a:lnTo>
                  <a:pt x="510235" y="1147686"/>
                </a:lnTo>
                <a:lnTo>
                  <a:pt x="510235" y="1127798"/>
                </a:lnTo>
                <a:lnTo>
                  <a:pt x="530123" y="1127798"/>
                </a:lnTo>
                <a:lnTo>
                  <a:pt x="530123" y="1107910"/>
                </a:lnTo>
                <a:lnTo>
                  <a:pt x="510235" y="1107910"/>
                </a:lnTo>
                <a:lnTo>
                  <a:pt x="510235" y="1088022"/>
                </a:lnTo>
                <a:lnTo>
                  <a:pt x="490347" y="1088022"/>
                </a:lnTo>
                <a:lnTo>
                  <a:pt x="490347" y="1107910"/>
                </a:lnTo>
                <a:lnTo>
                  <a:pt x="470459" y="1107910"/>
                </a:lnTo>
                <a:lnTo>
                  <a:pt x="470459" y="1127798"/>
                </a:lnTo>
                <a:lnTo>
                  <a:pt x="490347" y="1127798"/>
                </a:lnTo>
                <a:lnTo>
                  <a:pt x="490347" y="1147686"/>
                </a:lnTo>
                <a:close/>
                <a:moveTo>
                  <a:pt x="494462" y="587045"/>
                </a:moveTo>
                <a:lnTo>
                  <a:pt x="506120" y="587045"/>
                </a:lnTo>
                <a:lnTo>
                  <a:pt x="506120" y="575043"/>
                </a:lnTo>
                <a:lnTo>
                  <a:pt x="518122" y="575043"/>
                </a:lnTo>
                <a:lnTo>
                  <a:pt x="518122" y="563385"/>
                </a:lnTo>
                <a:lnTo>
                  <a:pt x="506120" y="563385"/>
                </a:lnTo>
                <a:lnTo>
                  <a:pt x="506120" y="551383"/>
                </a:lnTo>
                <a:lnTo>
                  <a:pt x="494462" y="551383"/>
                </a:lnTo>
                <a:lnTo>
                  <a:pt x="494462" y="563385"/>
                </a:lnTo>
                <a:lnTo>
                  <a:pt x="482460" y="563385"/>
                </a:lnTo>
                <a:lnTo>
                  <a:pt x="482460" y="575043"/>
                </a:lnTo>
                <a:lnTo>
                  <a:pt x="494462" y="575043"/>
                </a:lnTo>
                <a:lnTo>
                  <a:pt x="494462" y="587045"/>
                </a:lnTo>
                <a:close/>
                <a:moveTo>
                  <a:pt x="287693" y="1001611"/>
                </a:moveTo>
                <a:lnTo>
                  <a:pt x="301409" y="1001611"/>
                </a:lnTo>
                <a:lnTo>
                  <a:pt x="301409" y="987552"/>
                </a:lnTo>
                <a:lnTo>
                  <a:pt x="315468" y="987552"/>
                </a:lnTo>
                <a:lnTo>
                  <a:pt x="315468" y="973836"/>
                </a:lnTo>
                <a:lnTo>
                  <a:pt x="301409" y="973836"/>
                </a:lnTo>
                <a:lnTo>
                  <a:pt x="301409" y="959777"/>
                </a:lnTo>
                <a:lnTo>
                  <a:pt x="287693" y="959777"/>
                </a:lnTo>
                <a:lnTo>
                  <a:pt x="287693" y="973836"/>
                </a:lnTo>
                <a:lnTo>
                  <a:pt x="273634" y="973836"/>
                </a:lnTo>
                <a:lnTo>
                  <a:pt x="273634" y="987552"/>
                </a:lnTo>
                <a:lnTo>
                  <a:pt x="287693" y="987552"/>
                </a:lnTo>
                <a:lnTo>
                  <a:pt x="287693" y="1001611"/>
                </a:lnTo>
                <a:close/>
                <a:moveTo>
                  <a:pt x="285979" y="1280732"/>
                </a:moveTo>
                <a:lnTo>
                  <a:pt x="303124" y="1280732"/>
                </a:lnTo>
                <a:lnTo>
                  <a:pt x="303124" y="1263587"/>
                </a:lnTo>
                <a:lnTo>
                  <a:pt x="320269" y="1263587"/>
                </a:lnTo>
                <a:lnTo>
                  <a:pt x="320269" y="1246442"/>
                </a:lnTo>
                <a:lnTo>
                  <a:pt x="303124" y="1246442"/>
                </a:lnTo>
                <a:lnTo>
                  <a:pt x="303124" y="1229297"/>
                </a:lnTo>
                <a:lnTo>
                  <a:pt x="285979" y="1229297"/>
                </a:lnTo>
                <a:lnTo>
                  <a:pt x="285979" y="1246442"/>
                </a:lnTo>
                <a:lnTo>
                  <a:pt x="268834" y="1246442"/>
                </a:lnTo>
                <a:lnTo>
                  <a:pt x="268834" y="1263587"/>
                </a:lnTo>
                <a:lnTo>
                  <a:pt x="285979" y="1263587"/>
                </a:lnTo>
                <a:lnTo>
                  <a:pt x="285979" y="1280732"/>
                </a:lnTo>
                <a:close/>
                <a:moveTo>
                  <a:pt x="352501" y="1698384"/>
                </a:moveTo>
                <a:lnTo>
                  <a:pt x="373761" y="1698384"/>
                </a:lnTo>
                <a:lnTo>
                  <a:pt x="373761" y="1677124"/>
                </a:lnTo>
                <a:lnTo>
                  <a:pt x="395021" y="1677124"/>
                </a:lnTo>
                <a:lnTo>
                  <a:pt x="395021" y="1655864"/>
                </a:lnTo>
                <a:lnTo>
                  <a:pt x="373761" y="1655864"/>
                </a:lnTo>
                <a:lnTo>
                  <a:pt x="373761" y="1634604"/>
                </a:lnTo>
                <a:lnTo>
                  <a:pt x="352501" y="1634604"/>
                </a:lnTo>
                <a:lnTo>
                  <a:pt x="352501" y="1655864"/>
                </a:lnTo>
                <a:lnTo>
                  <a:pt x="331241" y="1655864"/>
                </a:lnTo>
                <a:lnTo>
                  <a:pt x="331241" y="1677124"/>
                </a:lnTo>
                <a:lnTo>
                  <a:pt x="352501" y="1677124"/>
                </a:lnTo>
                <a:lnTo>
                  <a:pt x="352501" y="1698384"/>
                </a:lnTo>
                <a:close/>
                <a:moveTo>
                  <a:pt x="353187" y="1421663"/>
                </a:moveTo>
                <a:lnTo>
                  <a:pt x="373075" y="1421663"/>
                </a:lnTo>
                <a:lnTo>
                  <a:pt x="373075" y="1402118"/>
                </a:lnTo>
                <a:lnTo>
                  <a:pt x="392620" y="1402118"/>
                </a:lnTo>
                <a:lnTo>
                  <a:pt x="392620" y="1382230"/>
                </a:lnTo>
                <a:lnTo>
                  <a:pt x="373075" y="1382230"/>
                </a:lnTo>
                <a:lnTo>
                  <a:pt x="373075" y="1362685"/>
                </a:lnTo>
                <a:lnTo>
                  <a:pt x="353187" y="1362685"/>
                </a:lnTo>
                <a:lnTo>
                  <a:pt x="353187" y="1382230"/>
                </a:lnTo>
                <a:lnTo>
                  <a:pt x="333642" y="1382230"/>
                </a:lnTo>
                <a:lnTo>
                  <a:pt x="333642" y="1402118"/>
                </a:lnTo>
                <a:lnTo>
                  <a:pt x="353187" y="1402118"/>
                </a:lnTo>
                <a:lnTo>
                  <a:pt x="353187" y="1421663"/>
                </a:lnTo>
                <a:close/>
                <a:moveTo>
                  <a:pt x="150533" y="1275931"/>
                </a:moveTo>
                <a:lnTo>
                  <a:pt x="164249" y="1275931"/>
                </a:lnTo>
                <a:lnTo>
                  <a:pt x="164249" y="1261872"/>
                </a:lnTo>
                <a:lnTo>
                  <a:pt x="178308" y="1261872"/>
                </a:lnTo>
                <a:lnTo>
                  <a:pt x="178308" y="1248156"/>
                </a:lnTo>
                <a:lnTo>
                  <a:pt x="164249" y="1248156"/>
                </a:lnTo>
                <a:lnTo>
                  <a:pt x="164249" y="1234097"/>
                </a:lnTo>
                <a:lnTo>
                  <a:pt x="150533" y="1234097"/>
                </a:lnTo>
                <a:lnTo>
                  <a:pt x="150533" y="1248156"/>
                </a:lnTo>
                <a:lnTo>
                  <a:pt x="136474" y="1248156"/>
                </a:lnTo>
                <a:lnTo>
                  <a:pt x="136474" y="1261872"/>
                </a:lnTo>
                <a:lnTo>
                  <a:pt x="150533" y="1261872"/>
                </a:lnTo>
                <a:lnTo>
                  <a:pt x="150533" y="1275931"/>
                </a:lnTo>
                <a:close/>
                <a:moveTo>
                  <a:pt x="219113" y="1138771"/>
                </a:moveTo>
                <a:lnTo>
                  <a:pt x="232829" y="1138771"/>
                </a:lnTo>
                <a:lnTo>
                  <a:pt x="232829" y="1124712"/>
                </a:lnTo>
                <a:lnTo>
                  <a:pt x="246888" y="1124712"/>
                </a:lnTo>
                <a:lnTo>
                  <a:pt x="246888" y="1110996"/>
                </a:lnTo>
                <a:lnTo>
                  <a:pt x="232829" y="1110996"/>
                </a:lnTo>
                <a:lnTo>
                  <a:pt x="232829" y="1096937"/>
                </a:lnTo>
                <a:lnTo>
                  <a:pt x="219113" y="1096937"/>
                </a:lnTo>
                <a:lnTo>
                  <a:pt x="219113" y="1110996"/>
                </a:lnTo>
                <a:lnTo>
                  <a:pt x="205054" y="1110996"/>
                </a:lnTo>
                <a:lnTo>
                  <a:pt x="205054" y="1124712"/>
                </a:lnTo>
                <a:lnTo>
                  <a:pt x="219113" y="1124712"/>
                </a:lnTo>
                <a:lnTo>
                  <a:pt x="219113" y="1138771"/>
                </a:lnTo>
                <a:close/>
                <a:moveTo>
                  <a:pt x="216713" y="1693926"/>
                </a:moveTo>
                <a:lnTo>
                  <a:pt x="235229" y="1693926"/>
                </a:lnTo>
                <a:lnTo>
                  <a:pt x="235229" y="1675752"/>
                </a:lnTo>
                <a:lnTo>
                  <a:pt x="253403" y="1675752"/>
                </a:lnTo>
                <a:lnTo>
                  <a:pt x="253403" y="1657236"/>
                </a:lnTo>
                <a:lnTo>
                  <a:pt x="235229" y="1657236"/>
                </a:lnTo>
                <a:lnTo>
                  <a:pt x="235229" y="1639062"/>
                </a:lnTo>
                <a:lnTo>
                  <a:pt x="216713" y="1639062"/>
                </a:lnTo>
                <a:lnTo>
                  <a:pt x="216713" y="1657236"/>
                </a:lnTo>
                <a:lnTo>
                  <a:pt x="198539" y="1657236"/>
                </a:lnTo>
                <a:lnTo>
                  <a:pt x="198539" y="1675752"/>
                </a:lnTo>
                <a:lnTo>
                  <a:pt x="216713" y="1675752"/>
                </a:lnTo>
                <a:lnTo>
                  <a:pt x="216713" y="1693926"/>
                </a:lnTo>
                <a:close/>
                <a:moveTo>
                  <a:pt x="354559" y="1143572"/>
                </a:moveTo>
                <a:lnTo>
                  <a:pt x="371704" y="1143572"/>
                </a:lnTo>
                <a:lnTo>
                  <a:pt x="371704" y="1126427"/>
                </a:lnTo>
                <a:lnTo>
                  <a:pt x="388849" y="1126427"/>
                </a:lnTo>
                <a:lnTo>
                  <a:pt x="388849" y="1109282"/>
                </a:lnTo>
                <a:lnTo>
                  <a:pt x="371704" y="1109282"/>
                </a:lnTo>
                <a:lnTo>
                  <a:pt x="371704" y="1092137"/>
                </a:lnTo>
                <a:lnTo>
                  <a:pt x="354559" y="1092137"/>
                </a:lnTo>
                <a:lnTo>
                  <a:pt x="354559" y="1109282"/>
                </a:lnTo>
                <a:lnTo>
                  <a:pt x="337414" y="1109282"/>
                </a:lnTo>
                <a:lnTo>
                  <a:pt x="337414" y="1126427"/>
                </a:lnTo>
                <a:lnTo>
                  <a:pt x="354559" y="1126427"/>
                </a:lnTo>
                <a:lnTo>
                  <a:pt x="354559" y="1143572"/>
                </a:lnTo>
                <a:close/>
                <a:moveTo>
                  <a:pt x="217742" y="1417206"/>
                </a:moveTo>
                <a:lnTo>
                  <a:pt x="234201" y="1417206"/>
                </a:lnTo>
                <a:lnTo>
                  <a:pt x="234201" y="1400404"/>
                </a:lnTo>
                <a:lnTo>
                  <a:pt x="251003" y="1400404"/>
                </a:lnTo>
                <a:lnTo>
                  <a:pt x="251003" y="1383944"/>
                </a:lnTo>
                <a:lnTo>
                  <a:pt x="234201" y="1383944"/>
                </a:lnTo>
                <a:lnTo>
                  <a:pt x="234201" y="1367142"/>
                </a:lnTo>
                <a:lnTo>
                  <a:pt x="217742" y="1367142"/>
                </a:lnTo>
                <a:lnTo>
                  <a:pt x="217742" y="1383944"/>
                </a:lnTo>
                <a:lnTo>
                  <a:pt x="200939" y="1383944"/>
                </a:lnTo>
                <a:lnTo>
                  <a:pt x="200939" y="1400404"/>
                </a:lnTo>
                <a:lnTo>
                  <a:pt x="217742" y="1400404"/>
                </a:lnTo>
                <a:lnTo>
                  <a:pt x="217742" y="1417206"/>
                </a:lnTo>
                <a:close/>
                <a:moveTo>
                  <a:pt x="284950" y="1558138"/>
                </a:moveTo>
                <a:lnTo>
                  <a:pt x="304152" y="1558138"/>
                </a:lnTo>
                <a:lnTo>
                  <a:pt x="304152" y="1538935"/>
                </a:lnTo>
                <a:lnTo>
                  <a:pt x="323355" y="1538935"/>
                </a:lnTo>
                <a:lnTo>
                  <a:pt x="323355" y="1519733"/>
                </a:lnTo>
                <a:lnTo>
                  <a:pt x="304152" y="1519733"/>
                </a:lnTo>
                <a:lnTo>
                  <a:pt x="304152" y="1500530"/>
                </a:lnTo>
                <a:lnTo>
                  <a:pt x="284950" y="1500530"/>
                </a:lnTo>
                <a:lnTo>
                  <a:pt x="284950" y="1519733"/>
                </a:lnTo>
                <a:lnTo>
                  <a:pt x="265748" y="1519733"/>
                </a:lnTo>
                <a:lnTo>
                  <a:pt x="265748" y="1538935"/>
                </a:lnTo>
                <a:lnTo>
                  <a:pt x="284950" y="1538935"/>
                </a:lnTo>
                <a:lnTo>
                  <a:pt x="284950" y="1558138"/>
                </a:lnTo>
                <a:close/>
                <a:moveTo>
                  <a:pt x="356273" y="863765"/>
                </a:moveTo>
                <a:lnTo>
                  <a:pt x="369989" y="863765"/>
                </a:lnTo>
                <a:lnTo>
                  <a:pt x="369989" y="850392"/>
                </a:lnTo>
                <a:lnTo>
                  <a:pt x="383362" y="850392"/>
                </a:lnTo>
                <a:lnTo>
                  <a:pt x="383362" y="836676"/>
                </a:lnTo>
                <a:lnTo>
                  <a:pt x="369989" y="836676"/>
                </a:lnTo>
                <a:lnTo>
                  <a:pt x="369989" y="823303"/>
                </a:lnTo>
                <a:lnTo>
                  <a:pt x="356273" y="823303"/>
                </a:lnTo>
                <a:lnTo>
                  <a:pt x="356273" y="836676"/>
                </a:lnTo>
                <a:lnTo>
                  <a:pt x="342900" y="836676"/>
                </a:lnTo>
                <a:lnTo>
                  <a:pt x="342900" y="850392"/>
                </a:lnTo>
                <a:lnTo>
                  <a:pt x="356273" y="850392"/>
                </a:lnTo>
                <a:lnTo>
                  <a:pt x="356273" y="863765"/>
                </a:lnTo>
                <a:close/>
                <a:moveTo>
                  <a:pt x="1105510" y="742036"/>
                </a:moveTo>
                <a:lnTo>
                  <a:pt x="1129513" y="742036"/>
                </a:lnTo>
                <a:lnTo>
                  <a:pt x="1129513" y="718376"/>
                </a:lnTo>
                <a:lnTo>
                  <a:pt x="1153173" y="718376"/>
                </a:lnTo>
                <a:lnTo>
                  <a:pt x="1153173" y="694373"/>
                </a:lnTo>
                <a:lnTo>
                  <a:pt x="1129513" y="694373"/>
                </a:lnTo>
                <a:lnTo>
                  <a:pt x="1129513" y="670712"/>
                </a:lnTo>
                <a:lnTo>
                  <a:pt x="1105510" y="670712"/>
                </a:lnTo>
                <a:lnTo>
                  <a:pt x="1105510" y="694373"/>
                </a:lnTo>
                <a:lnTo>
                  <a:pt x="1081849" y="694373"/>
                </a:lnTo>
                <a:lnTo>
                  <a:pt x="1081849" y="718376"/>
                </a:lnTo>
                <a:lnTo>
                  <a:pt x="1105510" y="718376"/>
                </a:lnTo>
                <a:lnTo>
                  <a:pt x="1105510" y="742036"/>
                </a:lnTo>
                <a:close/>
                <a:moveTo>
                  <a:pt x="2432876" y="532524"/>
                </a:moveTo>
                <a:lnTo>
                  <a:pt x="2408187" y="532524"/>
                </a:lnTo>
                <a:lnTo>
                  <a:pt x="2408187" y="556870"/>
                </a:lnTo>
                <a:lnTo>
                  <a:pt x="2383841" y="556870"/>
                </a:lnTo>
                <a:lnTo>
                  <a:pt x="2383841" y="581558"/>
                </a:lnTo>
                <a:lnTo>
                  <a:pt x="2408187" y="581558"/>
                </a:lnTo>
                <a:lnTo>
                  <a:pt x="2408187" y="605904"/>
                </a:lnTo>
                <a:lnTo>
                  <a:pt x="2432876" y="605904"/>
                </a:lnTo>
                <a:lnTo>
                  <a:pt x="2432876" y="581558"/>
                </a:lnTo>
                <a:lnTo>
                  <a:pt x="2457221" y="581558"/>
                </a:lnTo>
                <a:lnTo>
                  <a:pt x="2457221" y="556870"/>
                </a:lnTo>
                <a:lnTo>
                  <a:pt x="2432876" y="556870"/>
                </a:lnTo>
                <a:lnTo>
                  <a:pt x="2432876" y="532524"/>
                </a:lnTo>
                <a:close/>
                <a:moveTo>
                  <a:pt x="425196" y="725919"/>
                </a:moveTo>
                <a:lnTo>
                  <a:pt x="438226" y="725919"/>
                </a:lnTo>
                <a:lnTo>
                  <a:pt x="438226" y="712889"/>
                </a:lnTo>
                <a:lnTo>
                  <a:pt x="451256" y="712889"/>
                </a:lnTo>
                <a:lnTo>
                  <a:pt x="451256" y="699859"/>
                </a:lnTo>
                <a:lnTo>
                  <a:pt x="438226" y="699859"/>
                </a:lnTo>
                <a:lnTo>
                  <a:pt x="438226" y="686829"/>
                </a:lnTo>
                <a:lnTo>
                  <a:pt x="425196" y="686829"/>
                </a:lnTo>
                <a:lnTo>
                  <a:pt x="425196" y="699859"/>
                </a:lnTo>
                <a:lnTo>
                  <a:pt x="412166" y="699859"/>
                </a:lnTo>
                <a:lnTo>
                  <a:pt x="412166" y="712889"/>
                </a:lnTo>
                <a:lnTo>
                  <a:pt x="425196" y="712889"/>
                </a:lnTo>
                <a:lnTo>
                  <a:pt x="425196" y="725919"/>
                </a:lnTo>
                <a:close/>
                <a:moveTo>
                  <a:pt x="488975" y="1426121"/>
                </a:moveTo>
                <a:lnTo>
                  <a:pt x="511607" y="1426121"/>
                </a:lnTo>
                <a:lnTo>
                  <a:pt x="511607" y="1403490"/>
                </a:lnTo>
                <a:lnTo>
                  <a:pt x="534238" y="1403490"/>
                </a:lnTo>
                <a:lnTo>
                  <a:pt x="534238" y="1380858"/>
                </a:lnTo>
                <a:lnTo>
                  <a:pt x="511607" y="1380858"/>
                </a:lnTo>
                <a:lnTo>
                  <a:pt x="511607" y="1358227"/>
                </a:lnTo>
                <a:lnTo>
                  <a:pt x="488975" y="1358227"/>
                </a:lnTo>
                <a:lnTo>
                  <a:pt x="488975" y="1380858"/>
                </a:lnTo>
                <a:lnTo>
                  <a:pt x="466344" y="1380858"/>
                </a:lnTo>
                <a:lnTo>
                  <a:pt x="466344" y="1403490"/>
                </a:lnTo>
                <a:lnTo>
                  <a:pt x="488975" y="1403490"/>
                </a:lnTo>
                <a:lnTo>
                  <a:pt x="488975" y="1426121"/>
                </a:lnTo>
                <a:close/>
                <a:moveTo>
                  <a:pt x="420052" y="1838287"/>
                </a:moveTo>
                <a:lnTo>
                  <a:pt x="443370" y="1838287"/>
                </a:lnTo>
                <a:lnTo>
                  <a:pt x="443370" y="1815313"/>
                </a:lnTo>
                <a:lnTo>
                  <a:pt x="466344" y="1815313"/>
                </a:lnTo>
                <a:lnTo>
                  <a:pt x="466344" y="1791995"/>
                </a:lnTo>
                <a:lnTo>
                  <a:pt x="443370" y="1791995"/>
                </a:lnTo>
                <a:lnTo>
                  <a:pt x="443370" y="1769021"/>
                </a:lnTo>
                <a:lnTo>
                  <a:pt x="420052" y="1769021"/>
                </a:lnTo>
                <a:lnTo>
                  <a:pt x="420052" y="1791995"/>
                </a:lnTo>
                <a:lnTo>
                  <a:pt x="397078" y="1791995"/>
                </a:lnTo>
                <a:lnTo>
                  <a:pt x="397078" y="1815313"/>
                </a:lnTo>
                <a:lnTo>
                  <a:pt x="420052" y="1815313"/>
                </a:lnTo>
                <a:lnTo>
                  <a:pt x="420052" y="1838287"/>
                </a:lnTo>
                <a:close/>
                <a:moveTo>
                  <a:pt x="423139" y="1006069"/>
                </a:moveTo>
                <a:lnTo>
                  <a:pt x="440284" y="1006069"/>
                </a:lnTo>
                <a:lnTo>
                  <a:pt x="440284" y="989267"/>
                </a:lnTo>
                <a:lnTo>
                  <a:pt x="457086" y="989267"/>
                </a:lnTo>
                <a:lnTo>
                  <a:pt x="457086" y="972122"/>
                </a:lnTo>
                <a:lnTo>
                  <a:pt x="440284" y="972122"/>
                </a:lnTo>
                <a:lnTo>
                  <a:pt x="440284" y="955319"/>
                </a:lnTo>
                <a:lnTo>
                  <a:pt x="423139" y="955319"/>
                </a:lnTo>
                <a:lnTo>
                  <a:pt x="423139" y="972122"/>
                </a:lnTo>
                <a:lnTo>
                  <a:pt x="406336" y="972122"/>
                </a:lnTo>
                <a:lnTo>
                  <a:pt x="406336" y="989267"/>
                </a:lnTo>
                <a:lnTo>
                  <a:pt x="423139" y="989267"/>
                </a:lnTo>
                <a:lnTo>
                  <a:pt x="423139" y="1006069"/>
                </a:lnTo>
                <a:close/>
                <a:moveTo>
                  <a:pt x="420738" y="1562595"/>
                </a:moveTo>
                <a:lnTo>
                  <a:pt x="442684" y="1562595"/>
                </a:lnTo>
                <a:lnTo>
                  <a:pt x="442684" y="1540307"/>
                </a:lnTo>
                <a:lnTo>
                  <a:pt x="464972" y="1540307"/>
                </a:lnTo>
                <a:lnTo>
                  <a:pt x="464972" y="1518361"/>
                </a:lnTo>
                <a:lnTo>
                  <a:pt x="442684" y="1518361"/>
                </a:lnTo>
                <a:lnTo>
                  <a:pt x="442684" y="1496073"/>
                </a:lnTo>
                <a:lnTo>
                  <a:pt x="420738" y="1496073"/>
                </a:lnTo>
                <a:lnTo>
                  <a:pt x="420738" y="1518361"/>
                </a:lnTo>
                <a:lnTo>
                  <a:pt x="398450" y="1518361"/>
                </a:lnTo>
                <a:lnTo>
                  <a:pt x="398450" y="1540307"/>
                </a:lnTo>
                <a:lnTo>
                  <a:pt x="420738" y="1540307"/>
                </a:lnTo>
                <a:lnTo>
                  <a:pt x="420738" y="1562595"/>
                </a:lnTo>
                <a:close/>
                <a:moveTo>
                  <a:pt x="421767" y="1284846"/>
                </a:moveTo>
                <a:lnTo>
                  <a:pt x="441655" y="1284846"/>
                </a:lnTo>
                <a:lnTo>
                  <a:pt x="441655" y="1264958"/>
                </a:lnTo>
                <a:lnTo>
                  <a:pt x="461543" y="1264958"/>
                </a:lnTo>
                <a:lnTo>
                  <a:pt x="461543" y="1245070"/>
                </a:lnTo>
                <a:lnTo>
                  <a:pt x="441655" y="1245070"/>
                </a:lnTo>
                <a:lnTo>
                  <a:pt x="441655" y="1225182"/>
                </a:lnTo>
                <a:lnTo>
                  <a:pt x="421767" y="1225182"/>
                </a:lnTo>
                <a:lnTo>
                  <a:pt x="421767" y="1245070"/>
                </a:lnTo>
                <a:lnTo>
                  <a:pt x="401879" y="1245070"/>
                </a:lnTo>
                <a:lnTo>
                  <a:pt x="401879" y="1264958"/>
                </a:lnTo>
                <a:lnTo>
                  <a:pt x="421767" y="1264958"/>
                </a:lnTo>
                <a:lnTo>
                  <a:pt x="421767" y="1284846"/>
                </a:lnTo>
                <a:close/>
                <a:moveTo>
                  <a:pt x="492061" y="868223"/>
                </a:moveTo>
                <a:lnTo>
                  <a:pt x="508521" y="868223"/>
                </a:lnTo>
                <a:lnTo>
                  <a:pt x="508521" y="851764"/>
                </a:lnTo>
                <a:lnTo>
                  <a:pt x="524980" y="851764"/>
                </a:lnTo>
                <a:lnTo>
                  <a:pt x="524980" y="835304"/>
                </a:lnTo>
                <a:lnTo>
                  <a:pt x="508521" y="835304"/>
                </a:lnTo>
                <a:lnTo>
                  <a:pt x="508521" y="818845"/>
                </a:lnTo>
                <a:lnTo>
                  <a:pt x="492061" y="818845"/>
                </a:lnTo>
                <a:lnTo>
                  <a:pt x="492061" y="835304"/>
                </a:lnTo>
                <a:lnTo>
                  <a:pt x="475602" y="835304"/>
                </a:lnTo>
                <a:lnTo>
                  <a:pt x="475602" y="851764"/>
                </a:lnTo>
                <a:lnTo>
                  <a:pt x="492061" y="851764"/>
                </a:lnTo>
                <a:lnTo>
                  <a:pt x="492061" y="868223"/>
                </a:lnTo>
                <a:close/>
                <a:moveTo>
                  <a:pt x="1931899" y="183109"/>
                </a:moveTo>
                <a:lnTo>
                  <a:pt x="1949044" y="183109"/>
                </a:lnTo>
                <a:lnTo>
                  <a:pt x="1949044" y="166307"/>
                </a:lnTo>
                <a:lnTo>
                  <a:pt x="1965846" y="166307"/>
                </a:lnTo>
                <a:lnTo>
                  <a:pt x="1965846" y="149162"/>
                </a:lnTo>
                <a:lnTo>
                  <a:pt x="1949044" y="149162"/>
                </a:lnTo>
                <a:lnTo>
                  <a:pt x="1949044" y="132359"/>
                </a:lnTo>
                <a:lnTo>
                  <a:pt x="1931899" y="132359"/>
                </a:lnTo>
                <a:lnTo>
                  <a:pt x="1931899" y="149162"/>
                </a:lnTo>
                <a:lnTo>
                  <a:pt x="1915096" y="149162"/>
                </a:lnTo>
                <a:lnTo>
                  <a:pt x="1915096" y="166307"/>
                </a:lnTo>
                <a:lnTo>
                  <a:pt x="1931899" y="166307"/>
                </a:lnTo>
                <a:lnTo>
                  <a:pt x="1931899" y="183109"/>
                </a:lnTo>
                <a:close/>
                <a:moveTo>
                  <a:pt x="1999107" y="325069"/>
                </a:moveTo>
                <a:lnTo>
                  <a:pt x="2018995" y="325069"/>
                </a:lnTo>
                <a:lnTo>
                  <a:pt x="2018995" y="304838"/>
                </a:lnTo>
                <a:lnTo>
                  <a:pt x="2039227" y="304838"/>
                </a:lnTo>
                <a:lnTo>
                  <a:pt x="2039227" y="284950"/>
                </a:lnTo>
                <a:lnTo>
                  <a:pt x="2018995" y="284950"/>
                </a:lnTo>
                <a:lnTo>
                  <a:pt x="2018995" y="264719"/>
                </a:lnTo>
                <a:lnTo>
                  <a:pt x="1999107" y="264719"/>
                </a:lnTo>
                <a:lnTo>
                  <a:pt x="1999107" y="284950"/>
                </a:lnTo>
                <a:lnTo>
                  <a:pt x="1978876" y="284950"/>
                </a:lnTo>
                <a:lnTo>
                  <a:pt x="1978876" y="304838"/>
                </a:lnTo>
                <a:lnTo>
                  <a:pt x="1999107" y="304838"/>
                </a:lnTo>
                <a:lnTo>
                  <a:pt x="1999107" y="325069"/>
                </a:lnTo>
                <a:close/>
                <a:moveTo>
                  <a:pt x="2136267" y="324726"/>
                </a:moveTo>
                <a:lnTo>
                  <a:pt x="2156155" y="324726"/>
                </a:lnTo>
                <a:lnTo>
                  <a:pt x="2156155" y="304838"/>
                </a:lnTo>
                <a:lnTo>
                  <a:pt x="2176043" y="304838"/>
                </a:lnTo>
                <a:lnTo>
                  <a:pt x="2176043" y="284950"/>
                </a:lnTo>
                <a:lnTo>
                  <a:pt x="2156155" y="284950"/>
                </a:lnTo>
                <a:lnTo>
                  <a:pt x="2156155" y="265062"/>
                </a:lnTo>
                <a:lnTo>
                  <a:pt x="2136267" y="265062"/>
                </a:lnTo>
                <a:lnTo>
                  <a:pt x="2136267" y="284950"/>
                </a:lnTo>
                <a:lnTo>
                  <a:pt x="2116379" y="284950"/>
                </a:lnTo>
                <a:lnTo>
                  <a:pt x="2116379" y="304838"/>
                </a:lnTo>
                <a:lnTo>
                  <a:pt x="2136267" y="304838"/>
                </a:lnTo>
                <a:lnTo>
                  <a:pt x="2136267" y="324726"/>
                </a:lnTo>
                <a:close/>
                <a:moveTo>
                  <a:pt x="2065972" y="466687"/>
                </a:moveTo>
                <a:lnTo>
                  <a:pt x="2089290" y="466687"/>
                </a:lnTo>
                <a:lnTo>
                  <a:pt x="2089290" y="443713"/>
                </a:lnTo>
                <a:lnTo>
                  <a:pt x="2112264" y="443713"/>
                </a:lnTo>
                <a:lnTo>
                  <a:pt x="2112264" y="420395"/>
                </a:lnTo>
                <a:lnTo>
                  <a:pt x="2089290" y="420395"/>
                </a:lnTo>
                <a:lnTo>
                  <a:pt x="2089290" y="397421"/>
                </a:lnTo>
                <a:lnTo>
                  <a:pt x="2065972" y="397421"/>
                </a:lnTo>
                <a:lnTo>
                  <a:pt x="2065972" y="420395"/>
                </a:lnTo>
                <a:lnTo>
                  <a:pt x="2042998" y="420395"/>
                </a:lnTo>
                <a:lnTo>
                  <a:pt x="2042998" y="443713"/>
                </a:lnTo>
                <a:lnTo>
                  <a:pt x="2065972" y="443713"/>
                </a:lnTo>
                <a:lnTo>
                  <a:pt x="2065972" y="466687"/>
                </a:lnTo>
                <a:close/>
                <a:moveTo>
                  <a:pt x="2069059" y="183109"/>
                </a:moveTo>
                <a:lnTo>
                  <a:pt x="2086204" y="183109"/>
                </a:lnTo>
                <a:lnTo>
                  <a:pt x="2086204" y="166307"/>
                </a:lnTo>
                <a:lnTo>
                  <a:pt x="2103006" y="166307"/>
                </a:lnTo>
                <a:lnTo>
                  <a:pt x="2103006" y="149162"/>
                </a:lnTo>
                <a:lnTo>
                  <a:pt x="2086204" y="149162"/>
                </a:lnTo>
                <a:lnTo>
                  <a:pt x="2086204" y="132359"/>
                </a:lnTo>
                <a:lnTo>
                  <a:pt x="2069059" y="132359"/>
                </a:lnTo>
                <a:lnTo>
                  <a:pt x="2069059" y="149162"/>
                </a:lnTo>
                <a:lnTo>
                  <a:pt x="2052256" y="149162"/>
                </a:lnTo>
                <a:lnTo>
                  <a:pt x="2052256" y="166307"/>
                </a:lnTo>
                <a:lnTo>
                  <a:pt x="2069059" y="166307"/>
                </a:lnTo>
                <a:lnTo>
                  <a:pt x="2069059" y="183109"/>
                </a:lnTo>
                <a:close/>
                <a:moveTo>
                  <a:pt x="1791652" y="467030"/>
                </a:moveTo>
                <a:lnTo>
                  <a:pt x="1814970" y="467030"/>
                </a:lnTo>
                <a:lnTo>
                  <a:pt x="1814970" y="443713"/>
                </a:lnTo>
                <a:lnTo>
                  <a:pt x="1838287" y="443713"/>
                </a:lnTo>
                <a:lnTo>
                  <a:pt x="1838287" y="420395"/>
                </a:lnTo>
                <a:lnTo>
                  <a:pt x="1814970" y="420395"/>
                </a:lnTo>
                <a:lnTo>
                  <a:pt x="1814970" y="397078"/>
                </a:lnTo>
                <a:lnTo>
                  <a:pt x="1791652" y="397078"/>
                </a:lnTo>
                <a:lnTo>
                  <a:pt x="1791652" y="420395"/>
                </a:lnTo>
                <a:lnTo>
                  <a:pt x="1768335" y="420395"/>
                </a:lnTo>
                <a:lnTo>
                  <a:pt x="1768335" y="443713"/>
                </a:lnTo>
                <a:lnTo>
                  <a:pt x="1791652" y="443713"/>
                </a:lnTo>
                <a:lnTo>
                  <a:pt x="1791652" y="467030"/>
                </a:lnTo>
                <a:close/>
                <a:moveTo>
                  <a:pt x="1794739" y="183109"/>
                </a:moveTo>
                <a:lnTo>
                  <a:pt x="1811884" y="183109"/>
                </a:lnTo>
                <a:lnTo>
                  <a:pt x="1811884" y="166307"/>
                </a:lnTo>
                <a:lnTo>
                  <a:pt x="1828686" y="166307"/>
                </a:lnTo>
                <a:lnTo>
                  <a:pt x="1828686" y="149162"/>
                </a:lnTo>
                <a:lnTo>
                  <a:pt x="1811884" y="149162"/>
                </a:lnTo>
                <a:lnTo>
                  <a:pt x="1811884" y="132359"/>
                </a:lnTo>
                <a:lnTo>
                  <a:pt x="1794739" y="132359"/>
                </a:lnTo>
                <a:lnTo>
                  <a:pt x="1794739" y="149162"/>
                </a:lnTo>
                <a:lnTo>
                  <a:pt x="1777936" y="149162"/>
                </a:lnTo>
                <a:lnTo>
                  <a:pt x="1777936" y="166307"/>
                </a:lnTo>
                <a:lnTo>
                  <a:pt x="1794739" y="166307"/>
                </a:lnTo>
                <a:lnTo>
                  <a:pt x="1794739" y="183109"/>
                </a:lnTo>
                <a:close/>
                <a:moveTo>
                  <a:pt x="1928812" y="467030"/>
                </a:moveTo>
                <a:lnTo>
                  <a:pt x="1952130" y="467030"/>
                </a:lnTo>
                <a:lnTo>
                  <a:pt x="1952130" y="443713"/>
                </a:lnTo>
                <a:lnTo>
                  <a:pt x="1975447" y="443713"/>
                </a:lnTo>
                <a:lnTo>
                  <a:pt x="1975447" y="420395"/>
                </a:lnTo>
                <a:lnTo>
                  <a:pt x="1952130" y="420395"/>
                </a:lnTo>
                <a:lnTo>
                  <a:pt x="1952130" y="397078"/>
                </a:lnTo>
                <a:lnTo>
                  <a:pt x="1928812" y="397078"/>
                </a:lnTo>
                <a:lnTo>
                  <a:pt x="1928812" y="420395"/>
                </a:lnTo>
                <a:lnTo>
                  <a:pt x="1905495" y="420395"/>
                </a:lnTo>
                <a:lnTo>
                  <a:pt x="1905495" y="443713"/>
                </a:lnTo>
                <a:lnTo>
                  <a:pt x="1928812" y="443713"/>
                </a:lnTo>
                <a:lnTo>
                  <a:pt x="1928812" y="467030"/>
                </a:lnTo>
                <a:close/>
                <a:moveTo>
                  <a:pt x="1861604" y="325412"/>
                </a:moveTo>
                <a:lnTo>
                  <a:pt x="1882178" y="325412"/>
                </a:lnTo>
                <a:lnTo>
                  <a:pt x="1882178" y="305181"/>
                </a:lnTo>
                <a:lnTo>
                  <a:pt x="1902409" y="305181"/>
                </a:lnTo>
                <a:lnTo>
                  <a:pt x="1902409" y="284607"/>
                </a:lnTo>
                <a:lnTo>
                  <a:pt x="1882178" y="284607"/>
                </a:lnTo>
                <a:lnTo>
                  <a:pt x="1882178" y="264376"/>
                </a:lnTo>
                <a:lnTo>
                  <a:pt x="1861604" y="264376"/>
                </a:lnTo>
                <a:lnTo>
                  <a:pt x="1861604" y="284607"/>
                </a:lnTo>
                <a:lnTo>
                  <a:pt x="1841373" y="284607"/>
                </a:lnTo>
                <a:lnTo>
                  <a:pt x="1841373" y="305181"/>
                </a:lnTo>
                <a:lnTo>
                  <a:pt x="1861604" y="305181"/>
                </a:lnTo>
                <a:lnTo>
                  <a:pt x="1861604" y="325412"/>
                </a:lnTo>
                <a:close/>
                <a:moveTo>
                  <a:pt x="1865033" y="40805"/>
                </a:moveTo>
                <a:lnTo>
                  <a:pt x="1878749" y="40805"/>
                </a:lnTo>
                <a:lnTo>
                  <a:pt x="1878749" y="27432"/>
                </a:lnTo>
                <a:lnTo>
                  <a:pt x="1892122" y="27432"/>
                </a:lnTo>
                <a:lnTo>
                  <a:pt x="1892122" y="13716"/>
                </a:lnTo>
                <a:lnTo>
                  <a:pt x="1878749" y="13716"/>
                </a:lnTo>
                <a:lnTo>
                  <a:pt x="1878749" y="343"/>
                </a:lnTo>
                <a:lnTo>
                  <a:pt x="1865033" y="343"/>
                </a:lnTo>
                <a:lnTo>
                  <a:pt x="1865033" y="13716"/>
                </a:lnTo>
                <a:lnTo>
                  <a:pt x="1851660" y="13716"/>
                </a:lnTo>
                <a:lnTo>
                  <a:pt x="1851660" y="27432"/>
                </a:lnTo>
                <a:lnTo>
                  <a:pt x="1865033" y="27432"/>
                </a:lnTo>
                <a:lnTo>
                  <a:pt x="1865033" y="40805"/>
                </a:lnTo>
                <a:close/>
                <a:moveTo>
                  <a:pt x="2002193" y="41148"/>
                </a:moveTo>
                <a:lnTo>
                  <a:pt x="2015909" y="41148"/>
                </a:lnTo>
                <a:lnTo>
                  <a:pt x="2015909" y="27432"/>
                </a:lnTo>
                <a:lnTo>
                  <a:pt x="2029625" y="27432"/>
                </a:lnTo>
                <a:lnTo>
                  <a:pt x="2029625" y="13716"/>
                </a:lnTo>
                <a:lnTo>
                  <a:pt x="2015909" y="13716"/>
                </a:lnTo>
                <a:lnTo>
                  <a:pt x="2015909" y="0"/>
                </a:lnTo>
                <a:lnTo>
                  <a:pt x="2002193" y="0"/>
                </a:lnTo>
                <a:lnTo>
                  <a:pt x="2002193" y="13716"/>
                </a:lnTo>
                <a:lnTo>
                  <a:pt x="1988477" y="13716"/>
                </a:lnTo>
                <a:lnTo>
                  <a:pt x="1988477" y="27432"/>
                </a:lnTo>
                <a:lnTo>
                  <a:pt x="2002193" y="27432"/>
                </a:lnTo>
                <a:lnTo>
                  <a:pt x="2002193" y="41148"/>
                </a:lnTo>
                <a:close/>
                <a:moveTo>
                  <a:pt x="2344064" y="181394"/>
                </a:moveTo>
                <a:lnTo>
                  <a:pt x="2359838" y="181394"/>
                </a:lnTo>
                <a:lnTo>
                  <a:pt x="2359838" y="165621"/>
                </a:lnTo>
                <a:lnTo>
                  <a:pt x="2375611" y="165621"/>
                </a:lnTo>
                <a:lnTo>
                  <a:pt x="2375611" y="149847"/>
                </a:lnTo>
                <a:lnTo>
                  <a:pt x="2359838" y="149847"/>
                </a:lnTo>
                <a:lnTo>
                  <a:pt x="2359838" y="134074"/>
                </a:lnTo>
                <a:lnTo>
                  <a:pt x="2344064" y="134074"/>
                </a:lnTo>
                <a:lnTo>
                  <a:pt x="2344064" y="149847"/>
                </a:lnTo>
                <a:lnTo>
                  <a:pt x="2328291" y="149847"/>
                </a:lnTo>
                <a:lnTo>
                  <a:pt x="2328291" y="165621"/>
                </a:lnTo>
                <a:lnTo>
                  <a:pt x="2344064" y="165621"/>
                </a:lnTo>
                <a:lnTo>
                  <a:pt x="2344064" y="181394"/>
                </a:lnTo>
                <a:close/>
                <a:moveTo>
                  <a:pt x="1108253" y="459829"/>
                </a:moveTo>
                <a:lnTo>
                  <a:pt x="1126769" y="459829"/>
                </a:lnTo>
                <a:lnTo>
                  <a:pt x="1126769" y="441312"/>
                </a:lnTo>
                <a:lnTo>
                  <a:pt x="1145286" y="441312"/>
                </a:lnTo>
                <a:lnTo>
                  <a:pt x="1145286" y="422796"/>
                </a:lnTo>
                <a:lnTo>
                  <a:pt x="1126769" y="422796"/>
                </a:lnTo>
                <a:lnTo>
                  <a:pt x="1126769" y="404279"/>
                </a:lnTo>
                <a:lnTo>
                  <a:pt x="1108253" y="404279"/>
                </a:lnTo>
                <a:lnTo>
                  <a:pt x="1108253" y="422796"/>
                </a:lnTo>
                <a:lnTo>
                  <a:pt x="1089736" y="422796"/>
                </a:lnTo>
                <a:lnTo>
                  <a:pt x="1089736" y="441312"/>
                </a:lnTo>
                <a:lnTo>
                  <a:pt x="1108253" y="441312"/>
                </a:lnTo>
                <a:lnTo>
                  <a:pt x="1108253" y="459829"/>
                </a:lnTo>
                <a:close/>
                <a:moveTo>
                  <a:pt x="2414359" y="38748"/>
                </a:moveTo>
                <a:lnTo>
                  <a:pt x="2426704" y="38748"/>
                </a:lnTo>
                <a:lnTo>
                  <a:pt x="2426704" y="26746"/>
                </a:lnTo>
                <a:lnTo>
                  <a:pt x="2438705" y="26746"/>
                </a:lnTo>
                <a:lnTo>
                  <a:pt x="2438705" y="14402"/>
                </a:lnTo>
                <a:lnTo>
                  <a:pt x="2426704" y="14402"/>
                </a:lnTo>
                <a:lnTo>
                  <a:pt x="2426704" y="2400"/>
                </a:lnTo>
                <a:lnTo>
                  <a:pt x="2414359" y="2400"/>
                </a:lnTo>
                <a:lnTo>
                  <a:pt x="2414359" y="14402"/>
                </a:lnTo>
                <a:lnTo>
                  <a:pt x="2402357" y="14402"/>
                </a:lnTo>
                <a:lnTo>
                  <a:pt x="2402357" y="26746"/>
                </a:lnTo>
                <a:lnTo>
                  <a:pt x="2414359" y="26746"/>
                </a:lnTo>
                <a:lnTo>
                  <a:pt x="2414359" y="38748"/>
                </a:lnTo>
                <a:close/>
                <a:moveTo>
                  <a:pt x="2340979" y="465315"/>
                </a:moveTo>
                <a:lnTo>
                  <a:pt x="2362924" y="465315"/>
                </a:lnTo>
                <a:lnTo>
                  <a:pt x="2362924" y="443027"/>
                </a:lnTo>
                <a:lnTo>
                  <a:pt x="2385212" y="443027"/>
                </a:lnTo>
                <a:lnTo>
                  <a:pt x="2385212" y="421081"/>
                </a:lnTo>
                <a:lnTo>
                  <a:pt x="2362924" y="421081"/>
                </a:lnTo>
                <a:lnTo>
                  <a:pt x="2362924" y="398793"/>
                </a:lnTo>
                <a:lnTo>
                  <a:pt x="2340979" y="398793"/>
                </a:lnTo>
                <a:lnTo>
                  <a:pt x="2340979" y="421081"/>
                </a:lnTo>
                <a:lnTo>
                  <a:pt x="2318690" y="421081"/>
                </a:lnTo>
                <a:lnTo>
                  <a:pt x="2318690" y="443027"/>
                </a:lnTo>
                <a:lnTo>
                  <a:pt x="2340979" y="443027"/>
                </a:lnTo>
                <a:lnTo>
                  <a:pt x="2340979" y="465315"/>
                </a:lnTo>
                <a:close/>
                <a:moveTo>
                  <a:pt x="2203475" y="466344"/>
                </a:moveTo>
                <a:lnTo>
                  <a:pt x="2226107" y="466344"/>
                </a:lnTo>
                <a:lnTo>
                  <a:pt x="2226107" y="443370"/>
                </a:lnTo>
                <a:lnTo>
                  <a:pt x="2249081" y="443370"/>
                </a:lnTo>
                <a:lnTo>
                  <a:pt x="2249081" y="420738"/>
                </a:lnTo>
                <a:lnTo>
                  <a:pt x="2226107" y="420738"/>
                </a:lnTo>
                <a:lnTo>
                  <a:pt x="2226107" y="397764"/>
                </a:lnTo>
                <a:lnTo>
                  <a:pt x="2203475" y="397764"/>
                </a:lnTo>
                <a:lnTo>
                  <a:pt x="2203475" y="420738"/>
                </a:lnTo>
                <a:lnTo>
                  <a:pt x="2180501" y="420738"/>
                </a:lnTo>
                <a:lnTo>
                  <a:pt x="2180501" y="443370"/>
                </a:lnTo>
                <a:lnTo>
                  <a:pt x="2203475" y="443370"/>
                </a:lnTo>
                <a:lnTo>
                  <a:pt x="2203475" y="466344"/>
                </a:lnTo>
                <a:close/>
                <a:moveTo>
                  <a:pt x="2139353" y="40805"/>
                </a:moveTo>
                <a:lnTo>
                  <a:pt x="2153069" y="40805"/>
                </a:lnTo>
                <a:lnTo>
                  <a:pt x="2153069" y="27432"/>
                </a:lnTo>
                <a:lnTo>
                  <a:pt x="2166442" y="27432"/>
                </a:lnTo>
                <a:lnTo>
                  <a:pt x="2166442" y="13716"/>
                </a:lnTo>
                <a:lnTo>
                  <a:pt x="2153069" y="13716"/>
                </a:lnTo>
                <a:lnTo>
                  <a:pt x="2153069" y="343"/>
                </a:lnTo>
                <a:lnTo>
                  <a:pt x="2139353" y="343"/>
                </a:lnTo>
                <a:lnTo>
                  <a:pt x="2139353" y="13716"/>
                </a:lnTo>
                <a:lnTo>
                  <a:pt x="2125980" y="13716"/>
                </a:lnTo>
                <a:lnTo>
                  <a:pt x="2125980" y="27432"/>
                </a:lnTo>
                <a:lnTo>
                  <a:pt x="2139353" y="27432"/>
                </a:lnTo>
                <a:lnTo>
                  <a:pt x="2139353" y="40805"/>
                </a:lnTo>
                <a:close/>
                <a:moveTo>
                  <a:pt x="2206562" y="182423"/>
                </a:moveTo>
                <a:lnTo>
                  <a:pt x="2223021" y="182423"/>
                </a:lnTo>
                <a:lnTo>
                  <a:pt x="2223021" y="165964"/>
                </a:lnTo>
                <a:lnTo>
                  <a:pt x="2239480" y="165964"/>
                </a:lnTo>
                <a:lnTo>
                  <a:pt x="2239480" y="149504"/>
                </a:lnTo>
                <a:lnTo>
                  <a:pt x="2223021" y="149504"/>
                </a:lnTo>
                <a:lnTo>
                  <a:pt x="2223021" y="133045"/>
                </a:lnTo>
                <a:lnTo>
                  <a:pt x="2206562" y="133045"/>
                </a:lnTo>
                <a:lnTo>
                  <a:pt x="2206562" y="149504"/>
                </a:lnTo>
                <a:lnTo>
                  <a:pt x="2190103" y="149504"/>
                </a:lnTo>
                <a:lnTo>
                  <a:pt x="2190103" y="165964"/>
                </a:lnTo>
                <a:lnTo>
                  <a:pt x="2206562" y="165964"/>
                </a:lnTo>
                <a:lnTo>
                  <a:pt x="2206562" y="182423"/>
                </a:lnTo>
                <a:close/>
                <a:moveTo>
                  <a:pt x="2273770" y="324041"/>
                </a:moveTo>
                <a:lnTo>
                  <a:pt x="2292973" y="324041"/>
                </a:lnTo>
                <a:lnTo>
                  <a:pt x="2292973" y="304495"/>
                </a:lnTo>
                <a:lnTo>
                  <a:pt x="2312518" y="304495"/>
                </a:lnTo>
                <a:lnTo>
                  <a:pt x="2312518" y="285293"/>
                </a:lnTo>
                <a:lnTo>
                  <a:pt x="2292973" y="285293"/>
                </a:lnTo>
                <a:lnTo>
                  <a:pt x="2292973" y="265748"/>
                </a:lnTo>
                <a:lnTo>
                  <a:pt x="2273770" y="265748"/>
                </a:lnTo>
                <a:lnTo>
                  <a:pt x="2273770" y="285293"/>
                </a:lnTo>
                <a:lnTo>
                  <a:pt x="2254225" y="285293"/>
                </a:lnTo>
                <a:lnTo>
                  <a:pt x="2254225" y="304495"/>
                </a:lnTo>
                <a:lnTo>
                  <a:pt x="2273770" y="304495"/>
                </a:lnTo>
                <a:lnTo>
                  <a:pt x="2273770" y="324041"/>
                </a:lnTo>
                <a:close/>
                <a:moveTo>
                  <a:pt x="2276856" y="39776"/>
                </a:moveTo>
                <a:lnTo>
                  <a:pt x="2289886" y="39776"/>
                </a:lnTo>
                <a:lnTo>
                  <a:pt x="2289886" y="27089"/>
                </a:lnTo>
                <a:lnTo>
                  <a:pt x="2302574" y="27089"/>
                </a:lnTo>
                <a:lnTo>
                  <a:pt x="2302574" y="14059"/>
                </a:lnTo>
                <a:lnTo>
                  <a:pt x="2289886" y="14059"/>
                </a:lnTo>
                <a:lnTo>
                  <a:pt x="2289886" y="1372"/>
                </a:lnTo>
                <a:lnTo>
                  <a:pt x="2276856" y="1372"/>
                </a:lnTo>
                <a:lnTo>
                  <a:pt x="2276856" y="14059"/>
                </a:lnTo>
                <a:lnTo>
                  <a:pt x="2264169" y="14059"/>
                </a:lnTo>
                <a:lnTo>
                  <a:pt x="2264169" y="27089"/>
                </a:lnTo>
                <a:lnTo>
                  <a:pt x="2276856" y="27089"/>
                </a:lnTo>
                <a:lnTo>
                  <a:pt x="2276856" y="39776"/>
                </a:lnTo>
                <a:close/>
                <a:moveTo>
                  <a:pt x="2411273" y="323012"/>
                </a:moveTo>
                <a:lnTo>
                  <a:pt x="2429789" y="323012"/>
                </a:lnTo>
                <a:lnTo>
                  <a:pt x="2429789" y="304152"/>
                </a:lnTo>
                <a:lnTo>
                  <a:pt x="2448649" y="304152"/>
                </a:lnTo>
                <a:lnTo>
                  <a:pt x="2448649" y="285636"/>
                </a:lnTo>
                <a:lnTo>
                  <a:pt x="2429789" y="285636"/>
                </a:lnTo>
                <a:lnTo>
                  <a:pt x="2429789" y="266776"/>
                </a:lnTo>
                <a:lnTo>
                  <a:pt x="2411273" y="266776"/>
                </a:lnTo>
                <a:lnTo>
                  <a:pt x="2411273" y="285636"/>
                </a:lnTo>
                <a:lnTo>
                  <a:pt x="2392414" y="285636"/>
                </a:lnTo>
                <a:lnTo>
                  <a:pt x="2392414" y="304152"/>
                </a:lnTo>
                <a:lnTo>
                  <a:pt x="2411273" y="304152"/>
                </a:lnTo>
                <a:lnTo>
                  <a:pt x="2411273" y="323012"/>
                </a:lnTo>
                <a:close/>
                <a:moveTo>
                  <a:pt x="1314336" y="321297"/>
                </a:moveTo>
                <a:lnTo>
                  <a:pt x="1332166" y="321297"/>
                </a:lnTo>
                <a:lnTo>
                  <a:pt x="1332166" y="303809"/>
                </a:lnTo>
                <a:lnTo>
                  <a:pt x="1349654" y="303809"/>
                </a:lnTo>
                <a:lnTo>
                  <a:pt x="1349654" y="285979"/>
                </a:lnTo>
                <a:lnTo>
                  <a:pt x="1332166" y="285979"/>
                </a:lnTo>
                <a:lnTo>
                  <a:pt x="1332166" y="268491"/>
                </a:lnTo>
                <a:lnTo>
                  <a:pt x="1314336" y="268491"/>
                </a:lnTo>
                <a:lnTo>
                  <a:pt x="1314336" y="285979"/>
                </a:lnTo>
                <a:lnTo>
                  <a:pt x="1296848" y="285979"/>
                </a:lnTo>
                <a:lnTo>
                  <a:pt x="1296848" y="303809"/>
                </a:lnTo>
                <a:lnTo>
                  <a:pt x="1314336" y="303809"/>
                </a:lnTo>
                <a:lnTo>
                  <a:pt x="1314336" y="321297"/>
                </a:lnTo>
                <a:close/>
                <a:moveTo>
                  <a:pt x="1247813" y="178651"/>
                </a:moveTo>
                <a:lnTo>
                  <a:pt x="1261529" y="178651"/>
                </a:lnTo>
                <a:lnTo>
                  <a:pt x="1261529" y="164592"/>
                </a:lnTo>
                <a:lnTo>
                  <a:pt x="1275588" y="164592"/>
                </a:lnTo>
                <a:lnTo>
                  <a:pt x="1275588" y="150876"/>
                </a:lnTo>
                <a:lnTo>
                  <a:pt x="1261529" y="150876"/>
                </a:lnTo>
                <a:lnTo>
                  <a:pt x="1261529" y="136817"/>
                </a:lnTo>
                <a:lnTo>
                  <a:pt x="1247813" y="136817"/>
                </a:lnTo>
                <a:lnTo>
                  <a:pt x="1247813" y="150876"/>
                </a:lnTo>
                <a:lnTo>
                  <a:pt x="1233754" y="150876"/>
                </a:lnTo>
                <a:lnTo>
                  <a:pt x="1233754" y="164592"/>
                </a:lnTo>
                <a:lnTo>
                  <a:pt x="1247813" y="164592"/>
                </a:lnTo>
                <a:lnTo>
                  <a:pt x="1247813" y="178651"/>
                </a:lnTo>
                <a:close/>
                <a:moveTo>
                  <a:pt x="1311592" y="604190"/>
                </a:moveTo>
                <a:lnTo>
                  <a:pt x="1334910" y="604190"/>
                </a:lnTo>
                <a:lnTo>
                  <a:pt x="1334910" y="580873"/>
                </a:lnTo>
                <a:lnTo>
                  <a:pt x="1358227" y="580873"/>
                </a:lnTo>
                <a:lnTo>
                  <a:pt x="1358227" y="557555"/>
                </a:lnTo>
                <a:lnTo>
                  <a:pt x="1334910" y="557555"/>
                </a:lnTo>
                <a:lnTo>
                  <a:pt x="1334910" y="534238"/>
                </a:lnTo>
                <a:lnTo>
                  <a:pt x="1311592" y="534238"/>
                </a:lnTo>
                <a:lnTo>
                  <a:pt x="1311592" y="557555"/>
                </a:lnTo>
                <a:lnTo>
                  <a:pt x="1288275" y="557555"/>
                </a:lnTo>
                <a:lnTo>
                  <a:pt x="1288275" y="580873"/>
                </a:lnTo>
                <a:lnTo>
                  <a:pt x="1311592" y="580873"/>
                </a:lnTo>
                <a:lnTo>
                  <a:pt x="1311592" y="604190"/>
                </a:lnTo>
                <a:close/>
                <a:moveTo>
                  <a:pt x="1381201" y="463944"/>
                </a:moveTo>
                <a:lnTo>
                  <a:pt x="1402461" y="463944"/>
                </a:lnTo>
                <a:lnTo>
                  <a:pt x="1402461" y="442684"/>
                </a:lnTo>
                <a:lnTo>
                  <a:pt x="1423721" y="442684"/>
                </a:lnTo>
                <a:lnTo>
                  <a:pt x="1423721" y="421424"/>
                </a:lnTo>
                <a:lnTo>
                  <a:pt x="1402461" y="421424"/>
                </a:lnTo>
                <a:lnTo>
                  <a:pt x="1402461" y="400164"/>
                </a:lnTo>
                <a:lnTo>
                  <a:pt x="1381201" y="400164"/>
                </a:lnTo>
                <a:lnTo>
                  <a:pt x="1381201" y="421424"/>
                </a:lnTo>
                <a:lnTo>
                  <a:pt x="1359941" y="421424"/>
                </a:lnTo>
                <a:lnTo>
                  <a:pt x="1359941" y="442684"/>
                </a:lnTo>
                <a:lnTo>
                  <a:pt x="1381201" y="442684"/>
                </a:lnTo>
                <a:lnTo>
                  <a:pt x="1381201" y="463944"/>
                </a:lnTo>
                <a:close/>
                <a:moveTo>
                  <a:pt x="1244727" y="461886"/>
                </a:moveTo>
                <a:lnTo>
                  <a:pt x="1264615" y="461886"/>
                </a:lnTo>
                <a:lnTo>
                  <a:pt x="1264615" y="441998"/>
                </a:lnTo>
                <a:lnTo>
                  <a:pt x="1284503" y="441998"/>
                </a:lnTo>
                <a:lnTo>
                  <a:pt x="1284503" y="422110"/>
                </a:lnTo>
                <a:lnTo>
                  <a:pt x="1264615" y="422110"/>
                </a:lnTo>
                <a:lnTo>
                  <a:pt x="1264615" y="402222"/>
                </a:lnTo>
                <a:lnTo>
                  <a:pt x="1244727" y="402222"/>
                </a:lnTo>
                <a:lnTo>
                  <a:pt x="1244727" y="422110"/>
                </a:lnTo>
                <a:lnTo>
                  <a:pt x="1224839" y="422110"/>
                </a:lnTo>
                <a:lnTo>
                  <a:pt x="1224839" y="441998"/>
                </a:lnTo>
                <a:lnTo>
                  <a:pt x="1244727" y="441998"/>
                </a:lnTo>
                <a:lnTo>
                  <a:pt x="1244727" y="461886"/>
                </a:lnTo>
                <a:close/>
                <a:moveTo>
                  <a:pt x="1384287" y="180365"/>
                </a:moveTo>
                <a:lnTo>
                  <a:pt x="1399375" y="180365"/>
                </a:lnTo>
                <a:lnTo>
                  <a:pt x="1399375" y="165278"/>
                </a:lnTo>
                <a:lnTo>
                  <a:pt x="1414462" y="165278"/>
                </a:lnTo>
                <a:lnTo>
                  <a:pt x="1414462" y="150190"/>
                </a:lnTo>
                <a:lnTo>
                  <a:pt x="1399375" y="150190"/>
                </a:lnTo>
                <a:lnTo>
                  <a:pt x="1399375" y="135103"/>
                </a:lnTo>
                <a:lnTo>
                  <a:pt x="1384287" y="135103"/>
                </a:lnTo>
                <a:lnTo>
                  <a:pt x="1384287" y="150190"/>
                </a:lnTo>
                <a:lnTo>
                  <a:pt x="1369200" y="150190"/>
                </a:lnTo>
                <a:lnTo>
                  <a:pt x="1369200" y="165278"/>
                </a:lnTo>
                <a:lnTo>
                  <a:pt x="1384287" y="165278"/>
                </a:lnTo>
                <a:lnTo>
                  <a:pt x="1384287" y="180365"/>
                </a:lnTo>
                <a:close/>
                <a:moveTo>
                  <a:pt x="1111339" y="176594"/>
                </a:moveTo>
                <a:lnTo>
                  <a:pt x="1123683" y="176594"/>
                </a:lnTo>
                <a:lnTo>
                  <a:pt x="1123683" y="163906"/>
                </a:lnTo>
                <a:lnTo>
                  <a:pt x="1136371" y="163906"/>
                </a:lnTo>
                <a:lnTo>
                  <a:pt x="1136371" y="151562"/>
                </a:lnTo>
                <a:lnTo>
                  <a:pt x="1123683" y="151562"/>
                </a:lnTo>
                <a:lnTo>
                  <a:pt x="1123683" y="138875"/>
                </a:lnTo>
                <a:lnTo>
                  <a:pt x="1111339" y="138875"/>
                </a:lnTo>
                <a:lnTo>
                  <a:pt x="1111339" y="151562"/>
                </a:lnTo>
                <a:lnTo>
                  <a:pt x="1098652" y="151562"/>
                </a:lnTo>
                <a:lnTo>
                  <a:pt x="1098652" y="163906"/>
                </a:lnTo>
                <a:lnTo>
                  <a:pt x="1111339" y="163906"/>
                </a:lnTo>
                <a:lnTo>
                  <a:pt x="1111339" y="176594"/>
                </a:lnTo>
                <a:close/>
                <a:moveTo>
                  <a:pt x="1175118" y="602475"/>
                </a:moveTo>
                <a:lnTo>
                  <a:pt x="1197064" y="602475"/>
                </a:lnTo>
                <a:lnTo>
                  <a:pt x="1197064" y="580187"/>
                </a:lnTo>
                <a:lnTo>
                  <a:pt x="1219352" y="580187"/>
                </a:lnTo>
                <a:lnTo>
                  <a:pt x="1219352" y="558241"/>
                </a:lnTo>
                <a:lnTo>
                  <a:pt x="1197064" y="558241"/>
                </a:lnTo>
                <a:lnTo>
                  <a:pt x="1197064" y="535953"/>
                </a:lnTo>
                <a:lnTo>
                  <a:pt x="1175118" y="535953"/>
                </a:lnTo>
                <a:lnTo>
                  <a:pt x="1175118" y="558241"/>
                </a:lnTo>
                <a:lnTo>
                  <a:pt x="1152830" y="558241"/>
                </a:lnTo>
                <a:lnTo>
                  <a:pt x="1152830" y="580187"/>
                </a:lnTo>
                <a:lnTo>
                  <a:pt x="1175118" y="580187"/>
                </a:lnTo>
                <a:lnTo>
                  <a:pt x="1175118" y="602475"/>
                </a:lnTo>
                <a:close/>
                <a:moveTo>
                  <a:pt x="1177861" y="319240"/>
                </a:moveTo>
                <a:lnTo>
                  <a:pt x="1194321" y="319240"/>
                </a:lnTo>
                <a:lnTo>
                  <a:pt x="1194321" y="303124"/>
                </a:lnTo>
                <a:lnTo>
                  <a:pt x="1210437" y="303124"/>
                </a:lnTo>
                <a:lnTo>
                  <a:pt x="1210437" y="286664"/>
                </a:lnTo>
                <a:lnTo>
                  <a:pt x="1194321" y="286664"/>
                </a:lnTo>
                <a:lnTo>
                  <a:pt x="1194321" y="270548"/>
                </a:lnTo>
                <a:lnTo>
                  <a:pt x="1177861" y="270548"/>
                </a:lnTo>
                <a:lnTo>
                  <a:pt x="1177861" y="286664"/>
                </a:lnTo>
                <a:lnTo>
                  <a:pt x="1161745" y="286664"/>
                </a:lnTo>
                <a:lnTo>
                  <a:pt x="1161745" y="303124"/>
                </a:lnTo>
                <a:lnTo>
                  <a:pt x="1177861" y="303124"/>
                </a:lnTo>
                <a:lnTo>
                  <a:pt x="1177861" y="319240"/>
                </a:lnTo>
                <a:close/>
                <a:moveTo>
                  <a:pt x="1657921" y="182423"/>
                </a:moveTo>
                <a:lnTo>
                  <a:pt x="1674381" y="182423"/>
                </a:lnTo>
                <a:lnTo>
                  <a:pt x="1674381" y="165964"/>
                </a:lnTo>
                <a:lnTo>
                  <a:pt x="1690840" y="165964"/>
                </a:lnTo>
                <a:lnTo>
                  <a:pt x="1690840" y="149504"/>
                </a:lnTo>
                <a:lnTo>
                  <a:pt x="1674381" y="149504"/>
                </a:lnTo>
                <a:lnTo>
                  <a:pt x="1674381" y="133045"/>
                </a:lnTo>
                <a:lnTo>
                  <a:pt x="1657921" y="133045"/>
                </a:lnTo>
                <a:lnTo>
                  <a:pt x="1657921" y="149504"/>
                </a:lnTo>
                <a:lnTo>
                  <a:pt x="1641462" y="149504"/>
                </a:lnTo>
                <a:lnTo>
                  <a:pt x="1641462" y="165964"/>
                </a:lnTo>
                <a:lnTo>
                  <a:pt x="1657921" y="165964"/>
                </a:lnTo>
                <a:lnTo>
                  <a:pt x="1657921" y="182423"/>
                </a:lnTo>
                <a:close/>
                <a:moveTo>
                  <a:pt x="1727873" y="40805"/>
                </a:moveTo>
                <a:lnTo>
                  <a:pt x="1741589" y="40805"/>
                </a:lnTo>
                <a:lnTo>
                  <a:pt x="1741589" y="27432"/>
                </a:lnTo>
                <a:lnTo>
                  <a:pt x="1754962" y="27432"/>
                </a:lnTo>
                <a:lnTo>
                  <a:pt x="1754962" y="13716"/>
                </a:lnTo>
                <a:lnTo>
                  <a:pt x="1741589" y="13716"/>
                </a:lnTo>
                <a:lnTo>
                  <a:pt x="1741589" y="343"/>
                </a:lnTo>
                <a:lnTo>
                  <a:pt x="1727873" y="343"/>
                </a:lnTo>
                <a:lnTo>
                  <a:pt x="1727873" y="13716"/>
                </a:lnTo>
                <a:lnTo>
                  <a:pt x="1714500" y="13716"/>
                </a:lnTo>
                <a:lnTo>
                  <a:pt x="1714500" y="27432"/>
                </a:lnTo>
                <a:lnTo>
                  <a:pt x="1727873" y="27432"/>
                </a:lnTo>
                <a:lnTo>
                  <a:pt x="1727873" y="40805"/>
                </a:lnTo>
                <a:close/>
                <a:moveTo>
                  <a:pt x="1654835" y="466001"/>
                </a:moveTo>
                <a:lnTo>
                  <a:pt x="1677467" y="466001"/>
                </a:lnTo>
                <a:lnTo>
                  <a:pt x="1677467" y="443370"/>
                </a:lnTo>
                <a:lnTo>
                  <a:pt x="1700098" y="443370"/>
                </a:lnTo>
                <a:lnTo>
                  <a:pt x="1700098" y="420738"/>
                </a:lnTo>
                <a:lnTo>
                  <a:pt x="1677467" y="420738"/>
                </a:lnTo>
                <a:lnTo>
                  <a:pt x="1677467" y="398107"/>
                </a:lnTo>
                <a:lnTo>
                  <a:pt x="1654835" y="398107"/>
                </a:lnTo>
                <a:lnTo>
                  <a:pt x="1654835" y="420738"/>
                </a:lnTo>
                <a:lnTo>
                  <a:pt x="1632204" y="420738"/>
                </a:lnTo>
                <a:lnTo>
                  <a:pt x="1632204" y="443370"/>
                </a:lnTo>
                <a:lnTo>
                  <a:pt x="1654835" y="443370"/>
                </a:lnTo>
                <a:lnTo>
                  <a:pt x="1654835" y="466001"/>
                </a:lnTo>
                <a:close/>
                <a:moveTo>
                  <a:pt x="1724787" y="325069"/>
                </a:moveTo>
                <a:lnTo>
                  <a:pt x="1744675" y="325069"/>
                </a:lnTo>
                <a:lnTo>
                  <a:pt x="1744675" y="304838"/>
                </a:lnTo>
                <a:lnTo>
                  <a:pt x="1764906" y="304838"/>
                </a:lnTo>
                <a:lnTo>
                  <a:pt x="1764906" y="284950"/>
                </a:lnTo>
                <a:lnTo>
                  <a:pt x="1744675" y="284950"/>
                </a:lnTo>
                <a:lnTo>
                  <a:pt x="1744675" y="264719"/>
                </a:lnTo>
                <a:lnTo>
                  <a:pt x="1724787" y="264719"/>
                </a:lnTo>
                <a:lnTo>
                  <a:pt x="1724787" y="284950"/>
                </a:lnTo>
                <a:lnTo>
                  <a:pt x="1704556" y="284950"/>
                </a:lnTo>
                <a:lnTo>
                  <a:pt x="1704556" y="304838"/>
                </a:lnTo>
                <a:lnTo>
                  <a:pt x="1724787" y="304838"/>
                </a:lnTo>
                <a:lnTo>
                  <a:pt x="1724787" y="325069"/>
                </a:lnTo>
                <a:close/>
                <a:moveTo>
                  <a:pt x="1591056" y="39776"/>
                </a:moveTo>
                <a:lnTo>
                  <a:pt x="1604086" y="39776"/>
                </a:lnTo>
                <a:lnTo>
                  <a:pt x="1604086" y="27089"/>
                </a:lnTo>
                <a:lnTo>
                  <a:pt x="1616773" y="27089"/>
                </a:lnTo>
                <a:lnTo>
                  <a:pt x="1616773" y="14059"/>
                </a:lnTo>
                <a:lnTo>
                  <a:pt x="1604086" y="14059"/>
                </a:lnTo>
                <a:lnTo>
                  <a:pt x="1604086" y="1372"/>
                </a:lnTo>
                <a:lnTo>
                  <a:pt x="1591056" y="1372"/>
                </a:lnTo>
                <a:lnTo>
                  <a:pt x="1591056" y="14059"/>
                </a:lnTo>
                <a:lnTo>
                  <a:pt x="1578369" y="14059"/>
                </a:lnTo>
                <a:lnTo>
                  <a:pt x="1578369" y="27089"/>
                </a:lnTo>
                <a:lnTo>
                  <a:pt x="1591056" y="27089"/>
                </a:lnTo>
                <a:lnTo>
                  <a:pt x="1591056" y="39776"/>
                </a:lnTo>
                <a:close/>
                <a:moveTo>
                  <a:pt x="1454239" y="39091"/>
                </a:moveTo>
                <a:lnTo>
                  <a:pt x="1466583" y="39091"/>
                </a:lnTo>
                <a:lnTo>
                  <a:pt x="1466583" y="26746"/>
                </a:lnTo>
                <a:lnTo>
                  <a:pt x="1478928" y="26746"/>
                </a:lnTo>
                <a:lnTo>
                  <a:pt x="1478928" y="14402"/>
                </a:lnTo>
                <a:lnTo>
                  <a:pt x="1466583" y="14402"/>
                </a:lnTo>
                <a:lnTo>
                  <a:pt x="1466583" y="2057"/>
                </a:lnTo>
                <a:lnTo>
                  <a:pt x="1454239" y="2057"/>
                </a:lnTo>
                <a:lnTo>
                  <a:pt x="1454239" y="14402"/>
                </a:lnTo>
                <a:lnTo>
                  <a:pt x="1441894" y="14402"/>
                </a:lnTo>
                <a:lnTo>
                  <a:pt x="1441894" y="26746"/>
                </a:lnTo>
                <a:lnTo>
                  <a:pt x="1454239" y="26746"/>
                </a:lnTo>
                <a:lnTo>
                  <a:pt x="1454239" y="39091"/>
                </a:lnTo>
                <a:close/>
                <a:moveTo>
                  <a:pt x="1518018" y="464972"/>
                </a:moveTo>
                <a:lnTo>
                  <a:pt x="1539964" y="464972"/>
                </a:lnTo>
                <a:lnTo>
                  <a:pt x="1539964" y="443027"/>
                </a:lnTo>
                <a:lnTo>
                  <a:pt x="1561909" y="443027"/>
                </a:lnTo>
                <a:lnTo>
                  <a:pt x="1561909" y="421081"/>
                </a:lnTo>
                <a:lnTo>
                  <a:pt x="1539964" y="421081"/>
                </a:lnTo>
                <a:lnTo>
                  <a:pt x="1539964" y="399136"/>
                </a:lnTo>
                <a:lnTo>
                  <a:pt x="1518018" y="399136"/>
                </a:lnTo>
                <a:lnTo>
                  <a:pt x="1518018" y="421081"/>
                </a:lnTo>
                <a:lnTo>
                  <a:pt x="1496073" y="421081"/>
                </a:lnTo>
                <a:lnTo>
                  <a:pt x="1496073" y="443027"/>
                </a:lnTo>
                <a:lnTo>
                  <a:pt x="1518018" y="443027"/>
                </a:lnTo>
                <a:lnTo>
                  <a:pt x="1518018" y="464972"/>
                </a:lnTo>
                <a:close/>
                <a:moveTo>
                  <a:pt x="1451153" y="323012"/>
                </a:moveTo>
                <a:lnTo>
                  <a:pt x="1469669" y="323012"/>
                </a:lnTo>
                <a:lnTo>
                  <a:pt x="1469669" y="304152"/>
                </a:lnTo>
                <a:lnTo>
                  <a:pt x="1488529" y="304152"/>
                </a:lnTo>
                <a:lnTo>
                  <a:pt x="1488529" y="285636"/>
                </a:lnTo>
                <a:lnTo>
                  <a:pt x="1469669" y="285636"/>
                </a:lnTo>
                <a:lnTo>
                  <a:pt x="1469669" y="266776"/>
                </a:lnTo>
                <a:lnTo>
                  <a:pt x="1451153" y="266776"/>
                </a:lnTo>
                <a:lnTo>
                  <a:pt x="1451153" y="285636"/>
                </a:lnTo>
                <a:lnTo>
                  <a:pt x="1432293" y="285636"/>
                </a:lnTo>
                <a:lnTo>
                  <a:pt x="1432293" y="304152"/>
                </a:lnTo>
                <a:lnTo>
                  <a:pt x="1451153" y="304152"/>
                </a:lnTo>
                <a:lnTo>
                  <a:pt x="1451153" y="323012"/>
                </a:lnTo>
                <a:close/>
                <a:moveTo>
                  <a:pt x="1587970" y="324041"/>
                </a:moveTo>
                <a:lnTo>
                  <a:pt x="1607172" y="324041"/>
                </a:lnTo>
                <a:lnTo>
                  <a:pt x="1607172" y="304495"/>
                </a:lnTo>
                <a:lnTo>
                  <a:pt x="1626718" y="304495"/>
                </a:lnTo>
                <a:lnTo>
                  <a:pt x="1626718" y="285293"/>
                </a:lnTo>
                <a:lnTo>
                  <a:pt x="1607172" y="285293"/>
                </a:lnTo>
                <a:lnTo>
                  <a:pt x="1607172" y="265748"/>
                </a:lnTo>
                <a:lnTo>
                  <a:pt x="1587970" y="265748"/>
                </a:lnTo>
                <a:lnTo>
                  <a:pt x="1587970" y="285293"/>
                </a:lnTo>
                <a:lnTo>
                  <a:pt x="1568425" y="285293"/>
                </a:lnTo>
                <a:lnTo>
                  <a:pt x="1568425" y="304495"/>
                </a:lnTo>
                <a:lnTo>
                  <a:pt x="1587970" y="304495"/>
                </a:lnTo>
                <a:lnTo>
                  <a:pt x="1587970" y="324041"/>
                </a:lnTo>
                <a:close/>
                <a:moveTo>
                  <a:pt x="1521104" y="181394"/>
                </a:moveTo>
                <a:lnTo>
                  <a:pt x="1536878" y="181394"/>
                </a:lnTo>
                <a:lnTo>
                  <a:pt x="1536878" y="165621"/>
                </a:lnTo>
                <a:lnTo>
                  <a:pt x="1552651" y="165621"/>
                </a:lnTo>
                <a:lnTo>
                  <a:pt x="1552651" y="149847"/>
                </a:lnTo>
                <a:lnTo>
                  <a:pt x="1536878" y="149847"/>
                </a:lnTo>
                <a:lnTo>
                  <a:pt x="1536878" y="134074"/>
                </a:lnTo>
                <a:lnTo>
                  <a:pt x="1521104" y="134074"/>
                </a:lnTo>
                <a:lnTo>
                  <a:pt x="1521104" y="149847"/>
                </a:lnTo>
                <a:lnTo>
                  <a:pt x="1505331" y="149847"/>
                </a:lnTo>
                <a:lnTo>
                  <a:pt x="1505331" y="165621"/>
                </a:lnTo>
                <a:lnTo>
                  <a:pt x="1521104" y="165621"/>
                </a:lnTo>
                <a:lnTo>
                  <a:pt x="1521104" y="181394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15080"/>
                </a:schemeClr>
              </a:gs>
              <a:gs pos="100000">
                <a:schemeClr val="accent3">
                  <a:alpha val="1508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33;p5"/>
          <p:cNvSpPr/>
          <p:nvPr/>
        </p:nvSpPr>
        <p:spPr>
          <a:xfrm>
            <a:off x="6724812" y="-1869092"/>
            <a:ext cx="3947121" cy="3881628"/>
          </a:xfrm>
          <a:custGeom>
            <a:avLst/>
            <a:gdLst/>
            <a:ahLst/>
            <a:cxnLst/>
            <a:rect l="l" t="t" r="r" b="b"/>
            <a:pathLst>
              <a:path w="3947121" h="3881628" extrusionOk="0">
                <a:moveTo>
                  <a:pt x="1064704" y="2536431"/>
                </a:moveTo>
                <a:lnTo>
                  <a:pt x="1064704" y="2505227"/>
                </a:lnTo>
                <a:lnTo>
                  <a:pt x="1095908" y="2505227"/>
                </a:lnTo>
                <a:lnTo>
                  <a:pt x="1095908" y="2473681"/>
                </a:lnTo>
                <a:lnTo>
                  <a:pt x="1064704" y="2473681"/>
                </a:lnTo>
                <a:lnTo>
                  <a:pt x="1064704" y="2442477"/>
                </a:lnTo>
                <a:lnTo>
                  <a:pt x="1033158" y="2442477"/>
                </a:lnTo>
                <a:lnTo>
                  <a:pt x="1033158" y="2473681"/>
                </a:lnTo>
                <a:lnTo>
                  <a:pt x="1001954" y="2473681"/>
                </a:lnTo>
                <a:lnTo>
                  <a:pt x="1001954" y="2505227"/>
                </a:lnTo>
                <a:lnTo>
                  <a:pt x="1033158" y="2505227"/>
                </a:lnTo>
                <a:lnTo>
                  <a:pt x="1033158" y="2536431"/>
                </a:lnTo>
                <a:lnTo>
                  <a:pt x="1064704" y="2536431"/>
                </a:lnTo>
                <a:close/>
                <a:moveTo>
                  <a:pt x="1202207" y="2537803"/>
                </a:moveTo>
                <a:lnTo>
                  <a:pt x="1202207" y="2505570"/>
                </a:lnTo>
                <a:lnTo>
                  <a:pt x="1234440" y="2505570"/>
                </a:lnTo>
                <a:lnTo>
                  <a:pt x="1234440" y="2473338"/>
                </a:lnTo>
                <a:lnTo>
                  <a:pt x="1202207" y="2473338"/>
                </a:lnTo>
                <a:lnTo>
                  <a:pt x="1202207" y="2441105"/>
                </a:lnTo>
                <a:lnTo>
                  <a:pt x="1169975" y="2441105"/>
                </a:lnTo>
                <a:lnTo>
                  <a:pt x="1169975" y="2473338"/>
                </a:lnTo>
                <a:lnTo>
                  <a:pt x="1137742" y="2473338"/>
                </a:lnTo>
                <a:lnTo>
                  <a:pt x="1137742" y="2505570"/>
                </a:lnTo>
                <a:lnTo>
                  <a:pt x="1169975" y="2505570"/>
                </a:lnTo>
                <a:lnTo>
                  <a:pt x="1169975" y="2537803"/>
                </a:lnTo>
                <a:lnTo>
                  <a:pt x="1202207" y="2537803"/>
                </a:lnTo>
                <a:close/>
                <a:moveTo>
                  <a:pt x="1270787" y="2674963"/>
                </a:moveTo>
                <a:lnTo>
                  <a:pt x="1270787" y="2642730"/>
                </a:lnTo>
                <a:lnTo>
                  <a:pt x="1303020" y="2642730"/>
                </a:lnTo>
                <a:lnTo>
                  <a:pt x="1303020" y="2610498"/>
                </a:lnTo>
                <a:lnTo>
                  <a:pt x="1270787" y="2610498"/>
                </a:lnTo>
                <a:lnTo>
                  <a:pt x="1270787" y="2578265"/>
                </a:lnTo>
                <a:lnTo>
                  <a:pt x="1238555" y="2578265"/>
                </a:lnTo>
                <a:lnTo>
                  <a:pt x="1238555" y="2610498"/>
                </a:lnTo>
                <a:lnTo>
                  <a:pt x="1206322" y="2610498"/>
                </a:lnTo>
                <a:lnTo>
                  <a:pt x="1206322" y="2642730"/>
                </a:lnTo>
                <a:lnTo>
                  <a:pt x="1238555" y="2642730"/>
                </a:lnTo>
                <a:lnTo>
                  <a:pt x="1238555" y="2674963"/>
                </a:lnTo>
                <a:lnTo>
                  <a:pt x="1270787" y="2674963"/>
                </a:lnTo>
                <a:close/>
                <a:moveTo>
                  <a:pt x="1133627" y="2400643"/>
                </a:moveTo>
                <a:lnTo>
                  <a:pt x="1133627" y="2368410"/>
                </a:lnTo>
                <a:lnTo>
                  <a:pt x="1165860" y="2368410"/>
                </a:lnTo>
                <a:lnTo>
                  <a:pt x="1165860" y="2336178"/>
                </a:lnTo>
                <a:lnTo>
                  <a:pt x="1133627" y="2336178"/>
                </a:lnTo>
                <a:lnTo>
                  <a:pt x="1133627" y="2303945"/>
                </a:lnTo>
                <a:lnTo>
                  <a:pt x="1101395" y="2303945"/>
                </a:lnTo>
                <a:lnTo>
                  <a:pt x="1101395" y="2336178"/>
                </a:lnTo>
                <a:lnTo>
                  <a:pt x="1069162" y="2336178"/>
                </a:lnTo>
                <a:lnTo>
                  <a:pt x="1069162" y="2368410"/>
                </a:lnTo>
                <a:lnTo>
                  <a:pt x="1101395" y="2368410"/>
                </a:lnTo>
                <a:lnTo>
                  <a:pt x="1101395" y="2400643"/>
                </a:lnTo>
                <a:lnTo>
                  <a:pt x="1133627" y="2400643"/>
                </a:lnTo>
                <a:close/>
                <a:moveTo>
                  <a:pt x="996124" y="2399271"/>
                </a:moveTo>
                <a:lnTo>
                  <a:pt x="996124" y="2368067"/>
                </a:lnTo>
                <a:lnTo>
                  <a:pt x="1027328" y="2368067"/>
                </a:lnTo>
                <a:lnTo>
                  <a:pt x="1027328" y="2336521"/>
                </a:lnTo>
                <a:lnTo>
                  <a:pt x="996124" y="2336521"/>
                </a:lnTo>
                <a:lnTo>
                  <a:pt x="996124" y="2305317"/>
                </a:lnTo>
                <a:lnTo>
                  <a:pt x="964578" y="2305317"/>
                </a:lnTo>
                <a:lnTo>
                  <a:pt x="964578" y="2336521"/>
                </a:lnTo>
                <a:lnTo>
                  <a:pt x="933374" y="2336521"/>
                </a:lnTo>
                <a:lnTo>
                  <a:pt x="933374" y="2368067"/>
                </a:lnTo>
                <a:lnTo>
                  <a:pt x="964578" y="2368067"/>
                </a:lnTo>
                <a:lnTo>
                  <a:pt x="964578" y="2399271"/>
                </a:lnTo>
                <a:lnTo>
                  <a:pt x="996124" y="2399271"/>
                </a:lnTo>
                <a:close/>
                <a:moveTo>
                  <a:pt x="651167" y="1981962"/>
                </a:moveTo>
                <a:lnTo>
                  <a:pt x="651167" y="1954530"/>
                </a:lnTo>
                <a:lnTo>
                  <a:pt x="678599" y="1954530"/>
                </a:lnTo>
                <a:lnTo>
                  <a:pt x="678599" y="1927098"/>
                </a:lnTo>
                <a:lnTo>
                  <a:pt x="651167" y="1927098"/>
                </a:lnTo>
                <a:lnTo>
                  <a:pt x="651167" y="1899666"/>
                </a:lnTo>
                <a:lnTo>
                  <a:pt x="623735" y="1899666"/>
                </a:lnTo>
                <a:lnTo>
                  <a:pt x="623735" y="1927098"/>
                </a:lnTo>
                <a:lnTo>
                  <a:pt x="596303" y="1927098"/>
                </a:lnTo>
                <a:lnTo>
                  <a:pt x="596303" y="1954530"/>
                </a:lnTo>
                <a:lnTo>
                  <a:pt x="623735" y="1954530"/>
                </a:lnTo>
                <a:lnTo>
                  <a:pt x="623735" y="1981962"/>
                </a:lnTo>
                <a:lnTo>
                  <a:pt x="651167" y="1981962"/>
                </a:lnTo>
                <a:close/>
                <a:moveTo>
                  <a:pt x="720090" y="2120494"/>
                </a:moveTo>
                <a:lnTo>
                  <a:pt x="720090" y="2092033"/>
                </a:lnTo>
                <a:lnTo>
                  <a:pt x="748551" y="2092033"/>
                </a:lnTo>
                <a:lnTo>
                  <a:pt x="748551" y="2063915"/>
                </a:lnTo>
                <a:lnTo>
                  <a:pt x="720090" y="2063915"/>
                </a:lnTo>
                <a:lnTo>
                  <a:pt x="720090" y="2035454"/>
                </a:lnTo>
                <a:lnTo>
                  <a:pt x="691972" y="2035454"/>
                </a:lnTo>
                <a:lnTo>
                  <a:pt x="691972" y="2063915"/>
                </a:lnTo>
                <a:lnTo>
                  <a:pt x="663511" y="2063915"/>
                </a:lnTo>
                <a:lnTo>
                  <a:pt x="663511" y="2092033"/>
                </a:lnTo>
                <a:lnTo>
                  <a:pt x="691972" y="2092033"/>
                </a:lnTo>
                <a:lnTo>
                  <a:pt x="691972" y="2120494"/>
                </a:lnTo>
                <a:lnTo>
                  <a:pt x="720090" y="2120494"/>
                </a:lnTo>
                <a:close/>
                <a:moveTo>
                  <a:pt x="858279" y="2123580"/>
                </a:moveTo>
                <a:lnTo>
                  <a:pt x="858279" y="2093062"/>
                </a:lnTo>
                <a:lnTo>
                  <a:pt x="888797" y="2093062"/>
                </a:lnTo>
                <a:lnTo>
                  <a:pt x="888797" y="2062886"/>
                </a:lnTo>
                <a:lnTo>
                  <a:pt x="858279" y="2062886"/>
                </a:lnTo>
                <a:lnTo>
                  <a:pt x="858279" y="2032368"/>
                </a:lnTo>
                <a:lnTo>
                  <a:pt x="828103" y="2032368"/>
                </a:lnTo>
                <a:lnTo>
                  <a:pt x="828103" y="2062886"/>
                </a:lnTo>
                <a:lnTo>
                  <a:pt x="797585" y="2062886"/>
                </a:lnTo>
                <a:lnTo>
                  <a:pt x="797585" y="2093062"/>
                </a:lnTo>
                <a:lnTo>
                  <a:pt x="828103" y="2093062"/>
                </a:lnTo>
                <a:lnTo>
                  <a:pt x="828103" y="2123580"/>
                </a:lnTo>
                <a:lnTo>
                  <a:pt x="858279" y="2123580"/>
                </a:lnTo>
                <a:close/>
                <a:moveTo>
                  <a:pt x="927202" y="2261768"/>
                </a:moveTo>
                <a:lnTo>
                  <a:pt x="927202" y="2230565"/>
                </a:lnTo>
                <a:lnTo>
                  <a:pt x="958405" y="2230565"/>
                </a:lnTo>
                <a:lnTo>
                  <a:pt x="958405" y="2199704"/>
                </a:lnTo>
                <a:lnTo>
                  <a:pt x="927202" y="2199704"/>
                </a:lnTo>
                <a:lnTo>
                  <a:pt x="927202" y="2168500"/>
                </a:lnTo>
                <a:lnTo>
                  <a:pt x="896341" y="2168500"/>
                </a:lnTo>
                <a:lnTo>
                  <a:pt x="896341" y="2199704"/>
                </a:lnTo>
                <a:lnTo>
                  <a:pt x="865137" y="2199704"/>
                </a:lnTo>
                <a:lnTo>
                  <a:pt x="865137" y="2230565"/>
                </a:lnTo>
                <a:lnTo>
                  <a:pt x="896341" y="2230565"/>
                </a:lnTo>
                <a:lnTo>
                  <a:pt x="896341" y="2261768"/>
                </a:lnTo>
                <a:lnTo>
                  <a:pt x="927202" y="2261768"/>
                </a:lnTo>
                <a:close/>
                <a:moveTo>
                  <a:pt x="789356" y="2259025"/>
                </a:moveTo>
                <a:lnTo>
                  <a:pt x="789356" y="2229879"/>
                </a:lnTo>
                <a:lnTo>
                  <a:pt x="818502" y="2229879"/>
                </a:lnTo>
                <a:lnTo>
                  <a:pt x="818502" y="2200389"/>
                </a:lnTo>
                <a:lnTo>
                  <a:pt x="789356" y="2200389"/>
                </a:lnTo>
                <a:lnTo>
                  <a:pt x="789356" y="2171243"/>
                </a:lnTo>
                <a:lnTo>
                  <a:pt x="759866" y="2171243"/>
                </a:lnTo>
                <a:lnTo>
                  <a:pt x="759866" y="2200389"/>
                </a:lnTo>
                <a:lnTo>
                  <a:pt x="730720" y="2200389"/>
                </a:lnTo>
                <a:lnTo>
                  <a:pt x="730720" y="2229879"/>
                </a:lnTo>
                <a:lnTo>
                  <a:pt x="759866" y="2229879"/>
                </a:lnTo>
                <a:lnTo>
                  <a:pt x="759866" y="2259025"/>
                </a:lnTo>
                <a:lnTo>
                  <a:pt x="789356" y="2259025"/>
                </a:lnTo>
                <a:close/>
                <a:moveTo>
                  <a:pt x="1888007" y="2812123"/>
                </a:moveTo>
                <a:lnTo>
                  <a:pt x="1888007" y="2779890"/>
                </a:lnTo>
                <a:lnTo>
                  <a:pt x="1920240" y="2779890"/>
                </a:lnTo>
                <a:lnTo>
                  <a:pt x="1920240" y="2747658"/>
                </a:lnTo>
                <a:lnTo>
                  <a:pt x="1888007" y="2747658"/>
                </a:lnTo>
                <a:lnTo>
                  <a:pt x="1888007" y="2715425"/>
                </a:lnTo>
                <a:lnTo>
                  <a:pt x="1855775" y="2715425"/>
                </a:lnTo>
                <a:lnTo>
                  <a:pt x="1855775" y="2747658"/>
                </a:lnTo>
                <a:lnTo>
                  <a:pt x="1823542" y="2747658"/>
                </a:lnTo>
                <a:lnTo>
                  <a:pt x="1823542" y="2779890"/>
                </a:lnTo>
                <a:lnTo>
                  <a:pt x="1855775" y="2779890"/>
                </a:lnTo>
                <a:lnTo>
                  <a:pt x="1855775" y="2812123"/>
                </a:lnTo>
                <a:lnTo>
                  <a:pt x="1888007" y="2812123"/>
                </a:lnTo>
                <a:close/>
                <a:moveTo>
                  <a:pt x="1750847" y="2812123"/>
                </a:moveTo>
                <a:lnTo>
                  <a:pt x="1750847" y="2779890"/>
                </a:lnTo>
                <a:lnTo>
                  <a:pt x="1783080" y="2779890"/>
                </a:lnTo>
                <a:lnTo>
                  <a:pt x="1783080" y="2747658"/>
                </a:lnTo>
                <a:lnTo>
                  <a:pt x="1750847" y="2747658"/>
                </a:lnTo>
                <a:lnTo>
                  <a:pt x="1750847" y="2715425"/>
                </a:lnTo>
                <a:lnTo>
                  <a:pt x="1718615" y="2715425"/>
                </a:lnTo>
                <a:lnTo>
                  <a:pt x="1718615" y="2747658"/>
                </a:lnTo>
                <a:lnTo>
                  <a:pt x="1686382" y="2747658"/>
                </a:lnTo>
                <a:lnTo>
                  <a:pt x="1686382" y="2779890"/>
                </a:lnTo>
                <a:lnTo>
                  <a:pt x="1718615" y="2779890"/>
                </a:lnTo>
                <a:lnTo>
                  <a:pt x="1718615" y="2812123"/>
                </a:lnTo>
                <a:lnTo>
                  <a:pt x="1750847" y="2812123"/>
                </a:lnTo>
                <a:close/>
                <a:moveTo>
                  <a:pt x="1819427" y="2674963"/>
                </a:moveTo>
                <a:lnTo>
                  <a:pt x="1819427" y="2642730"/>
                </a:lnTo>
                <a:lnTo>
                  <a:pt x="1851660" y="2642730"/>
                </a:lnTo>
                <a:lnTo>
                  <a:pt x="1851660" y="2610498"/>
                </a:lnTo>
                <a:lnTo>
                  <a:pt x="1819427" y="2610498"/>
                </a:lnTo>
                <a:lnTo>
                  <a:pt x="1819427" y="2578265"/>
                </a:lnTo>
                <a:lnTo>
                  <a:pt x="1787195" y="2578265"/>
                </a:lnTo>
                <a:lnTo>
                  <a:pt x="1787195" y="2610498"/>
                </a:lnTo>
                <a:lnTo>
                  <a:pt x="1754962" y="2610498"/>
                </a:lnTo>
                <a:lnTo>
                  <a:pt x="1754962" y="2642730"/>
                </a:lnTo>
                <a:lnTo>
                  <a:pt x="1787195" y="2642730"/>
                </a:lnTo>
                <a:lnTo>
                  <a:pt x="1787195" y="2674963"/>
                </a:lnTo>
                <a:lnTo>
                  <a:pt x="1819427" y="2674963"/>
                </a:lnTo>
                <a:close/>
                <a:moveTo>
                  <a:pt x="691972" y="1761134"/>
                </a:moveTo>
                <a:lnTo>
                  <a:pt x="691972" y="1789595"/>
                </a:lnTo>
                <a:lnTo>
                  <a:pt x="663511" y="1789595"/>
                </a:lnTo>
                <a:lnTo>
                  <a:pt x="663511" y="1817713"/>
                </a:lnTo>
                <a:lnTo>
                  <a:pt x="691972" y="1817713"/>
                </a:lnTo>
                <a:lnTo>
                  <a:pt x="691972" y="1846174"/>
                </a:lnTo>
                <a:lnTo>
                  <a:pt x="720090" y="1846174"/>
                </a:lnTo>
                <a:lnTo>
                  <a:pt x="720090" y="1817713"/>
                </a:lnTo>
                <a:lnTo>
                  <a:pt x="748551" y="1817713"/>
                </a:lnTo>
                <a:lnTo>
                  <a:pt x="748551" y="1789595"/>
                </a:lnTo>
                <a:lnTo>
                  <a:pt x="720090" y="1789595"/>
                </a:lnTo>
                <a:lnTo>
                  <a:pt x="720090" y="1761134"/>
                </a:lnTo>
                <a:lnTo>
                  <a:pt x="691972" y="1761134"/>
                </a:lnTo>
                <a:close/>
                <a:moveTo>
                  <a:pt x="1682267" y="2674963"/>
                </a:moveTo>
                <a:lnTo>
                  <a:pt x="1682267" y="2642730"/>
                </a:lnTo>
                <a:lnTo>
                  <a:pt x="1714500" y="2642730"/>
                </a:lnTo>
                <a:lnTo>
                  <a:pt x="1714500" y="2610498"/>
                </a:lnTo>
                <a:lnTo>
                  <a:pt x="1682267" y="2610498"/>
                </a:lnTo>
                <a:lnTo>
                  <a:pt x="1682267" y="2578265"/>
                </a:lnTo>
                <a:lnTo>
                  <a:pt x="1650035" y="2578265"/>
                </a:lnTo>
                <a:lnTo>
                  <a:pt x="1650035" y="2610498"/>
                </a:lnTo>
                <a:lnTo>
                  <a:pt x="1617802" y="2610498"/>
                </a:lnTo>
                <a:lnTo>
                  <a:pt x="1617802" y="2642730"/>
                </a:lnTo>
                <a:lnTo>
                  <a:pt x="1650035" y="2642730"/>
                </a:lnTo>
                <a:lnTo>
                  <a:pt x="1650035" y="2674963"/>
                </a:lnTo>
                <a:lnTo>
                  <a:pt x="1682267" y="2674963"/>
                </a:lnTo>
                <a:close/>
                <a:moveTo>
                  <a:pt x="1476527" y="2537803"/>
                </a:moveTo>
                <a:lnTo>
                  <a:pt x="1476527" y="2505570"/>
                </a:lnTo>
                <a:lnTo>
                  <a:pt x="1508760" y="2505570"/>
                </a:lnTo>
                <a:lnTo>
                  <a:pt x="1508760" y="2473338"/>
                </a:lnTo>
                <a:lnTo>
                  <a:pt x="1476527" y="2473338"/>
                </a:lnTo>
                <a:lnTo>
                  <a:pt x="1476527" y="2441105"/>
                </a:lnTo>
                <a:lnTo>
                  <a:pt x="1444295" y="2441105"/>
                </a:lnTo>
                <a:lnTo>
                  <a:pt x="1444295" y="2473338"/>
                </a:lnTo>
                <a:lnTo>
                  <a:pt x="1412062" y="2473338"/>
                </a:lnTo>
                <a:lnTo>
                  <a:pt x="1412062" y="2505570"/>
                </a:lnTo>
                <a:lnTo>
                  <a:pt x="1444295" y="2505570"/>
                </a:lnTo>
                <a:lnTo>
                  <a:pt x="1444295" y="2537803"/>
                </a:lnTo>
                <a:lnTo>
                  <a:pt x="1476527" y="2537803"/>
                </a:lnTo>
                <a:close/>
                <a:moveTo>
                  <a:pt x="1407947" y="2674963"/>
                </a:moveTo>
                <a:lnTo>
                  <a:pt x="1407947" y="2642730"/>
                </a:lnTo>
                <a:lnTo>
                  <a:pt x="1440180" y="2642730"/>
                </a:lnTo>
                <a:lnTo>
                  <a:pt x="1440180" y="2610498"/>
                </a:lnTo>
                <a:lnTo>
                  <a:pt x="1407947" y="2610498"/>
                </a:lnTo>
                <a:lnTo>
                  <a:pt x="1407947" y="2578265"/>
                </a:lnTo>
                <a:lnTo>
                  <a:pt x="1375715" y="2578265"/>
                </a:lnTo>
                <a:lnTo>
                  <a:pt x="1375715" y="2610498"/>
                </a:lnTo>
                <a:lnTo>
                  <a:pt x="1343482" y="2610498"/>
                </a:lnTo>
                <a:lnTo>
                  <a:pt x="1343482" y="2642730"/>
                </a:lnTo>
                <a:lnTo>
                  <a:pt x="1375715" y="2642730"/>
                </a:lnTo>
                <a:lnTo>
                  <a:pt x="1375715" y="2674963"/>
                </a:lnTo>
                <a:lnTo>
                  <a:pt x="1407947" y="2674963"/>
                </a:lnTo>
                <a:close/>
                <a:moveTo>
                  <a:pt x="1339367" y="2537803"/>
                </a:moveTo>
                <a:lnTo>
                  <a:pt x="1339367" y="2505570"/>
                </a:lnTo>
                <a:lnTo>
                  <a:pt x="1371600" y="2505570"/>
                </a:lnTo>
                <a:lnTo>
                  <a:pt x="1371600" y="2473338"/>
                </a:lnTo>
                <a:lnTo>
                  <a:pt x="1339367" y="2473338"/>
                </a:lnTo>
                <a:lnTo>
                  <a:pt x="1339367" y="2441105"/>
                </a:lnTo>
                <a:lnTo>
                  <a:pt x="1307135" y="2441105"/>
                </a:lnTo>
                <a:lnTo>
                  <a:pt x="1307135" y="2473338"/>
                </a:lnTo>
                <a:lnTo>
                  <a:pt x="1274902" y="2473338"/>
                </a:lnTo>
                <a:lnTo>
                  <a:pt x="1274902" y="2505570"/>
                </a:lnTo>
                <a:lnTo>
                  <a:pt x="1307135" y="2505570"/>
                </a:lnTo>
                <a:lnTo>
                  <a:pt x="1307135" y="2537803"/>
                </a:lnTo>
                <a:lnTo>
                  <a:pt x="1339367" y="2537803"/>
                </a:lnTo>
                <a:close/>
                <a:moveTo>
                  <a:pt x="1613687" y="2812123"/>
                </a:moveTo>
                <a:lnTo>
                  <a:pt x="1613687" y="2779890"/>
                </a:lnTo>
                <a:lnTo>
                  <a:pt x="1645920" y="2779890"/>
                </a:lnTo>
                <a:lnTo>
                  <a:pt x="1645920" y="2747658"/>
                </a:lnTo>
                <a:lnTo>
                  <a:pt x="1613687" y="2747658"/>
                </a:lnTo>
                <a:lnTo>
                  <a:pt x="1613687" y="2715425"/>
                </a:lnTo>
                <a:lnTo>
                  <a:pt x="1581455" y="2715425"/>
                </a:lnTo>
                <a:lnTo>
                  <a:pt x="1581455" y="2747658"/>
                </a:lnTo>
                <a:lnTo>
                  <a:pt x="1549222" y="2747658"/>
                </a:lnTo>
                <a:lnTo>
                  <a:pt x="1549222" y="2779890"/>
                </a:lnTo>
                <a:lnTo>
                  <a:pt x="1581455" y="2779890"/>
                </a:lnTo>
                <a:lnTo>
                  <a:pt x="1581455" y="2812123"/>
                </a:lnTo>
                <a:lnTo>
                  <a:pt x="1613687" y="2812123"/>
                </a:lnTo>
                <a:close/>
                <a:moveTo>
                  <a:pt x="1956587" y="2674963"/>
                </a:moveTo>
                <a:lnTo>
                  <a:pt x="1956587" y="2642730"/>
                </a:lnTo>
                <a:lnTo>
                  <a:pt x="1988820" y="2642730"/>
                </a:lnTo>
                <a:lnTo>
                  <a:pt x="1988820" y="2610498"/>
                </a:lnTo>
                <a:lnTo>
                  <a:pt x="1956587" y="2610498"/>
                </a:lnTo>
                <a:lnTo>
                  <a:pt x="1956587" y="2578265"/>
                </a:lnTo>
                <a:lnTo>
                  <a:pt x="1924355" y="2578265"/>
                </a:lnTo>
                <a:lnTo>
                  <a:pt x="1924355" y="2610498"/>
                </a:lnTo>
                <a:lnTo>
                  <a:pt x="1892122" y="2610498"/>
                </a:lnTo>
                <a:lnTo>
                  <a:pt x="1892122" y="2642730"/>
                </a:lnTo>
                <a:lnTo>
                  <a:pt x="1924355" y="2642730"/>
                </a:lnTo>
                <a:lnTo>
                  <a:pt x="1924355" y="2674963"/>
                </a:lnTo>
                <a:lnTo>
                  <a:pt x="1956587" y="2674963"/>
                </a:lnTo>
                <a:close/>
                <a:moveTo>
                  <a:pt x="2130095" y="1069505"/>
                </a:moveTo>
                <a:lnTo>
                  <a:pt x="2130095" y="1101738"/>
                </a:lnTo>
                <a:lnTo>
                  <a:pt x="2097862" y="1101738"/>
                </a:lnTo>
                <a:lnTo>
                  <a:pt x="2097862" y="1133970"/>
                </a:lnTo>
                <a:lnTo>
                  <a:pt x="2130095" y="1133970"/>
                </a:lnTo>
                <a:lnTo>
                  <a:pt x="2130095" y="1166203"/>
                </a:lnTo>
                <a:lnTo>
                  <a:pt x="2162327" y="1166203"/>
                </a:lnTo>
                <a:lnTo>
                  <a:pt x="2162327" y="1133970"/>
                </a:lnTo>
                <a:lnTo>
                  <a:pt x="2194560" y="1133970"/>
                </a:lnTo>
                <a:lnTo>
                  <a:pt x="2194560" y="1101738"/>
                </a:lnTo>
                <a:lnTo>
                  <a:pt x="2162327" y="1101738"/>
                </a:lnTo>
                <a:lnTo>
                  <a:pt x="2162327" y="1069505"/>
                </a:lnTo>
                <a:lnTo>
                  <a:pt x="2130095" y="1069505"/>
                </a:lnTo>
                <a:close/>
                <a:moveTo>
                  <a:pt x="1444295" y="1069505"/>
                </a:moveTo>
                <a:lnTo>
                  <a:pt x="1444295" y="1101738"/>
                </a:lnTo>
                <a:lnTo>
                  <a:pt x="1412062" y="1101738"/>
                </a:lnTo>
                <a:lnTo>
                  <a:pt x="1412062" y="1133970"/>
                </a:lnTo>
                <a:lnTo>
                  <a:pt x="1444295" y="1133970"/>
                </a:lnTo>
                <a:lnTo>
                  <a:pt x="1444295" y="1166203"/>
                </a:lnTo>
                <a:lnTo>
                  <a:pt x="1476527" y="1166203"/>
                </a:lnTo>
                <a:lnTo>
                  <a:pt x="1476527" y="1133970"/>
                </a:lnTo>
                <a:lnTo>
                  <a:pt x="1508760" y="1133970"/>
                </a:lnTo>
                <a:lnTo>
                  <a:pt x="1508760" y="1101738"/>
                </a:lnTo>
                <a:lnTo>
                  <a:pt x="1476527" y="1101738"/>
                </a:lnTo>
                <a:lnTo>
                  <a:pt x="1476527" y="1069505"/>
                </a:lnTo>
                <a:lnTo>
                  <a:pt x="1444295" y="1069505"/>
                </a:lnTo>
                <a:close/>
                <a:moveTo>
                  <a:pt x="1718615" y="1069505"/>
                </a:moveTo>
                <a:lnTo>
                  <a:pt x="1718615" y="1101738"/>
                </a:lnTo>
                <a:lnTo>
                  <a:pt x="1686382" y="1101738"/>
                </a:lnTo>
                <a:lnTo>
                  <a:pt x="1686382" y="1133970"/>
                </a:lnTo>
                <a:lnTo>
                  <a:pt x="1718615" y="1133970"/>
                </a:lnTo>
                <a:lnTo>
                  <a:pt x="1718615" y="1166203"/>
                </a:lnTo>
                <a:lnTo>
                  <a:pt x="1750847" y="1166203"/>
                </a:lnTo>
                <a:lnTo>
                  <a:pt x="1750847" y="1133970"/>
                </a:lnTo>
                <a:lnTo>
                  <a:pt x="1783080" y="1133970"/>
                </a:lnTo>
                <a:lnTo>
                  <a:pt x="1783080" y="1101738"/>
                </a:lnTo>
                <a:lnTo>
                  <a:pt x="1750847" y="1101738"/>
                </a:lnTo>
                <a:lnTo>
                  <a:pt x="1750847" y="1069505"/>
                </a:lnTo>
                <a:lnTo>
                  <a:pt x="1718615" y="1069505"/>
                </a:lnTo>
                <a:close/>
                <a:moveTo>
                  <a:pt x="1787195" y="1206665"/>
                </a:moveTo>
                <a:lnTo>
                  <a:pt x="1787195" y="1238898"/>
                </a:lnTo>
                <a:lnTo>
                  <a:pt x="1754962" y="1238898"/>
                </a:lnTo>
                <a:lnTo>
                  <a:pt x="1754962" y="1271130"/>
                </a:lnTo>
                <a:lnTo>
                  <a:pt x="1787195" y="1271130"/>
                </a:lnTo>
                <a:lnTo>
                  <a:pt x="1787195" y="1303363"/>
                </a:lnTo>
                <a:lnTo>
                  <a:pt x="1819427" y="1303363"/>
                </a:lnTo>
                <a:lnTo>
                  <a:pt x="1819427" y="1271130"/>
                </a:lnTo>
                <a:lnTo>
                  <a:pt x="1851660" y="1271130"/>
                </a:lnTo>
                <a:lnTo>
                  <a:pt x="1851660" y="1238898"/>
                </a:lnTo>
                <a:lnTo>
                  <a:pt x="1819427" y="1238898"/>
                </a:lnTo>
                <a:lnTo>
                  <a:pt x="1819427" y="1206665"/>
                </a:lnTo>
                <a:lnTo>
                  <a:pt x="1787195" y="1206665"/>
                </a:lnTo>
                <a:close/>
                <a:moveTo>
                  <a:pt x="1512875" y="1206665"/>
                </a:moveTo>
                <a:lnTo>
                  <a:pt x="1512875" y="1238898"/>
                </a:lnTo>
                <a:lnTo>
                  <a:pt x="1480642" y="1238898"/>
                </a:lnTo>
                <a:lnTo>
                  <a:pt x="1480642" y="1271130"/>
                </a:lnTo>
                <a:lnTo>
                  <a:pt x="1512875" y="1271130"/>
                </a:lnTo>
                <a:lnTo>
                  <a:pt x="1512875" y="1303363"/>
                </a:lnTo>
                <a:lnTo>
                  <a:pt x="1545107" y="1303363"/>
                </a:lnTo>
                <a:lnTo>
                  <a:pt x="1545107" y="1271130"/>
                </a:lnTo>
                <a:lnTo>
                  <a:pt x="1577340" y="1271130"/>
                </a:lnTo>
                <a:lnTo>
                  <a:pt x="1577340" y="1238898"/>
                </a:lnTo>
                <a:lnTo>
                  <a:pt x="1545107" y="1238898"/>
                </a:lnTo>
                <a:lnTo>
                  <a:pt x="1545107" y="1206665"/>
                </a:lnTo>
                <a:lnTo>
                  <a:pt x="1512875" y="1206665"/>
                </a:lnTo>
                <a:close/>
                <a:moveTo>
                  <a:pt x="1650035" y="1206665"/>
                </a:moveTo>
                <a:lnTo>
                  <a:pt x="1650035" y="1238898"/>
                </a:lnTo>
                <a:lnTo>
                  <a:pt x="1617802" y="1238898"/>
                </a:lnTo>
                <a:lnTo>
                  <a:pt x="1617802" y="1271130"/>
                </a:lnTo>
                <a:lnTo>
                  <a:pt x="1650035" y="1271130"/>
                </a:lnTo>
                <a:lnTo>
                  <a:pt x="1650035" y="1303363"/>
                </a:lnTo>
                <a:lnTo>
                  <a:pt x="1682267" y="1303363"/>
                </a:lnTo>
                <a:lnTo>
                  <a:pt x="1682267" y="1271130"/>
                </a:lnTo>
                <a:lnTo>
                  <a:pt x="1714500" y="1271130"/>
                </a:lnTo>
                <a:lnTo>
                  <a:pt x="1714500" y="1238898"/>
                </a:lnTo>
                <a:lnTo>
                  <a:pt x="1682267" y="1238898"/>
                </a:lnTo>
                <a:lnTo>
                  <a:pt x="1682267" y="1206665"/>
                </a:lnTo>
                <a:lnTo>
                  <a:pt x="1650035" y="1206665"/>
                </a:lnTo>
                <a:close/>
                <a:moveTo>
                  <a:pt x="2061515" y="1206665"/>
                </a:moveTo>
                <a:lnTo>
                  <a:pt x="2061515" y="1238898"/>
                </a:lnTo>
                <a:lnTo>
                  <a:pt x="2029282" y="1238898"/>
                </a:lnTo>
                <a:lnTo>
                  <a:pt x="2029282" y="1271130"/>
                </a:lnTo>
                <a:lnTo>
                  <a:pt x="2061515" y="1271130"/>
                </a:lnTo>
                <a:lnTo>
                  <a:pt x="2061515" y="1303363"/>
                </a:lnTo>
                <a:lnTo>
                  <a:pt x="2093747" y="1303363"/>
                </a:lnTo>
                <a:lnTo>
                  <a:pt x="2093747" y="1271130"/>
                </a:lnTo>
                <a:lnTo>
                  <a:pt x="2125980" y="1271130"/>
                </a:lnTo>
                <a:lnTo>
                  <a:pt x="2125980" y="1238898"/>
                </a:lnTo>
                <a:lnTo>
                  <a:pt x="2093747" y="1238898"/>
                </a:lnTo>
                <a:lnTo>
                  <a:pt x="2093747" y="1206665"/>
                </a:lnTo>
                <a:lnTo>
                  <a:pt x="2061515" y="1206665"/>
                </a:lnTo>
                <a:close/>
                <a:moveTo>
                  <a:pt x="1855775" y="1069505"/>
                </a:moveTo>
                <a:lnTo>
                  <a:pt x="1855775" y="1101738"/>
                </a:lnTo>
                <a:lnTo>
                  <a:pt x="1823542" y="1101738"/>
                </a:lnTo>
                <a:lnTo>
                  <a:pt x="1823542" y="1133970"/>
                </a:lnTo>
                <a:lnTo>
                  <a:pt x="1855775" y="1133970"/>
                </a:lnTo>
                <a:lnTo>
                  <a:pt x="1855775" y="1166203"/>
                </a:lnTo>
                <a:lnTo>
                  <a:pt x="1888007" y="1166203"/>
                </a:lnTo>
                <a:lnTo>
                  <a:pt x="1888007" y="1133970"/>
                </a:lnTo>
                <a:lnTo>
                  <a:pt x="1920240" y="1133970"/>
                </a:lnTo>
                <a:lnTo>
                  <a:pt x="1920240" y="1101738"/>
                </a:lnTo>
                <a:lnTo>
                  <a:pt x="1888007" y="1101738"/>
                </a:lnTo>
                <a:lnTo>
                  <a:pt x="1888007" y="1069505"/>
                </a:lnTo>
                <a:lnTo>
                  <a:pt x="1855775" y="1069505"/>
                </a:lnTo>
                <a:close/>
                <a:moveTo>
                  <a:pt x="1992935" y="1069505"/>
                </a:moveTo>
                <a:lnTo>
                  <a:pt x="1992935" y="1101738"/>
                </a:lnTo>
                <a:lnTo>
                  <a:pt x="1960702" y="1101738"/>
                </a:lnTo>
                <a:lnTo>
                  <a:pt x="1960702" y="1133970"/>
                </a:lnTo>
                <a:lnTo>
                  <a:pt x="1992935" y="1133970"/>
                </a:lnTo>
                <a:lnTo>
                  <a:pt x="1992935" y="1166203"/>
                </a:lnTo>
                <a:lnTo>
                  <a:pt x="2025167" y="1166203"/>
                </a:lnTo>
                <a:lnTo>
                  <a:pt x="2025167" y="1133970"/>
                </a:lnTo>
                <a:lnTo>
                  <a:pt x="2057400" y="1133970"/>
                </a:lnTo>
                <a:lnTo>
                  <a:pt x="2057400" y="1101738"/>
                </a:lnTo>
                <a:lnTo>
                  <a:pt x="2025167" y="1101738"/>
                </a:lnTo>
                <a:lnTo>
                  <a:pt x="2025167" y="1069505"/>
                </a:lnTo>
                <a:lnTo>
                  <a:pt x="1992935" y="1069505"/>
                </a:lnTo>
                <a:close/>
                <a:moveTo>
                  <a:pt x="1924355" y="1206665"/>
                </a:moveTo>
                <a:lnTo>
                  <a:pt x="1924355" y="1238898"/>
                </a:lnTo>
                <a:lnTo>
                  <a:pt x="1892122" y="1238898"/>
                </a:lnTo>
                <a:lnTo>
                  <a:pt x="1892122" y="1271130"/>
                </a:lnTo>
                <a:lnTo>
                  <a:pt x="1924355" y="1271130"/>
                </a:lnTo>
                <a:lnTo>
                  <a:pt x="1924355" y="1303363"/>
                </a:lnTo>
                <a:lnTo>
                  <a:pt x="1956587" y="1303363"/>
                </a:lnTo>
                <a:lnTo>
                  <a:pt x="1956587" y="1271130"/>
                </a:lnTo>
                <a:lnTo>
                  <a:pt x="1988820" y="1271130"/>
                </a:lnTo>
                <a:lnTo>
                  <a:pt x="1988820" y="1238898"/>
                </a:lnTo>
                <a:lnTo>
                  <a:pt x="1956587" y="1238898"/>
                </a:lnTo>
                <a:lnTo>
                  <a:pt x="1956587" y="1206665"/>
                </a:lnTo>
                <a:lnTo>
                  <a:pt x="1924355" y="1206665"/>
                </a:lnTo>
                <a:close/>
                <a:moveTo>
                  <a:pt x="1169975" y="1343825"/>
                </a:moveTo>
                <a:lnTo>
                  <a:pt x="1169975" y="1376058"/>
                </a:lnTo>
                <a:lnTo>
                  <a:pt x="1137742" y="1376058"/>
                </a:lnTo>
                <a:lnTo>
                  <a:pt x="1137742" y="1408290"/>
                </a:lnTo>
                <a:lnTo>
                  <a:pt x="1169975" y="1408290"/>
                </a:lnTo>
                <a:lnTo>
                  <a:pt x="1169975" y="1440523"/>
                </a:lnTo>
                <a:lnTo>
                  <a:pt x="1202207" y="1440523"/>
                </a:lnTo>
                <a:lnTo>
                  <a:pt x="1202207" y="1408290"/>
                </a:lnTo>
                <a:lnTo>
                  <a:pt x="1234440" y="1408290"/>
                </a:lnTo>
                <a:lnTo>
                  <a:pt x="1234440" y="1376058"/>
                </a:lnTo>
                <a:lnTo>
                  <a:pt x="1202207" y="1376058"/>
                </a:lnTo>
                <a:lnTo>
                  <a:pt x="1202207" y="1343825"/>
                </a:lnTo>
                <a:lnTo>
                  <a:pt x="1169975" y="1343825"/>
                </a:lnTo>
                <a:close/>
                <a:moveTo>
                  <a:pt x="964578" y="1482357"/>
                </a:moveTo>
                <a:lnTo>
                  <a:pt x="964578" y="1513561"/>
                </a:lnTo>
                <a:lnTo>
                  <a:pt x="933374" y="1513561"/>
                </a:lnTo>
                <a:lnTo>
                  <a:pt x="933374" y="1545107"/>
                </a:lnTo>
                <a:lnTo>
                  <a:pt x="964578" y="1545107"/>
                </a:lnTo>
                <a:lnTo>
                  <a:pt x="964578" y="1576311"/>
                </a:lnTo>
                <a:lnTo>
                  <a:pt x="996124" y="1576311"/>
                </a:lnTo>
                <a:lnTo>
                  <a:pt x="996124" y="1545107"/>
                </a:lnTo>
                <a:lnTo>
                  <a:pt x="1027328" y="1545107"/>
                </a:lnTo>
                <a:lnTo>
                  <a:pt x="1027328" y="1513561"/>
                </a:lnTo>
                <a:lnTo>
                  <a:pt x="996124" y="1513561"/>
                </a:lnTo>
                <a:lnTo>
                  <a:pt x="996124" y="1482357"/>
                </a:lnTo>
                <a:lnTo>
                  <a:pt x="964578" y="1482357"/>
                </a:lnTo>
                <a:close/>
                <a:moveTo>
                  <a:pt x="896341" y="1619860"/>
                </a:moveTo>
                <a:lnTo>
                  <a:pt x="896341" y="1651064"/>
                </a:lnTo>
                <a:lnTo>
                  <a:pt x="865137" y="1651064"/>
                </a:lnTo>
                <a:lnTo>
                  <a:pt x="865137" y="1681925"/>
                </a:lnTo>
                <a:lnTo>
                  <a:pt x="896341" y="1681925"/>
                </a:lnTo>
                <a:lnTo>
                  <a:pt x="896341" y="1713128"/>
                </a:lnTo>
                <a:lnTo>
                  <a:pt x="927202" y="1713128"/>
                </a:lnTo>
                <a:lnTo>
                  <a:pt x="927202" y="1681925"/>
                </a:lnTo>
                <a:lnTo>
                  <a:pt x="958405" y="1681925"/>
                </a:lnTo>
                <a:lnTo>
                  <a:pt x="958405" y="1651064"/>
                </a:lnTo>
                <a:lnTo>
                  <a:pt x="927202" y="1651064"/>
                </a:lnTo>
                <a:lnTo>
                  <a:pt x="927202" y="1619860"/>
                </a:lnTo>
                <a:lnTo>
                  <a:pt x="896341" y="1619860"/>
                </a:lnTo>
                <a:close/>
                <a:moveTo>
                  <a:pt x="1033158" y="1345197"/>
                </a:moveTo>
                <a:lnTo>
                  <a:pt x="1033158" y="1376401"/>
                </a:lnTo>
                <a:lnTo>
                  <a:pt x="1001954" y="1376401"/>
                </a:lnTo>
                <a:lnTo>
                  <a:pt x="1001954" y="1407947"/>
                </a:lnTo>
                <a:lnTo>
                  <a:pt x="1033158" y="1407947"/>
                </a:lnTo>
                <a:lnTo>
                  <a:pt x="1033158" y="1439151"/>
                </a:lnTo>
                <a:lnTo>
                  <a:pt x="1064704" y="1439151"/>
                </a:lnTo>
                <a:lnTo>
                  <a:pt x="1064704" y="1407947"/>
                </a:lnTo>
                <a:lnTo>
                  <a:pt x="1095908" y="1407947"/>
                </a:lnTo>
                <a:lnTo>
                  <a:pt x="1095908" y="1376401"/>
                </a:lnTo>
                <a:lnTo>
                  <a:pt x="1064704" y="1376401"/>
                </a:lnTo>
                <a:lnTo>
                  <a:pt x="1064704" y="1345197"/>
                </a:lnTo>
                <a:lnTo>
                  <a:pt x="1033158" y="1345197"/>
                </a:lnTo>
                <a:close/>
                <a:moveTo>
                  <a:pt x="1375715" y="1206665"/>
                </a:moveTo>
                <a:lnTo>
                  <a:pt x="1375715" y="1238898"/>
                </a:lnTo>
                <a:lnTo>
                  <a:pt x="1343482" y="1238898"/>
                </a:lnTo>
                <a:lnTo>
                  <a:pt x="1343482" y="1271130"/>
                </a:lnTo>
                <a:lnTo>
                  <a:pt x="1375715" y="1271130"/>
                </a:lnTo>
                <a:lnTo>
                  <a:pt x="1375715" y="1303363"/>
                </a:lnTo>
                <a:lnTo>
                  <a:pt x="1407947" y="1303363"/>
                </a:lnTo>
                <a:lnTo>
                  <a:pt x="1407947" y="1271130"/>
                </a:lnTo>
                <a:lnTo>
                  <a:pt x="1440180" y="1271130"/>
                </a:lnTo>
                <a:lnTo>
                  <a:pt x="1440180" y="1238898"/>
                </a:lnTo>
                <a:lnTo>
                  <a:pt x="1407947" y="1238898"/>
                </a:lnTo>
                <a:lnTo>
                  <a:pt x="1407947" y="1206665"/>
                </a:lnTo>
                <a:lnTo>
                  <a:pt x="1375715" y="1206665"/>
                </a:lnTo>
                <a:close/>
                <a:moveTo>
                  <a:pt x="828446" y="1485100"/>
                </a:moveTo>
                <a:lnTo>
                  <a:pt x="828446" y="1514589"/>
                </a:lnTo>
                <a:lnTo>
                  <a:pt x="798957" y="1514589"/>
                </a:lnTo>
                <a:lnTo>
                  <a:pt x="798957" y="1544079"/>
                </a:lnTo>
                <a:lnTo>
                  <a:pt x="828446" y="1544079"/>
                </a:lnTo>
                <a:lnTo>
                  <a:pt x="828446" y="1573568"/>
                </a:lnTo>
                <a:lnTo>
                  <a:pt x="857936" y="1573568"/>
                </a:lnTo>
                <a:lnTo>
                  <a:pt x="857936" y="1544079"/>
                </a:lnTo>
                <a:lnTo>
                  <a:pt x="887425" y="1544079"/>
                </a:lnTo>
                <a:lnTo>
                  <a:pt x="887425" y="1514589"/>
                </a:lnTo>
                <a:lnTo>
                  <a:pt x="857936" y="1514589"/>
                </a:lnTo>
                <a:lnTo>
                  <a:pt x="857936" y="1485100"/>
                </a:lnTo>
                <a:lnTo>
                  <a:pt x="828446" y="1485100"/>
                </a:lnTo>
                <a:close/>
                <a:moveTo>
                  <a:pt x="1238555" y="1206665"/>
                </a:moveTo>
                <a:lnTo>
                  <a:pt x="1238555" y="1238898"/>
                </a:lnTo>
                <a:lnTo>
                  <a:pt x="1206322" y="1238898"/>
                </a:lnTo>
                <a:lnTo>
                  <a:pt x="1206322" y="1271130"/>
                </a:lnTo>
                <a:lnTo>
                  <a:pt x="1238555" y="1271130"/>
                </a:lnTo>
                <a:lnTo>
                  <a:pt x="1238555" y="1303363"/>
                </a:lnTo>
                <a:lnTo>
                  <a:pt x="1270787" y="1303363"/>
                </a:lnTo>
                <a:lnTo>
                  <a:pt x="1270787" y="1271130"/>
                </a:lnTo>
                <a:lnTo>
                  <a:pt x="1303020" y="1271130"/>
                </a:lnTo>
                <a:lnTo>
                  <a:pt x="1303020" y="1238898"/>
                </a:lnTo>
                <a:lnTo>
                  <a:pt x="1270787" y="1238898"/>
                </a:lnTo>
                <a:lnTo>
                  <a:pt x="1270787" y="1206665"/>
                </a:lnTo>
                <a:lnTo>
                  <a:pt x="1238555" y="1206665"/>
                </a:lnTo>
                <a:close/>
                <a:moveTo>
                  <a:pt x="1307135" y="1343825"/>
                </a:moveTo>
                <a:lnTo>
                  <a:pt x="1307135" y="1376058"/>
                </a:lnTo>
                <a:lnTo>
                  <a:pt x="1274902" y="1376058"/>
                </a:lnTo>
                <a:lnTo>
                  <a:pt x="1274902" y="1408290"/>
                </a:lnTo>
                <a:lnTo>
                  <a:pt x="1307135" y="1408290"/>
                </a:lnTo>
                <a:lnTo>
                  <a:pt x="1307135" y="1440523"/>
                </a:lnTo>
                <a:lnTo>
                  <a:pt x="1339367" y="1440523"/>
                </a:lnTo>
                <a:lnTo>
                  <a:pt x="1339367" y="1408290"/>
                </a:lnTo>
                <a:lnTo>
                  <a:pt x="1371600" y="1408290"/>
                </a:lnTo>
                <a:lnTo>
                  <a:pt x="1371600" y="1376058"/>
                </a:lnTo>
                <a:lnTo>
                  <a:pt x="1339367" y="1376058"/>
                </a:lnTo>
                <a:lnTo>
                  <a:pt x="1339367" y="1343825"/>
                </a:lnTo>
                <a:lnTo>
                  <a:pt x="1307135" y="1343825"/>
                </a:lnTo>
                <a:close/>
                <a:moveTo>
                  <a:pt x="1101395" y="1480985"/>
                </a:moveTo>
                <a:lnTo>
                  <a:pt x="1101395" y="1513218"/>
                </a:lnTo>
                <a:lnTo>
                  <a:pt x="1069162" y="1513218"/>
                </a:lnTo>
                <a:lnTo>
                  <a:pt x="1069162" y="1545450"/>
                </a:lnTo>
                <a:lnTo>
                  <a:pt x="1101395" y="1545450"/>
                </a:lnTo>
                <a:lnTo>
                  <a:pt x="1101395" y="1577683"/>
                </a:lnTo>
                <a:lnTo>
                  <a:pt x="1133627" y="1577683"/>
                </a:lnTo>
                <a:lnTo>
                  <a:pt x="1133627" y="1545450"/>
                </a:lnTo>
                <a:lnTo>
                  <a:pt x="1165860" y="1545450"/>
                </a:lnTo>
                <a:lnTo>
                  <a:pt x="1165860" y="1513218"/>
                </a:lnTo>
                <a:lnTo>
                  <a:pt x="1133627" y="1513218"/>
                </a:lnTo>
                <a:lnTo>
                  <a:pt x="1133627" y="1480985"/>
                </a:lnTo>
                <a:lnTo>
                  <a:pt x="1101395" y="1480985"/>
                </a:lnTo>
                <a:close/>
                <a:moveTo>
                  <a:pt x="759866" y="1622603"/>
                </a:moveTo>
                <a:lnTo>
                  <a:pt x="759866" y="1651749"/>
                </a:lnTo>
                <a:lnTo>
                  <a:pt x="730720" y="1651749"/>
                </a:lnTo>
                <a:lnTo>
                  <a:pt x="730720" y="1681239"/>
                </a:lnTo>
                <a:lnTo>
                  <a:pt x="759866" y="1681239"/>
                </a:lnTo>
                <a:lnTo>
                  <a:pt x="759866" y="1710385"/>
                </a:lnTo>
                <a:lnTo>
                  <a:pt x="789356" y="1710385"/>
                </a:lnTo>
                <a:lnTo>
                  <a:pt x="789356" y="1681239"/>
                </a:lnTo>
                <a:lnTo>
                  <a:pt x="818502" y="1681239"/>
                </a:lnTo>
                <a:lnTo>
                  <a:pt x="818502" y="1651749"/>
                </a:lnTo>
                <a:lnTo>
                  <a:pt x="789356" y="1651749"/>
                </a:lnTo>
                <a:lnTo>
                  <a:pt x="789356" y="1622603"/>
                </a:lnTo>
                <a:lnTo>
                  <a:pt x="759866" y="1622603"/>
                </a:lnTo>
                <a:close/>
                <a:moveTo>
                  <a:pt x="1545107" y="2674963"/>
                </a:moveTo>
                <a:lnTo>
                  <a:pt x="1545107" y="2642730"/>
                </a:lnTo>
                <a:lnTo>
                  <a:pt x="1577340" y="2642730"/>
                </a:lnTo>
                <a:lnTo>
                  <a:pt x="1577340" y="2610498"/>
                </a:lnTo>
                <a:lnTo>
                  <a:pt x="1545107" y="2610498"/>
                </a:lnTo>
                <a:lnTo>
                  <a:pt x="1545107" y="2578265"/>
                </a:lnTo>
                <a:lnTo>
                  <a:pt x="1512875" y="2578265"/>
                </a:lnTo>
                <a:lnTo>
                  <a:pt x="1512875" y="2610498"/>
                </a:lnTo>
                <a:lnTo>
                  <a:pt x="1480642" y="2610498"/>
                </a:lnTo>
                <a:lnTo>
                  <a:pt x="1480642" y="2642730"/>
                </a:lnTo>
                <a:lnTo>
                  <a:pt x="1512875" y="2642730"/>
                </a:lnTo>
                <a:lnTo>
                  <a:pt x="1512875" y="2674963"/>
                </a:lnTo>
                <a:lnTo>
                  <a:pt x="1545107" y="2674963"/>
                </a:lnTo>
                <a:close/>
                <a:moveTo>
                  <a:pt x="2679764" y="1072248"/>
                </a:moveTo>
                <a:lnTo>
                  <a:pt x="2679764" y="1102766"/>
                </a:lnTo>
                <a:lnTo>
                  <a:pt x="2649245" y="1102766"/>
                </a:lnTo>
                <a:lnTo>
                  <a:pt x="2649245" y="1132942"/>
                </a:lnTo>
                <a:lnTo>
                  <a:pt x="2679764" y="1132942"/>
                </a:lnTo>
                <a:lnTo>
                  <a:pt x="2679764" y="1163460"/>
                </a:lnTo>
                <a:lnTo>
                  <a:pt x="2709939" y="1163460"/>
                </a:lnTo>
                <a:lnTo>
                  <a:pt x="2709939" y="1132942"/>
                </a:lnTo>
                <a:lnTo>
                  <a:pt x="2740457" y="1132942"/>
                </a:lnTo>
                <a:lnTo>
                  <a:pt x="2740457" y="1102766"/>
                </a:lnTo>
                <a:lnTo>
                  <a:pt x="2709939" y="1102766"/>
                </a:lnTo>
                <a:lnTo>
                  <a:pt x="2709939" y="1072248"/>
                </a:lnTo>
                <a:lnTo>
                  <a:pt x="2679764" y="1072248"/>
                </a:lnTo>
                <a:close/>
                <a:moveTo>
                  <a:pt x="2748001" y="1208380"/>
                </a:moveTo>
                <a:lnTo>
                  <a:pt x="2748001" y="1239584"/>
                </a:lnTo>
                <a:lnTo>
                  <a:pt x="2716797" y="1239584"/>
                </a:lnTo>
                <a:lnTo>
                  <a:pt x="2716797" y="1270445"/>
                </a:lnTo>
                <a:lnTo>
                  <a:pt x="2748001" y="1270445"/>
                </a:lnTo>
                <a:lnTo>
                  <a:pt x="2748001" y="1301648"/>
                </a:lnTo>
                <a:lnTo>
                  <a:pt x="2778862" y="1301648"/>
                </a:lnTo>
                <a:lnTo>
                  <a:pt x="2778862" y="1270445"/>
                </a:lnTo>
                <a:lnTo>
                  <a:pt x="2810066" y="1270445"/>
                </a:lnTo>
                <a:lnTo>
                  <a:pt x="2810066" y="1239584"/>
                </a:lnTo>
                <a:lnTo>
                  <a:pt x="2778862" y="1239584"/>
                </a:lnTo>
                <a:lnTo>
                  <a:pt x="2778862" y="1208380"/>
                </a:lnTo>
                <a:lnTo>
                  <a:pt x="2748001" y="1208380"/>
                </a:lnTo>
                <a:close/>
                <a:moveTo>
                  <a:pt x="2611526" y="936803"/>
                </a:moveTo>
                <a:lnTo>
                  <a:pt x="2611526" y="965949"/>
                </a:lnTo>
                <a:lnTo>
                  <a:pt x="2582380" y="965949"/>
                </a:lnTo>
                <a:lnTo>
                  <a:pt x="2582380" y="995439"/>
                </a:lnTo>
                <a:lnTo>
                  <a:pt x="2611526" y="995439"/>
                </a:lnTo>
                <a:lnTo>
                  <a:pt x="2611526" y="1024585"/>
                </a:lnTo>
                <a:lnTo>
                  <a:pt x="2641016" y="1024585"/>
                </a:lnTo>
                <a:lnTo>
                  <a:pt x="2641016" y="995439"/>
                </a:lnTo>
                <a:lnTo>
                  <a:pt x="2670163" y="995439"/>
                </a:lnTo>
                <a:lnTo>
                  <a:pt x="2670163" y="965949"/>
                </a:lnTo>
                <a:lnTo>
                  <a:pt x="2641016" y="965949"/>
                </a:lnTo>
                <a:lnTo>
                  <a:pt x="2641016" y="936803"/>
                </a:lnTo>
                <a:lnTo>
                  <a:pt x="2611526" y="936803"/>
                </a:lnTo>
                <a:close/>
                <a:moveTo>
                  <a:pt x="2473681" y="934745"/>
                </a:moveTo>
                <a:lnTo>
                  <a:pt x="2473681" y="965264"/>
                </a:lnTo>
                <a:lnTo>
                  <a:pt x="2443163" y="965264"/>
                </a:lnTo>
                <a:lnTo>
                  <a:pt x="2443163" y="996125"/>
                </a:lnTo>
                <a:lnTo>
                  <a:pt x="2473681" y="996125"/>
                </a:lnTo>
                <a:lnTo>
                  <a:pt x="2473681" y="1026643"/>
                </a:lnTo>
                <a:lnTo>
                  <a:pt x="2504542" y="1026643"/>
                </a:lnTo>
                <a:lnTo>
                  <a:pt x="2504542" y="996125"/>
                </a:lnTo>
                <a:lnTo>
                  <a:pt x="2535060" y="996125"/>
                </a:lnTo>
                <a:lnTo>
                  <a:pt x="2535060" y="965264"/>
                </a:lnTo>
                <a:lnTo>
                  <a:pt x="2504542" y="965264"/>
                </a:lnTo>
                <a:lnTo>
                  <a:pt x="2504542" y="934745"/>
                </a:lnTo>
                <a:lnTo>
                  <a:pt x="2473681" y="934745"/>
                </a:lnTo>
                <a:close/>
                <a:moveTo>
                  <a:pt x="2404415" y="1069505"/>
                </a:moveTo>
                <a:lnTo>
                  <a:pt x="2404415" y="1101738"/>
                </a:lnTo>
                <a:lnTo>
                  <a:pt x="2372182" y="1101738"/>
                </a:lnTo>
                <a:lnTo>
                  <a:pt x="2372182" y="1133970"/>
                </a:lnTo>
                <a:lnTo>
                  <a:pt x="2404415" y="1133970"/>
                </a:lnTo>
                <a:lnTo>
                  <a:pt x="2404415" y="1166203"/>
                </a:lnTo>
                <a:lnTo>
                  <a:pt x="2436647" y="1166203"/>
                </a:lnTo>
                <a:lnTo>
                  <a:pt x="2436647" y="1133970"/>
                </a:lnTo>
                <a:lnTo>
                  <a:pt x="2468880" y="1133970"/>
                </a:lnTo>
                <a:lnTo>
                  <a:pt x="2468880" y="1101738"/>
                </a:lnTo>
                <a:lnTo>
                  <a:pt x="2436647" y="1101738"/>
                </a:lnTo>
                <a:lnTo>
                  <a:pt x="2436647" y="1069505"/>
                </a:lnTo>
                <a:lnTo>
                  <a:pt x="2404415" y="1069505"/>
                </a:lnTo>
                <a:close/>
                <a:moveTo>
                  <a:pt x="2541918" y="1070534"/>
                </a:moveTo>
                <a:lnTo>
                  <a:pt x="2541918" y="1102081"/>
                </a:lnTo>
                <a:lnTo>
                  <a:pt x="2510371" y="1102081"/>
                </a:lnTo>
                <a:lnTo>
                  <a:pt x="2510371" y="1133627"/>
                </a:lnTo>
                <a:lnTo>
                  <a:pt x="2541918" y="1133627"/>
                </a:lnTo>
                <a:lnTo>
                  <a:pt x="2541918" y="1165174"/>
                </a:lnTo>
                <a:lnTo>
                  <a:pt x="2573465" y="1165174"/>
                </a:lnTo>
                <a:lnTo>
                  <a:pt x="2573465" y="1133627"/>
                </a:lnTo>
                <a:lnTo>
                  <a:pt x="2605012" y="1133627"/>
                </a:lnTo>
                <a:lnTo>
                  <a:pt x="2605012" y="1102081"/>
                </a:lnTo>
                <a:lnTo>
                  <a:pt x="2573465" y="1102081"/>
                </a:lnTo>
                <a:lnTo>
                  <a:pt x="2573465" y="1070534"/>
                </a:lnTo>
                <a:lnTo>
                  <a:pt x="2541918" y="1070534"/>
                </a:lnTo>
                <a:close/>
                <a:moveTo>
                  <a:pt x="2954426" y="1347597"/>
                </a:moveTo>
                <a:lnTo>
                  <a:pt x="2954426" y="1377429"/>
                </a:lnTo>
                <a:lnTo>
                  <a:pt x="2924594" y="1377429"/>
                </a:lnTo>
                <a:lnTo>
                  <a:pt x="2924594" y="1406919"/>
                </a:lnTo>
                <a:lnTo>
                  <a:pt x="2954426" y="1406919"/>
                </a:lnTo>
                <a:lnTo>
                  <a:pt x="2954426" y="1436751"/>
                </a:lnTo>
                <a:lnTo>
                  <a:pt x="2983916" y="1436751"/>
                </a:lnTo>
                <a:lnTo>
                  <a:pt x="2983916" y="1406919"/>
                </a:lnTo>
                <a:lnTo>
                  <a:pt x="3013748" y="1406919"/>
                </a:lnTo>
                <a:lnTo>
                  <a:pt x="3013748" y="1377429"/>
                </a:lnTo>
                <a:lnTo>
                  <a:pt x="2983916" y="1377429"/>
                </a:lnTo>
                <a:lnTo>
                  <a:pt x="2983916" y="1347597"/>
                </a:lnTo>
                <a:lnTo>
                  <a:pt x="2954426" y="1347597"/>
                </a:lnTo>
                <a:close/>
                <a:moveTo>
                  <a:pt x="3023006" y="1485100"/>
                </a:moveTo>
                <a:lnTo>
                  <a:pt x="3023006" y="1514589"/>
                </a:lnTo>
                <a:lnTo>
                  <a:pt x="2993517" y="1514589"/>
                </a:lnTo>
                <a:lnTo>
                  <a:pt x="2993517" y="1544079"/>
                </a:lnTo>
                <a:lnTo>
                  <a:pt x="3023006" y="1544079"/>
                </a:lnTo>
                <a:lnTo>
                  <a:pt x="3023006" y="1573568"/>
                </a:lnTo>
                <a:lnTo>
                  <a:pt x="3052496" y="1573568"/>
                </a:lnTo>
                <a:lnTo>
                  <a:pt x="3052496" y="1544079"/>
                </a:lnTo>
                <a:lnTo>
                  <a:pt x="3081985" y="1544079"/>
                </a:lnTo>
                <a:lnTo>
                  <a:pt x="3081985" y="1514589"/>
                </a:lnTo>
                <a:lnTo>
                  <a:pt x="3052496" y="1514589"/>
                </a:lnTo>
                <a:lnTo>
                  <a:pt x="3052496" y="1485100"/>
                </a:lnTo>
                <a:lnTo>
                  <a:pt x="3023006" y="1485100"/>
                </a:lnTo>
                <a:close/>
                <a:moveTo>
                  <a:pt x="2817610" y="1074649"/>
                </a:moveTo>
                <a:lnTo>
                  <a:pt x="2817610" y="1103452"/>
                </a:lnTo>
                <a:lnTo>
                  <a:pt x="2788806" y="1103452"/>
                </a:lnTo>
                <a:lnTo>
                  <a:pt x="2788806" y="1132256"/>
                </a:lnTo>
                <a:lnTo>
                  <a:pt x="2817610" y="1132256"/>
                </a:lnTo>
                <a:lnTo>
                  <a:pt x="2817610" y="1161059"/>
                </a:lnTo>
                <a:lnTo>
                  <a:pt x="2846413" y="1161059"/>
                </a:lnTo>
                <a:lnTo>
                  <a:pt x="2846413" y="1132256"/>
                </a:lnTo>
                <a:lnTo>
                  <a:pt x="2875217" y="1132256"/>
                </a:lnTo>
                <a:lnTo>
                  <a:pt x="2875217" y="1103452"/>
                </a:lnTo>
                <a:lnTo>
                  <a:pt x="2846413" y="1103452"/>
                </a:lnTo>
                <a:lnTo>
                  <a:pt x="2846413" y="1074649"/>
                </a:lnTo>
                <a:lnTo>
                  <a:pt x="2817610" y="1074649"/>
                </a:lnTo>
                <a:close/>
                <a:moveTo>
                  <a:pt x="2885846" y="1211123"/>
                </a:moveTo>
                <a:lnTo>
                  <a:pt x="2885846" y="1240269"/>
                </a:lnTo>
                <a:lnTo>
                  <a:pt x="2856700" y="1240269"/>
                </a:lnTo>
                <a:lnTo>
                  <a:pt x="2856700" y="1269759"/>
                </a:lnTo>
                <a:lnTo>
                  <a:pt x="2885846" y="1269759"/>
                </a:lnTo>
                <a:lnTo>
                  <a:pt x="2885846" y="1298905"/>
                </a:lnTo>
                <a:lnTo>
                  <a:pt x="2915336" y="1298905"/>
                </a:lnTo>
                <a:lnTo>
                  <a:pt x="2915336" y="1269759"/>
                </a:lnTo>
                <a:lnTo>
                  <a:pt x="2944483" y="1269759"/>
                </a:lnTo>
                <a:lnTo>
                  <a:pt x="2944483" y="1240269"/>
                </a:lnTo>
                <a:lnTo>
                  <a:pt x="2915336" y="1240269"/>
                </a:lnTo>
                <a:lnTo>
                  <a:pt x="2915336" y="1211123"/>
                </a:lnTo>
                <a:lnTo>
                  <a:pt x="2885846" y="1211123"/>
                </a:lnTo>
                <a:close/>
                <a:moveTo>
                  <a:pt x="1856461" y="797585"/>
                </a:moveTo>
                <a:lnTo>
                  <a:pt x="1856461" y="828104"/>
                </a:lnTo>
                <a:lnTo>
                  <a:pt x="1825942" y="828104"/>
                </a:lnTo>
                <a:lnTo>
                  <a:pt x="1825942" y="858965"/>
                </a:lnTo>
                <a:lnTo>
                  <a:pt x="1856461" y="858965"/>
                </a:lnTo>
                <a:lnTo>
                  <a:pt x="1856461" y="889483"/>
                </a:lnTo>
                <a:lnTo>
                  <a:pt x="1887322" y="889483"/>
                </a:lnTo>
                <a:lnTo>
                  <a:pt x="1887322" y="858965"/>
                </a:lnTo>
                <a:lnTo>
                  <a:pt x="1917840" y="858965"/>
                </a:lnTo>
                <a:lnTo>
                  <a:pt x="1917840" y="828104"/>
                </a:lnTo>
                <a:lnTo>
                  <a:pt x="1887322" y="828104"/>
                </a:lnTo>
                <a:lnTo>
                  <a:pt x="1887322" y="797585"/>
                </a:lnTo>
                <a:lnTo>
                  <a:pt x="1856461" y="797585"/>
                </a:lnTo>
                <a:close/>
                <a:moveTo>
                  <a:pt x="1993621" y="797585"/>
                </a:moveTo>
                <a:lnTo>
                  <a:pt x="1993621" y="828104"/>
                </a:lnTo>
                <a:lnTo>
                  <a:pt x="1963102" y="828104"/>
                </a:lnTo>
                <a:lnTo>
                  <a:pt x="1963102" y="858965"/>
                </a:lnTo>
                <a:lnTo>
                  <a:pt x="1993621" y="858965"/>
                </a:lnTo>
                <a:lnTo>
                  <a:pt x="1993621" y="889483"/>
                </a:lnTo>
                <a:lnTo>
                  <a:pt x="2024482" y="889483"/>
                </a:lnTo>
                <a:lnTo>
                  <a:pt x="2024482" y="858965"/>
                </a:lnTo>
                <a:lnTo>
                  <a:pt x="2055000" y="858965"/>
                </a:lnTo>
                <a:lnTo>
                  <a:pt x="2055000" y="828104"/>
                </a:lnTo>
                <a:lnTo>
                  <a:pt x="2024482" y="828104"/>
                </a:lnTo>
                <a:lnTo>
                  <a:pt x="2024482" y="797585"/>
                </a:lnTo>
                <a:lnTo>
                  <a:pt x="1993621" y="797585"/>
                </a:lnTo>
                <a:close/>
                <a:moveTo>
                  <a:pt x="1924355" y="932345"/>
                </a:moveTo>
                <a:lnTo>
                  <a:pt x="1924355" y="964578"/>
                </a:lnTo>
                <a:lnTo>
                  <a:pt x="1892122" y="964578"/>
                </a:lnTo>
                <a:lnTo>
                  <a:pt x="1892122" y="996810"/>
                </a:lnTo>
                <a:lnTo>
                  <a:pt x="1924355" y="996810"/>
                </a:lnTo>
                <a:lnTo>
                  <a:pt x="1924355" y="1029043"/>
                </a:lnTo>
                <a:lnTo>
                  <a:pt x="1956587" y="1029043"/>
                </a:lnTo>
                <a:lnTo>
                  <a:pt x="1956587" y="996810"/>
                </a:lnTo>
                <a:lnTo>
                  <a:pt x="1988820" y="996810"/>
                </a:lnTo>
                <a:lnTo>
                  <a:pt x="1988820" y="964578"/>
                </a:lnTo>
                <a:lnTo>
                  <a:pt x="1956587" y="964578"/>
                </a:lnTo>
                <a:lnTo>
                  <a:pt x="1956587" y="932345"/>
                </a:lnTo>
                <a:lnTo>
                  <a:pt x="1924355" y="932345"/>
                </a:lnTo>
                <a:close/>
                <a:moveTo>
                  <a:pt x="2336178" y="933717"/>
                </a:moveTo>
                <a:lnTo>
                  <a:pt x="2336178" y="964921"/>
                </a:lnTo>
                <a:lnTo>
                  <a:pt x="2304974" y="964921"/>
                </a:lnTo>
                <a:lnTo>
                  <a:pt x="2304974" y="996467"/>
                </a:lnTo>
                <a:lnTo>
                  <a:pt x="2336178" y="996467"/>
                </a:lnTo>
                <a:lnTo>
                  <a:pt x="2336178" y="1027671"/>
                </a:lnTo>
                <a:lnTo>
                  <a:pt x="2367725" y="1027671"/>
                </a:lnTo>
                <a:lnTo>
                  <a:pt x="2367725" y="996467"/>
                </a:lnTo>
                <a:lnTo>
                  <a:pt x="2398928" y="996467"/>
                </a:lnTo>
                <a:lnTo>
                  <a:pt x="2398928" y="964921"/>
                </a:lnTo>
                <a:lnTo>
                  <a:pt x="2367725" y="964921"/>
                </a:lnTo>
                <a:lnTo>
                  <a:pt x="2367725" y="933717"/>
                </a:lnTo>
                <a:lnTo>
                  <a:pt x="2336178" y="933717"/>
                </a:lnTo>
                <a:close/>
                <a:moveTo>
                  <a:pt x="1787195" y="932345"/>
                </a:moveTo>
                <a:lnTo>
                  <a:pt x="1787195" y="964578"/>
                </a:lnTo>
                <a:lnTo>
                  <a:pt x="1754962" y="964578"/>
                </a:lnTo>
                <a:lnTo>
                  <a:pt x="1754962" y="996810"/>
                </a:lnTo>
                <a:lnTo>
                  <a:pt x="1787195" y="996810"/>
                </a:lnTo>
                <a:lnTo>
                  <a:pt x="1787195" y="1029043"/>
                </a:lnTo>
                <a:lnTo>
                  <a:pt x="1819427" y="1029043"/>
                </a:lnTo>
                <a:lnTo>
                  <a:pt x="1819427" y="996810"/>
                </a:lnTo>
                <a:lnTo>
                  <a:pt x="1851660" y="996810"/>
                </a:lnTo>
                <a:lnTo>
                  <a:pt x="1851660" y="964578"/>
                </a:lnTo>
                <a:lnTo>
                  <a:pt x="1819427" y="964578"/>
                </a:lnTo>
                <a:lnTo>
                  <a:pt x="1819427" y="932345"/>
                </a:lnTo>
                <a:lnTo>
                  <a:pt x="1787195" y="932345"/>
                </a:lnTo>
                <a:close/>
                <a:moveTo>
                  <a:pt x="3092615" y="1350683"/>
                </a:moveTo>
                <a:lnTo>
                  <a:pt x="3092615" y="1378458"/>
                </a:lnTo>
                <a:lnTo>
                  <a:pt x="3064840" y="1378458"/>
                </a:lnTo>
                <a:lnTo>
                  <a:pt x="3064840" y="1405890"/>
                </a:lnTo>
                <a:lnTo>
                  <a:pt x="3092615" y="1405890"/>
                </a:lnTo>
                <a:lnTo>
                  <a:pt x="3092615" y="1433665"/>
                </a:lnTo>
                <a:lnTo>
                  <a:pt x="3120047" y="1433665"/>
                </a:lnTo>
                <a:lnTo>
                  <a:pt x="3120047" y="1405890"/>
                </a:lnTo>
                <a:lnTo>
                  <a:pt x="3147822" y="1405890"/>
                </a:lnTo>
                <a:lnTo>
                  <a:pt x="3147822" y="1378458"/>
                </a:lnTo>
                <a:lnTo>
                  <a:pt x="3120047" y="1378458"/>
                </a:lnTo>
                <a:lnTo>
                  <a:pt x="3120047" y="1350683"/>
                </a:lnTo>
                <a:lnTo>
                  <a:pt x="3092615" y="1350683"/>
                </a:lnTo>
                <a:close/>
                <a:moveTo>
                  <a:pt x="2061515" y="932345"/>
                </a:moveTo>
                <a:lnTo>
                  <a:pt x="2061515" y="964578"/>
                </a:lnTo>
                <a:lnTo>
                  <a:pt x="2029282" y="964578"/>
                </a:lnTo>
                <a:lnTo>
                  <a:pt x="2029282" y="996810"/>
                </a:lnTo>
                <a:lnTo>
                  <a:pt x="2061515" y="996810"/>
                </a:lnTo>
                <a:lnTo>
                  <a:pt x="2061515" y="1029043"/>
                </a:lnTo>
                <a:lnTo>
                  <a:pt x="2093747" y="1029043"/>
                </a:lnTo>
                <a:lnTo>
                  <a:pt x="2093747" y="996810"/>
                </a:lnTo>
                <a:lnTo>
                  <a:pt x="2125980" y="996810"/>
                </a:lnTo>
                <a:lnTo>
                  <a:pt x="2125980" y="964578"/>
                </a:lnTo>
                <a:lnTo>
                  <a:pt x="2093747" y="964578"/>
                </a:lnTo>
                <a:lnTo>
                  <a:pt x="2093747" y="932345"/>
                </a:lnTo>
                <a:lnTo>
                  <a:pt x="2061515" y="932345"/>
                </a:lnTo>
                <a:close/>
                <a:moveTo>
                  <a:pt x="2268284" y="798614"/>
                </a:moveTo>
                <a:lnTo>
                  <a:pt x="2268284" y="828446"/>
                </a:lnTo>
                <a:lnTo>
                  <a:pt x="2238451" y="828446"/>
                </a:lnTo>
                <a:lnTo>
                  <a:pt x="2238451" y="858622"/>
                </a:lnTo>
                <a:lnTo>
                  <a:pt x="2268284" y="858622"/>
                </a:lnTo>
                <a:lnTo>
                  <a:pt x="2268284" y="888454"/>
                </a:lnTo>
                <a:lnTo>
                  <a:pt x="2298459" y="888454"/>
                </a:lnTo>
                <a:lnTo>
                  <a:pt x="2298459" y="858622"/>
                </a:lnTo>
                <a:lnTo>
                  <a:pt x="2328291" y="858622"/>
                </a:lnTo>
                <a:lnTo>
                  <a:pt x="2328291" y="828446"/>
                </a:lnTo>
                <a:lnTo>
                  <a:pt x="2298459" y="828446"/>
                </a:lnTo>
                <a:lnTo>
                  <a:pt x="2298459" y="798614"/>
                </a:lnTo>
                <a:lnTo>
                  <a:pt x="2268284" y="798614"/>
                </a:lnTo>
                <a:close/>
                <a:moveTo>
                  <a:pt x="2198675" y="932688"/>
                </a:moveTo>
                <a:lnTo>
                  <a:pt x="2198675" y="964578"/>
                </a:lnTo>
                <a:lnTo>
                  <a:pt x="2166785" y="964578"/>
                </a:lnTo>
                <a:lnTo>
                  <a:pt x="2166785" y="996810"/>
                </a:lnTo>
                <a:lnTo>
                  <a:pt x="2198675" y="996810"/>
                </a:lnTo>
                <a:lnTo>
                  <a:pt x="2198675" y="1028700"/>
                </a:lnTo>
                <a:lnTo>
                  <a:pt x="2230907" y="1028700"/>
                </a:lnTo>
                <a:lnTo>
                  <a:pt x="2230907" y="996810"/>
                </a:lnTo>
                <a:lnTo>
                  <a:pt x="2262797" y="996810"/>
                </a:lnTo>
                <a:lnTo>
                  <a:pt x="2262797" y="964578"/>
                </a:lnTo>
                <a:lnTo>
                  <a:pt x="2230907" y="964578"/>
                </a:lnTo>
                <a:lnTo>
                  <a:pt x="2230907" y="932688"/>
                </a:lnTo>
                <a:lnTo>
                  <a:pt x="2198675" y="932688"/>
                </a:lnTo>
                <a:close/>
                <a:moveTo>
                  <a:pt x="2131124" y="797928"/>
                </a:moveTo>
                <a:lnTo>
                  <a:pt x="2131124" y="828446"/>
                </a:lnTo>
                <a:lnTo>
                  <a:pt x="2100605" y="828446"/>
                </a:lnTo>
                <a:lnTo>
                  <a:pt x="2100605" y="858622"/>
                </a:lnTo>
                <a:lnTo>
                  <a:pt x="2131124" y="858622"/>
                </a:lnTo>
                <a:lnTo>
                  <a:pt x="2131124" y="889140"/>
                </a:lnTo>
                <a:lnTo>
                  <a:pt x="2161299" y="889140"/>
                </a:lnTo>
                <a:lnTo>
                  <a:pt x="2161299" y="858622"/>
                </a:lnTo>
                <a:lnTo>
                  <a:pt x="2191817" y="858622"/>
                </a:lnTo>
                <a:lnTo>
                  <a:pt x="2191817" y="828446"/>
                </a:lnTo>
                <a:lnTo>
                  <a:pt x="2161299" y="828446"/>
                </a:lnTo>
                <a:lnTo>
                  <a:pt x="2161299" y="797928"/>
                </a:lnTo>
                <a:lnTo>
                  <a:pt x="2131124" y="797928"/>
                </a:lnTo>
                <a:close/>
                <a:moveTo>
                  <a:pt x="2847785" y="2536431"/>
                </a:moveTo>
                <a:lnTo>
                  <a:pt x="2847785" y="2505227"/>
                </a:lnTo>
                <a:lnTo>
                  <a:pt x="2878988" y="2505227"/>
                </a:lnTo>
                <a:lnTo>
                  <a:pt x="2878988" y="2473681"/>
                </a:lnTo>
                <a:lnTo>
                  <a:pt x="2847785" y="2473681"/>
                </a:lnTo>
                <a:lnTo>
                  <a:pt x="2847785" y="2442477"/>
                </a:lnTo>
                <a:lnTo>
                  <a:pt x="2816238" y="2442477"/>
                </a:lnTo>
                <a:lnTo>
                  <a:pt x="2816238" y="2473681"/>
                </a:lnTo>
                <a:lnTo>
                  <a:pt x="2785034" y="2473681"/>
                </a:lnTo>
                <a:lnTo>
                  <a:pt x="2785034" y="2505227"/>
                </a:lnTo>
                <a:lnTo>
                  <a:pt x="2816238" y="2505227"/>
                </a:lnTo>
                <a:lnTo>
                  <a:pt x="2816238" y="2536431"/>
                </a:lnTo>
                <a:lnTo>
                  <a:pt x="2847785" y="2536431"/>
                </a:lnTo>
                <a:close/>
                <a:moveTo>
                  <a:pt x="2710967" y="2537803"/>
                </a:moveTo>
                <a:lnTo>
                  <a:pt x="2710967" y="2505570"/>
                </a:lnTo>
                <a:lnTo>
                  <a:pt x="2743200" y="2505570"/>
                </a:lnTo>
                <a:lnTo>
                  <a:pt x="2743200" y="2473338"/>
                </a:lnTo>
                <a:lnTo>
                  <a:pt x="2710967" y="2473338"/>
                </a:lnTo>
                <a:lnTo>
                  <a:pt x="2710967" y="2441105"/>
                </a:lnTo>
                <a:lnTo>
                  <a:pt x="2678735" y="2441105"/>
                </a:lnTo>
                <a:lnTo>
                  <a:pt x="2678735" y="2473338"/>
                </a:lnTo>
                <a:lnTo>
                  <a:pt x="2646502" y="2473338"/>
                </a:lnTo>
                <a:lnTo>
                  <a:pt x="2646502" y="2505570"/>
                </a:lnTo>
                <a:lnTo>
                  <a:pt x="2678735" y="2505570"/>
                </a:lnTo>
                <a:lnTo>
                  <a:pt x="2678735" y="2537803"/>
                </a:lnTo>
                <a:lnTo>
                  <a:pt x="2710967" y="2537803"/>
                </a:lnTo>
                <a:close/>
                <a:moveTo>
                  <a:pt x="2368067" y="2674963"/>
                </a:moveTo>
                <a:lnTo>
                  <a:pt x="2368067" y="2642730"/>
                </a:lnTo>
                <a:lnTo>
                  <a:pt x="2400300" y="2642730"/>
                </a:lnTo>
                <a:lnTo>
                  <a:pt x="2400300" y="2610498"/>
                </a:lnTo>
                <a:lnTo>
                  <a:pt x="2368067" y="2610498"/>
                </a:lnTo>
                <a:lnTo>
                  <a:pt x="2368067" y="2578265"/>
                </a:lnTo>
                <a:lnTo>
                  <a:pt x="2335835" y="2578265"/>
                </a:lnTo>
                <a:lnTo>
                  <a:pt x="2335835" y="2610498"/>
                </a:lnTo>
                <a:lnTo>
                  <a:pt x="2303602" y="2610498"/>
                </a:lnTo>
                <a:lnTo>
                  <a:pt x="2303602" y="2642730"/>
                </a:lnTo>
                <a:lnTo>
                  <a:pt x="2335835" y="2642730"/>
                </a:lnTo>
                <a:lnTo>
                  <a:pt x="2335835" y="2674963"/>
                </a:lnTo>
                <a:lnTo>
                  <a:pt x="2368067" y="2674963"/>
                </a:lnTo>
                <a:close/>
                <a:moveTo>
                  <a:pt x="2505227" y="2674963"/>
                </a:moveTo>
                <a:lnTo>
                  <a:pt x="2505227" y="2642730"/>
                </a:lnTo>
                <a:lnTo>
                  <a:pt x="2537460" y="2642730"/>
                </a:lnTo>
                <a:lnTo>
                  <a:pt x="2537460" y="2610498"/>
                </a:lnTo>
                <a:lnTo>
                  <a:pt x="2505227" y="2610498"/>
                </a:lnTo>
                <a:lnTo>
                  <a:pt x="2505227" y="2578265"/>
                </a:lnTo>
                <a:lnTo>
                  <a:pt x="2472995" y="2578265"/>
                </a:lnTo>
                <a:lnTo>
                  <a:pt x="2472995" y="2610498"/>
                </a:lnTo>
                <a:lnTo>
                  <a:pt x="2440762" y="2610498"/>
                </a:lnTo>
                <a:lnTo>
                  <a:pt x="2440762" y="2642730"/>
                </a:lnTo>
                <a:lnTo>
                  <a:pt x="2472995" y="2642730"/>
                </a:lnTo>
                <a:lnTo>
                  <a:pt x="2472995" y="2674963"/>
                </a:lnTo>
                <a:lnTo>
                  <a:pt x="2505227" y="2674963"/>
                </a:lnTo>
                <a:close/>
                <a:moveTo>
                  <a:pt x="2642387" y="2674963"/>
                </a:moveTo>
                <a:lnTo>
                  <a:pt x="2642387" y="2642730"/>
                </a:lnTo>
                <a:lnTo>
                  <a:pt x="2674620" y="2642730"/>
                </a:lnTo>
                <a:lnTo>
                  <a:pt x="2674620" y="2610498"/>
                </a:lnTo>
                <a:lnTo>
                  <a:pt x="2642387" y="2610498"/>
                </a:lnTo>
                <a:lnTo>
                  <a:pt x="2642387" y="2578265"/>
                </a:lnTo>
                <a:lnTo>
                  <a:pt x="2610155" y="2578265"/>
                </a:lnTo>
                <a:lnTo>
                  <a:pt x="2610155" y="2610498"/>
                </a:lnTo>
                <a:lnTo>
                  <a:pt x="2577922" y="2610498"/>
                </a:lnTo>
                <a:lnTo>
                  <a:pt x="2577922" y="2642730"/>
                </a:lnTo>
                <a:lnTo>
                  <a:pt x="2610155" y="2642730"/>
                </a:lnTo>
                <a:lnTo>
                  <a:pt x="2610155" y="2674963"/>
                </a:lnTo>
                <a:lnTo>
                  <a:pt x="2642387" y="2674963"/>
                </a:lnTo>
                <a:close/>
                <a:moveTo>
                  <a:pt x="2573807" y="2537803"/>
                </a:moveTo>
                <a:lnTo>
                  <a:pt x="2573807" y="2505570"/>
                </a:lnTo>
                <a:lnTo>
                  <a:pt x="2606040" y="2505570"/>
                </a:lnTo>
                <a:lnTo>
                  <a:pt x="2606040" y="2473338"/>
                </a:lnTo>
                <a:lnTo>
                  <a:pt x="2573807" y="2473338"/>
                </a:lnTo>
                <a:lnTo>
                  <a:pt x="2573807" y="2441105"/>
                </a:lnTo>
                <a:lnTo>
                  <a:pt x="2541575" y="2441105"/>
                </a:lnTo>
                <a:lnTo>
                  <a:pt x="2541575" y="2473338"/>
                </a:lnTo>
                <a:lnTo>
                  <a:pt x="2509342" y="2473338"/>
                </a:lnTo>
                <a:lnTo>
                  <a:pt x="2509342" y="2505570"/>
                </a:lnTo>
                <a:lnTo>
                  <a:pt x="2541575" y="2505570"/>
                </a:lnTo>
                <a:lnTo>
                  <a:pt x="2541575" y="2537803"/>
                </a:lnTo>
                <a:lnTo>
                  <a:pt x="2573807" y="2537803"/>
                </a:lnTo>
                <a:close/>
                <a:moveTo>
                  <a:pt x="2436647" y="2812123"/>
                </a:moveTo>
                <a:lnTo>
                  <a:pt x="2436647" y="2779890"/>
                </a:lnTo>
                <a:lnTo>
                  <a:pt x="2468880" y="2779890"/>
                </a:lnTo>
                <a:lnTo>
                  <a:pt x="2468880" y="2747658"/>
                </a:lnTo>
                <a:lnTo>
                  <a:pt x="2436647" y="2747658"/>
                </a:lnTo>
                <a:lnTo>
                  <a:pt x="2436647" y="2715425"/>
                </a:lnTo>
                <a:lnTo>
                  <a:pt x="2404415" y="2715425"/>
                </a:lnTo>
                <a:lnTo>
                  <a:pt x="2404415" y="2747658"/>
                </a:lnTo>
                <a:lnTo>
                  <a:pt x="2372182" y="2747658"/>
                </a:lnTo>
                <a:lnTo>
                  <a:pt x="2372182" y="2779890"/>
                </a:lnTo>
                <a:lnTo>
                  <a:pt x="2404415" y="2779890"/>
                </a:lnTo>
                <a:lnTo>
                  <a:pt x="2404415" y="2812123"/>
                </a:lnTo>
                <a:lnTo>
                  <a:pt x="2436647" y="2812123"/>
                </a:lnTo>
                <a:close/>
                <a:moveTo>
                  <a:pt x="2162327" y="2812123"/>
                </a:moveTo>
                <a:lnTo>
                  <a:pt x="2162327" y="2779890"/>
                </a:lnTo>
                <a:lnTo>
                  <a:pt x="2194560" y="2779890"/>
                </a:lnTo>
                <a:lnTo>
                  <a:pt x="2194560" y="2747658"/>
                </a:lnTo>
                <a:lnTo>
                  <a:pt x="2162327" y="2747658"/>
                </a:lnTo>
                <a:lnTo>
                  <a:pt x="2162327" y="2715425"/>
                </a:lnTo>
                <a:lnTo>
                  <a:pt x="2130095" y="2715425"/>
                </a:lnTo>
                <a:lnTo>
                  <a:pt x="2130095" y="2747658"/>
                </a:lnTo>
                <a:lnTo>
                  <a:pt x="2097862" y="2747658"/>
                </a:lnTo>
                <a:lnTo>
                  <a:pt x="2097862" y="2779890"/>
                </a:lnTo>
                <a:lnTo>
                  <a:pt x="2130095" y="2779890"/>
                </a:lnTo>
                <a:lnTo>
                  <a:pt x="2130095" y="2812123"/>
                </a:lnTo>
                <a:lnTo>
                  <a:pt x="2162327" y="2812123"/>
                </a:lnTo>
                <a:close/>
                <a:moveTo>
                  <a:pt x="3161195" y="1488186"/>
                </a:moveTo>
                <a:lnTo>
                  <a:pt x="3161195" y="1515618"/>
                </a:lnTo>
                <a:lnTo>
                  <a:pt x="3133763" y="1515618"/>
                </a:lnTo>
                <a:lnTo>
                  <a:pt x="3133763" y="1543050"/>
                </a:lnTo>
                <a:lnTo>
                  <a:pt x="3161195" y="1543050"/>
                </a:lnTo>
                <a:lnTo>
                  <a:pt x="3161195" y="1570482"/>
                </a:lnTo>
                <a:lnTo>
                  <a:pt x="3188627" y="1570482"/>
                </a:lnTo>
                <a:lnTo>
                  <a:pt x="3188627" y="1543050"/>
                </a:lnTo>
                <a:lnTo>
                  <a:pt x="3216059" y="1543050"/>
                </a:lnTo>
                <a:lnTo>
                  <a:pt x="3216059" y="1515618"/>
                </a:lnTo>
                <a:lnTo>
                  <a:pt x="3188627" y="1515618"/>
                </a:lnTo>
                <a:lnTo>
                  <a:pt x="3188627" y="1488186"/>
                </a:lnTo>
                <a:lnTo>
                  <a:pt x="3161195" y="1488186"/>
                </a:lnTo>
                <a:close/>
                <a:moveTo>
                  <a:pt x="2093747" y="2674963"/>
                </a:moveTo>
                <a:lnTo>
                  <a:pt x="2093747" y="2642730"/>
                </a:lnTo>
                <a:lnTo>
                  <a:pt x="2125980" y="2642730"/>
                </a:lnTo>
                <a:lnTo>
                  <a:pt x="2125980" y="2610498"/>
                </a:lnTo>
                <a:lnTo>
                  <a:pt x="2093747" y="2610498"/>
                </a:lnTo>
                <a:lnTo>
                  <a:pt x="2093747" y="2578265"/>
                </a:lnTo>
                <a:lnTo>
                  <a:pt x="2061515" y="2578265"/>
                </a:lnTo>
                <a:lnTo>
                  <a:pt x="2061515" y="2610498"/>
                </a:lnTo>
                <a:lnTo>
                  <a:pt x="2029282" y="2610498"/>
                </a:lnTo>
                <a:lnTo>
                  <a:pt x="2029282" y="2642730"/>
                </a:lnTo>
                <a:lnTo>
                  <a:pt x="2061515" y="2642730"/>
                </a:lnTo>
                <a:lnTo>
                  <a:pt x="2061515" y="2674963"/>
                </a:lnTo>
                <a:lnTo>
                  <a:pt x="2093747" y="2674963"/>
                </a:lnTo>
                <a:close/>
                <a:moveTo>
                  <a:pt x="2230907" y="2674963"/>
                </a:moveTo>
                <a:lnTo>
                  <a:pt x="2230907" y="2642730"/>
                </a:lnTo>
                <a:lnTo>
                  <a:pt x="2263140" y="2642730"/>
                </a:lnTo>
                <a:lnTo>
                  <a:pt x="2263140" y="2610498"/>
                </a:lnTo>
                <a:lnTo>
                  <a:pt x="2230907" y="2610498"/>
                </a:lnTo>
                <a:lnTo>
                  <a:pt x="2230907" y="2578265"/>
                </a:lnTo>
                <a:lnTo>
                  <a:pt x="2198675" y="2578265"/>
                </a:lnTo>
                <a:lnTo>
                  <a:pt x="2198675" y="2610498"/>
                </a:lnTo>
                <a:lnTo>
                  <a:pt x="2166442" y="2610498"/>
                </a:lnTo>
                <a:lnTo>
                  <a:pt x="2166442" y="2642730"/>
                </a:lnTo>
                <a:lnTo>
                  <a:pt x="2198675" y="2642730"/>
                </a:lnTo>
                <a:lnTo>
                  <a:pt x="2198675" y="2674963"/>
                </a:lnTo>
                <a:lnTo>
                  <a:pt x="2230907" y="2674963"/>
                </a:lnTo>
                <a:close/>
                <a:moveTo>
                  <a:pt x="2299487" y="2812123"/>
                </a:moveTo>
                <a:lnTo>
                  <a:pt x="2299487" y="2779890"/>
                </a:lnTo>
                <a:lnTo>
                  <a:pt x="2331720" y="2779890"/>
                </a:lnTo>
                <a:lnTo>
                  <a:pt x="2331720" y="2747658"/>
                </a:lnTo>
                <a:lnTo>
                  <a:pt x="2299487" y="2747658"/>
                </a:lnTo>
                <a:lnTo>
                  <a:pt x="2299487" y="2715425"/>
                </a:lnTo>
                <a:lnTo>
                  <a:pt x="2267255" y="2715425"/>
                </a:lnTo>
                <a:lnTo>
                  <a:pt x="2267255" y="2747658"/>
                </a:lnTo>
                <a:lnTo>
                  <a:pt x="2235022" y="2747658"/>
                </a:lnTo>
                <a:lnTo>
                  <a:pt x="2235022" y="2779890"/>
                </a:lnTo>
                <a:lnTo>
                  <a:pt x="2267255" y="2779890"/>
                </a:lnTo>
                <a:lnTo>
                  <a:pt x="2267255" y="2812123"/>
                </a:lnTo>
                <a:lnTo>
                  <a:pt x="2299487" y="2812123"/>
                </a:lnTo>
                <a:close/>
                <a:moveTo>
                  <a:pt x="3189313" y="2120837"/>
                </a:moveTo>
                <a:lnTo>
                  <a:pt x="3189313" y="2092376"/>
                </a:lnTo>
                <a:lnTo>
                  <a:pt x="3217774" y="2092376"/>
                </a:lnTo>
                <a:lnTo>
                  <a:pt x="3217774" y="2063572"/>
                </a:lnTo>
                <a:lnTo>
                  <a:pt x="3189313" y="2063572"/>
                </a:lnTo>
                <a:lnTo>
                  <a:pt x="3189313" y="2035112"/>
                </a:lnTo>
                <a:lnTo>
                  <a:pt x="3160510" y="2035112"/>
                </a:lnTo>
                <a:lnTo>
                  <a:pt x="3160510" y="2063572"/>
                </a:lnTo>
                <a:lnTo>
                  <a:pt x="3132049" y="2063572"/>
                </a:lnTo>
                <a:lnTo>
                  <a:pt x="3132049" y="2092376"/>
                </a:lnTo>
                <a:lnTo>
                  <a:pt x="3160510" y="2092376"/>
                </a:lnTo>
                <a:lnTo>
                  <a:pt x="3160510" y="2120837"/>
                </a:lnTo>
                <a:lnTo>
                  <a:pt x="3189313" y="2120837"/>
                </a:lnTo>
                <a:close/>
                <a:moveTo>
                  <a:pt x="3229775" y="1899666"/>
                </a:moveTo>
                <a:lnTo>
                  <a:pt x="3229775" y="1927098"/>
                </a:lnTo>
                <a:lnTo>
                  <a:pt x="3202343" y="1927098"/>
                </a:lnTo>
                <a:lnTo>
                  <a:pt x="3202343" y="1954530"/>
                </a:lnTo>
                <a:lnTo>
                  <a:pt x="3229775" y="1954530"/>
                </a:lnTo>
                <a:lnTo>
                  <a:pt x="3229775" y="1981962"/>
                </a:lnTo>
                <a:lnTo>
                  <a:pt x="3257207" y="1981962"/>
                </a:lnTo>
                <a:lnTo>
                  <a:pt x="3257207" y="1954530"/>
                </a:lnTo>
                <a:lnTo>
                  <a:pt x="3284639" y="1954530"/>
                </a:lnTo>
                <a:lnTo>
                  <a:pt x="3284639" y="1927098"/>
                </a:lnTo>
                <a:lnTo>
                  <a:pt x="3257207" y="1927098"/>
                </a:lnTo>
                <a:lnTo>
                  <a:pt x="3257207" y="1899666"/>
                </a:lnTo>
                <a:lnTo>
                  <a:pt x="3229775" y="1899666"/>
                </a:lnTo>
                <a:close/>
                <a:moveTo>
                  <a:pt x="3120733" y="2258682"/>
                </a:moveTo>
                <a:lnTo>
                  <a:pt x="3120733" y="2229536"/>
                </a:lnTo>
                <a:lnTo>
                  <a:pt x="3149879" y="2229536"/>
                </a:lnTo>
                <a:lnTo>
                  <a:pt x="3149879" y="2200732"/>
                </a:lnTo>
                <a:lnTo>
                  <a:pt x="3120733" y="2200732"/>
                </a:lnTo>
                <a:lnTo>
                  <a:pt x="3120733" y="2171586"/>
                </a:lnTo>
                <a:lnTo>
                  <a:pt x="3091930" y="2171586"/>
                </a:lnTo>
                <a:lnTo>
                  <a:pt x="3091930" y="2200732"/>
                </a:lnTo>
                <a:lnTo>
                  <a:pt x="3062783" y="2200732"/>
                </a:lnTo>
                <a:lnTo>
                  <a:pt x="3062783" y="2229536"/>
                </a:lnTo>
                <a:lnTo>
                  <a:pt x="3091930" y="2229536"/>
                </a:lnTo>
                <a:lnTo>
                  <a:pt x="3091930" y="2258682"/>
                </a:lnTo>
                <a:lnTo>
                  <a:pt x="3120733" y="2258682"/>
                </a:lnTo>
                <a:close/>
                <a:moveTo>
                  <a:pt x="3230118" y="1626375"/>
                </a:moveTo>
                <a:lnTo>
                  <a:pt x="3230118" y="1653121"/>
                </a:lnTo>
                <a:lnTo>
                  <a:pt x="3203372" y="1653121"/>
                </a:lnTo>
                <a:lnTo>
                  <a:pt x="3203372" y="1679867"/>
                </a:lnTo>
                <a:lnTo>
                  <a:pt x="3230118" y="1679867"/>
                </a:lnTo>
                <a:lnTo>
                  <a:pt x="3230118" y="1706613"/>
                </a:lnTo>
                <a:lnTo>
                  <a:pt x="3256864" y="1706613"/>
                </a:lnTo>
                <a:lnTo>
                  <a:pt x="3256864" y="1679867"/>
                </a:lnTo>
                <a:lnTo>
                  <a:pt x="3283610" y="1679867"/>
                </a:lnTo>
                <a:lnTo>
                  <a:pt x="3283610" y="1653121"/>
                </a:lnTo>
                <a:lnTo>
                  <a:pt x="3256864" y="1653121"/>
                </a:lnTo>
                <a:lnTo>
                  <a:pt x="3256864" y="1626375"/>
                </a:lnTo>
                <a:lnTo>
                  <a:pt x="3230118" y="1626375"/>
                </a:lnTo>
                <a:close/>
                <a:moveTo>
                  <a:pt x="2025167" y="2812123"/>
                </a:moveTo>
                <a:lnTo>
                  <a:pt x="2025167" y="2779890"/>
                </a:lnTo>
                <a:lnTo>
                  <a:pt x="2057400" y="2779890"/>
                </a:lnTo>
                <a:lnTo>
                  <a:pt x="2057400" y="2747658"/>
                </a:lnTo>
                <a:lnTo>
                  <a:pt x="2025167" y="2747658"/>
                </a:lnTo>
                <a:lnTo>
                  <a:pt x="2025167" y="2715425"/>
                </a:lnTo>
                <a:lnTo>
                  <a:pt x="1992935" y="2715425"/>
                </a:lnTo>
                <a:lnTo>
                  <a:pt x="1992935" y="2747658"/>
                </a:lnTo>
                <a:lnTo>
                  <a:pt x="1960702" y="2747658"/>
                </a:lnTo>
                <a:lnTo>
                  <a:pt x="1960702" y="2779890"/>
                </a:lnTo>
                <a:lnTo>
                  <a:pt x="1992935" y="2779890"/>
                </a:lnTo>
                <a:lnTo>
                  <a:pt x="1992935" y="2812123"/>
                </a:lnTo>
                <a:lnTo>
                  <a:pt x="2025167" y="2812123"/>
                </a:lnTo>
                <a:close/>
                <a:moveTo>
                  <a:pt x="2779547" y="2400643"/>
                </a:moveTo>
                <a:lnTo>
                  <a:pt x="2779547" y="2368410"/>
                </a:lnTo>
                <a:lnTo>
                  <a:pt x="2811780" y="2368410"/>
                </a:lnTo>
                <a:lnTo>
                  <a:pt x="2811780" y="2336178"/>
                </a:lnTo>
                <a:lnTo>
                  <a:pt x="2779547" y="2336178"/>
                </a:lnTo>
                <a:lnTo>
                  <a:pt x="2779547" y="2303945"/>
                </a:lnTo>
                <a:lnTo>
                  <a:pt x="2747315" y="2303945"/>
                </a:lnTo>
                <a:lnTo>
                  <a:pt x="2747315" y="2336178"/>
                </a:lnTo>
                <a:lnTo>
                  <a:pt x="2715082" y="2336178"/>
                </a:lnTo>
                <a:lnTo>
                  <a:pt x="2715082" y="2368410"/>
                </a:lnTo>
                <a:lnTo>
                  <a:pt x="2747315" y="2368410"/>
                </a:lnTo>
                <a:lnTo>
                  <a:pt x="2747315" y="2400643"/>
                </a:lnTo>
                <a:lnTo>
                  <a:pt x="2779547" y="2400643"/>
                </a:lnTo>
                <a:close/>
                <a:moveTo>
                  <a:pt x="2916365" y="2399271"/>
                </a:moveTo>
                <a:lnTo>
                  <a:pt x="2916365" y="2368067"/>
                </a:lnTo>
                <a:lnTo>
                  <a:pt x="2947568" y="2368067"/>
                </a:lnTo>
                <a:lnTo>
                  <a:pt x="2947568" y="2336521"/>
                </a:lnTo>
                <a:lnTo>
                  <a:pt x="2916365" y="2336521"/>
                </a:lnTo>
                <a:lnTo>
                  <a:pt x="2916365" y="2305317"/>
                </a:lnTo>
                <a:lnTo>
                  <a:pt x="2884818" y="2305317"/>
                </a:lnTo>
                <a:lnTo>
                  <a:pt x="2884818" y="2336521"/>
                </a:lnTo>
                <a:lnTo>
                  <a:pt x="2853614" y="2336521"/>
                </a:lnTo>
                <a:lnTo>
                  <a:pt x="2853614" y="2368067"/>
                </a:lnTo>
                <a:lnTo>
                  <a:pt x="2884818" y="2368067"/>
                </a:lnTo>
                <a:lnTo>
                  <a:pt x="2884818" y="2399271"/>
                </a:lnTo>
                <a:lnTo>
                  <a:pt x="2916365" y="2399271"/>
                </a:lnTo>
                <a:close/>
                <a:moveTo>
                  <a:pt x="2984602" y="2261768"/>
                </a:moveTo>
                <a:lnTo>
                  <a:pt x="2984602" y="2230565"/>
                </a:lnTo>
                <a:lnTo>
                  <a:pt x="3015806" y="2230565"/>
                </a:lnTo>
                <a:lnTo>
                  <a:pt x="3015806" y="2199704"/>
                </a:lnTo>
                <a:lnTo>
                  <a:pt x="2984602" y="2199704"/>
                </a:lnTo>
                <a:lnTo>
                  <a:pt x="2984602" y="2168500"/>
                </a:lnTo>
                <a:lnTo>
                  <a:pt x="2953741" y="2168500"/>
                </a:lnTo>
                <a:lnTo>
                  <a:pt x="2953741" y="2199704"/>
                </a:lnTo>
                <a:lnTo>
                  <a:pt x="2922537" y="2199704"/>
                </a:lnTo>
                <a:lnTo>
                  <a:pt x="2922537" y="2230565"/>
                </a:lnTo>
                <a:lnTo>
                  <a:pt x="2953741" y="2230565"/>
                </a:lnTo>
                <a:lnTo>
                  <a:pt x="2953741" y="2261768"/>
                </a:lnTo>
                <a:lnTo>
                  <a:pt x="2984602" y="2261768"/>
                </a:lnTo>
                <a:close/>
                <a:moveTo>
                  <a:pt x="3052496" y="2396871"/>
                </a:moveTo>
                <a:lnTo>
                  <a:pt x="3052496" y="2367039"/>
                </a:lnTo>
                <a:lnTo>
                  <a:pt x="3082328" y="2367039"/>
                </a:lnTo>
                <a:lnTo>
                  <a:pt x="3082328" y="2337549"/>
                </a:lnTo>
                <a:lnTo>
                  <a:pt x="3052496" y="2337549"/>
                </a:lnTo>
                <a:lnTo>
                  <a:pt x="3052496" y="2307717"/>
                </a:lnTo>
                <a:lnTo>
                  <a:pt x="3023006" y="2307717"/>
                </a:lnTo>
                <a:lnTo>
                  <a:pt x="3023006" y="2337549"/>
                </a:lnTo>
                <a:lnTo>
                  <a:pt x="2993174" y="2337549"/>
                </a:lnTo>
                <a:lnTo>
                  <a:pt x="2993174" y="2367039"/>
                </a:lnTo>
                <a:lnTo>
                  <a:pt x="3023006" y="2367039"/>
                </a:lnTo>
                <a:lnTo>
                  <a:pt x="3023006" y="2396871"/>
                </a:lnTo>
                <a:lnTo>
                  <a:pt x="3052496" y="2396871"/>
                </a:lnTo>
                <a:close/>
                <a:moveTo>
                  <a:pt x="1855775" y="1343825"/>
                </a:moveTo>
                <a:lnTo>
                  <a:pt x="1855775" y="1376058"/>
                </a:lnTo>
                <a:lnTo>
                  <a:pt x="1823542" y="1376058"/>
                </a:lnTo>
                <a:lnTo>
                  <a:pt x="1823542" y="1408290"/>
                </a:lnTo>
                <a:lnTo>
                  <a:pt x="1855775" y="1408290"/>
                </a:lnTo>
                <a:lnTo>
                  <a:pt x="1855775" y="1440523"/>
                </a:lnTo>
                <a:lnTo>
                  <a:pt x="1888007" y="1440523"/>
                </a:lnTo>
                <a:lnTo>
                  <a:pt x="1888007" y="1408290"/>
                </a:lnTo>
                <a:lnTo>
                  <a:pt x="1920240" y="1408290"/>
                </a:lnTo>
                <a:lnTo>
                  <a:pt x="1920240" y="1376058"/>
                </a:lnTo>
                <a:lnTo>
                  <a:pt x="1888007" y="1376058"/>
                </a:lnTo>
                <a:lnTo>
                  <a:pt x="1888007" y="1343825"/>
                </a:lnTo>
                <a:lnTo>
                  <a:pt x="1855775" y="1343825"/>
                </a:lnTo>
                <a:close/>
                <a:moveTo>
                  <a:pt x="1238555" y="1480985"/>
                </a:moveTo>
                <a:lnTo>
                  <a:pt x="1238555" y="1513218"/>
                </a:lnTo>
                <a:lnTo>
                  <a:pt x="1206322" y="1513218"/>
                </a:lnTo>
                <a:lnTo>
                  <a:pt x="1206322" y="1545450"/>
                </a:lnTo>
                <a:lnTo>
                  <a:pt x="1238555" y="1545450"/>
                </a:lnTo>
                <a:lnTo>
                  <a:pt x="1238555" y="1577683"/>
                </a:lnTo>
                <a:lnTo>
                  <a:pt x="1270787" y="1577683"/>
                </a:lnTo>
                <a:lnTo>
                  <a:pt x="1270787" y="1545450"/>
                </a:lnTo>
                <a:lnTo>
                  <a:pt x="1303020" y="1545450"/>
                </a:lnTo>
                <a:lnTo>
                  <a:pt x="1303020" y="1513218"/>
                </a:lnTo>
                <a:lnTo>
                  <a:pt x="1270787" y="1513218"/>
                </a:lnTo>
                <a:lnTo>
                  <a:pt x="1270787" y="1480985"/>
                </a:lnTo>
                <a:lnTo>
                  <a:pt x="1238555" y="1480985"/>
                </a:lnTo>
                <a:close/>
                <a:moveTo>
                  <a:pt x="1307135" y="1618145"/>
                </a:moveTo>
                <a:lnTo>
                  <a:pt x="1307135" y="1650378"/>
                </a:lnTo>
                <a:lnTo>
                  <a:pt x="1274902" y="1650378"/>
                </a:lnTo>
                <a:lnTo>
                  <a:pt x="1274902" y="1682610"/>
                </a:lnTo>
                <a:lnTo>
                  <a:pt x="1307135" y="1682610"/>
                </a:lnTo>
                <a:lnTo>
                  <a:pt x="1307135" y="1714843"/>
                </a:lnTo>
                <a:lnTo>
                  <a:pt x="1339367" y="1714843"/>
                </a:lnTo>
                <a:lnTo>
                  <a:pt x="1339367" y="1682610"/>
                </a:lnTo>
                <a:lnTo>
                  <a:pt x="1371600" y="1682610"/>
                </a:lnTo>
                <a:lnTo>
                  <a:pt x="1371600" y="1650378"/>
                </a:lnTo>
                <a:lnTo>
                  <a:pt x="1339367" y="1650378"/>
                </a:lnTo>
                <a:lnTo>
                  <a:pt x="1339367" y="1618145"/>
                </a:lnTo>
                <a:lnTo>
                  <a:pt x="1307135" y="1618145"/>
                </a:lnTo>
                <a:close/>
                <a:moveTo>
                  <a:pt x="1032815" y="1618145"/>
                </a:moveTo>
                <a:lnTo>
                  <a:pt x="1032815" y="1650378"/>
                </a:lnTo>
                <a:lnTo>
                  <a:pt x="1000582" y="1650378"/>
                </a:lnTo>
                <a:lnTo>
                  <a:pt x="1000582" y="1682610"/>
                </a:lnTo>
                <a:lnTo>
                  <a:pt x="1032815" y="1682610"/>
                </a:lnTo>
                <a:lnTo>
                  <a:pt x="1032815" y="1714843"/>
                </a:lnTo>
                <a:lnTo>
                  <a:pt x="1065047" y="1714843"/>
                </a:lnTo>
                <a:lnTo>
                  <a:pt x="1065047" y="1682610"/>
                </a:lnTo>
                <a:lnTo>
                  <a:pt x="1097280" y="1682610"/>
                </a:lnTo>
                <a:lnTo>
                  <a:pt x="1097280" y="1650378"/>
                </a:lnTo>
                <a:lnTo>
                  <a:pt x="1065047" y="1650378"/>
                </a:lnTo>
                <a:lnTo>
                  <a:pt x="1065047" y="1618145"/>
                </a:lnTo>
                <a:lnTo>
                  <a:pt x="1032815" y="1618145"/>
                </a:lnTo>
                <a:close/>
                <a:moveTo>
                  <a:pt x="1169975" y="1618145"/>
                </a:moveTo>
                <a:lnTo>
                  <a:pt x="1169975" y="1650378"/>
                </a:lnTo>
                <a:lnTo>
                  <a:pt x="1137742" y="1650378"/>
                </a:lnTo>
                <a:lnTo>
                  <a:pt x="1137742" y="1682610"/>
                </a:lnTo>
                <a:lnTo>
                  <a:pt x="1169975" y="1682610"/>
                </a:lnTo>
                <a:lnTo>
                  <a:pt x="1169975" y="1714843"/>
                </a:lnTo>
                <a:lnTo>
                  <a:pt x="1202207" y="1714843"/>
                </a:lnTo>
                <a:lnTo>
                  <a:pt x="1202207" y="1682610"/>
                </a:lnTo>
                <a:lnTo>
                  <a:pt x="1234440" y="1682610"/>
                </a:lnTo>
                <a:lnTo>
                  <a:pt x="1234440" y="1650378"/>
                </a:lnTo>
                <a:lnTo>
                  <a:pt x="1202207" y="1650378"/>
                </a:lnTo>
                <a:lnTo>
                  <a:pt x="1202207" y="1618145"/>
                </a:lnTo>
                <a:lnTo>
                  <a:pt x="1169975" y="1618145"/>
                </a:lnTo>
                <a:close/>
                <a:moveTo>
                  <a:pt x="1375715" y="1480985"/>
                </a:moveTo>
                <a:lnTo>
                  <a:pt x="1375715" y="1513218"/>
                </a:lnTo>
                <a:lnTo>
                  <a:pt x="1343482" y="1513218"/>
                </a:lnTo>
                <a:lnTo>
                  <a:pt x="1343482" y="1545450"/>
                </a:lnTo>
                <a:lnTo>
                  <a:pt x="1375715" y="1545450"/>
                </a:lnTo>
                <a:lnTo>
                  <a:pt x="1375715" y="1577683"/>
                </a:lnTo>
                <a:lnTo>
                  <a:pt x="1407947" y="1577683"/>
                </a:lnTo>
                <a:lnTo>
                  <a:pt x="1407947" y="1545450"/>
                </a:lnTo>
                <a:lnTo>
                  <a:pt x="1440180" y="1545450"/>
                </a:lnTo>
                <a:lnTo>
                  <a:pt x="1440180" y="1513218"/>
                </a:lnTo>
                <a:lnTo>
                  <a:pt x="1407947" y="1513218"/>
                </a:lnTo>
                <a:lnTo>
                  <a:pt x="1407947" y="1480985"/>
                </a:lnTo>
                <a:lnTo>
                  <a:pt x="1375715" y="1480985"/>
                </a:lnTo>
                <a:close/>
                <a:moveTo>
                  <a:pt x="1101395" y="1755305"/>
                </a:moveTo>
                <a:lnTo>
                  <a:pt x="1101395" y="1787538"/>
                </a:lnTo>
                <a:lnTo>
                  <a:pt x="1069162" y="1787538"/>
                </a:lnTo>
                <a:lnTo>
                  <a:pt x="1069162" y="1819770"/>
                </a:lnTo>
                <a:lnTo>
                  <a:pt x="1101395" y="1819770"/>
                </a:lnTo>
                <a:lnTo>
                  <a:pt x="1101395" y="1852003"/>
                </a:lnTo>
                <a:lnTo>
                  <a:pt x="1133627" y="1852003"/>
                </a:lnTo>
                <a:lnTo>
                  <a:pt x="1133627" y="1819770"/>
                </a:lnTo>
                <a:lnTo>
                  <a:pt x="1165860" y="1819770"/>
                </a:lnTo>
                <a:lnTo>
                  <a:pt x="1165860" y="1787538"/>
                </a:lnTo>
                <a:lnTo>
                  <a:pt x="1133627" y="1787538"/>
                </a:lnTo>
                <a:lnTo>
                  <a:pt x="1133627" y="1755305"/>
                </a:lnTo>
                <a:lnTo>
                  <a:pt x="1101395" y="1755305"/>
                </a:lnTo>
                <a:close/>
                <a:moveTo>
                  <a:pt x="1444295" y="1343825"/>
                </a:moveTo>
                <a:lnTo>
                  <a:pt x="1444295" y="1376058"/>
                </a:lnTo>
                <a:lnTo>
                  <a:pt x="1412062" y="1376058"/>
                </a:lnTo>
                <a:lnTo>
                  <a:pt x="1412062" y="1408290"/>
                </a:lnTo>
                <a:lnTo>
                  <a:pt x="1444295" y="1408290"/>
                </a:lnTo>
                <a:lnTo>
                  <a:pt x="1444295" y="1440523"/>
                </a:lnTo>
                <a:lnTo>
                  <a:pt x="1476527" y="1440523"/>
                </a:lnTo>
                <a:lnTo>
                  <a:pt x="1476527" y="1408290"/>
                </a:lnTo>
                <a:lnTo>
                  <a:pt x="1508760" y="1408290"/>
                </a:lnTo>
                <a:lnTo>
                  <a:pt x="1508760" y="1376058"/>
                </a:lnTo>
                <a:lnTo>
                  <a:pt x="1476527" y="1376058"/>
                </a:lnTo>
                <a:lnTo>
                  <a:pt x="1476527" y="1343825"/>
                </a:lnTo>
                <a:lnTo>
                  <a:pt x="1444295" y="1343825"/>
                </a:lnTo>
                <a:close/>
                <a:moveTo>
                  <a:pt x="1650035" y="1480985"/>
                </a:moveTo>
                <a:lnTo>
                  <a:pt x="1650035" y="1513218"/>
                </a:lnTo>
                <a:lnTo>
                  <a:pt x="1617802" y="1513218"/>
                </a:lnTo>
                <a:lnTo>
                  <a:pt x="1617802" y="1545450"/>
                </a:lnTo>
                <a:lnTo>
                  <a:pt x="1650035" y="1545450"/>
                </a:lnTo>
                <a:lnTo>
                  <a:pt x="1650035" y="1577683"/>
                </a:lnTo>
                <a:lnTo>
                  <a:pt x="1682267" y="1577683"/>
                </a:lnTo>
                <a:lnTo>
                  <a:pt x="1682267" y="1545450"/>
                </a:lnTo>
                <a:lnTo>
                  <a:pt x="1714500" y="1545450"/>
                </a:lnTo>
                <a:lnTo>
                  <a:pt x="1714500" y="1513218"/>
                </a:lnTo>
                <a:lnTo>
                  <a:pt x="1682267" y="1513218"/>
                </a:lnTo>
                <a:lnTo>
                  <a:pt x="1682267" y="1480985"/>
                </a:lnTo>
                <a:lnTo>
                  <a:pt x="1650035" y="1480985"/>
                </a:lnTo>
                <a:close/>
                <a:moveTo>
                  <a:pt x="1581455" y="1343825"/>
                </a:moveTo>
                <a:lnTo>
                  <a:pt x="1581455" y="1376058"/>
                </a:lnTo>
                <a:lnTo>
                  <a:pt x="1549222" y="1376058"/>
                </a:lnTo>
                <a:lnTo>
                  <a:pt x="1549222" y="1408290"/>
                </a:lnTo>
                <a:lnTo>
                  <a:pt x="1581455" y="1408290"/>
                </a:lnTo>
                <a:lnTo>
                  <a:pt x="1581455" y="1440523"/>
                </a:lnTo>
                <a:lnTo>
                  <a:pt x="1613687" y="1440523"/>
                </a:lnTo>
                <a:lnTo>
                  <a:pt x="1613687" y="1408290"/>
                </a:lnTo>
                <a:lnTo>
                  <a:pt x="1645920" y="1408290"/>
                </a:lnTo>
                <a:lnTo>
                  <a:pt x="1645920" y="1376058"/>
                </a:lnTo>
                <a:lnTo>
                  <a:pt x="1613687" y="1376058"/>
                </a:lnTo>
                <a:lnTo>
                  <a:pt x="1613687" y="1343825"/>
                </a:lnTo>
                <a:lnTo>
                  <a:pt x="1581455" y="1343825"/>
                </a:lnTo>
                <a:close/>
                <a:moveTo>
                  <a:pt x="1512875" y="1480985"/>
                </a:moveTo>
                <a:lnTo>
                  <a:pt x="1512875" y="1513218"/>
                </a:lnTo>
                <a:lnTo>
                  <a:pt x="1480642" y="1513218"/>
                </a:lnTo>
                <a:lnTo>
                  <a:pt x="1480642" y="1545450"/>
                </a:lnTo>
                <a:lnTo>
                  <a:pt x="1512875" y="1545450"/>
                </a:lnTo>
                <a:lnTo>
                  <a:pt x="1512875" y="1577683"/>
                </a:lnTo>
                <a:lnTo>
                  <a:pt x="1545107" y="1577683"/>
                </a:lnTo>
                <a:lnTo>
                  <a:pt x="1545107" y="1545450"/>
                </a:lnTo>
                <a:lnTo>
                  <a:pt x="1577340" y="1545450"/>
                </a:lnTo>
                <a:lnTo>
                  <a:pt x="1577340" y="1513218"/>
                </a:lnTo>
                <a:lnTo>
                  <a:pt x="1545107" y="1513218"/>
                </a:lnTo>
                <a:lnTo>
                  <a:pt x="1545107" y="1480985"/>
                </a:lnTo>
                <a:lnTo>
                  <a:pt x="1512875" y="1480985"/>
                </a:lnTo>
                <a:close/>
                <a:moveTo>
                  <a:pt x="1133627" y="2126323"/>
                </a:moveTo>
                <a:lnTo>
                  <a:pt x="1133627" y="2094090"/>
                </a:lnTo>
                <a:lnTo>
                  <a:pt x="1165860" y="2094090"/>
                </a:lnTo>
                <a:lnTo>
                  <a:pt x="1165860" y="2061858"/>
                </a:lnTo>
                <a:lnTo>
                  <a:pt x="1133627" y="2061858"/>
                </a:lnTo>
                <a:lnTo>
                  <a:pt x="1133627" y="2029625"/>
                </a:lnTo>
                <a:lnTo>
                  <a:pt x="1101395" y="2029625"/>
                </a:lnTo>
                <a:lnTo>
                  <a:pt x="1101395" y="2061858"/>
                </a:lnTo>
                <a:lnTo>
                  <a:pt x="1069162" y="2061858"/>
                </a:lnTo>
                <a:lnTo>
                  <a:pt x="1069162" y="2094090"/>
                </a:lnTo>
                <a:lnTo>
                  <a:pt x="1101395" y="2094090"/>
                </a:lnTo>
                <a:lnTo>
                  <a:pt x="1101395" y="2126323"/>
                </a:lnTo>
                <a:lnTo>
                  <a:pt x="1133627" y="2126323"/>
                </a:lnTo>
                <a:close/>
                <a:moveTo>
                  <a:pt x="1202207" y="2263483"/>
                </a:moveTo>
                <a:lnTo>
                  <a:pt x="1202207" y="2231250"/>
                </a:lnTo>
                <a:lnTo>
                  <a:pt x="1234440" y="2231250"/>
                </a:lnTo>
                <a:lnTo>
                  <a:pt x="1234440" y="2199018"/>
                </a:lnTo>
                <a:lnTo>
                  <a:pt x="1202207" y="2199018"/>
                </a:lnTo>
                <a:lnTo>
                  <a:pt x="1202207" y="2166785"/>
                </a:lnTo>
                <a:lnTo>
                  <a:pt x="1169975" y="2166785"/>
                </a:lnTo>
                <a:lnTo>
                  <a:pt x="1169975" y="2199018"/>
                </a:lnTo>
                <a:lnTo>
                  <a:pt x="1137742" y="2199018"/>
                </a:lnTo>
                <a:lnTo>
                  <a:pt x="1137742" y="2231250"/>
                </a:lnTo>
                <a:lnTo>
                  <a:pt x="1169975" y="2231250"/>
                </a:lnTo>
                <a:lnTo>
                  <a:pt x="1169975" y="2263483"/>
                </a:lnTo>
                <a:lnTo>
                  <a:pt x="1202207" y="2263483"/>
                </a:lnTo>
                <a:close/>
                <a:moveTo>
                  <a:pt x="1718615" y="1343825"/>
                </a:moveTo>
                <a:lnTo>
                  <a:pt x="1718615" y="1376058"/>
                </a:lnTo>
                <a:lnTo>
                  <a:pt x="1686382" y="1376058"/>
                </a:lnTo>
                <a:lnTo>
                  <a:pt x="1686382" y="1408290"/>
                </a:lnTo>
                <a:lnTo>
                  <a:pt x="1718615" y="1408290"/>
                </a:lnTo>
                <a:lnTo>
                  <a:pt x="1718615" y="1440523"/>
                </a:lnTo>
                <a:lnTo>
                  <a:pt x="1750847" y="1440523"/>
                </a:lnTo>
                <a:lnTo>
                  <a:pt x="1750847" y="1408290"/>
                </a:lnTo>
                <a:lnTo>
                  <a:pt x="1783080" y="1408290"/>
                </a:lnTo>
                <a:lnTo>
                  <a:pt x="1783080" y="1376058"/>
                </a:lnTo>
                <a:lnTo>
                  <a:pt x="1750847" y="1376058"/>
                </a:lnTo>
                <a:lnTo>
                  <a:pt x="1750847" y="1343825"/>
                </a:lnTo>
                <a:lnTo>
                  <a:pt x="1718615" y="1343825"/>
                </a:lnTo>
                <a:close/>
                <a:moveTo>
                  <a:pt x="1270787" y="2400643"/>
                </a:moveTo>
                <a:lnTo>
                  <a:pt x="1270787" y="2368410"/>
                </a:lnTo>
                <a:lnTo>
                  <a:pt x="1303020" y="2368410"/>
                </a:lnTo>
                <a:lnTo>
                  <a:pt x="1303020" y="2336178"/>
                </a:lnTo>
                <a:lnTo>
                  <a:pt x="1270787" y="2336178"/>
                </a:lnTo>
                <a:lnTo>
                  <a:pt x="1270787" y="2303945"/>
                </a:lnTo>
                <a:lnTo>
                  <a:pt x="1238555" y="2303945"/>
                </a:lnTo>
                <a:lnTo>
                  <a:pt x="1238555" y="2336178"/>
                </a:lnTo>
                <a:lnTo>
                  <a:pt x="1206322" y="2336178"/>
                </a:lnTo>
                <a:lnTo>
                  <a:pt x="1206322" y="2368410"/>
                </a:lnTo>
                <a:lnTo>
                  <a:pt x="1238555" y="2368410"/>
                </a:lnTo>
                <a:lnTo>
                  <a:pt x="1238555" y="2400643"/>
                </a:lnTo>
                <a:lnTo>
                  <a:pt x="1270787" y="2400643"/>
                </a:lnTo>
                <a:close/>
                <a:moveTo>
                  <a:pt x="1065047" y="2263483"/>
                </a:moveTo>
                <a:lnTo>
                  <a:pt x="1065047" y="2231250"/>
                </a:lnTo>
                <a:lnTo>
                  <a:pt x="1097280" y="2231250"/>
                </a:lnTo>
                <a:lnTo>
                  <a:pt x="1097280" y="2199018"/>
                </a:lnTo>
                <a:lnTo>
                  <a:pt x="1065047" y="2199018"/>
                </a:lnTo>
                <a:lnTo>
                  <a:pt x="1065047" y="2166785"/>
                </a:lnTo>
                <a:lnTo>
                  <a:pt x="1032815" y="2166785"/>
                </a:lnTo>
                <a:lnTo>
                  <a:pt x="1032815" y="2199018"/>
                </a:lnTo>
                <a:lnTo>
                  <a:pt x="1000582" y="2199018"/>
                </a:lnTo>
                <a:lnTo>
                  <a:pt x="1000582" y="2231250"/>
                </a:lnTo>
                <a:lnTo>
                  <a:pt x="1032815" y="2231250"/>
                </a:lnTo>
                <a:lnTo>
                  <a:pt x="1032815" y="2263483"/>
                </a:lnTo>
                <a:lnTo>
                  <a:pt x="1065047" y="2263483"/>
                </a:lnTo>
                <a:close/>
                <a:moveTo>
                  <a:pt x="1339367" y="2263483"/>
                </a:moveTo>
                <a:lnTo>
                  <a:pt x="1339367" y="2231250"/>
                </a:lnTo>
                <a:lnTo>
                  <a:pt x="1371600" y="2231250"/>
                </a:lnTo>
                <a:lnTo>
                  <a:pt x="1371600" y="2199018"/>
                </a:lnTo>
                <a:lnTo>
                  <a:pt x="1339367" y="2199018"/>
                </a:lnTo>
                <a:lnTo>
                  <a:pt x="1339367" y="2166785"/>
                </a:lnTo>
                <a:lnTo>
                  <a:pt x="1307135" y="2166785"/>
                </a:lnTo>
                <a:lnTo>
                  <a:pt x="1307135" y="2199018"/>
                </a:lnTo>
                <a:lnTo>
                  <a:pt x="1274902" y="2199018"/>
                </a:lnTo>
                <a:lnTo>
                  <a:pt x="1274902" y="2231250"/>
                </a:lnTo>
                <a:lnTo>
                  <a:pt x="1307135" y="2231250"/>
                </a:lnTo>
                <a:lnTo>
                  <a:pt x="1307135" y="2263483"/>
                </a:lnTo>
                <a:lnTo>
                  <a:pt x="1339367" y="2263483"/>
                </a:lnTo>
                <a:close/>
                <a:moveTo>
                  <a:pt x="858622" y="1849603"/>
                </a:moveTo>
                <a:lnTo>
                  <a:pt x="858622" y="1819085"/>
                </a:lnTo>
                <a:lnTo>
                  <a:pt x="889140" y="1819085"/>
                </a:lnTo>
                <a:lnTo>
                  <a:pt x="889140" y="1788224"/>
                </a:lnTo>
                <a:lnTo>
                  <a:pt x="858622" y="1788224"/>
                </a:lnTo>
                <a:lnTo>
                  <a:pt x="858622" y="1757705"/>
                </a:lnTo>
                <a:lnTo>
                  <a:pt x="827761" y="1757705"/>
                </a:lnTo>
                <a:lnTo>
                  <a:pt x="827761" y="1788224"/>
                </a:lnTo>
                <a:lnTo>
                  <a:pt x="797242" y="1788224"/>
                </a:lnTo>
                <a:lnTo>
                  <a:pt x="797242" y="1819085"/>
                </a:lnTo>
                <a:lnTo>
                  <a:pt x="827761" y="1819085"/>
                </a:lnTo>
                <a:lnTo>
                  <a:pt x="827761" y="1849603"/>
                </a:lnTo>
                <a:lnTo>
                  <a:pt x="858622" y="1849603"/>
                </a:lnTo>
                <a:close/>
                <a:moveTo>
                  <a:pt x="996467" y="2126323"/>
                </a:moveTo>
                <a:lnTo>
                  <a:pt x="996467" y="2094090"/>
                </a:lnTo>
                <a:lnTo>
                  <a:pt x="1028700" y="2094090"/>
                </a:lnTo>
                <a:lnTo>
                  <a:pt x="1028700" y="2061858"/>
                </a:lnTo>
                <a:lnTo>
                  <a:pt x="996467" y="2061858"/>
                </a:lnTo>
                <a:lnTo>
                  <a:pt x="996467" y="2029625"/>
                </a:lnTo>
                <a:lnTo>
                  <a:pt x="964235" y="2029625"/>
                </a:lnTo>
                <a:lnTo>
                  <a:pt x="964235" y="2061858"/>
                </a:lnTo>
                <a:lnTo>
                  <a:pt x="932002" y="2061858"/>
                </a:lnTo>
                <a:lnTo>
                  <a:pt x="932002" y="2094090"/>
                </a:lnTo>
                <a:lnTo>
                  <a:pt x="964235" y="2094090"/>
                </a:lnTo>
                <a:lnTo>
                  <a:pt x="964235" y="2126323"/>
                </a:lnTo>
                <a:lnTo>
                  <a:pt x="996467" y="2126323"/>
                </a:lnTo>
                <a:close/>
                <a:moveTo>
                  <a:pt x="964235" y="1755648"/>
                </a:moveTo>
                <a:lnTo>
                  <a:pt x="964235" y="1787538"/>
                </a:lnTo>
                <a:lnTo>
                  <a:pt x="932345" y="1787538"/>
                </a:lnTo>
                <a:lnTo>
                  <a:pt x="932345" y="1819770"/>
                </a:lnTo>
                <a:lnTo>
                  <a:pt x="964235" y="1819770"/>
                </a:lnTo>
                <a:lnTo>
                  <a:pt x="964235" y="1851660"/>
                </a:lnTo>
                <a:lnTo>
                  <a:pt x="996467" y="1851660"/>
                </a:lnTo>
                <a:lnTo>
                  <a:pt x="996467" y="1819770"/>
                </a:lnTo>
                <a:lnTo>
                  <a:pt x="1028357" y="1819770"/>
                </a:lnTo>
                <a:lnTo>
                  <a:pt x="1028357" y="1787538"/>
                </a:lnTo>
                <a:lnTo>
                  <a:pt x="996467" y="1787538"/>
                </a:lnTo>
                <a:lnTo>
                  <a:pt x="996467" y="1755648"/>
                </a:lnTo>
                <a:lnTo>
                  <a:pt x="964235" y="1755648"/>
                </a:lnTo>
                <a:close/>
                <a:moveTo>
                  <a:pt x="927544" y="1988134"/>
                </a:moveTo>
                <a:lnTo>
                  <a:pt x="927544" y="1956587"/>
                </a:lnTo>
                <a:lnTo>
                  <a:pt x="959091" y="1956587"/>
                </a:lnTo>
                <a:lnTo>
                  <a:pt x="959091" y="1925041"/>
                </a:lnTo>
                <a:lnTo>
                  <a:pt x="927544" y="1925041"/>
                </a:lnTo>
                <a:lnTo>
                  <a:pt x="927544" y="1893494"/>
                </a:lnTo>
                <a:lnTo>
                  <a:pt x="895998" y="1893494"/>
                </a:lnTo>
                <a:lnTo>
                  <a:pt x="895998" y="1925041"/>
                </a:lnTo>
                <a:lnTo>
                  <a:pt x="864451" y="1925041"/>
                </a:lnTo>
                <a:lnTo>
                  <a:pt x="864451" y="1956587"/>
                </a:lnTo>
                <a:lnTo>
                  <a:pt x="895998" y="1956587"/>
                </a:lnTo>
                <a:lnTo>
                  <a:pt x="895998" y="1988134"/>
                </a:lnTo>
                <a:lnTo>
                  <a:pt x="927544" y="1988134"/>
                </a:lnTo>
                <a:close/>
                <a:moveTo>
                  <a:pt x="789356" y="1985391"/>
                </a:moveTo>
                <a:lnTo>
                  <a:pt x="789356" y="1955559"/>
                </a:lnTo>
                <a:lnTo>
                  <a:pt x="819188" y="1955559"/>
                </a:lnTo>
                <a:lnTo>
                  <a:pt x="819188" y="1926069"/>
                </a:lnTo>
                <a:lnTo>
                  <a:pt x="789356" y="1926069"/>
                </a:lnTo>
                <a:lnTo>
                  <a:pt x="789356" y="1896237"/>
                </a:lnTo>
                <a:lnTo>
                  <a:pt x="759866" y="1896237"/>
                </a:lnTo>
                <a:lnTo>
                  <a:pt x="759866" y="1926069"/>
                </a:lnTo>
                <a:lnTo>
                  <a:pt x="730034" y="1926069"/>
                </a:lnTo>
                <a:lnTo>
                  <a:pt x="730034" y="1955559"/>
                </a:lnTo>
                <a:lnTo>
                  <a:pt x="759866" y="1955559"/>
                </a:lnTo>
                <a:lnTo>
                  <a:pt x="759866" y="1985391"/>
                </a:lnTo>
                <a:lnTo>
                  <a:pt x="789356" y="1985391"/>
                </a:lnTo>
                <a:close/>
                <a:moveTo>
                  <a:pt x="2747315" y="1755305"/>
                </a:moveTo>
                <a:lnTo>
                  <a:pt x="2747315" y="1787538"/>
                </a:lnTo>
                <a:lnTo>
                  <a:pt x="2715082" y="1787538"/>
                </a:lnTo>
                <a:lnTo>
                  <a:pt x="2715082" y="1819770"/>
                </a:lnTo>
                <a:lnTo>
                  <a:pt x="2747315" y="1819770"/>
                </a:lnTo>
                <a:lnTo>
                  <a:pt x="2747315" y="1852003"/>
                </a:lnTo>
                <a:lnTo>
                  <a:pt x="2779547" y="1852003"/>
                </a:lnTo>
                <a:lnTo>
                  <a:pt x="2779547" y="1819770"/>
                </a:lnTo>
                <a:lnTo>
                  <a:pt x="2811780" y="1819770"/>
                </a:lnTo>
                <a:lnTo>
                  <a:pt x="2811780" y="1787538"/>
                </a:lnTo>
                <a:lnTo>
                  <a:pt x="2779547" y="1787538"/>
                </a:lnTo>
                <a:lnTo>
                  <a:pt x="2779547" y="1755305"/>
                </a:lnTo>
                <a:lnTo>
                  <a:pt x="2747315" y="1755305"/>
                </a:lnTo>
                <a:close/>
                <a:moveTo>
                  <a:pt x="2815895" y="1618145"/>
                </a:moveTo>
                <a:lnTo>
                  <a:pt x="2815895" y="1650378"/>
                </a:lnTo>
                <a:lnTo>
                  <a:pt x="2783662" y="1650378"/>
                </a:lnTo>
                <a:lnTo>
                  <a:pt x="2783662" y="1682610"/>
                </a:lnTo>
                <a:lnTo>
                  <a:pt x="2815895" y="1682610"/>
                </a:lnTo>
                <a:lnTo>
                  <a:pt x="2815895" y="1714843"/>
                </a:lnTo>
                <a:lnTo>
                  <a:pt x="2848127" y="1714843"/>
                </a:lnTo>
                <a:lnTo>
                  <a:pt x="2848127" y="1682610"/>
                </a:lnTo>
                <a:lnTo>
                  <a:pt x="2880360" y="1682610"/>
                </a:lnTo>
                <a:lnTo>
                  <a:pt x="2880360" y="1650378"/>
                </a:lnTo>
                <a:lnTo>
                  <a:pt x="2848127" y="1650378"/>
                </a:lnTo>
                <a:lnTo>
                  <a:pt x="2848127" y="1618145"/>
                </a:lnTo>
                <a:lnTo>
                  <a:pt x="2815895" y="1618145"/>
                </a:lnTo>
                <a:close/>
                <a:moveTo>
                  <a:pt x="2472995" y="1480985"/>
                </a:moveTo>
                <a:lnTo>
                  <a:pt x="2472995" y="1513218"/>
                </a:lnTo>
                <a:lnTo>
                  <a:pt x="2440762" y="1513218"/>
                </a:lnTo>
                <a:lnTo>
                  <a:pt x="2440762" y="1545450"/>
                </a:lnTo>
                <a:lnTo>
                  <a:pt x="2472995" y="1545450"/>
                </a:lnTo>
                <a:lnTo>
                  <a:pt x="2472995" y="1577683"/>
                </a:lnTo>
                <a:lnTo>
                  <a:pt x="2505227" y="1577683"/>
                </a:lnTo>
                <a:lnTo>
                  <a:pt x="2505227" y="1545450"/>
                </a:lnTo>
                <a:lnTo>
                  <a:pt x="2537460" y="1545450"/>
                </a:lnTo>
                <a:lnTo>
                  <a:pt x="2537460" y="1513218"/>
                </a:lnTo>
                <a:lnTo>
                  <a:pt x="2505227" y="1513218"/>
                </a:lnTo>
                <a:lnTo>
                  <a:pt x="2505227" y="1480985"/>
                </a:lnTo>
                <a:lnTo>
                  <a:pt x="2472995" y="1480985"/>
                </a:lnTo>
                <a:close/>
                <a:moveTo>
                  <a:pt x="2610155" y="1480985"/>
                </a:moveTo>
                <a:lnTo>
                  <a:pt x="2610155" y="1513218"/>
                </a:lnTo>
                <a:lnTo>
                  <a:pt x="2577922" y="1513218"/>
                </a:lnTo>
                <a:lnTo>
                  <a:pt x="2577922" y="1545450"/>
                </a:lnTo>
                <a:lnTo>
                  <a:pt x="2610155" y="1545450"/>
                </a:lnTo>
                <a:lnTo>
                  <a:pt x="2610155" y="1577683"/>
                </a:lnTo>
                <a:lnTo>
                  <a:pt x="2642387" y="1577683"/>
                </a:lnTo>
                <a:lnTo>
                  <a:pt x="2642387" y="1545450"/>
                </a:lnTo>
                <a:lnTo>
                  <a:pt x="2674620" y="1545450"/>
                </a:lnTo>
                <a:lnTo>
                  <a:pt x="2674620" y="1513218"/>
                </a:lnTo>
                <a:lnTo>
                  <a:pt x="2642387" y="1513218"/>
                </a:lnTo>
                <a:lnTo>
                  <a:pt x="2642387" y="1480985"/>
                </a:lnTo>
                <a:lnTo>
                  <a:pt x="2610155" y="1480985"/>
                </a:lnTo>
                <a:close/>
                <a:moveTo>
                  <a:pt x="1787195" y="1480985"/>
                </a:moveTo>
                <a:lnTo>
                  <a:pt x="1787195" y="1513218"/>
                </a:lnTo>
                <a:lnTo>
                  <a:pt x="1754962" y="1513218"/>
                </a:lnTo>
                <a:lnTo>
                  <a:pt x="1754962" y="1545450"/>
                </a:lnTo>
                <a:lnTo>
                  <a:pt x="1787195" y="1545450"/>
                </a:lnTo>
                <a:lnTo>
                  <a:pt x="1787195" y="1577683"/>
                </a:lnTo>
                <a:lnTo>
                  <a:pt x="1819427" y="1577683"/>
                </a:lnTo>
                <a:lnTo>
                  <a:pt x="1819427" y="1545450"/>
                </a:lnTo>
                <a:lnTo>
                  <a:pt x="1851660" y="1545450"/>
                </a:lnTo>
                <a:lnTo>
                  <a:pt x="1851660" y="1513218"/>
                </a:lnTo>
                <a:lnTo>
                  <a:pt x="1819427" y="1513218"/>
                </a:lnTo>
                <a:lnTo>
                  <a:pt x="1819427" y="1480985"/>
                </a:lnTo>
                <a:lnTo>
                  <a:pt x="1787195" y="1480985"/>
                </a:lnTo>
                <a:close/>
                <a:moveTo>
                  <a:pt x="2198675" y="1206665"/>
                </a:moveTo>
                <a:lnTo>
                  <a:pt x="2198675" y="1238898"/>
                </a:lnTo>
                <a:lnTo>
                  <a:pt x="2166442" y="1238898"/>
                </a:lnTo>
                <a:lnTo>
                  <a:pt x="2166442" y="1271130"/>
                </a:lnTo>
                <a:lnTo>
                  <a:pt x="2198675" y="1271130"/>
                </a:lnTo>
                <a:lnTo>
                  <a:pt x="2198675" y="1303363"/>
                </a:lnTo>
                <a:lnTo>
                  <a:pt x="2230907" y="1303363"/>
                </a:lnTo>
                <a:lnTo>
                  <a:pt x="2230907" y="1271130"/>
                </a:lnTo>
                <a:lnTo>
                  <a:pt x="2263140" y="1271130"/>
                </a:lnTo>
                <a:lnTo>
                  <a:pt x="2263140" y="1238898"/>
                </a:lnTo>
                <a:lnTo>
                  <a:pt x="2230907" y="1238898"/>
                </a:lnTo>
                <a:lnTo>
                  <a:pt x="2230907" y="1206665"/>
                </a:lnTo>
                <a:lnTo>
                  <a:pt x="2198675" y="1206665"/>
                </a:lnTo>
                <a:close/>
                <a:moveTo>
                  <a:pt x="2884475" y="1755305"/>
                </a:moveTo>
                <a:lnTo>
                  <a:pt x="2884475" y="1787538"/>
                </a:lnTo>
                <a:lnTo>
                  <a:pt x="2852242" y="1787538"/>
                </a:lnTo>
                <a:lnTo>
                  <a:pt x="2852242" y="1819770"/>
                </a:lnTo>
                <a:lnTo>
                  <a:pt x="2884475" y="1819770"/>
                </a:lnTo>
                <a:lnTo>
                  <a:pt x="2884475" y="1852003"/>
                </a:lnTo>
                <a:lnTo>
                  <a:pt x="2916707" y="1852003"/>
                </a:lnTo>
                <a:lnTo>
                  <a:pt x="2916707" y="1819770"/>
                </a:lnTo>
                <a:lnTo>
                  <a:pt x="2948940" y="1819770"/>
                </a:lnTo>
                <a:lnTo>
                  <a:pt x="2948940" y="1787538"/>
                </a:lnTo>
                <a:lnTo>
                  <a:pt x="2916707" y="1787538"/>
                </a:lnTo>
                <a:lnTo>
                  <a:pt x="2916707" y="1755305"/>
                </a:lnTo>
                <a:lnTo>
                  <a:pt x="2884475" y="1755305"/>
                </a:lnTo>
                <a:close/>
                <a:moveTo>
                  <a:pt x="2642387" y="2126323"/>
                </a:moveTo>
                <a:lnTo>
                  <a:pt x="2642387" y="2094090"/>
                </a:lnTo>
                <a:lnTo>
                  <a:pt x="2674620" y="2094090"/>
                </a:lnTo>
                <a:lnTo>
                  <a:pt x="2674620" y="2061858"/>
                </a:lnTo>
                <a:lnTo>
                  <a:pt x="2642387" y="2061858"/>
                </a:lnTo>
                <a:lnTo>
                  <a:pt x="2642387" y="2029625"/>
                </a:lnTo>
                <a:lnTo>
                  <a:pt x="2610155" y="2029625"/>
                </a:lnTo>
                <a:lnTo>
                  <a:pt x="2610155" y="2061858"/>
                </a:lnTo>
                <a:lnTo>
                  <a:pt x="2577922" y="2061858"/>
                </a:lnTo>
                <a:lnTo>
                  <a:pt x="2577922" y="2094090"/>
                </a:lnTo>
                <a:lnTo>
                  <a:pt x="2610155" y="2094090"/>
                </a:lnTo>
                <a:lnTo>
                  <a:pt x="2610155" y="2126323"/>
                </a:lnTo>
                <a:lnTo>
                  <a:pt x="2642387" y="2126323"/>
                </a:lnTo>
                <a:close/>
                <a:moveTo>
                  <a:pt x="2710967" y="1989163"/>
                </a:moveTo>
                <a:lnTo>
                  <a:pt x="2710967" y="1956930"/>
                </a:lnTo>
                <a:lnTo>
                  <a:pt x="2743200" y="1956930"/>
                </a:lnTo>
                <a:lnTo>
                  <a:pt x="2743200" y="1924698"/>
                </a:lnTo>
                <a:lnTo>
                  <a:pt x="2710967" y="1924698"/>
                </a:lnTo>
                <a:lnTo>
                  <a:pt x="2710967" y="1892465"/>
                </a:lnTo>
                <a:lnTo>
                  <a:pt x="2678735" y="1892465"/>
                </a:lnTo>
                <a:lnTo>
                  <a:pt x="2678735" y="1924698"/>
                </a:lnTo>
                <a:lnTo>
                  <a:pt x="2646502" y="1924698"/>
                </a:lnTo>
                <a:lnTo>
                  <a:pt x="2646502" y="1956930"/>
                </a:lnTo>
                <a:lnTo>
                  <a:pt x="2678735" y="1956930"/>
                </a:lnTo>
                <a:lnTo>
                  <a:pt x="2678735" y="1989163"/>
                </a:lnTo>
                <a:lnTo>
                  <a:pt x="2710967" y="1989163"/>
                </a:lnTo>
                <a:close/>
                <a:moveTo>
                  <a:pt x="2848127" y="1989163"/>
                </a:moveTo>
                <a:lnTo>
                  <a:pt x="2848127" y="1956930"/>
                </a:lnTo>
                <a:lnTo>
                  <a:pt x="2880360" y="1956930"/>
                </a:lnTo>
                <a:lnTo>
                  <a:pt x="2880360" y="1924698"/>
                </a:lnTo>
                <a:lnTo>
                  <a:pt x="2848127" y="1924698"/>
                </a:lnTo>
                <a:lnTo>
                  <a:pt x="2848127" y="1892465"/>
                </a:lnTo>
                <a:lnTo>
                  <a:pt x="2815895" y="1892465"/>
                </a:lnTo>
                <a:lnTo>
                  <a:pt x="2815895" y="1924698"/>
                </a:lnTo>
                <a:lnTo>
                  <a:pt x="2783662" y="1924698"/>
                </a:lnTo>
                <a:lnTo>
                  <a:pt x="2783662" y="1956930"/>
                </a:lnTo>
                <a:lnTo>
                  <a:pt x="2815895" y="1956930"/>
                </a:lnTo>
                <a:lnTo>
                  <a:pt x="2815895" y="1989163"/>
                </a:lnTo>
                <a:lnTo>
                  <a:pt x="2848127" y="1989163"/>
                </a:lnTo>
                <a:close/>
                <a:moveTo>
                  <a:pt x="2541575" y="1618145"/>
                </a:moveTo>
                <a:lnTo>
                  <a:pt x="2541575" y="1650378"/>
                </a:lnTo>
                <a:lnTo>
                  <a:pt x="2509342" y="1650378"/>
                </a:lnTo>
                <a:lnTo>
                  <a:pt x="2509342" y="1682610"/>
                </a:lnTo>
                <a:lnTo>
                  <a:pt x="2541575" y="1682610"/>
                </a:lnTo>
                <a:lnTo>
                  <a:pt x="2541575" y="1714843"/>
                </a:lnTo>
                <a:lnTo>
                  <a:pt x="2573807" y="1714843"/>
                </a:lnTo>
                <a:lnTo>
                  <a:pt x="2573807" y="1682610"/>
                </a:lnTo>
                <a:lnTo>
                  <a:pt x="2606040" y="1682610"/>
                </a:lnTo>
                <a:lnTo>
                  <a:pt x="2606040" y="1650378"/>
                </a:lnTo>
                <a:lnTo>
                  <a:pt x="2573807" y="1650378"/>
                </a:lnTo>
                <a:lnTo>
                  <a:pt x="2573807" y="1618145"/>
                </a:lnTo>
                <a:lnTo>
                  <a:pt x="2541575" y="1618145"/>
                </a:lnTo>
                <a:close/>
                <a:moveTo>
                  <a:pt x="1924355" y="1480985"/>
                </a:moveTo>
                <a:lnTo>
                  <a:pt x="1924355" y="1513218"/>
                </a:lnTo>
                <a:lnTo>
                  <a:pt x="1892122" y="1513218"/>
                </a:lnTo>
                <a:lnTo>
                  <a:pt x="1892122" y="1545450"/>
                </a:lnTo>
                <a:lnTo>
                  <a:pt x="1924355" y="1545450"/>
                </a:lnTo>
                <a:lnTo>
                  <a:pt x="1924355" y="1577683"/>
                </a:lnTo>
                <a:lnTo>
                  <a:pt x="1956587" y="1577683"/>
                </a:lnTo>
                <a:lnTo>
                  <a:pt x="1956587" y="1545450"/>
                </a:lnTo>
                <a:lnTo>
                  <a:pt x="1988820" y="1545450"/>
                </a:lnTo>
                <a:lnTo>
                  <a:pt x="1988820" y="1513218"/>
                </a:lnTo>
                <a:lnTo>
                  <a:pt x="1956587" y="1513218"/>
                </a:lnTo>
                <a:lnTo>
                  <a:pt x="1956587" y="1480985"/>
                </a:lnTo>
                <a:lnTo>
                  <a:pt x="1924355" y="1480985"/>
                </a:lnTo>
                <a:close/>
                <a:moveTo>
                  <a:pt x="1992935" y="1343825"/>
                </a:moveTo>
                <a:lnTo>
                  <a:pt x="1992935" y="1376058"/>
                </a:lnTo>
                <a:lnTo>
                  <a:pt x="1960702" y="1376058"/>
                </a:lnTo>
                <a:lnTo>
                  <a:pt x="1960702" y="1408290"/>
                </a:lnTo>
                <a:lnTo>
                  <a:pt x="1992935" y="1408290"/>
                </a:lnTo>
                <a:lnTo>
                  <a:pt x="1992935" y="1440523"/>
                </a:lnTo>
                <a:lnTo>
                  <a:pt x="2025167" y="1440523"/>
                </a:lnTo>
                <a:lnTo>
                  <a:pt x="2025167" y="1408290"/>
                </a:lnTo>
                <a:lnTo>
                  <a:pt x="2057400" y="1408290"/>
                </a:lnTo>
                <a:lnTo>
                  <a:pt x="2057400" y="1376058"/>
                </a:lnTo>
                <a:lnTo>
                  <a:pt x="2025167" y="1376058"/>
                </a:lnTo>
                <a:lnTo>
                  <a:pt x="2025167" y="1343825"/>
                </a:lnTo>
                <a:lnTo>
                  <a:pt x="1992935" y="1343825"/>
                </a:lnTo>
                <a:close/>
                <a:moveTo>
                  <a:pt x="2061515" y="1480985"/>
                </a:moveTo>
                <a:lnTo>
                  <a:pt x="2061515" y="1513218"/>
                </a:lnTo>
                <a:lnTo>
                  <a:pt x="2029282" y="1513218"/>
                </a:lnTo>
                <a:lnTo>
                  <a:pt x="2029282" y="1545450"/>
                </a:lnTo>
                <a:lnTo>
                  <a:pt x="2061515" y="1545450"/>
                </a:lnTo>
                <a:lnTo>
                  <a:pt x="2061515" y="1577683"/>
                </a:lnTo>
                <a:lnTo>
                  <a:pt x="2093747" y="1577683"/>
                </a:lnTo>
                <a:lnTo>
                  <a:pt x="2093747" y="1545450"/>
                </a:lnTo>
                <a:lnTo>
                  <a:pt x="2125980" y="1545450"/>
                </a:lnTo>
                <a:lnTo>
                  <a:pt x="2125980" y="1513218"/>
                </a:lnTo>
                <a:lnTo>
                  <a:pt x="2093747" y="1513218"/>
                </a:lnTo>
                <a:lnTo>
                  <a:pt x="2093747" y="1480985"/>
                </a:lnTo>
                <a:lnTo>
                  <a:pt x="2061515" y="1480985"/>
                </a:lnTo>
                <a:close/>
                <a:moveTo>
                  <a:pt x="1719643" y="797928"/>
                </a:moveTo>
                <a:lnTo>
                  <a:pt x="1719643" y="828446"/>
                </a:lnTo>
                <a:lnTo>
                  <a:pt x="1689125" y="828446"/>
                </a:lnTo>
                <a:lnTo>
                  <a:pt x="1689125" y="858622"/>
                </a:lnTo>
                <a:lnTo>
                  <a:pt x="1719643" y="858622"/>
                </a:lnTo>
                <a:lnTo>
                  <a:pt x="1719643" y="889140"/>
                </a:lnTo>
                <a:lnTo>
                  <a:pt x="1749819" y="889140"/>
                </a:lnTo>
                <a:lnTo>
                  <a:pt x="1749819" y="858622"/>
                </a:lnTo>
                <a:lnTo>
                  <a:pt x="1780337" y="858622"/>
                </a:lnTo>
                <a:lnTo>
                  <a:pt x="1780337" y="828446"/>
                </a:lnTo>
                <a:lnTo>
                  <a:pt x="1749819" y="828446"/>
                </a:lnTo>
                <a:lnTo>
                  <a:pt x="1749819" y="797928"/>
                </a:lnTo>
                <a:lnTo>
                  <a:pt x="1719643" y="797928"/>
                </a:lnTo>
                <a:close/>
                <a:moveTo>
                  <a:pt x="2404415" y="1618145"/>
                </a:moveTo>
                <a:lnTo>
                  <a:pt x="2404415" y="1650378"/>
                </a:lnTo>
                <a:lnTo>
                  <a:pt x="2372182" y="1650378"/>
                </a:lnTo>
                <a:lnTo>
                  <a:pt x="2372182" y="1682610"/>
                </a:lnTo>
                <a:lnTo>
                  <a:pt x="2404415" y="1682610"/>
                </a:lnTo>
                <a:lnTo>
                  <a:pt x="2404415" y="1714843"/>
                </a:lnTo>
                <a:lnTo>
                  <a:pt x="2436647" y="1714843"/>
                </a:lnTo>
                <a:lnTo>
                  <a:pt x="2436647" y="1682610"/>
                </a:lnTo>
                <a:lnTo>
                  <a:pt x="2468880" y="1682610"/>
                </a:lnTo>
                <a:lnTo>
                  <a:pt x="2468880" y="1650378"/>
                </a:lnTo>
                <a:lnTo>
                  <a:pt x="2436647" y="1650378"/>
                </a:lnTo>
                <a:lnTo>
                  <a:pt x="2436647" y="1618145"/>
                </a:lnTo>
                <a:lnTo>
                  <a:pt x="2404415" y="1618145"/>
                </a:lnTo>
                <a:close/>
                <a:moveTo>
                  <a:pt x="2130095" y="1343825"/>
                </a:moveTo>
                <a:lnTo>
                  <a:pt x="2130095" y="1376058"/>
                </a:lnTo>
                <a:lnTo>
                  <a:pt x="2097862" y="1376058"/>
                </a:lnTo>
                <a:lnTo>
                  <a:pt x="2097862" y="1408290"/>
                </a:lnTo>
                <a:lnTo>
                  <a:pt x="2130095" y="1408290"/>
                </a:lnTo>
                <a:lnTo>
                  <a:pt x="2130095" y="1440523"/>
                </a:lnTo>
                <a:lnTo>
                  <a:pt x="2162327" y="1440523"/>
                </a:lnTo>
                <a:lnTo>
                  <a:pt x="2162327" y="1408290"/>
                </a:lnTo>
                <a:lnTo>
                  <a:pt x="2194560" y="1408290"/>
                </a:lnTo>
                <a:lnTo>
                  <a:pt x="2194560" y="1376058"/>
                </a:lnTo>
                <a:lnTo>
                  <a:pt x="2162327" y="1376058"/>
                </a:lnTo>
                <a:lnTo>
                  <a:pt x="2162327" y="1343825"/>
                </a:lnTo>
                <a:lnTo>
                  <a:pt x="2130095" y="1343825"/>
                </a:lnTo>
                <a:close/>
                <a:moveTo>
                  <a:pt x="2335835" y="1480985"/>
                </a:moveTo>
                <a:lnTo>
                  <a:pt x="2335835" y="1513218"/>
                </a:lnTo>
                <a:lnTo>
                  <a:pt x="2303602" y="1513218"/>
                </a:lnTo>
                <a:lnTo>
                  <a:pt x="2303602" y="1545450"/>
                </a:lnTo>
                <a:lnTo>
                  <a:pt x="2335835" y="1545450"/>
                </a:lnTo>
                <a:lnTo>
                  <a:pt x="2335835" y="1577683"/>
                </a:lnTo>
                <a:lnTo>
                  <a:pt x="2368067" y="1577683"/>
                </a:lnTo>
                <a:lnTo>
                  <a:pt x="2368067" y="1545450"/>
                </a:lnTo>
                <a:lnTo>
                  <a:pt x="2400300" y="1545450"/>
                </a:lnTo>
                <a:lnTo>
                  <a:pt x="2400300" y="1513218"/>
                </a:lnTo>
                <a:lnTo>
                  <a:pt x="2368067" y="1513218"/>
                </a:lnTo>
                <a:lnTo>
                  <a:pt x="2368067" y="1480985"/>
                </a:lnTo>
                <a:lnTo>
                  <a:pt x="2335835" y="1480985"/>
                </a:lnTo>
                <a:close/>
                <a:moveTo>
                  <a:pt x="2267255" y="1343825"/>
                </a:moveTo>
                <a:lnTo>
                  <a:pt x="2267255" y="1376058"/>
                </a:lnTo>
                <a:lnTo>
                  <a:pt x="2235022" y="1376058"/>
                </a:lnTo>
                <a:lnTo>
                  <a:pt x="2235022" y="1408290"/>
                </a:lnTo>
                <a:lnTo>
                  <a:pt x="2267255" y="1408290"/>
                </a:lnTo>
                <a:lnTo>
                  <a:pt x="2267255" y="1440523"/>
                </a:lnTo>
                <a:lnTo>
                  <a:pt x="2299487" y="1440523"/>
                </a:lnTo>
                <a:lnTo>
                  <a:pt x="2299487" y="1408290"/>
                </a:lnTo>
                <a:lnTo>
                  <a:pt x="2331720" y="1408290"/>
                </a:lnTo>
                <a:lnTo>
                  <a:pt x="2331720" y="1376058"/>
                </a:lnTo>
                <a:lnTo>
                  <a:pt x="2299487" y="1376058"/>
                </a:lnTo>
                <a:lnTo>
                  <a:pt x="2299487" y="1343825"/>
                </a:lnTo>
                <a:lnTo>
                  <a:pt x="2267255" y="1343825"/>
                </a:lnTo>
                <a:close/>
                <a:moveTo>
                  <a:pt x="2198675" y="1480985"/>
                </a:moveTo>
                <a:lnTo>
                  <a:pt x="2198675" y="1513218"/>
                </a:lnTo>
                <a:lnTo>
                  <a:pt x="2166442" y="1513218"/>
                </a:lnTo>
                <a:lnTo>
                  <a:pt x="2166442" y="1545450"/>
                </a:lnTo>
                <a:lnTo>
                  <a:pt x="2198675" y="1545450"/>
                </a:lnTo>
                <a:lnTo>
                  <a:pt x="2198675" y="1577683"/>
                </a:lnTo>
                <a:lnTo>
                  <a:pt x="2230907" y="1577683"/>
                </a:lnTo>
                <a:lnTo>
                  <a:pt x="2230907" y="1545450"/>
                </a:lnTo>
                <a:lnTo>
                  <a:pt x="2263140" y="1545450"/>
                </a:lnTo>
                <a:lnTo>
                  <a:pt x="2263140" y="1513218"/>
                </a:lnTo>
                <a:lnTo>
                  <a:pt x="2230907" y="1513218"/>
                </a:lnTo>
                <a:lnTo>
                  <a:pt x="2230907" y="1480985"/>
                </a:lnTo>
                <a:lnTo>
                  <a:pt x="2198675" y="1480985"/>
                </a:lnTo>
                <a:close/>
                <a:moveTo>
                  <a:pt x="2678735" y="1618145"/>
                </a:moveTo>
                <a:lnTo>
                  <a:pt x="2678735" y="1650378"/>
                </a:lnTo>
                <a:lnTo>
                  <a:pt x="2646502" y="1650378"/>
                </a:lnTo>
                <a:lnTo>
                  <a:pt x="2646502" y="1682610"/>
                </a:lnTo>
                <a:lnTo>
                  <a:pt x="2678735" y="1682610"/>
                </a:lnTo>
                <a:lnTo>
                  <a:pt x="2678735" y="1714843"/>
                </a:lnTo>
                <a:lnTo>
                  <a:pt x="2710967" y="1714843"/>
                </a:lnTo>
                <a:lnTo>
                  <a:pt x="2710967" y="1682610"/>
                </a:lnTo>
                <a:lnTo>
                  <a:pt x="2743200" y="1682610"/>
                </a:lnTo>
                <a:lnTo>
                  <a:pt x="2743200" y="1650378"/>
                </a:lnTo>
                <a:lnTo>
                  <a:pt x="2710967" y="1650378"/>
                </a:lnTo>
                <a:lnTo>
                  <a:pt x="2710967" y="1618145"/>
                </a:lnTo>
                <a:lnTo>
                  <a:pt x="2678735" y="1618145"/>
                </a:lnTo>
                <a:close/>
                <a:moveTo>
                  <a:pt x="3121076" y="1985391"/>
                </a:moveTo>
                <a:lnTo>
                  <a:pt x="3121076" y="1955559"/>
                </a:lnTo>
                <a:lnTo>
                  <a:pt x="3150908" y="1955559"/>
                </a:lnTo>
                <a:lnTo>
                  <a:pt x="3150908" y="1926069"/>
                </a:lnTo>
                <a:lnTo>
                  <a:pt x="3121076" y="1926069"/>
                </a:lnTo>
                <a:lnTo>
                  <a:pt x="3121076" y="1896237"/>
                </a:lnTo>
                <a:lnTo>
                  <a:pt x="3091586" y="1896237"/>
                </a:lnTo>
                <a:lnTo>
                  <a:pt x="3091586" y="1926069"/>
                </a:lnTo>
                <a:lnTo>
                  <a:pt x="3061754" y="1926069"/>
                </a:lnTo>
                <a:lnTo>
                  <a:pt x="3061754" y="1955559"/>
                </a:lnTo>
                <a:lnTo>
                  <a:pt x="3091586" y="1955559"/>
                </a:lnTo>
                <a:lnTo>
                  <a:pt x="3091586" y="1985391"/>
                </a:lnTo>
                <a:lnTo>
                  <a:pt x="3121076" y="1985391"/>
                </a:lnTo>
                <a:close/>
                <a:moveTo>
                  <a:pt x="3160852" y="1761134"/>
                </a:moveTo>
                <a:lnTo>
                  <a:pt x="3160852" y="1789595"/>
                </a:lnTo>
                <a:lnTo>
                  <a:pt x="3132392" y="1789595"/>
                </a:lnTo>
                <a:lnTo>
                  <a:pt x="3132392" y="1817713"/>
                </a:lnTo>
                <a:lnTo>
                  <a:pt x="3160852" y="1817713"/>
                </a:lnTo>
                <a:lnTo>
                  <a:pt x="3160852" y="1846174"/>
                </a:lnTo>
                <a:lnTo>
                  <a:pt x="3188970" y="1846174"/>
                </a:lnTo>
                <a:lnTo>
                  <a:pt x="3188970" y="1817713"/>
                </a:lnTo>
                <a:lnTo>
                  <a:pt x="3217431" y="1817713"/>
                </a:lnTo>
                <a:lnTo>
                  <a:pt x="3217431" y="1789595"/>
                </a:lnTo>
                <a:lnTo>
                  <a:pt x="3188970" y="1789595"/>
                </a:lnTo>
                <a:lnTo>
                  <a:pt x="3188970" y="1761134"/>
                </a:lnTo>
                <a:lnTo>
                  <a:pt x="3160852" y="1761134"/>
                </a:lnTo>
                <a:close/>
                <a:moveTo>
                  <a:pt x="3091586" y="1622603"/>
                </a:moveTo>
                <a:lnTo>
                  <a:pt x="3091586" y="1651749"/>
                </a:lnTo>
                <a:lnTo>
                  <a:pt x="3062440" y="1651749"/>
                </a:lnTo>
                <a:lnTo>
                  <a:pt x="3062440" y="1681239"/>
                </a:lnTo>
                <a:lnTo>
                  <a:pt x="3091586" y="1681239"/>
                </a:lnTo>
                <a:lnTo>
                  <a:pt x="3091586" y="1710385"/>
                </a:lnTo>
                <a:lnTo>
                  <a:pt x="3121076" y="1710385"/>
                </a:lnTo>
                <a:lnTo>
                  <a:pt x="3121076" y="1681239"/>
                </a:lnTo>
                <a:lnTo>
                  <a:pt x="3150223" y="1681239"/>
                </a:lnTo>
                <a:lnTo>
                  <a:pt x="3150223" y="1651749"/>
                </a:lnTo>
                <a:lnTo>
                  <a:pt x="3121076" y="1651749"/>
                </a:lnTo>
                <a:lnTo>
                  <a:pt x="3121076" y="1622603"/>
                </a:lnTo>
                <a:lnTo>
                  <a:pt x="3091586" y="1622603"/>
                </a:lnTo>
                <a:close/>
                <a:moveTo>
                  <a:pt x="3022321" y="1757705"/>
                </a:moveTo>
                <a:lnTo>
                  <a:pt x="3022321" y="1788224"/>
                </a:lnTo>
                <a:lnTo>
                  <a:pt x="2991803" y="1788224"/>
                </a:lnTo>
                <a:lnTo>
                  <a:pt x="2991803" y="1819085"/>
                </a:lnTo>
                <a:lnTo>
                  <a:pt x="3022321" y="1819085"/>
                </a:lnTo>
                <a:lnTo>
                  <a:pt x="3022321" y="1849603"/>
                </a:lnTo>
                <a:lnTo>
                  <a:pt x="3053182" y="1849603"/>
                </a:lnTo>
                <a:lnTo>
                  <a:pt x="3053182" y="1819085"/>
                </a:lnTo>
                <a:lnTo>
                  <a:pt x="3083700" y="1819085"/>
                </a:lnTo>
                <a:lnTo>
                  <a:pt x="3083700" y="1788224"/>
                </a:lnTo>
                <a:lnTo>
                  <a:pt x="3053182" y="1788224"/>
                </a:lnTo>
                <a:lnTo>
                  <a:pt x="3053182" y="1757705"/>
                </a:lnTo>
                <a:lnTo>
                  <a:pt x="3022321" y="1757705"/>
                </a:lnTo>
                <a:close/>
                <a:moveTo>
                  <a:pt x="2953741" y="1619860"/>
                </a:moveTo>
                <a:lnTo>
                  <a:pt x="2953741" y="1651064"/>
                </a:lnTo>
                <a:lnTo>
                  <a:pt x="2922537" y="1651064"/>
                </a:lnTo>
                <a:lnTo>
                  <a:pt x="2922537" y="1681925"/>
                </a:lnTo>
                <a:lnTo>
                  <a:pt x="2953741" y="1681925"/>
                </a:lnTo>
                <a:lnTo>
                  <a:pt x="2953741" y="1713128"/>
                </a:lnTo>
                <a:lnTo>
                  <a:pt x="2984602" y="1713128"/>
                </a:lnTo>
                <a:lnTo>
                  <a:pt x="2984602" y="1681925"/>
                </a:lnTo>
                <a:lnTo>
                  <a:pt x="3015806" y="1681925"/>
                </a:lnTo>
                <a:lnTo>
                  <a:pt x="3015806" y="1651064"/>
                </a:lnTo>
                <a:lnTo>
                  <a:pt x="2984602" y="1651064"/>
                </a:lnTo>
                <a:lnTo>
                  <a:pt x="2984602" y="1619860"/>
                </a:lnTo>
                <a:lnTo>
                  <a:pt x="2953741" y="1619860"/>
                </a:lnTo>
                <a:close/>
                <a:moveTo>
                  <a:pt x="2884818" y="1482357"/>
                </a:moveTo>
                <a:lnTo>
                  <a:pt x="2884818" y="1513561"/>
                </a:lnTo>
                <a:lnTo>
                  <a:pt x="2853614" y="1513561"/>
                </a:lnTo>
                <a:lnTo>
                  <a:pt x="2853614" y="1545107"/>
                </a:lnTo>
                <a:lnTo>
                  <a:pt x="2884818" y="1545107"/>
                </a:lnTo>
                <a:lnTo>
                  <a:pt x="2884818" y="1576311"/>
                </a:lnTo>
                <a:lnTo>
                  <a:pt x="2916365" y="1576311"/>
                </a:lnTo>
                <a:lnTo>
                  <a:pt x="2916365" y="1545107"/>
                </a:lnTo>
                <a:lnTo>
                  <a:pt x="2947568" y="1545107"/>
                </a:lnTo>
                <a:lnTo>
                  <a:pt x="2947568" y="1513561"/>
                </a:lnTo>
                <a:lnTo>
                  <a:pt x="2916365" y="1513561"/>
                </a:lnTo>
                <a:lnTo>
                  <a:pt x="2916365" y="1482357"/>
                </a:lnTo>
                <a:lnTo>
                  <a:pt x="2884818" y="1482357"/>
                </a:lnTo>
                <a:close/>
                <a:moveTo>
                  <a:pt x="2848127" y="2263483"/>
                </a:moveTo>
                <a:lnTo>
                  <a:pt x="2848127" y="2231250"/>
                </a:lnTo>
                <a:lnTo>
                  <a:pt x="2880360" y="2231250"/>
                </a:lnTo>
                <a:lnTo>
                  <a:pt x="2880360" y="2199018"/>
                </a:lnTo>
                <a:lnTo>
                  <a:pt x="2848127" y="2199018"/>
                </a:lnTo>
                <a:lnTo>
                  <a:pt x="2848127" y="2166785"/>
                </a:lnTo>
                <a:lnTo>
                  <a:pt x="2815895" y="2166785"/>
                </a:lnTo>
                <a:lnTo>
                  <a:pt x="2815895" y="2199018"/>
                </a:lnTo>
                <a:lnTo>
                  <a:pt x="2783662" y="2199018"/>
                </a:lnTo>
                <a:lnTo>
                  <a:pt x="2783662" y="2231250"/>
                </a:lnTo>
                <a:lnTo>
                  <a:pt x="2815895" y="2231250"/>
                </a:lnTo>
                <a:lnTo>
                  <a:pt x="2815895" y="2263483"/>
                </a:lnTo>
                <a:lnTo>
                  <a:pt x="2848127" y="2263483"/>
                </a:lnTo>
                <a:close/>
                <a:moveTo>
                  <a:pt x="2779547" y="2126323"/>
                </a:moveTo>
                <a:lnTo>
                  <a:pt x="2779547" y="2094090"/>
                </a:lnTo>
                <a:lnTo>
                  <a:pt x="2811780" y="2094090"/>
                </a:lnTo>
                <a:lnTo>
                  <a:pt x="2811780" y="2061858"/>
                </a:lnTo>
                <a:lnTo>
                  <a:pt x="2779547" y="2061858"/>
                </a:lnTo>
                <a:lnTo>
                  <a:pt x="2779547" y="2029625"/>
                </a:lnTo>
                <a:lnTo>
                  <a:pt x="2747315" y="2029625"/>
                </a:lnTo>
                <a:lnTo>
                  <a:pt x="2747315" y="2061858"/>
                </a:lnTo>
                <a:lnTo>
                  <a:pt x="2715082" y="2061858"/>
                </a:lnTo>
                <a:lnTo>
                  <a:pt x="2715082" y="2094090"/>
                </a:lnTo>
                <a:lnTo>
                  <a:pt x="2747315" y="2094090"/>
                </a:lnTo>
                <a:lnTo>
                  <a:pt x="2747315" y="2126323"/>
                </a:lnTo>
                <a:lnTo>
                  <a:pt x="2779547" y="2126323"/>
                </a:lnTo>
                <a:close/>
                <a:moveTo>
                  <a:pt x="2984945" y="1988134"/>
                </a:moveTo>
                <a:lnTo>
                  <a:pt x="2984945" y="1956587"/>
                </a:lnTo>
                <a:lnTo>
                  <a:pt x="3016492" y="1956587"/>
                </a:lnTo>
                <a:lnTo>
                  <a:pt x="3016492" y="1925041"/>
                </a:lnTo>
                <a:lnTo>
                  <a:pt x="2984945" y="1925041"/>
                </a:lnTo>
                <a:lnTo>
                  <a:pt x="2984945" y="1893494"/>
                </a:lnTo>
                <a:lnTo>
                  <a:pt x="2953398" y="1893494"/>
                </a:lnTo>
                <a:lnTo>
                  <a:pt x="2953398" y="1925041"/>
                </a:lnTo>
                <a:lnTo>
                  <a:pt x="2921851" y="1925041"/>
                </a:lnTo>
                <a:lnTo>
                  <a:pt x="2921851" y="1956587"/>
                </a:lnTo>
                <a:lnTo>
                  <a:pt x="2953398" y="1956587"/>
                </a:lnTo>
                <a:lnTo>
                  <a:pt x="2953398" y="1988134"/>
                </a:lnTo>
                <a:lnTo>
                  <a:pt x="2984945" y="1988134"/>
                </a:lnTo>
                <a:close/>
                <a:moveTo>
                  <a:pt x="3053182" y="2123923"/>
                </a:moveTo>
                <a:lnTo>
                  <a:pt x="3053182" y="2093405"/>
                </a:lnTo>
                <a:lnTo>
                  <a:pt x="3083700" y="2093405"/>
                </a:lnTo>
                <a:lnTo>
                  <a:pt x="3083700" y="2062544"/>
                </a:lnTo>
                <a:lnTo>
                  <a:pt x="3053182" y="2062544"/>
                </a:lnTo>
                <a:lnTo>
                  <a:pt x="3053182" y="2032025"/>
                </a:lnTo>
                <a:lnTo>
                  <a:pt x="3022321" y="2032025"/>
                </a:lnTo>
                <a:lnTo>
                  <a:pt x="3022321" y="2062544"/>
                </a:lnTo>
                <a:lnTo>
                  <a:pt x="2991803" y="2062544"/>
                </a:lnTo>
                <a:lnTo>
                  <a:pt x="2991803" y="2093405"/>
                </a:lnTo>
                <a:lnTo>
                  <a:pt x="3022321" y="2093405"/>
                </a:lnTo>
                <a:lnTo>
                  <a:pt x="3022321" y="2123923"/>
                </a:lnTo>
                <a:lnTo>
                  <a:pt x="3053182" y="2123923"/>
                </a:lnTo>
                <a:close/>
                <a:moveTo>
                  <a:pt x="2916707" y="2126323"/>
                </a:moveTo>
                <a:lnTo>
                  <a:pt x="2916707" y="2094090"/>
                </a:lnTo>
                <a:lnTo>
                  <a:pt x="2948940" y="2094090"/>
                </a:lnTo>
                <a:lnTo>
                  <a:pt x="2948940" y="2061858"/>
                </a:lnTo>
                <a:lnTo>
                  <a:pt x="2916707" y="2061858"/>
                </a:lnTo>
                <a:lnTo>
                  <a:pt x="2916707" y="2029625"/>
                </a:lnTo>
                <a:lnTo>
                  <a:pt x="2884475" y="2029625"/>
                </a:lnTo>
                <a:lnTo>
                  <a:pt x="2884475" y="2061858"/>
                </a:lnTo>
                <a:lnTo>
                  <a:pt x="2852242" y="2061858"/>
                </a:lnTo>
                <a:lnTo>
                  <a:pt x="2852242" y="2094090"/>
                </a:lnTo>
                <a:lnTo>
                  <a:pt x="2884475" y="2094090"/>
                </a:lnTo>
                <a:lnTo>
                  <a:pt x="2884475" y="2126323"/>
                </a:lnTo>
                <a:lnTo>
                  <a:pt x="2916707" y="2126323"/>
                </a:lnTo>
                <a:close/>
                <a:moveTo>
                  <a:pt x="2404415" y="1343825"/>
                </a:moveTo>
                <a:lnTo>
                  <a:pt x="2404415" y="1376058"/>
                </a:lnTo>
                <a:lnTo>
                  <a:pt x="2372182" y="1376058"/>
                </a:lnTo>
                <a:lnTo>
                  <a:pt x="2372182" y="1408290"/>
                </a:lnTo>
                <a:lnTo>
                  <a:pt x="2404415" y="1408290"/>
                </a:lnTo>
                <a:lnTo>
                  <a:pt x="2404415" y="1440523"/>
                </a:lnTo>
                <a:lnTo>
                  <a:pt x="2436647" y="1440523"/>
                </a:lnTo>
                <a:lnTo>
                  <a:pt x="2436647" y="1408290"/>
                </a:lnTo>
                <a:lnTo>
                  <a:pt x="2468880" y="1408290"/>
                </a:lnTo>
                <a:lnTo>
                  <a:pt x="2468880" y="1376058"/>
                </a:lnTo>
                <a:lnTo>
                  <a:pt x="2436647" y="1376058"/>
                </a:lnTo>
                <a:lnTo>
                  <a:pt x="2436647" y="1343825"/>
                </a:lnTo>
                <a:lnTo>
                  <a:pt x="2404415" y="1343825"/>
                </a:lnTo>
                <a:close/>
                <a:moveTo>
                  <a:pt x="2335835" y="1206665"/>
                </a:moveTo>
                <a:lnTo>
                  <a:pt x="2335835" y="1238898"/>
                </a:lnTo>
                <a:lnTo>
                  <a:pt x="2303602" y="1238898"/>
                </a:lnTo>
                <a:lnTo>
                  <a:pt x="2303602" y="1271130"/>
                </a:lnTo>
                <a:lnTo>
                  <a:pt x="2335835" y="1271130"/>
                </a:lnTo>
                <a:lnTo>
                  <a:pt x="2335835" y="1303363"/>
                </a:lnTo>
                <a:lnTo>
                  <a:pt x="2368067" y="1303363"/>
                </a:lnTo>
                <a:lnTo>
                  <a:pt x="2368067" y="1271130"/>
                </a:lnTo>
                <a:lnTo>
                  <a:pt x="2400300" y="1271130"/>
                </a:lnTo>
                <a:lnTo>
                  <a:pt x="2400300" y="1238898"/>
                </a:lnTo>
                <a:lnTo>
                  <a:pt x="2368067" y="1238898"/>
                </a:lnTo>
                <a:lnTo>
                  <a:pt x="2368067" y="1206665"/>
                </a:lnTo>
                <a:lnTo>
                  <a:pt x="2335835" y="1206665"/>
                </a:lnTo>
                <a:close/>
                <a:moveTo>
                  <a:pt x="2472995" y="1206665"/>
                </a:moveTo>
                <a:lnTo>
                  <a:pt x="2472995" y="1238898"/>
                </a:lnTo>
                <a:lnTo>
                  <a:pt x="2440762" y="1238898"/>
                </a:lnTo>
                <a:lnTo>
                  <a:pt x="2440762" y="1271130"/>
                </a:lnTo>
                <a:lnTo>
                  <a:pt x="2472995" y="1271130"/>
                </a:lnTo>
                <a:lnTo>
                  <a:pt x="2472995" y="1303363"/>
                </a:lnTo>
                <a:lnTo>
                  <a:pt x="2505227" y="1303363"/>
                </a:lnTo>
                <a:lnTo>
                  <a:pt x="2505227" y="1271130"/>
                </a:lnTo>
                <a:lnTo>
                  <a:pt x="2537460" y="1271130"/>
                </a:lnTo>
                <a:lnTo>
                  <a:pt x="2537460" y="1238898"/>
                </a:lnTo>
                <a:lnTo>
                  <a:pt x="2505227" y="1238898"/>
                </a:lnTo>
                <a:lnTo>
                  <a:pt x="2505227" y="1206665"/>
                </a:lnTo>
                <a:lnTo>
                  <a:pt x="2472995" y="1206665"/>
                </a:lnTo>
                <a:close/>
                <a:moveTo>
                  <a:pt x="2816238" y="1345197"/>
                </a:moveTo>
                <a:lnTo>
                  <a:pt x="2816238" y="1376401"/>
                </a:lnTo>
                <a:lnTo>
                  <a:pt x="2785034" y="1376401"/>
                </a:lnTo>
                <a:lnTo>
                  <a:pt x="2785034" y="1407947"/>
                </a:lnTo>
                <a:lnTo>
                  <a:pt x="2816238" y="1407947"/>
                </a:lnTo>
                <a:lnTo>
                  <a:pt x="2816238" y="1439151"/>
                </a:lnTo>
                <a:lnTo>
                  <a:pt x="2847785" y="1439151"/>
                </a:lnTo>
                <a:lnTo>
                  <a:pt x="2847785" y="1407947"/>
                </a:lnTo>
                <a:lnTo>
                  <a:pt x="2878988" y="1407947"/>
                </a:lnTo>
                <a:lnTo>
                  <a:pt x="2878988" y="1376401"/>
                </a:lnTo>
                <a:lnTo>
                  <a:pt x="2847785" y="1376401"/>
                </a:lnTo>
                <a:lnTo>
                  <a:pt x="2847785" y="1345197"/>
                </a:lnTo>
                <a:lnTo>
                  <a:pt x="2816238" y="1345197"/>
                </a:lnTo>
                <a:close/>
                <a:moveTo>
                  <a:pt x="2267255" y="1069505"/>
                </a:moveTo>
                <a:lnTo>
                  <a:pt x="2267255" y="1101738"/>
                </a:lnTo>
                <a:lnTo>
                  <a:pt x="2235022" y="1101738"/>
                </a:lnTo>
                <a:lnTo>
                  <a:pt x="2235022" y="1133970"/>
                </a:lnTo>
                <a:lnTo>
                  <a:pt x="2267255" y="1133970"/>
                </a:lnTo>
                <a:lnTo>
                  <a:pt x="2267255" y="1166203"/>
                </a:lnTo>
                <a:lnTo>
                  <a:pt x="2299487" y="1166203"/>
                </a:lnTo>
                <a:lnTo>
                  <a:pt x="2299487" y="1133970"/>
                </a:lnTo>
                <a:lnTo>
                  <a:pt x="2331720" y="1133970"/>
                </a:lnTo>
                <a:lnTo>
                  <a:pt x="2331720" y="1101738"/>
                </a:lnTo>
                <a:lnTo>
                  <a:pt x="2299487" y="1101738"/>
                </a:lnTo>
                <a:lnTo>
                  <a:pt x="2299487" y="1069505"/>
                </a:lnTo>
                <a:lnTo>
                  <a:pt x="2267255" y="1069505"/>
                </a:lnTo>
                <a:close/>
                <a:moveTo>
                  <a:pt x="2541575" y="1343825"/>
                </a:moveTo>
                <a:lnTo>
                  <a:pt x="2541575" y="1376058"/>
                </a:lnTo>
                <a:lnTo>
                  <a:pt x="2509342" y="1376058"/>
                </a:lnTo>
                <a:lnTo>
                  <a:pt x="2509342" y="1408290"/>
                </a:lnTo>
                <a:lnTo>
                  <a:pt x="2541575" y="1408290"/>
                </a:lnTo>
                <a:lnTo>
                  <a:pt x="2541575" y="1440523"/>
                </a:lnTo>
                <a:lnTo>
                  <a:pt x="2573807" y="1440523"/>
                </a:lnTo>
                <a:lnTo>
                  <a:pt x="2573807" y="1408290"/>
                </a:lnTo>
                <a:lnTo>
                  <a:pt x="2606040" y="1408290"/>
                </a:lnTo>
                <a:lnTo>
                  <a:pt x="2606040" y="1376058"/>
                </a:lnTo>
                <a:lnTo>
                  <a:pt x="2573807" y="1376058"/>
                </a:lnTo>
                <a:lnTo>
                  <a:pt x="2573807" y="1343825"/>
                </a:lnTo>
                <a:lnTo>
                  <a:pt x="2541575" y="1343825"/>
                </a:lnTo>
                <a:close/>
                <a:moveTo>
                  <a:pt x="2678735" y="1343825"/>
                </a:moveTo>
                <a:lnTo>
                  <a:pt x="2678735" y="1376058"/>
                </a:lnTo>
                <a:lnTo>
                  <a:pt x="2646502" y="1376058"/>
                </a:lnTo>
                <a:lnTo>
                  <a:pt x="2646502" y="1408290"/>
                </a:lnTo>
                <a:lnTo>
                  <a:pt x="2678735" y="1408290"/>
                </a:lnTo>
                <a:lnTo>
                  <a:pt x="2678735" y="1440523"/>
                </a:lnTo>
                <a:lnTo>
                  <a:pt x="2710967" y="1440523"/>
                </a:lnTo>
                <a:lnTo>
                  <a:pt x="2710967" y="1408290"/>
                </a:lnTo>
                <a:lnTo>
                  <a:pt x="2743200" y="1408290"/>
                </a:lnTo>
                <a:lnTo>
                  <a:pt x="2743200" y="1376058"/>
                </a:lnTo>
                <a:lnTo>
                  <a:pt x="2710967" y="1376058"/>
                </a:lnTo>
                <a:lnTo>
                  <a:pt x="2710967" y="1343825"/>
                </a:lnTo>
                <a:lnTo>
                  <a:pt x="2678735" y="1343825"/>
                </a:lnTo>
                <a:close/>
                <a:moveTo>
                  <a:pt x="2747315" y="1480985"/>
                </a:moveTo>
                <a:lnTo>
                  <a:pt x="2747315" y="1513218"/>
                </a:lnTo>
                <a:lnTo>
                  <a:pt x="2715082" y="1513218"/>
                </a:lnTo>
                <a:lnTo>
                  <a:pt x="2715082" y="1545450"/>
                </a:lnTo>
                <a:lnTo>
                  <a:pt x="2747315" y="1545450"/>
                </a:lnTo>
                <a:lnTo>
                  <a:pt x="2747315" y="1577683"/>
                </a:lnTo>
                <a:lnTo>
                  <a:pt x="2779547" y="1577683"/>
                </a:lnTo>
                <a:lnTo>
                  <a:pt x="2779547" y="1545450"/>
                </a:lnTo>
                <a:lnTo>
                  <a:pt x="2811780" y="1545450"/>
                </a:lnTo>
                <a:lnTo>
                  <a:pt x="2811780" y="1513218"/>
                </a:lnTo>
                <a:lnTo>
                  <a:pt x="2779547" y="1513218"/>
                </a:lnTo>
                <a:lnTo>
                  <a:pt x="2779547" y="1480985"/>
                </a:lnTo>
                <a:lnTo>
                  <a:pt x="2747315" y="1480985"/>
                </a:lnTo>
                <a:close/>
                <a:moveTo>
                  <a:pt x="2610155" y="1206665"/>
                </a:moveTo>
                <a:lnTo>
                  <a:pt x="2610155" y="1238898"/>
                </a:lnTo>
                <a:lnTo>
                  <a:pt x="2577922" y="1238898"/>
                </a:lnTo>
                <a:lnTo>
                  <a:pt x="2577922" y="1271130"/>
                </a:lnTo>
                <a:lnTo>
                  <a:pt x="2610155" y="1271130"/>
                </a:lnTo>
                <a:lnTo>
                  <a:pt x="2610155" y="1303363"/>
                </a:lnTo>
                <a:lnTo>
                  <a:pt x="2642387" y="1303363"/>
                </a:lnTo>
                <a:lnTo>
                  <a:pt x="2642387" y="1271130"/>
                </a:lnTo>
                <a:lnTo>
                  <a:pt x="2674620" y="1271130"/>
                </a:lnTo>
                <a:lnTo>
                  <a:pt x="2674620" y="1238898"/>
                </a:lnTo>
                <a:lnTo>
                  <a:pt x="2642387" y="1238898"/>
                </a:lnTo>
                <a:lnTo>
                  <a:pt x="2642387" y="1206665"/>
                </a:lnTo>
                <a:lnTo>
                  <a:pt x="2610155" y="1206665"/>
                </a:lnTo>
                <a:close/>
                <a:moveTo>
                  <a:pt x="2025167" y="2537803"/>
                </a:moveTo>
                <a:lnTo>
                  <a:pt x="2025167" y="2505570"/>
                </a:lnTo>
                <a:lnTo>
                  <a:pt x="2057400" y="2505570"/>
                </a:lnTo>
                <a:lnTo>
                  <a:pt x="2057400" y="2473338"/>
                </a:lnTo>
                <a:lnTo>
                  <a:pt x="2025167" y="2473338"/>
                </a:lnTo>
                <a:lnTo>
                  <a:pt x="2025167" y="2441105"/>
                </a:lnTo>
                <a:lnTo>
                  <a:pt x="1992935" y="2441105"/>
                </a:lnTo>
                <a:lnTo>
                  <a:pt x="1992935" y="2473338"/>
                </a:lnTo>
                <a:lnTo>
                  <a:pt x="1960702" y="2473338"/>
                </a:lnTo>
                <a:lnTo>
                  <a:pt x="1960702" y="2505570"/>
                </a:lnTo>
                <a:lnTo>
                  <a:pt x="1992935" y="2505570"/>
                </a:lnTo>
                <a:lnTo>
                  <a:pt x="1992935" y="2537803"/>
                </a:lnTo>
                <a:lnTo>
                  <a:pt x="2025167" y="2537803"/>
                </a:lnTo>
                <a:close/>
                <a:moveTo>
                  <a:pt x="1819427" y="2400643"/>
                </a:moveTo>
                <a:lnTo>
                  <a:pt x="1819427" y="2368410"/>
                </a:lnTo>
                <a:lnTo>
                  <a:pt x="1851660" y="2368410"/>
                </a:lnTo>
                <a:lnTo>
                  <a:pt x="1851660" y="2336178"/>
                </a:lnTo>
                <a:lnTo>
                  <a:pt x="1819427" y="2336178"/>
                </a:lnTo>
                <a:lnTo>
                  <a:pt x="1819427" y="2303945"/>
                </a:lnTo>
                <a:lnTo>
                  <a:pt x="1787195" y="2303945"/>
                </a:lnTo>
                <a:lnTo>
                  <a:pt x="1787195" y="2336178"/>
                </a:lnTo>
                <a:lnTo>
                  <a:pt x="1754962" y="2336178"/>
                </a:lnTo>
                <a:lnTo>
                  <a:pt x="1754962" y="2368410"/>
                </a:lnTo>
                <a:lnTo>
                  <a:pt x="1787195" y="2368410"/>
                </a:lnTo>
                <a:lnTo>
                  <a:pt x="1787195" y="2400643"/>
                </a:lnTo>
                <a:lnTo>
                  <a:pt x="1819427" y="2400643"/>
                </a:lnTo>
                <a:close/>
                <a:moveTo>
                  <a:pt x="2710967" y="2263483"/>
                </a:moveTo>
                <a:lnTo>
                  <a:pt x="2710967" y="2231250"/>
                </a:lnTo>
                <a:lnTo>
                  <a:pt x="2743200" y="2231250"/>
                </a:lnTo>
                <a:lnTo>
                  <a:pt x="2743200" y="2199018"/>
                </a:lnTo>
                <a:lnTo>
                  <a:pt x="2710967" y="2199018"/>
                </a:lnTo>
                <a:lnTo>
                  <a:pt x="2710967" y="2166785"/>
                </a:lnTo>
                <a:lnTo>
                  <a:pt x="2678735" y="2166785"/>
                </a:lnTo>
                <a:lnTo>
                  <a:pt x="2678735" y="2199018"/>
                </a:lnTo>
                <a:lnTo>
                  <a:pt x="2646502" y="2199018"/>
                </a:lnTo>
                <a:lnTo>
                  <a:pt x="2646502" y="2231250"/>
                </a:lnTo>
                <a:lnTo>
                  <a:pt x="2678735" y="2231250"/>
                </a:lnTo>
                <a:lnTo>
                  <a:pt x="2678735" y="2263483"/>
                </a:lnTo>
                <a:lnTo>
                  <a:pt x="2710967" y="2263483"/>
                </a:lnTo>
                <a:close/>
                <a:moveTo>
                  <a:pt x="1956587" y="2400643"/>
                </a:moveTo>
                <a:lnTo>
                  <a:pt x="1956587" y="2368410"/>
                </a:lnTo>
                <a:lnTo>
                  <a:pt x="1988820" y="2368410"/>
                </a:lnTo>
                <a:lnTo>
                  <a:pt x="1988820" y="2336178"/>
                </a:lnTo>
                <a:lnTo>
                  <a:pt x="1956587" y="2336178"/>
                </a:lnTo>
                <a:lnTo>
                  <a:pt x="1956587" y="2303945"/>
                </a:lnTo>
                <a:lnTo>
                  <a:pt x="1924355" y="2303945"/>
                </a:lnTo>
                <a:lnTo>
                  <a:pt x="1924355" y="2336178"/>
                </a:lnTo>
                <a:lnTo>
                  <a:pt x="1892122" y="2336178"/>
                </a:lnTo>
                <a:lnTo>
                  <a:pt x="1892122" y="2368410"/>
                </a:lnTo>
                <a:lnTo>
                  <a:pt x="1924355" y="2368410"/>
                </a:lnTo>
                <a:lnTo>
                  <a:pt x="1924355" y="2400643"/>
                </a:lnTo>
                <a:lnTo>
                  <a:pt x="1956587" y="2400643"/>
                </a:lnTo>
                <a:close/>
                <a:moveTo>
                  <a:pt x="1750847" y="2537803"/>
                </a:moveTo>
                <a:lnTo>
                  <a:pt x="1750847" y="2505570"/>
                </a:lnTo>
                <a:lnTo>
                  <a:pt x="1783080" y="2505570"/>
                </a:lnTo>
                <a:lnTo>
                  <a:pt x="1783080" y="2473338"/>
                </a:lnTo>
                <a:lnTo>
                  <a:pt x="1750847" y="2473338"/>
                </a:lnTo>
                <a:lnTo>
                  <a:pt x="1750847" y="2441105"/>
                </a:lnTo>
                <a:lnTo>
                  <a:pt x="1718615" y="2441105"/>
                </a:lnTo>
                <a:lnTo>
                  <a:pt x="1718615" y="2473338"/>
                </a:lnTo>
                <a:lnTo>
                  <a:pt x="1686382" y="2473338"/>
                </a:lnTo>
                <a:lnTo>
                  <a:pt x="1686382" y="2505570"/>
                </a:lnTo>
                <a:lnTo>
                  <a:pt x="1718615" y="2505570"/>
                </a:lnTo>
                <a:lnTo>
                  <a:pt x="1718615" y="2537803"/>
                </a:lnTo>
                <a:lnTo>
                  <a:pt x="1750847" y="2537803"/>
                </a:lnTo>
                <a:close/>
                <a:moveTo>
                  <a:pt x="1476527" y="2263483"/>
                </a:moveTo>
                <a:lnTo>
                  <a:pt x="1476527" y="2231250"/>
                </a:lnTo>
                <a:lnTo>
                  <a:pt x="1508760" y="2231250"/>
                </a:lnTo>
                <a:lnTo>
                  <a:pt x="1508760" y="2199018"/>
                </a:lnTo>
                <a:lnTo>
                  <a:pt x="1476527" y="2199018"/>
                </a:lnTo>
                <a:lnTo>
                  <a:pt x="1476527" y="2166785"/>
                </a:lnTo>
                <a:lnTo>
                  <a:pt x="1444295" y="2166785"/>
                </a:lnTo>
                <a:lnTo>
                  <a:pt x="1444295" y="2199018"/>
                </a:lnTo>
                <a:lnTo>
                  <a:pt x="1412062" y="2199018"/>
                </a:lnTo>
                <a:lnTo>
                  <a:pt x="1412062" y="2231250"/>
                </a:lnTo>
                <a:lnTo>
                  <a:pt x="1444295" y="2231250"/>
                </a:lnTo>
                <a:lnTo>
                  <a:pt x="1444295" y="2263483"/>
                </a:lnTo>
                <a:lnTo>
                  <a:pt x="1476527" y="2263483"/>
                </a:lnTo>
                <a:close/>
                <a:moveTo>
                  <a:pt x="1545107" y="2400643"/>
                </a:moveTo>
                <a:lnTo>
                  <a:pt x="1545107" y="2368410"/>
                </a:lnTo>
                <a:lnTo>
                  <a:pt x="1577340" y="2368410"/>
                </a:lnTo>
                <a:lnTo>
                  <a:pt x="1577340" y="2336178"/>
                </a:lnTo>
                <a:lnTo>
                  <a:pt x="1545107" y="2336178"/>
                </a:lnTo>
                <a:lnTo>
                  <a:pt x="1545107" y="2303945"/>
                </a:lnTo>
                <a:lnTo>
                  <a:pt x="1512875" y="2303945"/>
                </a:lnTo>
                <a:lnTo>
                  <a:pt x="1512875" y="2336178"/>
                </a:lnTo>
                <a:lnTo>
                  <a:pt x="1480642" y="2336178"/>
                </a:lnTo>
                <a:lnTo>
                  <a:pt x="1480642" y="2368410"/>
                </a:lnTo>
                <a:lnTo>
                  <a:pt x="1512875" y="2368410"/>
                </a:lnTo>
                <a:lnTo>
                  <a:pt x="1512875" y="2400643"/>
                </a:lnTo>
                <a:lnTo>
                  <a:pt x="1545107" y="2400643"/>
                </a:lnTo>
                <a:close/>
                <a:moveTo>
                  <a:pt x="1407947" y="2400643"/>
                </a:moveTo>
                <a:lnTo>
                  <a:pt x="1407947" y="2368410"/>
                </a:lnTo>
                <a:lnTo>
                  <a:pt x="1440180" y="2368410"/>
                </a:lnTo>
                <a:lnTo>
                  <a:pt x="1440180" y="2336178"/>
                </a:lnTo>
                <a:lnTo>
                  <a:pt x="1407947" y="2336178"/>
                </a:lnTo>
                <a:lnTo>
                  <a:pt x="1407947" y="2303945"/>
                </a:lnTo>
                <a:lnTo>
                  <a:pt x="1375715" y="2303945"/>
                </a:lnTo>
                <a:lnTo>
                  <a:pt x="1375715" y="2336178"/>
                </a:lnTo>
                <a:lnTo>
                  <a:pt x="1343482" y="2336178"/>
                </a:lnTo>
                <a:lnTo>
                  <a:pt x="1343482" y="2368410"/>
                </a:lnTo>
                <a:lnTo>
                  <a:pt x="1375715" y="2368410"/>
                </a:lnTo>
                <a:lnTo>
                  <a:pt x="1375715" y="2400643"/>
                </a:lnTo>
                <a:lnTo>
                  <a:pt x="1407947" y="2400643"/>
                </a:lnTo>
                <a:close/>
                <a:moveTo>
                  <a:pt x="1613687" y="2537803"/>
                </a:moveTo>
                <a:lnTo>
                  <a:pt x="1613687" y="2505570"/>
                </a:lnTo>
                <a:lnTo>
                  <a:pt x="1645920" y="2505570"/>
                </a:lnTo>
                <a:lnTo>
                  <a:pt x="1645920" y="2473338"/>
                </a:lnTo>
                <a:lnTo>
                  <a:pt x="1613687" y="2473338"/>
                </a:lnTo>
                <a:lnTo>
                  <a:pt x="1613687" y="2441105"/>
                </a:lnTo>
                <a:lnTo>
                  <a:pt x="1581455" y="2441105"/>
                </a:lnTo>
                <a:lnTo>
                  <a:pt x="1581455" y="2473338"/>
                </a:lnTo>
                <a:lnTo>
                  <a:pt x="1549222" y="2473338"/>
                </a:lnTo>
                <a:lnTo>
                  <a:pt x="1549222" y="2505570"/>
                </a:lnTo>
                <a:lnTo>
                  <a:pt x="1581455" y="2505570"/>
                </a:lnTo>
                <a:lnTo>
                  <a:pt x="1581455" y="2537803"/>
                </a:lnTo>
                <a:lnTo>
                  <a:pt x="1613687" y="2537803"/>
                </a:lnTo>
                <a:close/>
                <a:moveTo>
                  <a:pt x="1682267" y="2400643"/>
                </a:moveTo>
                <a:lnTo>
                  <a:pt x="1682267" y="2368410"/>
                </a:lnTo>
                <a:lnTo>
                  <a:pt x="1714500" y="2368410"/>
                </a:lnTo>
                <a:lnTo>
                  <a:pt x="1714500" y="2336178"/>
                </a:lnTo>
                <a:lnTo>
                  <a:pt x="1682267" y="2336178"/>
                </a:lnTo>
                <a:lnTo>
                  <a:pt x="1682267" y="2303945"/>
                </a:lnTo>
                <a:lnTo>
                  <a:pt x="1650035" y="2303945"/>
                </a:lnTo>
                <a:lnTo>
                  <a:pt x="1650035" y="2336178"/>
                </a:lnTo>
                <a:lnTo>
                  <a:pt x="1617802" y="2336178"/>
                </a:lnTo>
                <a:lnTo>
                  <a:pt x="1617802" y="2368410"/>
                </a:lnTo>
                <a:lnTo>
                  <a:pt x="1650035" y="2368410"/>
                </a:lnTo>
                <a:lnTo>
                  <a:pt x="1650035" y="2400643"/>
                </a:lnTo>
                <a:lnTo>
                  <a:pt x="1682267" y="2400643"/>
                </a:lnTo>
                <a:close/>
                <a:moveTo>
                  <a:pt x="1888007" y="2537803"/>
                </a:moveTo>
                <a:lnTo>
                  <a:pt x="1888007" y="2505570"/>
                </a:lnTo>
                <a:lnTo>
                  <a:pt x="1920240" y="2505570"/>
                </a:lnTo>
                <a:lnTo>
                  <a:pt x="1920240" y="2473338"/>
                </a:lnTo>
                <a:lnTo>
                  <a:pt x="1888007" y="2473338"/>
                </a:lnTo>
                <a:lnTo>
                  <a:pt x="1888007" y="2441105"/>
                </a:lnTo>
                <a:lnTo>
                  <a:pt x="1855775" y="2441105"/>
                </a:lnTo>
                <a:lnTo>
                  <a:pt x="1855775" y="2473338"/>
                </a:lnTo>
                <a:lnTo>
                  <a:pt x="1823542" y="2473338"/>
                </a:lnTo>
                <a:lnTo>
                  <a:pt x="1823542" y="2505570"/>
                </a:lnTo>
                <a:lnTo>
                  <a:pt x="1855775" y="2505570"/>
                </a:lnTo>
                <a:lnTo>
                  <a:pt x="1855775" y="2537803"/>
                </a:lnTo>
                <a:lnTo>
                  <a:pt x="1888007" y="2537803"/>
                </a:lnTo>
                <a:close/>
                <a:moveTo>
                  <a:pt x="2505227" y="2400643"/>
                </a:moveTo>
                <a:lnTo>
                  <a:pt x="2505227" y="2368410"/>
                </a:lnTo>
                <a:lnTo>
                  <a:pt x="2537460" y="2368410"/>
                </a:lnTo>
                <a:lnTo>
                  <a:pt x="2537460" y="2336178"/>
                </a:lnTo>
                <a:lnTo>
                  <a:pt x="2505227" y="2336178"/>
                </a:lnTo>
                <a:lnTo>
                  <a:pt x="2505227" y="2303945"/>
                </a:lnTo>
                <a:lnTo>
                  <a:pt x="2472995" y="2303945"/>
                </a:lnTo>
                <a:lnTo>
                  <a:pt x="2472995" y="2336178"/>
                </a:lnTo>
                <a:lnTo>
                  <a:pt x="2440762" y="2336178"/>
                </a:lnTo>
                <a:lnTo>
                  <a:pt x="2440762" y="2368410"/>
                </a:lnTo>
                <a:lnTo>
                  <a:pt x="2472995" y="2368410"/>
                </a:lnTo>
                <a:lnTo>
                  <a:pt x="2472995" y="2400643"/>
                </a:lnTo>
                <a:lnTo>
                  <a:pt x="2505227" y="2400643"/>
                </a:lnTo>
                <a:close/>
                <a:moveTo>
                  <a:pt x="2573807" y="2263483"/>
                </a:moveTo>
                <a:lnTo>
                  <a:pt x="2573807" y="2231250"/>
                </a:lnTo>
                <a:lnTo>
                  <a:pt x="2606040" y="2231250"/>
                </a:lnTo>
                <a:lnTo>
                  <a:pt x="2606040" y="2199018"/>
                </a:lnTo>
                <a:lnTo>
                  <a:pt x="2573807" y="2199018"/>
                </a:lnTo>
                <a:lnTo>
                  <a:pt x="2573807" y="2166785"/>
                </a:lnTo>
                <a:lnTo>
                  <a:pt x="2541575" y="2166785"/>
                </a:lnTo>
                <a:lnTo>
                  <a:pt x="2541575" y="2199018"/>
                </a:lnTo>
                <a:lnTo>
                  <a:pt x="2509342" y="2199018"/>
                </a:lnTo>
                <a:lnTo>
                  <a:pt x="2509342" y="2231250"/>
                </a:lnTo>
                <a:lnTo>
                  <a:pt x="2541575" y="2231250"/>
                </a:lnTo>
                <a:lnTo>
                  <a:pt x="2541575" y="2263483"/>
                </a:lnTo>
                <a:lnTo>
                  <a:pt x="2573807" y="2263483"/>
                </a:lnTo>
                <a:close/>
                <a:moveTo>
                  <a:pt x="2642387" y="2400643"/>
                </a:moveTo>
                <a:lnTo>
                  <a:pt x="2642387" y="2368410"/>
                </a:lnTo>
                <a:lnTo>
                  <a:pt x="2674620" y="2368410"/>
                </a:lnTo>
                <a:lnTo>
                  <a:pt x="2674620" y="2336178"/>
                </a:lnTo>
                <a:lnTo>
                  <a:pt x="2642387" y="2336178"/>
                </a:lnTo>
                <a:lnTo>
                  <a:pt x="2642387" y="2303945"/>
                </a:lnTo>
                <a:lnTo>
                  <a:pt x="2610155" y="2303945"/>
                </a:lnTo>
                <a:lnTo>
                  <a:pt x="2610155" y="2336178"/>
                </a:lnTo>
                <a:lnTo>
                  <a:pt x="2577922" y="2336178"/>
                </a:lnTo>
                <a:lnTo>
                  <a:pt x="2577922" y="2368410"/>
                </a:lnTo>
                <a:lnTo>
                  <a:pt x="2610155" y="2368410"/>
                </a:lnTo>
                <a:lnTo>
                  <a:pt x="2610155" y="2400643"/>
                </a:lnTo>
                <a:lnTo>
                  <a:pt x="2642387" y="2400643"/>
                </a:lnTo>
                <a:close/>
                <a:moveTo>
                  <a:pt x="2436647" y="2537803"/>
                </a:moveTo>
                <a:lnTo>
                  <a:pt x="2436647" y="2505570"/>
                </a:lnTo>
                <a:lnTo>
                  <a:pt x="2468880" y="2505570"/>
                </a:lnTo>
                <a:lnTo>
                  <a:pt x="2468880" y="2473338"/>
                </a:lnTo>
                <a:lnTo>
                  <a:pt x="2436647" y="2473338"/>
                </a:lnTo>
                <a:lnTo>
                  <a:pt x="2436647" y="2441105"/>
                </a:lnTo>
                <a:lnTo>
                  <a:pt x="2404415" y="2441105"/>
                </a:lnTo>
                <a:lnTo>
                  <a:pt x="2404415" y="2473338"/>
                </a:lnTo>
                <a:lnTo>
                  <a:pt x="2372182" y="2473338"/>
                </a:lnTo>
                <a:lnTo>
                  <a:pt x="2372182" y="2505570"/>
                </a:lnTo>
                <a:lnTo>
                  <a:pt x="2404415" y="2505570"/>
                </a:lnTo>
                <a:lnTo>
                  <a:pt x="2404415" y="2537803"/>
                </a:lnTo>
                <a:lnTo>
                  <a:pt x="2436647" y="2537803"/>
                </a:lnTo>
                <a:close/>
                <a:moveTo>
                  <a:pt x="2299487" y="2537803"/>
                </a:moveTo>
                <a:lnTo>
                  <a:pt x="2299487" y="2505570"/>
                </a:lnTo>
                <a:lnTo>
                  <a:pt x="2331720" y="2505570"/>
                </a:lnTo>
                <a:lnTo>
                  <a:pt x="2331720" y="2473338"/>
                </a:lnTo>
                <a:lnTo>
                  <a:pt x="2299487" y="2473338"/>
                </a:lnTo>
                <a:lnTo>
                  <a:pt x="2299487" y="2441105"/>
                </a:lnTo>
                <a:lnTo>
                  <a:pt x="2267255" y="2441105"/>
                </a:lnTo>
                <a:lnTo>
                  <a:pt x="2267255" y="2473338"/>
                </a:lnTo>
                <a:lnTo>
                  <a:pt x="2235022" y="2473338"/>
                </a:lnTo>
                <a:lnTo>
                  <a:pt x="2235022" y="2505570"/>
                </a:lnTo>
                <a:lnTo>
                  <a:pt x="2267255" y="2505570"/>
                </a:lnTo>
                <a:lnTo>
                  <a:pt x="2267255" y="2537803"/>
                </a:lnTo>
                <a:lnTo>
                  <a:pt x="2299487" y="2537803"/>
                </a:lnTo>
                <a:close/>
                <a:moveTo>
                  <a:pt x="2230907" y="2400643"/>
                </a:moveTo>
                <a:lnTo>
                  <a:pt x="2230907" y="2368410"/>
                </a:lnTo>
                <a:lnTo>
                  <a:pt x="2263140" y="2368410"/>
                </a:lnTo>
                <a:lnTo>
                  <a:pt x="2263140" y="2336178"/>
                </a:lnTo>
                <a:lnTo>
                  <a:pt x="2230907" y="2336178"/>
                </a:lnTo>
                <a:lnTo>
                  <a:pt x="2230907" y="2303945"/>
                </a:lnTo>
                <a:lnTo>
                  <a:pt x="2198675" y="2303945"/>
                </a:lnTo>
                <a:lnTo>
                  <a:pt x="2198675" y="2336178"/>
                </a:lnTo>
                <a:lnTo>
                  <a:pt x="2166442" y="2336178"/>
                </a:lnTo>
                <a:lnTo>
                  <a:pt x="2166442" y="2368410"/>
                </a:lnTo>
                <a:lnTo>
                  <a:pt x="2198675" y="2368410"/>
                </a:lnTo>
                <a:lnTo>
                  <a:pt x="2198675" y="2400643"/>
                </a:lnTo>
                <a:lnTo>
                  <a:pt x="2230907" y="2400643"/>
                </a:lnTo>
                <a:close/>
                <a:moveTo>
                  <a:pt x="2162327" y="2537803"/>
                </a:moveTo>
                <a:lnTo>
                  <a:pt x="2162327" y="2505570"/>
                </a:lnTo>
                <a:lnTo>
                  <a:pt x="2194560" y="2505570"/>
                </a:lnTo>
                <a:lnTo>
                  <a:pt x="2194560" y="2473338"/>
                </a:lnTo>
                <a:lnTo>
                  <a:pt x="2162327" y="2473338"/>
                </a:lnTo>
                <a:lnTo>
                  <a:pt x="2162327" y="2441105"/>
                </a:lnTo>
                <a:lnTo>
                  <a:pt x="2130095" y="2441105"/>
                </a:lnTo>
                <a:lnTo>
                  <a:pt x="2130095" y="2473338"/>
                </a:lnTo>
                <a:lnTo>
                  <a:pt x="2097862" y="2473338"/>
                </a:lnTo>
                <a:lnTo>
                  <a:pt x="2097862" y="2505570"/>
                </a:lnTo>
                <a:lnTo>
                  <a:pt x="2130095" y="2505570"/>
                </a:lnTo>
                <a:lnTo>
                  <a:pt x="2130095" y="2537803"/>
                </a:lnTo>
                <a:lnTo>
                  <a:pt x="2162327" y="2537803"/>
                </a:lnTo>
                <a:close/>
                <a:moveTo>
                  <a:pt x="2368067" y="2400643"/>
                </a:moveTo>
                <a:lnTo>
                  <a:pt x="2368067" y="2368410"/>
                </a:lnTo>
                <a:lnTo>
                  <a:pt x="2400300" y="2368410"/>
                </a:lnTo>
                <a:lnTo>
                  <a:pt x="2400300" y="2336178"/>
                </a:lnTo>
                <a:lnTo>
                  <a:pt x="2368067" y="2336178"/>
                </a:lnTo>
                <a:lnTo>
                  <a:pt x="2368067" y="2303945"/>
                </a:lnTo>
                <a:lnTo>
                  <a:pt x="2335835" y="2303945"/>
                </a:lnTo>
                <a:lnTo>
                  <a:pt x="2335835" y="2336178"/>
                </a:lnTo>
                <a:lnTo>
                  <a:pt x="2303602" y="2336178"/>
                </a:lnTo>
                <a:lnTo>
                  <a:pt x="2303602" y="2368410"/>
                </a:lnTo>
                <a:lnTo>
                  <a:pt x="2335835" y="2368410"/>
                </a:lnTo>
                <a:lnTo>
                  <a:pt x="2335835" y="2400643"/>
                </a:lnTo>
                <a:lnTo>
                  <a:pt x="2368067" y="2400643"/>
                </a:lnTo>
                <a:close/>
                <a:moveTo>
                  <a:pt x="2093747" y="2400643"/>
                </a:moveTo>
                <a:lnTo>
                  <a:pt x="2093747" y="2368410"/>
                </a:lnTo>
                <a:lnTo>
                  <a:pt x="2125980" y="2368410"/>
                </a:lnTo>
                <a:lnTo>
                  <a:pt x="2125980" y="2336178"/>
                </a:lnTo>
                <a:lnTo>
                  <a:pt x="2093747" y="2336178"/>
                </a:lnTo>
                <a:lnTo>
                  <a:pt x="2093747" y="2303945"/>
                </a:lnTo>
                <a:lnTo>
                  <a:pt x="2061515" y="2303945"/>
                </a:lnTo>
                <a:lnTo>
                  <a:pt x="2061515" y="2336178"/>
                </a:lnTo>
                <a:lnTo>
                  <a:pt x="2029282" y="2336178"/>
                </a:lnTo>
                <a:lnTo>
                  <a:pt x="2029282" y="2368410"/>
                </a:lnTo>
                <a:lnTo>
                  <a:pt x="2061515" y="2368410"/>
                </a:lnTo>
                <a:lnTo>
                  <a:pt x="2061515" y="2400643"/>
                </a:lnTo>
                <a:lnTo>
                  <a:pt x="2093747" y="2400643"/>
                </a:lnTo>
                <a:close/>
                <a:moveTo>
                  <a:pt x="897026" y="1347597"/>
                </a:moveTo>
                <a:lnTo>
                  <a:pt x="897026" y="1377429"/>
                </a:lnTo>
                <a:lnTo>
                  <a:pt x="867194" y="1377429"/>
                </a:lnTo>
                <a:lnTo>
                  <a:pt x="867194" y="1406919"/>
                </a:lnTo>
                <a:lnTo>
                  <a:pt x="897026" y="1406919"/>
                </a:lnTo>
                <a:lnTo>
                  <a:pt x="897026" y="1436751"/>
                </a:lnTo>
                <a:lnTo>
                  <a:pt x="926516" y="1436751"/>
                </a:lnTo>
                <a:lnTo>
                  <a:pt x="926516" y="1406919"/>
                </a:lnTo>
                <a:lnTo>
                  <a:pt x="956348" y="1406919"/>
                </a:lnTo>
                <a:lnTo>
                  <a:pt x="956348" y="1377429"/>
                </a:lnTo>
                <a:lnTo>
                  <a:pt x="926516" y="1377429"/>
                </a:lnTo>
                <a:lnTo>
                  <a:pt x="926516" y="1347597"/>
                </a:lnTo>
                <a:lnTo>
                  <a:pt x="897026" y="1347597"/>
                </a:lnTo>
                <a:close/>
                <a:moveTo>
                  <a:pt x="1131570" y="2943111"/>
                </a:moveTo>
                <a:lnTo>
                  <a:pt x="1131570" y="2914993"/>
                </a:lnTo>
                <a:lnTo>
                  <a:pt x="1159688" y="2914993"/>
                </a:lnTo>
                <a:lnTo>
                  <a:pt x="1159688" y="2886875"/>
                </a:lnTo>
                <a:lnTo>
                  <a:pt x="1131570" y="2886875"/>
                </a:lnTo>
                <a:lnTo>
                  <a:pt x="1131570" y="2858757"/>
                </a:lnTo>
                <a:lnTo>
                  <a:pt x="1103452" y="2858757"/>
                </a:lnTo>
                <a:lnTo>
                  <a:pt x="1103452" y="2886875"/>
                </a:lnTo>
                <a:lnTo>
                  <a:pt x="1075334" y="2886875"/>
                </a:lnTo>
                <a:lnTo>
                  <a:pt x="1075334" y="2914993"/>
                </a:lnTo>
                <a:lnTo>
                  <a:pt x="1103452" y="2914993"/>
                </a:lnTo>
                <a:lnTo>
                  <a:pt x="1103452" y="2943111"/>
                </a:lnTo>
                <a:lnTo>
                  <a:pt x="1131570" y="2943111"/>
                </a:lnTo>
                <a:close/>
                <a:moveTo>
                  <a:pt x="1061618" y="3076156"/>
                </a:moveTo>
                <a:lnTo>
                  <a:pt x="1061618" y="3050781"/>
                </a:lnTo>
                <a:lnTo>
                  <a:pt x="1086993" y="3050781"/>
                </a:lnTo>
                <a:lnTo>
                  <a:pt x="1086993" y="3025407"/>
                </a:lnTo>
                <a:lnTo>
                  <a:pt x="1061618" y="3025407"/>
                </a:lnTo>
                <a:lnTo>
                  <a:pt x="1061618" y="3000032"/>
                </a:lnTo>
                <a:lnTo>
                  <a:pt x="1036244" y="3000032"/>
                </a:lnTo>
                <a:lnTo>
                  <a:pt x="1036244" y="3025407"/>
                </a:lnTo>
                <a:lnTo>
                  <a:pt x="1010869" y="3025407"/>
                </a:lnTo>
                <a:lnTo>
                  <a:pt x="1010869" y="3050781"/>
                </a:lnTo>
                <a:lnTo>
                  <a:pt x="1036244" y="3050781"/>
                </a:lnTo>
                <a:lnTo>
                  <a:pt x="1036244" y="3076156"/>
                </a:lnTo>
                <a:lnTo>
                  <a:pt x="1061618" y="3076156"/>
                </a:lnTo>
                <a:close/>
                <a:moveTo>
                  <a:pt x="650138" y="2527516"/>
                </a:moveTo>
                <a:lnTo>
                  <a:pt x="650138" y="2502141"/>
                </a:lnTo>
                <a:lnTo>
                  <a:pt x="675513" y="2502141"/>
                </a:lnTo>
                <a:lnTo>
                  <a:pt x="675513" y="2476767"/>
                </a:lnTo>
                <a:lnTo>
                  <a:pt x="650138" y="2476767"/>
                </a:lnTo>
                <a:lnTo>
                  <a:pt x="650138" y="2451392"/>
                </a:lnTo>
                <a:lnTo>
                  <a:pt x="624764" y="2451392"/>
                </a:lnTo>
                <a:lnTo>
                  <a:pt x="624764" y="2476767"/>
                </a:lnTo>
                <a:lnTo>
                  <a:pt x="599389" y="2476767"/>
                </a:lnTo>
                <a:lnTo>
                  <a:pt x="599389" y="2502141"/>
                </a:lnTo>
                <a:lnTo>
                  <a:pt x="624764" y="2502141"/>
                </a:lnTo>
                <a:lnTo>
                  <a:pt x="624764" y="2527516"/>
                </a:lnTo>
                <a:lnTo>
                  <a:pt x="650138" y="2527516"/>
                </a:lnTo>
                <a:close/>
                <a:moveTo>
                  <a:pt x="1267358" y="3213316"/>
                </a:moveTo>
                <a:lnTo>
                  <a:pt x="1267358" y="3187941"/>
                </a:lnTo>
                <a:lnTo>
                  <a:pt x="1292733" y="3187941"/>
                </a:lnTo>
                <a:lnTo>
                  <a:pt x="1292733" y="3162567"/>
                </a:lnTo>
                <a:lnTo>
                  <a:pt x="1267358" y="3162567"/>
                </a:lnTo>
                <a:lnTo>
                  <a:pt x="1267358" y="3137192"/>
                </a:lnTo>
                <a:lnTo>
                  <a:pt x="1241984" y="3137192"/>
                </a:lnTo>
                <a:lnTo>
                  <a:pt x="1241984" y="3162567"/>
                </a:lnTo>
                <a:lnTo>
                  <a:pt x="1216609" y="3162567"/>
                </a:lnTo>
                <a:lnTo>
                  <a:pt x="1216609" y="3187941"/>
                </a:lnTo>
                <a:lnTo>
                  <a:pt x="1241984" y="3187941"/>
                </a:lnTo>
                <a:lnTo>
                  <a:pt x="1241984" y="3213316"/>
                </a:lnTo>
                <a:lnTo>
                  <a:pt x="1267358" y="3213316"/>
                </a:lnTo>
                <a:close/>
                <a:moveTo>
                  <a:pt x="1337310" y="3080271"/>
                </a:moveTo>
                <a:lnTo>
                  <a:pt x="1337310" y="3052153"/>
                </a:lnTo>
                <a:lnTo>
                  <a:pt x="1365428" y="3052153"/>
                </a:lnTo>
                <a:lnTo>
                  <a:pt x="1365428" y="3024035"/>
                </a:lnTo>
                <a:lnTo>
                  <a:pt x="1337310" y="3024035"/>
                </a:lnTo>
                <a:lnTo>
                  <a:pt x="1337310" y="2995917"/>
                </a:lnTo>
                <a:lnTo>
                  <a:pt x="1309192" y="2995917"/>
                </a:lnTo>
                <a:lnTo>
                  <a:pt x="1309192" y="3024035"/>
                </a:lnTo>
                <a:lnTo>
                  <a:pt x="1281074" y="3024035"/>
                </a:lnTo>
                <a:lnTo>
                  <a:pt x="1281074" y="3052153"/>
                </a:lnTo>
                <a:lnTo>
                  <a:pt x="1309192" y="3052153"/>
                </a:lnTo>
                <a:lnTo>
                  <a:pt x="1309192" y="3080271"/>
                </a:lnTo>
                <a:lnTo>
                  <a:pt x="1337310" y="3080271"/>
                </a:lnTo>
                <a:close/>
                <a:moveTo>
                  <a:pt x="993381" y="2940368"/>
                </a:moveTo>
                <a:lnTo>
                  <a:pt x="993381" y="2913964"/>
                </a:lnTo>
                <a:lnTo>
                  <a:pt x="1019785" y="2913964"/>
                </a:lnTo>
                <a:lnTo>
                  <a:pt x="1019785" y="2887904"/>
                </a:lnTo>
                <a:lnTo>
                  <a:pt x="993381" y="2887904"/>
                </a:lnTo>
                <a:lnTo>
                  <a:pt x="993381" y="2861501"/>
                </a:lnTo>
                <a:lnTo>
                  <a:pt x="967321" y="2861501"/>
                </a:lnTo>
                <a:lnTo>
                  <a:pt x="967321" y="2887904"/>
                </a:lnTo>
                <a:lnTo>
                  <a:pt x="940918" y="2887904"/>
                </a:lnTo>
                <a:lnTo>
                  <a:pt x="940918" y="2913964"/>
                </a:lnTo>
                <a:lnTo>
                  <a:pt x="967321" y="2913964"/>
                </a:lnTo>
                <a:lnTo>
                  <a:pt x="967321" y="2940368"/>
                </a:lnTo>
                <a:lnTo>
                  <a:pt x="993381" y="2940368"/>
                </a:lnTo>
                <a:close/>
                <a:moveTo>
                  <a:pt x="786955" y="2801150"/>
                </a:moveTo>
                <a:lnTo>
                  <a:pt x="786955" y="2776118"/>
                </a:lnTo>
                <a:lnTo>
                  <a:pt x="811987" y="2776118"/>
                </a:lnTo>
                <a:lnTo>
                  <a:pt x="811987" y="2751430"/>
                </a:lnTo>
                <a:lnTo>
                  <a:pt x="786955" y="2751430"/>
                </a:lnTo>
                <a:lnTo>
                  <a:pt x="786955" y="2726398"/>
                </a:lnTo>
                <a:lnTo>
                  <a:pt x="762267" y="2726398"/>
                </a:lnTo>
                <a:lnTo>
                  <a:pt x="762267" y="2751430"/>
                </a:lnTo>
                <a:lnTo>
                  <a:pt x="737235" y="2751430"/>
                </a:lnTo>
                <a:lnTo>
                  <a:pt x="737235" y="2776118"/>
                </a:lnTo>
                <a:lnTo>
                  <a:pt x="762267" y="2776118"/>
                </a:lnTo>
                <a:lnTo>
                  <a:pt x="762267" y="2801150"/>
                </a:lnTo>
                <a:lnTo>
                  <a:pt x="786955" y="2801150"/>
                </a:lnTo>
                <a:close/>
                <a:moveTo>
                  <a:pt x="925487" y="2804579"/>
                </a:moveTo>
                <a:lnTo>
                  <a:pt x="925487" y="2777490"/>
                </a:lnTo>
                <a:lnTo>
                  <a:pt x="952576" y="2777490"/>
                </a:lnTo>
                <a:lnTo>
                  <a:pt x="952576" y="2750058"/>
                </a:lnTo>
                <a:lnTo>
                  <a:pt x="925487" y="2750058"/>
                </a:lnTo>
                <a:lnTo>
                  <a:pt x="925487" y="2722969"/>
                </a:lnTo>
                <a:lnTo>
                  <a:pt x="898055" y="2722969"/>
                </a:lnTo>
                <a:lnTo>
                  <a:pt x="898055" y="2750058"/>
                </a:lnTo>
                <a:lnTo>
                  <a:pt x="870966" y="2750058"/>
                </a:lnTo>
                <a:lnTo>
                  <a:pt x="870966" y="2777490"/>
                </a:lnTo>
                <a:lnTo>
                  <a:pt x="898055" y="2777490"/>
                </a:lnTo>
                <a:lnTo>
                  <a:pt x="898055" y="2804579"/>
                </a:lnTo>
                <a:lnTo>
                  <a:pt x="925487" y="2804579"/>
                </a:lnTo>
                <a:close/>
                <a:moveTo>
                  <a:pt x="718718" y="2664676"/>
                </a:moveTo>
                <a:lnTo>
                  <a:pt x="718718" y="2639301"/>
                </a:lnTo>
                <a:lnTo>
                  <a:pt x="744093" y="2639301"/>
                </a:lnTo>
                <a:lnTo>
                  <a:pt x="744093" y="2613927"/>
                </a:lnTo>
                <a:lnTo>
                  <a:pt x="718718" y="2613927"/>
                </a:lnTo>
                <a:lnTo>
                  <a:pt x="718718" y="2588552"/>
                </a:lnTo>
                <a:lnTo>
                  <a:pt x="693344" y="2588552"/>
                </a:lnTo>
                <a:lnTo>
                  <a:pt x="693344" y="2613927"/>
                </a:lnTo>
                <a:lnTo>
                  <a:pt x="667969" y="2613927"/>
                </a:lnTo>
                <a:lnTo>
                  <a:pt x="667969" y="2639301"/>
                </a:lnTo>
                <a:lnTo>
                  <a:pt x="693344" y="2639301"/>
                </a:lnTo>
                <a:lnTo>
                  <a:pt x="693344" y="2664676"/>
                </a:lnTo>
                <a:lnTo>
                  <a:pt x="718718" y="2664676"/>
                </a:lnTo>
                <a:close/>
                <a:moveTo>
                  <a:pt x="856907" y="2668105"/>
                </a:moveTo>
                <a:lnTo>
                  <a:pt x="856907" y="2640330"/>
                </a:lnTo>
                <a:lnTo>
                  <a:pt x="884682" y="2640330"/>
                </a:lnTo>
                <a:lnTo>
                  <a:pt x="884682" y="2612898"/>
                </a:lnTo>
                <a:lnTo>
                  <a:pt x="856907" y="2612898"/>
                </a:lnTo>
                <a:lnTo>
                  <a:pt x="856907" y="2585123"/>
                </a:lnTo>
                <a:lnTo>
                  <a:pt x="829475" y="2585123"/>
                </a:lnTo>
                <a:lnTo>
                  <a:pt x="829475" y="2612898"/>
                </a:lnTo>
                <a:lnTo>
                  <a:pt x="801700" y="2612898"/>
                </a:lnTo>
                <a:lnTo>
                  <a:pt x="801700" y="2640330"/>
                </a:lnTo>
                <a:lnTo>
                  <a:pt x="829475" y="2640330"/>
                </a:lnTo>
                <a:lnTo>
                  <a:pt x="829475" y="2668105"/>
                </a:lnTo>
                <a:lnTo>
                  <a:pt x="856907" y="2668105"/>
                </a:lnTo>
                <a:close/>
                <a:moveTo>
                  <a:pt x="1199464" y="3078213"/>
                </a:moveTo>
                <a:lnTo>
                  <a:pt x="1199464" y="3051467"/>
                </a:lnTo>
                <a:lnTo>
                  <a:pt x="1226210" y="3051467"/>
                </a:lnTo>
                <a:lnTo>
                  <a:pt x="1226210" y="3024721"/>
                </a:lnTo>
                <a:lnTo>
                  <a:pt x="1199464" y="3024721"/>
                </a:lnTo>
                <a:lnTo>
                  <a:pt x="1199464" y="2997975"/>
                </a:lnTo>
                <a:lnTo>
                  <a:pt x="1172718" y="2997975"/>
                </a:lnTo>
                <a:lnTo>
                  <a:pt x="1172718" y="3024721"/>
                </a:lnTo>
                <a:lnTo>
                  <a:pt x="1145972" y="3024721"/>
                </a:lnTo>
                <a:lnTo>
                  <a:pt x="1145972" y="3051467"/>
                </a:lnTo>
                <a:lnTo>
                  <a:pt x="1172718" y="3051467"/>
                </a:lnTo>
                <a:lnTo>
                  <a:pt x="1172718" y="3078213"/>
                </a:lnTo>
                <a:lnTo>
                  <a:pt x="1199464" y="3078213"/>
                </a:lnTo>
                <a:close/>
                <a:moveTo>
                  <a:pt x="1884921" y="3351505"/>
                </a:moveTo>
                <a:lnTo>
                  <a:pt x="1884921" y="3325444"/>
                </a:lnTo>
                <a:lnTo>
                  <a:pt x="1910982" y="3325444"/>
                </a:lnTo>
                <a:lnTo>
                  <a:pt x="1910982" y="3299384"/>
                </a:lnTo>
                <a:lnTo>
                  <a:pt x="1884921" y="3299384"/>
                </a:lnTo>
                <a:lnTo>
                  <a:pt x="1884921" y="3273323"/>
                </a:lnTo>
                <a:lnTo>
                  <a:pt x="1858861" y="3273323"/>
                </a:lnTo>
                <a:lnTo>
                  <a:pt x="1858861" y="3299384"/>
                </a:lnTo>
                <a:lnTo>
                  <a:pt x="1832800" y="3299384"/>
                </a:lnTo>
                <a:lnTo>
                  <a:pt x="1832800" y="3325444"/>
                </a:lnTo>
                <a:lnTo>
                  <a:pt x="1858861" y="3325444"/>
                </a:lnTo>
                <a:lnTo>
                  <a:pt x="1858861" y="3351505"/>
                </a:lnTo>
                <a:lnTo>
                  <a:pt x="1884921" y="3351505"/>
                </a:lnTo>
                <a:close/>
                <a:moveTo>
                  <a:pt x="2022081" y="3351505"/>
                </a:moveTo>
                <a:lnTo>
                  <a:pt x="2022081" y="3325444"/>
                </a:lnTo>
                <a:lnTo>
                  <a:pt x="2048142" y="3325444"/>
                </a:lnTo>
                <a:lnTo>
                  <a:pt x="2048142" y="3299384"/>
                </a:lnTo>
                <a:lnTo>
                  <a:pt x="2022081" y="3299384"/>
                </a:lnTo>
                <a:lnTo>
                  <a:pt x="2022081" y="3273323"/>
                </a:lnTo>
                <a:lnTo>
                  <a:pt x="1996021" y="3273323"/>
                </a:lnTo>
                <a:lnTo>
                  <a:pt x="1996021" y="3299384"/>
                </a:lnTo>
                <a:lnTo>
                  <a:pt x="1969960" y="3299384"/>
                </a:lnTo>
                <a:lnTo>
                  <a:pt x="1969960" y="3325444"/>
                </a:lnTo>
                <a:lnTo>
                  <a:pt x="1996021" y="3325444"/>
                </a:lnTo>
                <a:lnTo>
                  <a:pt x="1996021" y="3351505"/>
                </a:lnTo>
                <a:lnTo>
                  <a:pt x="2022081" y="3351505"/>
                </a:lnTo>
                <a:close/>
                <a:moveTo>
                  <a:pt x="1954873" y="3218117"/>
                </a:moveTo>
                <a:lnTo>
                  <a:pt x="1954873" y="3189656"/>
                </a:lnTo>
                <a:lnTo>
                  <a:pt x="1983334" y="3189656"/>
                </a:lnTo>
                <a:lnTo>
                  <a:pt x="1983334" y="3160852"/>
                </a:lnTo>
                <a:lnTo>
                  <a:pt x="1954873" y="3160852"/>
                </a:lnTo>
                <a:lnTo>
                  <a:pt x="1954873" y="3132392"/>
                </a:lnTo>
                <a:lnTo>
                  <a:pt x="1926069" y="3132392"/>
                </a:lnTo>
                <a:lnTo>
                  <a:pt x="1926069" y="3160852"/>
                </a:lnTo>
                <a:lnTo>
                  <a:pt x="1897609" y="3160852"/>
                </a:lnTo>
                <a:lnTo>
                  <a:pt x="1897609" y="3189656"/>
                </a:lnTo>
                <a:lnTo>
                  <a:pt x="1926069" y="3189656"/>
                </a:lnTo>
                <a:lnTo>
                  <a:pt x="1926069" y="3218117"/>
                </a:lnTo>
                <a:lnTo>
                  <a:pt x="1954873" y="3218117"/>
                </a:lnTo>
                <a:close/>
                <a:moveTo>
                  <a:pt x="1747761" y="3351162"/>
                </a:moveTo>
                <a:lnTo>
                  <a:pt x="1747761" y="3325444"/>
                </a:lnTo>
                <a:lnTo>
                  <a:pt x="1773479" y="3325444"/>
                </a:lnTo>
                <a:lnTo>
                  <a:pt x="1773479" y="3299384"/>
                </a:lnTo>
                <a:lnTo>
                  <a:pt x="1747761" y="3299384"/>
                </a:lnTo>
                <a:lnTo>
                  <a:pt x="1747761" y="3273666"/>
                </a:lnTo>
                <a:lnTo>
                  <a:pt x="1721701" y="3273666"/>
                </a:lnTo>
                <a:lnTo>
                  <a:pt x="1721701" y="3299384"/>
                </a:lnTo>
                <a:lnTo>
                  <a:pt x="1695983" y="3299384"/>
                </a:lnTo>
                <a:lnTo>
                  <a:pt x="1695983" y="3325444"/>
                </a:lnTo>
                <a:lnTo>
                  <a:pt x="1721701" y="3325444"/>
                </a:lnTo>
                <a:lnTo>
                  <a:pt x="1721701" y="3351162"/>
                </a:lnTo>
                <a:lnTo>
                  <a:pt x="1747761" y="3351162"/>
                </a:lnTo>
                <a:close/>
                <a:moveTo>
                  <a:pt x="1817370" y="3217774"/>
                </a:moveTo>
                <a:lnTo>
                  <a:pt x="1817370" y="3189313"/>
                </a:lnTo>
                <a:lnTo>
                  <a:pt x="1845831" y="3189313"/>
                </a:lnTo>
                <a:lnTo>
                  <a:pt x="1845831" y="3161195"/>
                </a:lnTo>
                <a:lnTo>
                  <a:pt x="1817370" y="3161195"/>
                </a:lnTo>
                <a:lnTo>
                  <a:pt x="1817370" y="3132734"/>
                </a:lnTo>
                <a:lnTo>
                  <a:pt x="1789252" y="3132734"/>
                </a:lnTo>
                <a:lnTo>
                  <a:pt x="1789252" y="3161195"/>
                </a:lnTo>
                <a:lnTo>
                  <a:pt x="1760791" y="3161195"/>
                </a:lnTo>
                <a:lnTo>
                  <a:pt x="1760791" y="3189313"/>
                </a:lnTo>
                <a:lnTo>
                  <a:pt x="1789252" y="3189313"/>
                </a:lnTo>
                <a:lnTo>
                  <a:pt x="1789252" y="3217774"/>
                </a:lnTo>
                <a:lnTo>
                  <a:pt x="1817370" y="3217774"/>
                </a:lnTo>
                <a:close/>
                <a:moveTo>
                  <a:pt x="1475156" y="3081985"/>
                </a:moveTo>
                <a:lnTo>
                  <a:pt x="1475156" y="3052839"/>
                </a:lnTo>
                <a:lnTo>
                  <a:pt x="1504302" y="3052839"/>
                </a:lnTo>
                <a:lnTo>
                  <a:pt x="1504302" y="3023349"/>
                </a:lnTo>
                <a:lnTo>
                  <a:pt x="1475156" y="3023349"/>
                </a:lnTo>
                <a:lnTo>
                  <a:pt x="1475156" y="2994203"/>
                </a:lnTo>
                <a:lnTo>
                  <a:pt x="1445666" y="2994203"/>
                </a:lnTo>
                <a:lnTo>
                  <a:pt x="1445666" y="3023349"/>
                </a:lnTo>
                <a:lnTo>
                  <a:pt x="1416520" y="3023349"/>
                </a:lnTo>
                <a:lnTo>
                  <a:pt x="1416520" y="3052839"/>
                </a:lnTo>
                <a:lnTo>
                  <a:pt x="1445666" y="3052839"/>
                </a:lnTo>
                <a:lnTo>
                  <a:pt x="1445666" y="3081985"/>
                </a:lnTo>
                <a:lnTo>
                  <a:pt x="1475156" y="3081985"/>
                </a:lnTo>
                <a:close/>
                <a:moveTo>
                  <a:pt x="1680210" y="3217431"/>
                </a:moveTo>
                <a:lnTo>
                  <a:pt x="1680210" y="3189313"/>
                </a:lnTo>
                <a:lnTo>
                  <a:pt x="1708328" y="3189313"/>
                </a:lnTo>
                <a:lnTo>
                  <a:pt x="1708328" y="3161195"/>
                </a:lnTo>
                <a:lnTo>
                  <a:pt x="1680210" y="3161195"/>
                </a:lnTo>
                <a:lnTo>
                  <a:pt x="1680210" y="3133077"/>
                </a:lnTo>
                <a:lnTo>
                  <a:pt x="1652092" y="3133077"/>
                </a:lnTo>
                <a:lnTo>
                  <a:pt x="1652092" y="3161195"/>
                </a:lnTo>
                <a:lnTo>
                  <a:pt x="1623974" y="3161195"/>
                </a:lnTo>
                <a:lnTo>
                  <a:pt x="1623974" y="3189313"/>
                </a:lnTo>
                <a:lnTo>
                  <a:pt x="1652092" y="3189313"/>
                </a:lnTo>
                <a:lnTo>
                  <a:pt x="1652092" y="3217431"/>
                </a:lnTo>
                <a:lnTo>
                  <a:pt x="1680210" y="3217431"/>
                </a:lnTo>
                <a:close/>
                <a:moveTo>
                  <a:pt x="1542707" y="3216402"/>
                </a:moveTo>
                <a:lnTo>
                  <a:pt x="1542707" y="3188970"/>
                </a:lnTo>
                <a:lnTo>
                  <a:pt x="1570139" y="3188970"/>
                </a:lnTo>
                <a:lnTo>
                  <a:pt x="1570139" y="3161538"/>
                </a:lnTo>
                <a:lnTo>
                  <a:pt x="1542707" y="3161538"/>
                </a:lnTo>
                <a:lnTo>
                  <a:pt x="1542707" y="3134106"/>
                </a:lnTo>
                <a:lnTo>
                  <a:pt x="1515275" y="3134106"/>
                </a:lnTo>
                <a:lnTo>
                  <a:pt x="1515275" y="3161538"/>
                </a:lnTo>
                <a:lnTo>
                  <a:pt x="1487843" y="3161538"/>
                </a:lnTo>
                <a:lnTo>
                  <a:pt x="1487843" y="3188970"/>
                </a:lnTo>
                <a:lnTo>
                  <a:pt x="1515275" y="3188970"/>
                </a:lnTo>
                <a:lnTo>
                  <a:pt x="1515275" y="3216402"/>
                </a:lnTo>
                <a:lnTo>
                  <a:pt x="1542707" y="3216402"/>
                </a:lnTo>
                <a:close/>
                <a:moveTo>
                  <a:pt x="1610258" y="3350476"/>
                </a:moveTo>
                <a:lnTo>
                  <a:pt x="1610258" y="3325101"/>
                </a:lnTo>
                <a:lnTo>
                  <a:pt x="1635633" y="3325101"/>
                </a:lnTo>
                <a:lnTo>
                  <a:pt x="1635633" y="3299727"/>
                </a:lnTo>
                <a:lnTo>
                  <a:pt x="1610258" y="3299727"/>
                </a:lnTo>
                <a:lnTo>
                  <a:pt x="1610258" y="3274352"/>
                </a:lnTo>
                <a:lnTo>
                  <a:pt x="1584884" y="3274352"/>
                </a:lnTo>
                <a:lnTo>
                  <a:pt x="1584884" y="3299727"/>
                </a:lnTo>
                <a:lnTo>
                  <a:pt x="1559509" y="3299727"/>
                </a:lnTo>
                <a:lnTo>
                  <a:pt x="1559509" y="3325101"/>
                </a:lnTo>
                <a:lnTo>
                  <a:pt x="1584884" y="3325101"/>
                </a:lnTo>
                <a:lnTo>
                  <a:pt x="1584884" y="3350476"/>
                </a:lnTo>
                <a:lnTo>
                  <a:pt x="1610258" y="3350476"/>
                </a:lnTo>
                <a:close/>
                <a:moveTo>
                  <a:pt x="1405204" y="3215030"/>
                </a:moveTo>
                <a:lnTo>
                  <a:pt x="1405204" y="3188627"/>
                </a:lnTo>
                <a:lnTo>
                  <a:pt x="1431607" y="3188627"/>
                </a:lnTo>
                <a:lnTo>
                  <a:pt x="1431607" y="3161881"/>
                </a:lnTo>
                <a:lnTo>
                  <a:pt x="1405204" y="3161881"/>
                </a:lnTo>
                <a:lnTo>
                  <a:pt x="1405204" y="3135478"/>
                </a:lnTo>
                <a:lnTo>
                  <a:pt x="1378458" y="3135478"/>
                </a:lnTo>
                <a:lnTo>
                  <a:pt x="1378458" y="3161881"/>
                </a:lnTo>
                <a:lnTo>
                  <a:pt x="1352055" y="3161881"/>
                </a:lnTo>
                <a:lnTo>
                  <a:pt x="1352055" y="3188627"/>
                </a:lnTo>
                <a:lnTo>
                  <a:pt x="1378458" y="3188627"/>
                </a:lnTo>
                <a:lnTo>
                  <a:pt x="1378458" y="3215030"/>
                </a:lnTo>
                <a:lnTo>
                  <a:pt x="1405204" y="3215030"/>
                </a:lnTo>
                <a:close/>
                <a:moveTo>
                  <a:pt x="1172718" y="803415"/>
                </a:moveTo>
                <a:lnTo>
                  <a:pt x="1172718" y="830161"/>
                </a:lnTo>
                <a:lnTo>
                  <a:pt x="1145972" y="830161"/>
                </a:lnTo>
                <a:lnTo>
                  <a:pt x="1145972" y="856907"/>
                </a:lnTo>
                <a:lnTo>
                  <a:pt x="1172718" y="856907"/>
                </a:lnTo>
                <a:lnTo>
                  <a:pt x="1172718" y="883653"/>
                </a:lnTo>
                <a:lnTo>
                  <a:pt x="1199464" y="883653"/>
                </a:lnTo>
                <a:lnTo>
                  <a:pt x="1199464" y="856907"/>
                </a:lnTo>
                <a:lnTo>
                  <a:pt x="1226210" y="856907"/>
                </a:lnTo>
                <a:lnTo>
                  <a:pt x="1226210" y="830161"/>
                </a:lnTo>
                <a:lnTo>
                  <a:pt x="1199464" y="830161"/>
                </a:lnTo>
                <a:lnTo>
                  <a:pt x="1199464" y="803415"/>
                </a:lnTo>
                <a:lnTo>
                  <a:pt x="1172718" y="803415"/>
                </a:lnTo>
                <a:close/>
                <a:moveTo>
                  <a:pt x="1241984" y="668312"/>
                </a:moveTo>
                <a:lnTo>
                  <a:pt x="1241984" y="693687"/>
                </a:lnTo>
                <a:lnTo>
                  <a:pt x="1216609" y="693687"/>
                </a:lnTo>
                <a:lnTo>
                  <a:pt x="1216609" y="719061"/>
                </a:lnTo>
                <a:lnTo>
                  <a:pt x="1241984" y="719061"/>
                </a:lnTo>
                <a:lnTo>
                  <a:pt x="1241984" y="744436"/>
                </a:lnTo>
                <a:lnTo>
                  <a:pt x="1267358" y="744436"/>
                </a:lnTo>
                <a:lnTo>
                  <a:pt x="1267358" y="719061"/>
                </a:lnTo>
                <a:lnTo>
                  <a:pt x="1292733" y="719061"/>
                </a:lnTo>
                <a:lnTo>
                  <a:pt x="1292733" y="693687"/>
                </a:lnTo>
                <a:lnTo>
                  <a:pt x="1267358" y="693687"/>
                </a:lnTo>
                <a:lnTo>
                  <a:pt x="1267358" y="668312"/>
                </a:lnTo>
                <a:lnTo>
                  <a:pt x="1241984" y="668312"/>
                </a:lnTo>
                <a:close/>
                <a:moveTo>
                  <a:pt x="1309192" y="801357"/>
                </a:moveTo>
                <a:lnTo>
                  <a:pt x="1309192" y="829475"/>
                </a:lnTo>
                <a:lnTo>
                  <a:pt x="1281074" y="829475"/>
                </a:lnTo>
                <a:lnTo>
                  <a:pt x="1281074" y="857593"/>
                </a:lnTo>
                <a:lnTo>
                  <a:pt x="1309192" y="857593"/>
                </a:lnTo>
                <a:lnTo>
                  <a:pt x="1309192" y="885711"/>
                </a:lnTo>
                <a:lnTo>
                  <a:pt x="1337310" y="885711"/>
                </a:lnTo>
                <a:lnTo>
                  <a:pt x="1337310" y="857593"/>
                </a:lnTo>
                <a:lnTo>
                  <a:pt x="1365428" y="857593"/>
                </a:lnTo>
                <a:lnTo>
                  <a:pt x="1365428" y="829475"/>
                </a:lnTo>
                <a:lnTo>
                  <a:pt x="1337310" y="829475"/>
                </a:lnTo>
                <a:lnTo>
                  <a:pt x="1337310" y="801357"/>
                </a:lnTo>
                <a:lnTo>
                  <a:pt x="1309192" y="801357"/>
                </a:lnTo>
                <a:close/>
                <a:moveTo>
                  <a:pt x="1103452" y="938517"/>
                </a:moveTo>
                <a:lnTo>
                  <a:pt x="1103452" y="966635"/>
                </a:lnTo>
                <a:lnTo>
                  <a:pt x="1075334" y="966635"/>
                </a:lnTo>
                <a:lnTo>
                  <a:pt x="1075334" y="994753"/>
                </a:lnTo>
                <a:lnTo>
                  <a:pt x="1103452" y="994753"/>
                </a:lnTo>
                <a:lnTo>
                  <a:pt x="1103452" y="1022871"/>
                </a:lnTo>
                <a:lnTo>
                  <a:pt x="1131570" y="1022871"/>
                </a:lnTo>
                <a:lnTo>
                  <a:pt x="1131570" y="994753"/>
                </a:lnTo>
                <a:lnTo>
                  <a:pt x="1159688" y="994753"/>
                </a:lnTo>
                <a:lnTo>
                  <a:pt x="1159688" y="966635"/>
                </a:lnTo>
                <a:lnTo>
                  <a:pt x="1131570" y="966635"/>
                </a:lnTo>
                <a:lnTo>
                  <a:pt x="1131570" y="938517"/>
                </a:lnTo>
                <a:lnTo>
                  <a:pt x="1103452" y="938517"/>
                </a:lnTo>
                <a:close/>
                <a:moveTo>
                  <a:pt x="581215" y="2389670"/>
                </a:moveTo>
                <a:lnTo>
                  <a:pt x="581215" y="2364638"/>
                </a:lnTo>
                <a:lnTo>
                  <a:pt x="606247" y="2364638"/>
                </a:lnTo>
                <a:lnTo>
                  <a:pt x="606247" y="2339950"/>
                </a:lnTo>
                <a:lnTo>
                  <a:pt x="581215" y="2339950"/>
                </a:lnTo>
                <a:lnTo>
                  <a:pt x="581215" y="2314918"/>
                </a:lnTo>
                <a:lnTo>
                  <a:pt x="556527" y="2314918"/>
                </a:lnTo>
                <a:lnTo>
                  <a:pt x="556527" y="2339950"/>
                </a:lnTo>
                <a:lnTo>
                  <a:pt x="531495" y="2339950"/>
                </a:lnTo>
                <a:lnTo>
                  <a:pt x="531495" y="2364638"/>
                </a:lnTo>
                <a:lnTo>
                  <a:pt x="556527" y="2364638"/>
                </a:lnTo>
                <a:lnTo>
                  <a:pt x="556527" y="2389670"/>
                </a:lnTo>
                <a:lnTo>
                  <a:pt x="581215" y="2389670"/>
                </a:lnTo>
                <a:close/>
                <a:moveTo>
                  <a:pt x="1036244" y="805472"/>
                </a:moveTo>
                <a:lnTo>
                  <a:pt x="1036244" y="830847"/>
                </a:lnTo>
                <a:lnTo>
                  <a:pt x="1010869" y="830847"/>
                </a:lnTo>
                <a:lnTo>
                  <a:pt x="1010869" y="856221"/>
                </a:lnTo>
                <a:lnTo>
                  <a:pt x="1036244" y="856221"/>
                </a:lnTo>
                <a:lnTo>
                  <a:pt x="1036244" y="881596"/>
                </a:lnTo>
                <a:lnTo>
                  <a:pt x="1061618" y="881596"/>
                </a:lnTo>
                <a:lnTo>
                  <a:pt x="1061618" y="856221"/>
                </a:lnTo>
                <a:lnTo>
                  <a:pt x="1086993" y="856221"/>
                </a:lnTo>
                <a:lnTo>
                  <a:pt x="1086993" y="830847"/>
                </a:lnTo>
                <a:lnTo>
                  <a:pt x="1061618" y="830847"/>
                </a:lnTo>
                <a:lnTo>
                  <a:pt x="1061618" y="805472"/>
                </a:lnTo>
                <a:lnTo>
                  <a:pt x="1036244" y="805472"/>
                </a:lnTo>
                <a:close/>
                <a:moveTo>
                  <a:pt x="1515275" y="665226"/>
                </a:moveTo>
                <a:lnTo>
                  <a:pt x="1515275" y="692658"/>
                </a:lnTo>
                <a:lnTo>
                  <a:pt x="1487843" y="692658"/>
                </a:lnTo>
                <a:lnTo>
                  <a:pt x="1487843" y="720090"/>
                </a:lnTo>
                <a:lnTo>
                  <a:pt x="1515275" y="720090"/>
                </a:lnTo>
                <a:lnTo>
                  <a:pt x="1515275" y="747522"/>
                </a:lnTo>
                <a:lnTo>
                  <a:pt x="1542707" y="747522"/>
                </a:lnTo>
                <a:lnTo>
                  <a:pt x="1542707" y="720090"/>
                </a:lnTo>
                <a:lnTo>
                  <a:pt x="1570139" y="720090"/>
                </a:lnTo>
                <a:lnTo>
                  <a:pt x="1570139" y="692658"/>
                </a:lnTo>
                <a:lnTo>
                  <a:pt x="1542707" y="692658"/>
                </a:lnTo>
                <a:lnTo>
                  <a:pt x="1542707" y="665226"/>
                </a:lnTo>
                <a:lnTo>
                  <a:pt x="1515275" y="665226"/>
                </a:lnTo>
                <a:close/>
                <a:moveTo>
                  <a:pt x="1650035" y="932688"/>
                </a:moveTo>
                <a:lnTo>
                  <a:pt x="1650035" y="964578"/>
                </a:lnTo>
                <a:lnTo>
                  <a:pt x="1618145" y="964578"/>
                </a:lnTo>
                <a:lnTo>
                  <a:pt x="1618145" y="996810"/>
                </a:lnTo>
                <a:lnTo>
                  <a:pt x="1650035" y="996810"/>
                </a:lnTo>
                <a:lnTo>
                  <a:pt x="1650035" y="1028700"/>
                </a:lnTo>
                <a:lnTo>
                  <a:pt x="1682267" y="1028700"/>
                </a:lnTo>
                <a:lnTo>
                  <a:pt x="1682267" y="996810"/>
                </a:lnTo>
                <a:lnTo>
                  <a:pt x="1714157" y="996810"/>
                </a:lnTo>
                <a:lnTo>
                  <a:pt x="1714157" y="964578"/>
                </a:lnTo>
                <a:lnTo>
                  <a:pt x="1682267" y="964578"/>
                </a:lnTo>
                <a:lnTo>
                  <a:pt x="1682267" y="932688"/>
                </a:lnTo>
                <a:lnTo>
                  <a:pt x="1650035" y="932688"/>
                </a:lnTo>
                <a:close/>
                <a:moveTo>
                  <a:pt x="1448067" y="532524"/>
                </a:moveTo>
                <a:lnTo>
                  <a:pt x="1448067" y="556870"/>
                </a:lnTo>
                <a:lnTo>
                  <a:pt x="1423721" y="556870"/>
                </a:lnTo>
                <a:lnTo>
                  <a:pt x="1423721" y="581558"/>
                </a:lnTo>
                <a:lnTo>
                  <a:pt x="1448067" y="581558"/>
                </a:lnTo>
                <a:lnTo>
                  <a:pt x="1448067" y="605904"/>
                </a:lnTo>
                <a:lnTo>
                  <a:pt x="1472755" y="605904"/>
                </a:lnTo>
                <a:lnTo>
                  <a:pt x="1472755" y="581558"/>
                </a:lnTo>
                <a:lnTo>
                  <a:pt x="1497101" y="581558"/>
                </a:lnTo>
                <a:lnTo>
                  <a:pt x="1497101" y="556870"/>
                </a:lnTo>
                <a:lnTo>
                  <a:pt x="1472755" y="556870"/>
                </a:lnTo>
                <a:lnTo>
                  <a:pt x="1472755" y="532524"/>
                </a:lnTo>
                <a:lnTo>
                  <a:pt x="1448067" y="532524"/>
                </a:lnTo>
                <a:close/>
                <a:moveTo>
                  <a:pt x="1378458" y="666598"/>
                </a:moveTo>
                <a:lnTo>
                  <a:pt x="1378458" y="693001"/>
                </a:lnTo>
                <a:lnTo>
                  <a:pt x="1352055" y="693001"/>
                </a:lnTo>
                <a:lnTo>
                  <a:pt x="1352055" y="719747"/>
                </a:lnTo>
                <a:lnTo>
                  <a:pt x="1378458" y="719747"/>
                </a:lnTo>
                <a:lnTo>
                  <a:pt x="1378458" y="746150"/>
                </a:lnTo>
                <a:lnTo>
                  <a:pt x="1405204" y="746150"/>
                </a:lnTo>
                <a:lnTo>
                  <a:pt x="1405204" y="719747"/>
                </a:lnTo>
                <a:lnTo>
                  <a:pt x="1431607" y="719747"/>
                </a:lnTo>
                <a:lnTo>
                  <a:pt x="1431607" y="693001"/>
                </a:lnTo>
                <a:lnTo>
                  <a:pt x="1405204" y="693001"/>
                </a:lnTo>
                <a:lnTo>
                  <a:pt x="1405204" y="666598"/>
                </a:lnTo>
                <a:lnTo>
                  <a:pt x="1378458" y="666598"/>
                </a:lnTo>
                <a:close/>
                <a:moveTo>
                  <a:pt x="967321" y="941261"/>
                </a:moveTo>
                <a:lnTo>
                  <a:pt x="967321" y="967664"/>
                </a:lnTo>
                <a:lnTo>
                  <a:pt x="940918" y="967664"/>
                </a:lnTo>
                <a:lnTo>
                  <a:pt x="940918" y="993724"/>
                </a:lnTo>
                <a:lnTo>
                  <a:pt x="967321" y="993724"/>
                </a:lnTo>
                <a:lnTo>
                  <a:pt x="967321" y="1020128"/>
                </a:lnTo>
                <a:lnTo>
                  <a:pt x="993381" y="1020128"/>
                </a:lnTo>
                <a:lnTo>
                  <a:pt x="993381" y="993724"/>
                </a:lnTo>
                <a:lnTo>
                  <a:pt x="1019785" y="993724"/>
                </a:lnTo>
                <a:lnTo>
                  <a:pt x="1019785" y="967664"/>
                </a:lnTo>
                <a:lnTo>
                  <a:pt x="993381" y="967664"/>
                </a:lnTo>
                <a:lnTo>
                  <a:pt x="993381" y="941261"/>
                </a:lnTo>
                <a:lnTo>
                  <a:pt x="967321" y="941261"/>
                </a:lnTo>
                <a:close/>
                <a:moveTo>
                  <a:pt x="556527" y="1491958"/>
                </a:moveTo>
                <a:lnTo>
                  <a:pt x="556527" y="1516990"/>
                </a:lnTo>
                <a:lnTo>
                  <a:pt x="531495" y="1516990"/>
                </a:lnTo>
                <a:lnTo>
                  <a:pt x="531495" y="1541678"/>
                </a:lnTo>
                <a:lnTo>
                  <a:pt x="556527" y="1541678"/>
                </a:lnTo>
                <a:lnTo>
                  <a:pt x="556527" y="1566710"/>
                </a:lnTo>
                <a:lnTo>
                  <a:pt x="581215" y="1566710"/>
                </a:lnTo>
                <a:lnTo>
                  <a:pt x="581215" y="1541678"/>
                </a:lnTo>
                <a:lnTo>
                  <a:pt x="606247" y="1541678"/>
                </a:lnTo>
                <a:lnTo>
                  <a:pt x="606247" y="1516990"/>
                </a:lnTo>
                <a:lnTo>
                  <a:pt x="581215" y="1516990"/>
                </a:lnTo>
                <a:lnTo>
                  <a:pt x="581215" y="1491958"/>
                </a:lnTo>
                <a:lnTo>
                  <a:pt x="556527" y="1491958"/>
                </a:lnTo>
                <a:close/>
                <a:moveTo>
                  <a:pt x="512635" y="1977847"/>
                </a:moveTo>
                <a:lnTo>
                  <a:pt x="512635" y="1953158"/>
                </a:lnTo>
                <a:lnTo>
                  <a:pt x="537324" y="1953158"/>
                </a:lnTo>
                <a:lnTo>
                  <a:pt x="537324" y="1928470"/>
                </a:lnTo>
                <a:lnTo>
                  <a:pt x="512635" y="1928470"/>
                </a:lnTo>
                <a:lnTo>
                  <a:pt x="512635" y="1903781"/>
                </a:lnTo>
                <a:lnTo>
                  <a:pt x="487947" y="1903781"/>
                </a:lnTo>
                <a:lnTo>
                  <a:pt x="487947" y="1928470"/>
                </a:lnTo>
                <a:lnTo>
                  <a:pt x="463258" y="1928470"/>
                </a:lnTo>
                <a:lnTo>
                  <a:pt x="463258" y="1953158"/>
                </a:lnTo>
                <a:lnTo>
                  <a:pt x="487947" y="1953158"/>
                </a:lnTo>
                <a:lnTo>
                  <a:pt x="487947" y="1977847"/>
                </a:lnTo>
                <a:lnTo>
                  <a:pt x="512635" y="1977847"/>
                </a:lnTo>
                <a:close/>
                <a:moveTo>
                  <a:pt x="898055" y="1077049"/>
                </a:moveTo>
                <a:lnTo>
                  <a:pt x="898055" y="1104138"/>
                </a:lnTo>
                <a:lnTo>
                  <a:pt x="870966" y="1104138"/>
                </a:lnTo>
                <a:lnTo>
                  <a:pt x="870966" y="1131570"/>
                </a:lnTo>
                <a:lnTo>
                  <a:pt x="898055" y="1131570"/>
                </a:lnTo>
                <a:lnTo>
                  <a:pt x="898055" y="1158659"/>
                </a:lnTo>
                <a:lnTo>
                  <a:pt x="925487" y="1158659"/>
                </a:lnTo>
                <a:lnTo>
                  <a:pt x="925487" y="1131570"/>
                </a:lnTo>
                <a:lnTo>
                  <a:pt x="952576" y="1131570"/>
                </a:lnTo>
                <a:lnTo>
                  <a:pt x="952576" y="1104138"/>
                </a:lnTo>
                <a:lnTo>
                  <a:pt x="925487" y="1104138"/>
                </a:lnTo>
                <a:lnTo>
                  <a:pt x="925487" y="1077049"/>
                </a:lnTo>
                <a:lnTo>
                  <a:pt x="898055" y="1077049"/>
                </a:lnTo>
                <a:close/>
                <a:moveTo>
                  <a:pt x="512293" y="2251481"/>
                </a:moveTo>
                <a:lnTo>
                  <a:pt x="512293" y="2227136"/>
                </a:lnTo>
                <a:lnTo>
                  <a:pt x="536638" y="2227136"/>
                </a:lnTo>
                <a:lnTo>
                  <a:pt x="536638" y="2203133"/>
                </a:lnTo>
                <a:lnTo>
                  <a:pt x="512293" y="2203133"/>
                </a:lnTo>
                <a:lnTo>
                  <a:pt x="512293" y="2178787"/>
                </a:lnTo>
                <a:lnTo>
                  <a:pt x="488290" y="2178787"/>
                </a:lnTo>
                <a:lnTo>
                  <a:pt x="488290" y="2203133"/>
                </a:lnTo>
                <a:lnTo>
                  <a:pt x="463944" y="2203133"/>
                </a:lnTo>
                <a:lnTo>
                  <a:pt x="463944" y="2227136"/>
                </a:lnTo>
                <a:lnTo>
                  <a:pt x="488290" y="2227136"/>
                </a:lnTo>
                <a:lnTo>
                  <a:pt x="488290" y="2251481"/>
                </a:lnTo>
                <a:lnTo>
                  <a:pt x="512293" y="2251481"/>
                </a:lnTo>
                <a:close/>
                <a:moveTo>
                  <a:pt x="488290" y="1630147"/>
                </a:moveTo>
                <a:lnTo>
                  <a:pt x="488290" y="1654493"/>
                </a:lnTo>
                <a:lnTo>
                  <a:pt x="463944" y="1654493"/>
                </a:lnTo>
                <a:lnTo>
                  <a:pt x="463944" y="1678496"/>
                </a:lnTo>
                <a:lnTo>
                  <a:pt x="488290" y="1678496"/>
                </a:lnTo>
                <a:lnTo>
                  <a:pt x="488290" y="1702841"/>
                </a:lnTo>
                <a:lnTo>
                  <a:pt x="512293" y="1702841"/>
                </a:lnTo>
                <a:lnTo>
                  <a:pt x="512293" y="1678496"/>
                </a:lnTo>
                <a:lnTo>
                  <a:pt x="536638" y="1678496"/>
                </a:lnTo>
                <a:lnTo>
                  <a:pt x="536638" y="1654493"/>
                </a:lnTo>
                <a:lnTo>
                  <a:pt x="512293" y="1654493"/>
                </a:lnTo>
                <a:lnTo>
                  <a:pt x="512293" y="1630147"/>
                </a:lnTo>
                <a:lnTo>
                  <a:pt x="488290" y="1630147"/>
                </a:lnTo>
                <a:close/>
                <a:moveTo>
                  <a:pt x="830847" y="944004"/>
                </a:moveTo>
                <a:lnTo>
                  <a:pt x="830847" y="968350"/>
                </a:lnTo>
                <a:lnTo>
                  <a:pt x="806501" y="968350"/>
                </a:lnTo>
                <a:lnTo>
                  <a:pt x="806501" y="993038"/>
                </a:lnTo>
                <a:lnTo>
                  <a:pt x="830847" y="993038"/>
                </a:lnTo>
                <a:lnTo>
                  <a:pt x="830847" y="1017384"/>
                </a:lnTo>
                <a:lnTo>
                  <a:pt x="855535" y="1017384"/>
                </a:lnTo>
                <a:lnTo>
                  <a:pt x="855535" y="993038"/>
                </a:lnTo>
                <a:lnTo>
                  <a:pt x="879881" y="993038"/>
                </a:lnTo>
                <a:lnTo>
                  <a:pt x="879881" y="968350"/>
                </a:lnTo>
                <a:lnTo>
                  <a:pt x="855535" y="968350"/>
                </a:lnTo>
                <a:lnTo>
                  <a:pt x="855535" y="944004"/>
                </a:lnTo>
                <a:lnTo>
                  <a:pt x="830847" y="944004"/>
                </a:lnTo>
                <a:close/>
                <a:moveTo>
                  <a:pt x="761924" y="1080135"/>
                </a:moveTo>
                <a:lnTo>
                  <a:pt x="761924" y="1105167"/>
                </a:lnTo>
                <a:lnTo>
                  <a:pt x="736892" y="1105167"/>
                </a:lnTo>
                <a:lnTo>
                  <a:pt x="736892" y="1130541"/>
                </a:lnTo>
                <a:lnTo>
                  <a:pt x="761924" y="1130541"/>
                </a:lnTo>
                <a:lnTo>
                  <a:pt x="761924" y="1155573"/>
                </a:lnTo>
                <a:lnTo>
                  <a:pt x="787298" y="1155573"/>
                </a:lnTo>
                <a:lnTo>
                  <a:pt x="787298" y="1130541"/>
                </a:lnTo>
                <a:lnTo>
                  <a:pt x="812330" y="1130541"/>
                </a:lnTo>
                <a:lnTo>
                  <a:pt x="812330" y="1105167"/>
                </a:lnTo>
                <a:lnTo>
                  <a:pt x="787298" y="1105167"/>
                </a:lnTo>
                <a:lnTo>
                  <a:pt x="787298" y="1080135"/>
                </a:lnTo>
                <a:lnTo>
                  <a:pt x="761924" y="1080135"/>
                </a:lnTo>
                <a:close/>
                <a:moveTo>
                  <a:pt x="624764" y="1354112"/>
                </a:moveTo>
                <a:lnTo>
                  <a:pt x="624764" y="1379487"/>
                </a:lnTo>
                <a:lnTo>
                  <a:pt x="599389" y="1379487"/>
                </a:lnTo>
                <a:lnTo>
                  <a:pt x="599389" y="1404861"/>
                </a:lnTo>
                <a:lnTo>
                  <a:pt x="624764" y="1404861"/>
                </a:lnTo>
                <a:lnTo>
                  <a:pt x="624764" y="1430236"/>
                </a:lnTo>
                <a:lnTo>
                  <a:pt x="650138" y="1430236"/>
                </a:lnTo>
                <a:lnTo>
                  <a:pt x="650138" y="1404861"/>
                </a:lnTo>
                <a:lnTo>
                  <a:pt x="675513" y="1404861"/>
                </a:lnTo>
                <a:lnTo>
                  <a:pt x="675513" y="1379487"/>
                </a:lnTo>
                <a:lnTo>
                  <a:pt x="650138" y="1379487"/>
                </a:lnTo>
                <a:lnTo>
                  <a:pt x="650138" y="1354112"/>
                </a:lnTo>
                <a:lnTo>
                  <a:pt x="624764" y="1354112"/>
                </a:lnTo>
                <a:close/>
                <a:moveTo>
                  <a:pt x="693344" y="1216952"/>
                </a:moveTo>
                <a:lnTo>
                  <a:pt x="693344" y="1242327"/>
                </a:lnTo>
                <a:lnTo>
                  <a:pt x="667969" y="1242327"/>
                </a:lnTo>
                <a:lnTo>
                  <a:pt x="667969" y="1267701"/>
                </a:lnTo>
                <a:lnTo>
                  <a:pt x="693344" y="1267701"/>
                </a:lnTo>
                <a:lnTo>
                  <a:pt x="693344" y="1293076"/>
                </a:lnTo>
                <a:lnTo>
                  <a:pt x="718718" y="1293076"/>
                </a:lnTo>
                <a:lnTo>
                  <a:pt x="718718" y="1267701"/>
                </a:lnTo>
                <a:lnTo>
                  <a:pt x="744093" y="1267701"/>
                </a:lnTo>
                <a:lnTo>
                  <a:pt x="744093" y="1242327"/>
                </a:lnTo>
                <a:lnTo>
                  <a:pt x="718718" y="1242327"/>
                </a:lnTo>
                <a:lnTo>
                  <a:pt x="718718" y="1216952"/>
                </a:lnTo>
                <a:lnTo>
                  <a:pt x="693344" y="1216952"/>
                </a:lnTo>
                <a:close/>
                <a:moveTo>
                  <a:pt x="3577819" y="1280732"/>
                </a:moveTo>
                <a:lnTo>
                  <a:pt x="3594964" y="1280732"/>
                </a:lnTo>
                <a:lnTo>
                  <a:pt x="3594964" y="1263587"/>
                </a:lnTo>
                <a:lnTo>
                  <a:pt x="3612109" y="1263587"/>
                </a:lnTo>
                <a:lnTo>
                  <a:pt x="3612109" y="1246442"/>
                </a:lnTo>
                <a:lnTo>
                  <a:pt x="3594964" y="1246442"/>
                </a:lnTo>
                <a:lnTo>
                  <a:pt x="3594964" y="1229297"/>
                </a:lnTo>
                <a:lnTo>
                  <a:pt x="3577819" y="1229297"/>
                </a:lnTo>
                <a:lnTo>
                  <a:pt x="3577819" y="1246442"/>
                </a:lnTo>
                <a:lnTo>
                  <a:pt x="3560674" y="1246442"/>
                </a:lnTo>
                <a:lnTo>
                  <a:pt x="3560674" y="1263587"/>
                </a:lnTo>
                <a:lnTo>
                  <a:pt x="3577819" y="1263587"/>
                </a:lnTo>
                <a:lnTo>
                  <a:pt x="3577819" y="1280732"/>
                </a:lnTo>
                <a:close/>
                <a:moveTo>
                  <a:pt x="3507867" y="1421663"/>
                </a:moveTo>
                <a:lnTo>
                  <a:pt x="3527755" y="1421663"/>
                </a:lnTo>
                <a:lnTo>
                  <a:pt x="3527755" y="1402118"/>
                </a:lnTo>
                <a:lnTo>
                  <a:pt x="3547301" y="1402118"/>
                </a:lnTo>
                <a:lnTo>
                  <a:pt x="3547301" y="1382230"/>
                </a:lnTo>
                <a:lnTo>
                  <a:pt x="3527755" y="1382230"/>
                </a:lnTo>
                <a:lnTo>
                  <a:pt x="3527755" y="1362685"/>
                </a:lnTo>
                <a:lnTo>
                  <a:pt x="3507867" y="1362685"/>
                </a:lnTo>
                <a:lnTo>
                  <a:pt x="3507867" y="1382230"/>
                </a:lnTo>
                <a:lnTo>
                  <a:pt x="3488322" y="1382230"/>
                </a:lnTo>
                <a:lnTo>
                  <a:pt x="3488322" y="1402118"/>
                </a:lnTo>
                <a:lnTo>
                  <a:pt x="3507867" y="1402118"/>
                </a:lnTo>
                <a:lnTo>
                  <a:pt x="3507867" y="1421663"/>
                </a:lnTo>
                <a:close/>
                <a:moveTo>
                  <a:pt x="3509239" y="1143572"/>
                </a:moveTo>
                <a:lnTo>
                  <a:pt x="3526384" y="1143572"/>
                </a:lnTo>
                <a:lnTo>
                  <a:pt x="3526384" y="1126427"/>
                </a:lnTo>
                <a:lnTo>
                  <a:pt x="3543529" y="1126427"/>
                </a:lnTo>
                <a:lnTo>
                  <a:pt x="3543529" y="1109282"/>
                </a:lnTo>
                <a:lnTo>
                  <a:pt x="3526384" y="1109282"/>
                </a:lnTo>
                <a:lnTo>
                  <a:pt x="3526384" y="1092137"/>
                </a:lnTo>
                <a:lnTo>
                  <a:pt x="3509239" y="1092137"/>
                </a:lnTo>
                <a:lnTo>
                  <a:pt x="3509239" y="1109282"/>
                </a:lnTo>
                <a:lnTo>
                  <a:pt x="3492094" y="1109282"/>
                </a:lnTo>
                <a:lnTo>
                  <a:pt x="3492094" y="1126427"/>
                </a:lnTo>
                <a:lnTo>
                  <a:pt x="3509239" y="1126427"/>
                </a:lnTo>
                <a:lnTo>
                  <a:pt x="3509239" y="1143572"/>
                </a:lnTo>
                <a:close/>
                <a:moveTo>
                  <a:pt x="3510953" y="864108"/>
                </a:moveTo>
                <a:lnTo>
                  <a:pt x="3524669" y="864108"/>
                </a:lnTo>
                <a:lnTo>
                  <a:pt x="3524669" y="850392"/>
                </a:lnTo>
                <a:lnTo>
                  <a:pt x="3538385" y="850392"/>
                </a:lnTo>
                <a:lnTo>
                  <a:pt x="3538385" y="836676"/>
                </a:lnTo>
                <a:lnTo>
                  <a:pt x="3524669" y="836676"/>
                </a:lnTo>
                <a:lnTo>
                  <a:pt x="3524669" y="822960"/>
                </a:lnTo>
                <a:lnTo>
                  <a:pt x="3510953" y="822960"/>
                </a:lnTo>
                <a:lnTo>
                  <a:pt x="3510953" y="836676"/>
                </a:lnTo>
                <a:lnTo>
                  <a:pt x="3497237" y="836676"/>
                </a:lnTo>
                <a:lnTo>
                  <a:pt x="3497237" y="850392"/>
                </a:lnTo>
                <a:lnTo>
                  <a:pt x="3510953" y="850392"/>
                </a:lnTo>
                <a:lnTo>
                  <a:pt x="3510953" y="864108"/>
                </a:lnTo>
                <a:close/>
                <a:moveTo>
                  <a:pt x="3507181" y="1698384"/>
                </a:moveTo>
                <a:lnTo>
                  <a:pt x="3528441" y="1698384"/>
                </a:lnTo>
                <a:lnTo>
                  <a:pt x="3528441" y="1677124"/>
                </a:lnTo>
                <a:lnTo>
                  <a:pt x="3549701" y="1677124"/>
                </a:lnTo>
                <a:lnTo>
                  <a:pt x="3549701" y="1655864"/>
                </a:lnTo>
                <a:lnTo>
                  <a:pt x="3528441" y="1655864"/>
                </a:lnTo>
                <a:lnTo>
                  <a:pt x="3528441" y="1634604"/>
                </a:lnTo>
                <a:lnTo>
                  <a:pt x="3507181" y="1634604"/>
                </a:lnTo>
                <a:lnTo>
                  <a:pt x="3507181" y="1655864"/>
                </a:lnTo>
                <a:lnTo>
                  <a:pt x="3485921" y="1655864"/>
                </a:lnTo>
                <a:lnTo>
                  <a:pt x="3485921" y="1677124"/>
                </a:lnTo>
                <a:lnTo>
                  <a:pt x="3507181" y="1677124"/>
                </a:lnTo>
                <a:lnTo>
                  <a:pt x="3507181" y="1698384"/>
                </a:lnTo>
                <a:close/>
                <a:moveTo>
                  <a:pt x="1652092" y="664540"/>
                </a:moveTo>
                <a:lnTo>
                  <a:pt x="1652092" y="692315"/>
                </a:lnTo>
                <a:lnTo>
                  <a:pt x="1624317" y="692315"/>
                </a:lnTo>
                <a:lnTo>
                  <a:pt x="1624317" y="720433"/>
                </a:lnTo>
                <a:lnTo>
                  <a:pt x="1652092" y="720433"/>
                </a:lnTo>
                <a:lnTo>
                  <a:pt x="1652092" y="748208"/>
                </a:lnTo>
                <a:lnTo>
                  <a:pt x="1680210" y="748208"/>
                </a:lnTo>
                <a:lnTo>
                  <a:pt x="1680210" y="720433"/>
                </a:lnTo>
                <a:lnTo>
                  <a:pt x="1707985" y="720433"/>
                </a:lnTo>
                <a:lnTo>
                  <a:pt x="1707985" y="692315"/>
                </a:lnTo>
                <a:lnTo>
                  <a:pt x="1680210" y="692315"/>
                </a:lnTo>
                <a:lnTo>
                  <a:pt x="1680210" y="664540"/>
                </a:lnTo>
                <a:lnTo>
                  <a:pt x="1652092" y="664540"/>
                </a:lnTo>
                <a:close/>
                <a:moveTo>
                  <a:pt x="3576790" y="1557795"/>
                </a:moveTo>
                <a:lnTo>
                  <a:pt x="3595993" y="1557795"/>
                </a:lnTo>
                <a:lnTo>
                  <a:pt x="3595993" y="1538935"/>
                </a:lnTo>
                <a:lnTo>
                  <a:pt x="3614852" y="1538935"/>
                </a:lnTo>
                <a:lnTo>
                  <a:pt x="3614852" y="1519733"/>
                </a:lnTo>
                <a:lnTo>
                  <a:pt x="3595993" y="1519733"/>
                </a:lnTo>
                <a:lnTo>
                  <a:pt x="3595993" y="1500873"/>
                </a:lnTo>
                <a:lnTo>
                  <a:pt x="3576790" y="1500873"/>
                </a:lnTo>
                <a:lnTo>
                  <a:pt x="3576790" y="1519733"/>
                </a:lnTo>
                <a:lnTo>
                  <a:pt x="3557930" y="1519733"/>
                </a:lnTo>
                <a:lnTo>
                  <a:pt x="3557930" y="1538935"/>
                </a:lnTo>
                <a:lnTo>
                  <a:pt x="3576790" y="1538935"/>
                </a:lnTo>
                <a:lnTo>
                  <a:pt x="3576790" y="1557795"/>
                </a:lnTo>
                <a:close/>
                <a:moveTo>
                  <a:pt x="3439287" y="1284846"/>
                </a:moveTo>
                <a:lnTo>
                  <a:pt x="3459175" y="1284846"/>
                </a:lnTo>
                <a:lnTo>
                  <a:pt x="3459175" y="1264958"/>
                </a:lnTo>
                <a:lnTo>
                  <a:pt x="3479063" y="1264958"/>
                </a:lnTo>
                <a:lnTo>
                  <a:pt x="3479063" y="1245070"/>
                </a:lnTo>
                <a:lnTo>
                  <a:pt x="3459175" y="1245070"/>
                </a:lnTo>
                <a:lnTo>
                  <a:pt x="3459175" y="1225182"/>
                </a:lnTo>
                <a:lnTo>
                  <a:pt x="3439287" y="1225182"/>
                </a:lnTo>
                <a:lnTo>
                  <a:pt x="3439287" y="1245070"/>
                </a:lnTo>
                <a:lnTo>
                  <a:pt x="3419399" y="1245070"/>
                </a:lnTo>
                <a:lnTo>
                  <a:pt x="3419399" y="1264958"/>
                </a:lnTo>
                <a:lnTo>
                  <a:pt x="3439287" y="1264958"/>
                </a:lnTo>
                <a:lnTo>
                  <a:pt x="3439287" y="1284846"/>
                </a:lnTo>
                <a:close/>
                <a:moveTo>
                  <a:pt x="3438259" y="1562595"/>
                </a:moveTo>
                <a:lnTo>
                  <a:pt x="3460204" y="1562595"/>
                </a:lnTo>
                <a:lnTo>
                  <a:pt x="3460204" y="1540307"/>
                </a:lnTo>
                <a:lnTo>
                  <a:pt x="3482492" y="1540307"/>
                </a:lnTo>
                <a:lnTo>
                  <a:pt x="3482492" y="1518361"/>
                </a:lnTo>
                <a:lnTo>
                  <a:pt x="3460204" y="1518361"/>
                </a:lnTo>
                <a:lnTo>
                  <a:pt x="3460204" y="1496073"/>
                </a:lnTo>
                <a:lnTo>
                  <a:pt x="3438259" y="1496073"/>
                </a:lnTo>
                <a:lnTo>
                  <a:pt x="3438259" y="1518361"/>
                </a:lnTo>
                <a:lnTo>
                  <a:pt x="3415970" y="1518361"/>
                </a:lnTo>
                <a:lnTo>
                  <a:pt x="3415970" y="1540307"/>
                </a:lnTo>
                <a:lnTo>
                  <a:pt x="3438259" y="1540307"/>
                </a:lnTo>
                <a:lnTo>
                  <a:pt x="3438259" y="1562595"/>
                </a:lnTo>
                <a:close/>
                <a:moveTo>
                  <a:pt x="3442716" y="725576"/>
                </a:moveTo>
                <a:lnTo>
                  <a:pt x="3455746" y="725576"/>
                </a:lnTo>
                <a:lnTo>
                  <a:pt x="3455746" y="712889"/>
                </a:lnTo>
                <a:lnTo>
                  <a:pt x="3468434" y="712889"/>
                </a:lnTo>
                <a:lnTo>
                  <a:pt x="3468434" y="699859"/>
                </a:lnTo>
                <a:lnTo>
                  <a:pt x="3455746" y="699859"/>
                </a:lnTo>
                <a:lnTo>
                  <a:pt x="3455746" y="687172"/>
                </a:lnTo>
                <a:lnTo>
                  <a:pt x="3442716" y="687172"/>
                </a:lnTo>
                <a:lnTo>
                  <a:pt x="3442716" y="699859"/>
                </a:lnTo>
                <a:lnTo>
                  <a:pt x="3430029" y="699859"/>
                </a:lnTo>
                <a:lnTo>
                  <a:pt x="3430029" y="712889"/>
                </a:lnTo>
                <a:lnTo>
                  <a:pt x="3442716" y="712889"/>
                </a:lnTo>
                <a:lnTo>
                  <a:pt x="3442716" y="725576"/>
                </a:lnTo>
                <a:close/>
                <a:moveTo>
                  <a:pt x="3440659" y="1006069"/>
                </a:moveTo>
                <a:lnTo>
                  <a:pt x="3457804" y="1006069"/>
                </a:lnTo>
                <a:lnTo>
                  <a:pt x="3457804" y="989267"/>
                </a:lnTo>
                <a:lnTo>
                  <a:pt x="3474606" y="989267"/>
                </a:lnTo>
                <a:lnTo>
                  <a:pt x="3474606" y="972122"/>
                </a:lnTo>
                <a:lnTo>
                  <a:pt x="3457804" y="972122"/>
                </a:lnTo>
                <a:lnTo>
                  <a:pt x="3457804" y="955319"/>
                </a:lnTo>
                <a:lnTo>
                  <a:pt x="3440659" y="955319"/>
                </a:lnTo>
                <a:lnTo>
                  <a:pt x="3440659" y="972122"/>
                </a:lnTo>
                <a:lnTo>
                  <a:pt x="3423857" y="972122"/>
                </a:lnTo>
                <a:lnTo>
                  <a:pt x="3423857" y="989267"/>
                </a:lnTo>
                <a:lnTo>
                  <a:pt x="3440659" y="989267"/>
                </a:lnTo>
                <a:lnTo>
                  <a:pt x="3440659" y="1006069"/>
                </a:lnTo>
                <a:close/>
                <a:moveTo>
                  <a:pt x="3579533" y="1001611"/>
                </a:moveTo>
                <a:lnTo>
                  <a:pt x="3593249" y="1001611"/>
                </a:lnTo>
                <a:lnTo>
                  <a:pt x="3593249" y="987552"/>
                </a:lnTo>
                <a:lnTo>
                  <a:pt x="3607308" y="987552"/>
                </a:lnTo>
                <a:lnTo>
                  <a:pt x="3607308" y="973836"/>
                </a:lnTo>
                <a:lnTo>
                  <a:pt x="3593249" y="973836"/>
                </a:lnTo>
                <a:lnTo>
                  <a:pt x="3593249" y="959777"/>
                </a:lnTo>
                <a:lnTo>
                  <a:pt x="3579533" y="959777"/>
                </a:lnTo>
                <a:lnTo>
                  <a:pt x="3579533" y="973836"/>
                </a:lnTo>
                <a:lnTo>
                  <a:pt x="3565474" y="973836"/>
                </a:lnTo>
                <a:lnTo>
                  <a:pt x="3565474" y="987552"/>
                </a:lnTo>
                <a:lnTo>
                  <a:pt x="3579533" y="987552"/>
                </a:lnTo>
                <a:lnTo>
                  <a:pt x="3579533" y="1001611"/>
                </a:lnTo>
                <a:close/>
                <a:moveTo>
                  <a:pt x="3368307" y="1903781"/>
                </a:moveTo>
                <a:lnTo>
                  <a:pt x="3368307" y="1928470"/>
                </a:lnTo>
                <a:lnTo>
                  <a:pt x="3343618" y="1928470"/>
                </a:lnTo>
                <a:lnTo>
                  <a:pt x="3343618" y="1953158"/>
                </a:lnTo>
                <a:lnTo>
                  <a:pt x="3368307" y="1953158"/>
                </a:lnTo>
                <a:lnTo>
                  <a:pt x="3368307" y="1977847"/>
                </a:lnTo>
                <a:lnTo>
                  <a:pt x="3392996" y="1977847"/>
                </a:lnTo>
                <a:lnTo>
                  <a:pt x="3392996" y="1953158"/>
                </a:lnTo>
                <a:lnTo>
                  <a:pt x="3417685" y="1953158"/>
                </a:lnTo>
                <a:lnTo>
                  <a:pt x="3417685" y="1928470"/>
                </a:lnTo>
                <a:lnTo>
                  <a:pt x="3392996" y="1928470"/>
                </a:lnTo>
                <a:lnTo>
                  <a:pt x="3392996" y="1903781"/>
                </a:lnTo>
                <a:lnTo>
                  <a:pt x="3368307" y="1903781"/>
                </a:lnTo>
                <a:close/>
                <a:moveTo>
                  <a:pt x="3716693" y="1275931"/>
                </a:moveTo>
                <a:lnTo>
                  <a:pt x="3730409" y="1275931"/>
                </a:lnTo>
                <a:lnTo>
                  <a:pt x="3730409" y="1261872"/>
                </a:lnTo>
                <a:lnTo>
                  <a:pt x="3744468" y="1261872"/>
                </a:lnTo>
                <a:lnTo>
                  <a:pt x="3744468" y="1248156"/>
                </a:lnTo>
                <a:lnTo>
                  <a:pt x="3730409" y="1248156"/>
                </a:lnTo>
                <a:lnTo>
                  <a:pt x="3730409" y="1234097"/>
                </a:lnTo>
                <a:lnTo>
                  <a:pt x="3716693" y="1234097"/>
                </a:lnTo>
                <a:lnTo>
                  <a:pt x="3716693" y="1248156"/>
                </a:lnTo>
                <a:lnTo>
                  <a:pt x="3702634" y="1248156"/>
                </a:lnTo>
                <a:lnTo>
                  <a:pt x="3702634" y="1261872"/>
                </a:lnTo>
                <a:lnTo>
                  <a:pt x="3716693" y="1261872"/>
                </a:lnTo>
                <a:lnTo>
                  <a:pt x="3716693" y="1275931"/>
                </a:lnTo>
                <a:close/>
                <a:moveTo>
                  <a:pt x="3784588" y="1688783"/>
                </a:moveTo>
                <a:lnTo>
                  <a:pt x="3799675" y="1688783"/>
                </a:lnTo>
                <a:lnTo>
                  <a:pt x="3799675" y="1674038"/>
                </a:lnTo>
                <a:lnTo>
                  <a:pt x="3814420" y="1674038"/>
                </a:lnTo>
                <a:lnTo>
                  <a:pt x="3814420" y="1658950"/>
                </a:lnTo>
                <a:lnTo>
                  <a:pt x="3799675" y="1658950"/>
                </a:lnTo>
                <a:lnTo>
                  <a:pt x="3799675" y="1644206"/>
                </a:lnTo>
                <a:lnTo>
                  <a:pt x="3784588" y="1644206"/>
                </a:lnTo>
                <a:lnTo>
                  <a:pt x="3784588" y="1658950"/>
                </a:lnTo>
                <a:lnTo>
                  <a:pt x="3769843" y="1658950"/>
                </a:lnTo>
                <a:lnTo>
                  <a:pt x="3769843" y="1674038"/>
                </a:lnTo>
                <a:lnTo>
                  <a:pt x="3784588" y="1674038"/>
                </a:lnTo>
                <a:lnTo>
                  <a:pt x="3784588" y="1688783"/>
                </a:lnTo>
                <a:close/>
                <a:moveTo>
                  <a:pt x="3854539" y="1548194"/>
                </a:moveTo>
                <a:lnTo>
                  <a:pt x="3866884" y="1548194"/>
                </a:lnTo>
                <a:lnTo>
                  <a:pt x="3866884" y="1535506"/>
                </a:lnTo>
                <a:lnTo>
                  <a:pt x="3879571" y="1535506"/>
                </a:lnTo>
                <a:lnTo>
                  <a:pt x="3879571" y="1523162"/>
                </a:lnTo>
                <a:lnTo>
                  <a:pt x="3866884" y="1523162"/>
                </a:lnTo>
                <a:lnTo>
                  <a:pt x="3866884" y="1510475"/>
                </a:lnTo>
                <a:lnTo>
                  <a:pt x="3854539" y="1510475"/>
                </a:lnTo>
                <a:lnTo>
                  <a:pt x="3854539" y="1523162"/>
                </a:lnTo>
                <a:lnTo>
                  <a:pt x="3841852" y="1523162"/>
                </a:lnTo>
                <a:lnTo>
                  <a:pt x="3841852" y="1535506"/>
                </a:lnTo>
                <a:lnTo>
                  <a:pt x="3854539" y="1535506"/>
                </a:lnTo>
                <a:lnTo>
                  <a:pt x="3854539" y="1548194"/>
                </a:lnTo>
                <a:close/>
                <a:moveTo>
                  <a:pt x="2091690" y="3217774"/>
                </a:moveTo>
                <a:lnTo>
                  <a:pt x="2091690" y="3189313"/>
                </a:lnTo>
                <a:lnTo>
                  <a:pt x="2120151" y="3189313"/>
                </a:lnTo>
                <a:lnTo>
                  <a:pt x="2120151" y="3161195"/>
                </a:lnTo>
                <a:lnTo>
                  <a:pt x="2091690" y="3161195"/>
                </a:lnTo>
                <a:lnTo>
                  <a:pt x="2091690" y="3132734"/>
                </a:lnTo>
                <a:lnTo>
                  <a:pt x="2063572" y="3132734"/>
                </a:lnTo>
                <a:lnTo>
                  <a:pt x="2063572" y="3161195"/>
                </a:lnTo>
                <a:lnTo>
                  <a:pt x="2035111" y="3161195"/>
                </a:lnTo>
                <a:lnTo>
                  <a:pt x="2035111" y="3189313"/>
                </a:lnTo>
                <a:lnTo>
                  <a:pt x="2063572" y="3189313"/>
                </a:lnTo>
                <a:lnTo>
                  <a:pt x="2063572" y="3217774"/>
                </a:lnTo>
                <a:lnTo>
                  <a:pt x="2091690" y="3217774"/>
                </a:lnTo>
                <a:close/>
                <a:moveTo>
                  <a:pt x="3645713" y="1693926"/>
                </a:moveTo>
                <a:lnTo>
                  <a:pt x="3664229" y="1693926"/>
                </a:lnTo>
                <a:lnTo>
                  <a:pt x="3664229" y="1675752"/>
                </a:lnTo>
                <a:lnTo>
                  <a:pt x="3682403" y="1675752"/>
                </a:lnTo>
                <a:lnTo>
                  <a:pt x="3682403" y="1657236"/>
                </a:lnTo>
                <a:lnTo>
                  <a:pt x="3664229" y="1657236"/>
                </a:lnTo>
                <a:lnTo>
                  <a:pt x="3664229" y="1639062"/>
                </a:lnTo>
                <a:lnTo>
                  <a:pt x="3645713" y="1639062"/>
                </a:lnTo>
                <a:lnTo>
                  <a:pt x="3645713" y="1657236"/>
                </a:lnTo>
                <a:lnTo>
                  <a:pt x="3627539" y="1657236"/>
                </a:lnTo>
                <a:lnTo>
                  <a:pt x="3627539" y="1675752"/>
                </a:lnTo>
                <a:lnTo>
                  <a:pt x="3645713" y="1675752"/>
                </a:lnTo>
                <a:lnTo>
                  <a:pt x="3645713" y="1693926"/>
                </a:lnTo>
                <a:close/>
                <a:moveTo>
                  <a:pt x="3646742" y="1417206"/>
                </a:moveTo>
                <a:lnTo>
                  <a:pt x="3663201" y="1417206"/>
                </a:lnTo>
                <a:lnTo>
                  <a:pt x="3663201" y="1400404"/>
                </a:lnTo>
                <a:lnTo>
                  <a:pt x="3680003" y="1400404"/>
                </a:lnTo>
                <a:lnTo>
                  <a:pt x="3680003" y="1383944"/>
                </a:lnTo>
                <a:lnTo>
                  <a:pt x="3663201" y="1383944"/>
                </a:lnTo>
                <a:lnTo>
                  <a:pt x="3663201" y="1367142"/>
                </a:lnTo>
                <a:lnTo>
                  <a:pt x="3646742" y="1367142"/>
                </a:lnTo>
                <a:lnTo>
                  <a:pt x="3646742" y="1383944"/>
                </a:lnTo>
                <a:lnTo>
                  <a:pt x="3629939" y="1383944"/>
                </a:lnTo>
                <a:lnTo>
                  <a:pt x="3629939" y="1400404"/>
                </a:lnTo>
                <a:lnTo>
                  <a:pt x="3646742" y="1400404"/>
                </a:lnTo>
                <a:lnTo>
                  <a:pt x="3646742" y="1417206"/>
                </a:lnTo>
                <a:close/>
                <a:moveTo>
                  <a:pt x="3715664" y="1552994"/>
                </a:moveTo>
                <a:lnTo>
                  <a:pt x="3731438" y="1552994"/>
                </a:lnTo>
                <a:lnTo>
                  <a:pt x="3731438" y="1537221"/>
                </a:lnTo>
                <a:lnTo>
                  <a:pt x="3747211" y="1537221"/>
                </a:lnTo>
                <a:lnTo>
                  <a:pt x="3747211" y="1521447"/>
                </a:lnTo>
                <a:lnTo>
                  <a:pt x="3731438" y="1521447"/>
                </a:lnTo>
                <a:lnTo>
                  <a:pt x="3731438" y="1505674"/>
                </a:lnTo>
                <a:lnTo>
                  <a:pt x="3715664" y="1505674"/>
                </a:lnTo>
                <a:lnTo>
                  <a:pt x="3715664" y="1521447"/>
                </a:lnTo>
                <a:lnTo>
                  <a:pt x="3699891" y="1521447"/>
                </a:lnTo>
                <a:lnTo>
                  <a:pt x="3699891" y="1537221"/>
                </a:lnTo>
                <a:lnTo>
                  <a:pt x="3715664" y="1537221"/>
                </a:lnTo>
                <a:lnTo>
                  <a:pt x="3715664" y="1552994"/>
                </a:lnTo>
                <a:close/>
                <a:moveTo>
                  <a:pt x="3647770" y="1139114"/>
                </a:moveTo>
                <a:lnTo>
                  <a:pt x="3662172" y="1139114"/>
                </a:lnTo>
                <a:lnTo>
                  <a:pt x="3662172" y="1125055"/>
                </a:lnTo>
                <a:lnTo>
                  <a:pt x="3676231" y="1125055"/>
                </a:lnTo>
                <a:lnTo>
                  <a:pt x="3676231" y="1110653"/>
                </a:lnTo>
                <a:lnTo>
                  <a:pt x="3662172" y="1110653"/>
                </a:lnTo>
                <a:lnTo>
                  <a:pt x="3662172" y="1096594"/>
                </a:lnTo>
                <a:lnTo>
                  <a:pt x="3647770" y="1096594"/>
                </a:lnTo>
                <a:lnTo>
                  <a:pt x="3647770" y="1110653"/>
                </a:lnTo>
                <a:lnTo>
                  <a:pt x="3633712" y="1110653"/>
                </a:lnTo>
                <a:lnTo>
                  <a:pt x="3633712" y="1125055"/>
                </a:lnTo>
                <a:lnTo>
                  <a:pt x="3647770" y="1125055"/>
                </a:lnTo>
                <a:lnTo>
                  <a:pt x="3647770" y="1139114"/>
                </a:lnTo>
                <a:close/>
                <a:moveTo>
                  <a:pt x="3785273" y="1412405"/>
                </a:moveTo>
                <a:lnTo>
                  <a:pt x="3798989" y="1412405"/>
                </a:lnTo>
                <a:lnTo>
                  <a:pt x="3798989" y="1399032"/>
                </a:lnTo>
                <a:lnTo>
                  <a:pt x="3812362" y="1399032"/>
                </a:lnTo>
                <a:lnTo>
                  <a:pt x="3812362" y="1385316"/>
                </a:lnTo>
                <a:lnTo>
                  <a:pt x="3798989" y="1385316"/>
                </a:lnTo>
                <a:lnTo>
                  <a:pt x="3798989" y="1371943"/>
                </a:lnTo>
                <a:lnTo>
                  <a:pt x="3785273" y="1371943"/>
                </a:lnTo>
                <a:lnTo>
                  <a:pt x="3785273" y="1385316"/>
                </a:lnTo>
                <a:lnTo>
                  <a:pt x="3771900" y="1385316"/>
                </a:lnTo>
                <a:lnTo>
                  <a:pt x="3771900" y="1399032"/>
                </a:lnTo>
                <a:lnTo>
                  <a:pt x="3785273" y="1399032"/>
                </a:lnTo>
                <a:lnTo>
                  <a:pt x="3785273" y="1412405"/>
                </a:lnTo>
                <a:close/>
                <a:moveTo>
                  <a:pt x="2571750" y="3080271"/>
                </a:moveTo>
                <a:lnTo>
                  <a:pt x="2571750" y="3052153"/>
                </a:lnTo>
                <a:lnTo>
                  <a:pt x="2599868" y="3052153"/>
                </a:lnTo>
                <a:lnTo>
                  <a:pt x="2599868" y="3024035"/>
                </a:lnTo>
                <a:lnTo>
                  <a:pt x="2571750" y="3024035"/>
                </a:lnTo>
                <a:lnTo>
                  <a:pt x="2571750" y="2995917"/>
                </a:lnTo>
                <a:lnTo>
                  <a:pt x="2543632" y="2995917"/>
                </a:lnTo>
                <a:lnTo>
                  <a:pt x="2543632" y="3024035"/>
                </a:lnTo>
                <a:lnTo>
                  <a:pt x="2515514" y="3024035"/>
                </a:lnTo>
                <a:lnTo>
                  <a:pt x="2515514" y="3052153"/>
                </a:lnTo>
                <a:lnTo>
                  <a:pt x="2543632" y="3052153"/>
                </a:lnTo>
                <a:lnTo>
                  <a:pt x="2543632" y="3080271"/>
                </a:lnTo>
                <a:lnTo>
                  <a:pt x="2571750" y="3080271"/>
                </a:lnTo>
                <a:close/>
                <a:moveTo>
                  <a:pt x="2502142" y="3214688"/>
                </a:moveTo>
                <a:lnTo>
                  <a:pt x="2502142" y="3188284"/>
                </a:lnTo>
                <a:lnTo>
                  <a:pt x="2528545" y="3188284"/>
                </a:lnTo>
                <a:lnTo>
                  <a:pt x="2528545" y="3162224"/>
                </a:lnTo>
                <a:lnTo>
                  <a:pt x="2502142" y="3162224"/>
                </a:lnTo>
                <a:lnTo>
                  <a:pt x="2502142" y="3135821"/>
                </a:lnTo>
                <a:lnTo>
                  <a:pt x="2476081" y="3135821"/>
                </a:lnTo>
                <a:lnTo>
                  <a:pt x="2476081" y="3162224"/>
                </a:lnTo>
                <a:lnTo>
                  <a:pt x="2449678" y="3162224"/>
                </a:lnTo>
                <a:lnTo>
                  <a:pt x="2449678" y="3188284"/>
                </a:lnTo>
                <a:lnTo>
                  <a:pt x="2476081" y="3188284"/>
                </a:lnTo>
                <a:lnTo>
                  <a:pt x="2476081" y="3214688"/>
                </a:lnTo>
                <a:lnTo>
                  <a:pt x="2502142" y="3214688"/>
                </a:lnTo>
                <a:close/>
                <a:moveTo>
                  <a:pt x="2638958" y="3213316"/>
                </a:moveTo>
                <a:lnTo>
                  <a:pt x="2638958" y="3187941"/>
                </a:lnTo>
                <a:lnTo>
                  <a:pt x="2664333" y="3187941"/>
                </a:lnTo>
                <a:lnTo>
                  <a:pt x="2664333" y="3162567"/>
                </a:lnTo>
                <a:lnTo>
                  <a:pt x="2638958" y="3162567"/>
                </a:lnTo>
                <a:lnTo>
                  <a:pt x="2638958" y="3137192"/>
                </a:lnTo>
                <a:lnTo>
                  <a:pt x="2613584" y="3137192"/>
                </a:lnTo>
                <a:lnTo>
                  <a:pt x="2613584" y="3162567"/>
                </a:lnTo>
                <a:lnTo>
                  <a:pt x="2588209" y="3162567"/>
                </a:lnTo>
                <a:lnTo>
                  <a:pt x="2588209" y="3187941"/>
                </a:lnTo>
                <a:lnTo>
                  <a:pt x="2613584" y="3187941"/>
                </a:lnTo>
                <a:lnTo>
                  <a:pt x="2613584" y="3213316"/>
                </a:lnTo>
                <a:lnTo>
                  <a:pt x="2638958" y="3213316"/>
                </a:lnTo>
                <a:close/>
                <a:moveTo>
                  <a:pt x="2432876" y="3349104"/>
                </a:moveTo>
                <a:lnTo>
                  <a:pt x="2432876" y="3324758"/>
                </a:lnTo>
                <a:lnTo>
                  <a:pt x="2457221" y="3324758"/>
                </a:lnTo>
                <a:lnTo>
                  <a:pt x="2457221" y="3300070"/>
                </a:lnTo>
                <a:lnTo>
                  <a:pt x="2432876" y="3300070"/>
                </a:lnTo>
                <a:lnTo>
                  <a:pt x="2432876" y="3275724"/>
                </a:lnTo>
                <a:lnTo>
                  <a:pt x="2408187" y="3275724"/>
                </a:lnTo>
                <a:lnTo>
                  <a:pt x="2408187" y="3300070"/>
                </a:lnTo>
                <a:lnTo>
                  <a:pt x="2383841" y="3300070"/>
                </a:lnTo>
                <a:lnTo>
                  <a:pt x="2383841" y="3324758"/>
                </a:lnTo>
                <a:lnTo>
                  <a:pt x="2408187" y="3324758"/>
                </a:lnTo>
                <a:lnTo>
                  <a:pt x="2408187" y="3349104"/>
                </a:lnTo>
                <a:lnTo>
                  <a:pt x="2432876" y="3349104"/>
                </a:lnTo>
                <a:close/>
                <a:moveTo>
                  <a:pt x="2708224" y="3078213"/>
                </a:moveTo>
                <a:lnTo>
                  <a:pt x="2708224" y="3051467"/>
                </a:lnTo>
                <a:lnTo>
                  <a:pt x="2734970" y="3051467"/>
                </a:lnTo>
                <a:lnTo>
                  <a:pt x="2734970" y="3024721"/>
                </a:lnTo>
                <a:lnTo>
                  <a:pt x="2708224" y="3024721"/>
                </a:lnTo>
                <a:lnTo>
                  <a:pt x="2708224" y="2997975"/>
                </a:lnTo>
                <a:lnTo>
                  <a:pt x="2681478" y="2997975"/>
                </a:lnTo>
                <a:lnTo>
                  <a:pt x="2681478" y="3024721"/>
                </a:lnTo>
                <a:lnTo>
                  <a:pt x="2654732" y="3024721"/>
                </a:lnTo>
                <a:lnTo>
                  <a:pt x="2654732" y="3051467"/>
                </a:lnTo>
                <a:lnTo>
                  <a:pt x="2681478" y="3051467"/>
                </a:lnTo>
                <a:lnTo>
                  <a:pt x="2681478" y="3078213"/>
                </a:lnTo>
                <a:lnTo>
                  <a:pt x="2708224" y="3078213"/>
                </a:lnTo>
                <a:close/>
                <a:moveTo>
                  <a:pt x="2365667" y="3216402"/>
                </a:moveTo>
                <a:lnTo>
                  <a:pt x="2365667" y="3188970"/>
                </a:lnTo>
                <a:lnTo>
                  <a:pt x="2393099" y="3188970"/>
                </a:lnTo>
                <a:lnTo>
                  <a:pt x="2393099" y="3161538"/>
                </a:lnTo>
                <a:lnTo>
                  <a:pt x="2365667" y="3161538"/>
                </a:lnTo>
                <a:lnTo>
                  <a:pt x="2365667" y="3134106"/>
                </a:lnTo>
                <a:lnTo>
                  <a:pt x="2338235" y="3134106"/>
                </a:lnTo>
                <a:lnTo>
                  <a:pt x="2338235" y="3161538"/>
                </a:lnTo>
                <a:lnTo>
                  <a:pt x="2310803" y="3161538"/>
                </a:lnTo>
                <a:lnTo>
                  <a:pt x="2310803" y="3188970"/>
                </a:lnTo>
                <a:lnTo>
                  <a:pt x="2338235" y="3188970"/>
                </a:lnTo>
                <a:lnTo>
                  <a:pt x="2338235" y="3216402"/>
                </a:lnTo>
                <a:lnTo>
                  <a:pt x="2365667" y="3216402"/>
                </a:lnTo>
                <a:close/>
                <a:moveTo>
                  <a:pt x="2159242" y="3351162"/>
                </a:moveTo>
                <a:lnTo>
                  <a:pt x="2159242" y="3325444"/>
                </a:lnTo>
                <a:lnTo>
                  <a:pt x="2184959" y="3325444"/>
                </a:lnTo>
                <a:lnTo>
                  <a:pt x="2184959" y="3299384"/>
                </a:lnTo>
                <a:lnTo>
                  <a:pt x="2159242" y="3299384"/>
                </a:lnTo>
                <a:lnTo>
                  <a:pt x="2159242" y="3273666"/>
                </a:lnTo>
                <a:lnTo>
                  <a:pt x="2133181" y="3273666"/>
                </a:lnTo>
                <a:lnTo>
                  <a:pt x="2133181" y="3299384"/>
                </a:lnTo>
                <a:lnTo>
                  <a:pt x="2107463" y="3299384"/>
                </a:lnTo>
                <a:lnTo>
                  <a:pt x="2107463" y="3325444"/>
                </a:lnTo>
                <a:lnTo>
                  <a:pt x="2133181" y="3325444"/>
                </a:lnTo>
                <a:lnTo>
                  <a:pt x="2133181" y="3351162"/>
                </a:lnTo>
                <a:lnTo>
                  <a:pt x="2159242" y="3351162"/>
                </a:lnTo>
                <a:close/>
                <a:moveTo>
                  <a:pt x="2228850" y="3217088"/>
                </a:moveTo>
                <a:lnTo>
                  <a:pt x="2228850" y="3189313"/>
                </a:lnTo>
                <a:lnTo>
                  <a:pt x="2256625" y="3189313"/>
                </a:lnTo>
                <a:lnTo>
                  <a:pt x="2256625" y="3161195"/>
                </a:lnTo>
                <a:lnTo>
                  <a:pt x="2228850" y="3161195"/>
                </a:lnTo>
                <a:lnTo>
                  <a:pt x="2228850" y="3133420"/>
                </a:lnTo>
                <a:lnTo>
                  <a:pt x="2200732" y="3133420"/>
                </a:lnTo>
                <a:lnTo>
                  <a:pt x="2200732" y="3161195"/>
                </a:lnTo>
                <a:lnTo>
                  <a:pt x="2172958" y="3161195"/>
                </a:lnTo>
                <a:lnTo>
                  <a:pt x="2172958" y="3189313"/>
                </a:lnTo>
                <a:lnTo>
                  <a:pt x="2200732" y="3189313"/>
                </a:lnTo>
                <a:lnTo>
                  <a:pt x="2200732" y="3217088"/>
                </a:lnTo>
                <a:lnTo>
                  <a:pt x="2228850" y="3217088"/>
                </a:lnTo>
                <a:close/>
                <a:moveTo>
                  <a:pt x="2296058" y="3350476"/>
                </a:moveTo>
                <a:lnTo>
                  <a:pt x="2296058" y="3325101"/>
                </a:lnTo>
                <a:lnTo>
                  <a:pt x="2321433" y="3325101"/>
                </a:lnTo>
                <a:lnTo>
                  <a:pt x="2321433" y="3299727"/>
                </a:lnTo>
                <a:lnTo>
                  <a:pt x="2296058" y="3299727"/>
                </a:lnTo>
                <a:lnTo>
                  <a:pt x="2296058" y="3274352"/>
                </a:lnTo>
                <a:lnTo>
                  <a:pt x="2270684" y="3274352"/>
                </a:lnTo>
                <a:lnTo>
                  <a:pt x="2270684" y="3299727"/>
                </a:lnTo>
                <a:lnTo>
                  <a:pt x="2245309" y="3299727"/>
                </a:lnTo>
                <a:lnTo>
                  <a:pt x="2245309" y="3325101"/>
                </a:lnTo>
                <a:lnTo>
                  <a:pt x="2270684" y="3325101"/>
                </a:lnTo>
                <a:lnTo>
                  <a:pt x="2270684" y="3350476"/>
                </a:lnTo>
                <a:lnTo>
                  <a:pt x="2296058" y="3350476"/>
                </a:lnTo>
                <a:close/>
                <a:moveTo>
                  <a:pt x="2844698" y="3076156"/>
                </a:moveTo>
                <a:lnTo>
                  <a:pt x="2844698" y="3050781"/>
                </a:lnTo>
                <a:lnTo>
                  <a:pt x="2870073" y="3050781"/>
                </a:lnTo>
                <a:lnTo>
                  <a:pt x="2870073" y="3025407"/>
                </a:lnTo>
                <a:lnTo>
                  <a:pt x="2844698" y="3025407"/>
                </a:lnTo>
                <a:lnTo>
                  <a:pt x="2844698" y="3000032"/>
                </a:lnTo>
                <a:lnTo>
                  <a:pt x="2819324" y="3000032"/>
                </a:lnTo>
                <a:lnTo>
                  <a:pt x="2819324" y="3025407"/>
                </a:lnTo>
                <a:lnTo>
                  <a:pt x="2793949" y="3025407"/>
                </a:lnTo>
                <a:lnTo>
                  <a:pt x="2793949" y="3050781"/>
                </a:lnTo>
                <a:lnTo>
                  <a:pt x="2819324" y="3050781"/>
                </a:lnTo>
                <a:lnTo>
                  <a:pt x="2819324" y="3076156"/>
                </a:lnTo>
                <a:lnTo>
                  <a:pt x="2844698" y="3076156"/>
                </a:lnTo>
                <a:close/>
                <a:moveTo>
                  <a:pt x="3256178" y="2527516"/>
                </a:moveTo>
                <a:lnTo>
                  <a:pt x="3256178" y="2502141"/>
                </a:lnTo>
                <a:lnTo>
                  <a:pt x="3281553" y="2502141"/>
                </a:lnTo>
                <a:lnTo>
                  <a:pt x="3281553" y="2476767"/>
                </a:lnTo>
                <a:lnTo>
                  <a:pt x="3256178" y="2476767"/>
                </a:lnTo>
                <a:lnTo>
                  <a:pt x="3256178" y="2451392"/>
                </a:lnTo>
                <a:lnTo>
                  <a:pt x="3230804" y="2451392"/>
                </a:lnTo>
                <a:lnTo>
                  <a:pt x="3230804" y="2476767"/>
                </a:lnTo>
                <a:lnTo>
                  <a:pt x="3205429" y="2476767"/>
                </a:lnTo>
                <a:lnTo>
                  <a:pt x="3205429" y="2502141"/>
                </a:lnTo>
                <a:lnTo>
                  <a:pt x="3230804" y="2502141"/>
                </a:lnTo>
                <a:lnTo>
                  <a:pt x="3230804" y="2527516"/>
                </a:lnTo>
                <a:lnTo>
                  <a:pt x="3256178" y="2527516"/>
                </a:lnTo>
                <a:close/>
                <a:moveTo>
                  <a:pt x="3187598" y="2664676"/>
                </a:moveTo>
                <a:lnTo>
                  <a:pt x="3187598" y="2639301"/>
                </a:lnTo>
                <a:lnTo>
                  <a:pt x="3212973" y="2639301"/>
                </a:lnTo>
                <a:lnTo>
                  <a:pt x="3212973" y="2613927"/>
                </a:lnTo>
                <a:lnTo>
                  <a:pt x="3187598" y="2613927"/>
                </a:lnTo>
                <a:lnTo>
                  <a:pt x="3187598" y="2588552"/>
                </a:lnTo>
                <a:lnTo>
                  <a:pt x="3162224" y="2588552"/>
                </a:lnTo>
                <a:lnTo>
                  <a:pt x="3162224" y="2613927"/>
                </a:lnTo>
                <a:lnTo>
                  <a:pt x="3136849" y="2613927"/>
                </a:lnTo>
                <a:lnTo>
                  <a:pt x="3136849" y="2639301"/>
                </a:lnTo>
                <a:lnTo>
                  <a:pt x="3162224" y="2639301"/>
                </a:lnTo>
                <a:lnTo>
                  <a:pt x="3162224" y="2664676"/>
                </a:lnTo>
                <a:lnTo>
                  <a:pt x="3187598" y="2664676"/>
                </a:lnTo>
                <a:close/>
                <a:moveTo>
                  <a:pt x="3324416" y="2389670"/>
                </a:moveTo>
                <a:lnTo>
                  <a:pt x="3324416" y="2364638"/>
                </a:lnTo>
                <a:lnTo>
                  <a:pt x="3349447" y="2364638"/>
                </a:lnTo>
                <a:lnTo>
                  <a:pt x="3349447" y="2339950"/>
                </a:lnTo>
                <a:lnTo>
                  <a:pt x="3324416" y="2339950"/>
                </a:lnTo>
                <a:lnTo>
                  <a:pt x="3324416" y="2314918"/>
                </a:lnTo>
                <a:lnTo>
                  <a:pt x="3299727" y="2314918"/>
                </a:lnTo>
                <a:lnTo>
                  <a:pt x="3299727" y="2339950"/>
                </a:lnTo>
                <a:lnTo>
                  <a:pt x="3274695" y="2339950"/>
                </a:lnTo>
                <a:lnTo>
                  <a:pt x="3274695" y="2364638"/>
                </a:lnTo>
                <a:lnTo>
                  <a:pt x="3299727" y="2364638"/>
                </a:lnTo>
                <a:lnTo>
                  <a:pt x="3299727" y="2389670"/>
                </a:lnTo>
                <a:lnTo>
                  <a:pt x="3324416" y="2389670"/>
                </a:lnTo>
                <a:close/>
                <a:moveTo>
                  <a:pt x="3118676" y="2801150"/>
                </a:moveTo>
                <a:lnTo>
                  <a:pt x="3118676" y="2776118"/>
                </a:lnTo>
                <a:lnTo>
                  <a:pt x="3143707" y="2776118"/>
                </a:lnTo>
                <a:lnTo>
                  <a:pt x="3143707" y="2751430"/>
                </a:lnTo>
                <a:lnTo>
                  <a:pt x="3118676" y="2751430"/>
                </a:lnTo>
                <a:lnTo>
                  <a:pt x="3118676" y="2726398"/>
                </a:lnTo>
                <a:lnTo>
                  <a:pt x="3093987" y="2726398"/>
                </a:lnTo>
                <a:lnTo>
                  <a:pt x="3093987" y="2751430"/>
                </a:lnTo>
                <a:lnTo>
                  <a:pt x="3068955" y="2751430"/>
                </a:lnTo>
                <a:lnTo>
                  <a:pt x="3068955" y="2776118"/>
                </a:lnTo>
                <a:lnTo>
                  <a:pt x="3093987" y="2776118"/>
                </a:lnTo>
                <a:lnTo>
                  <a:pt x="3093987" y="2801150"/>
                </a:lnTo>
                <a:lnTo>
                  <a:pt x="3118676" y="2801150"/>
                </a:lnTo>
                <a:close/>
                <a:moveTo>
                  <a:pt x="2913622" y="2940368"/>
                </a:moveTo>
                <a:lnTo>
                  <a:pt x="2913622" y="2913964"/>
                </a:lnTo>
                <a:lnTo>
                  <a:pt x="2940025" y="2913964"/>
                </a:lnTo>
                <a:lnTo>
                  <a:pt x="2940025" y="2887904"/>
                </a:lnTo>
                <a:lnTo>
                  <a:pt x="2913622" y="2887904"/>
                </a:lnTo>
                <a:lnTo>
                  <a:pt x="2913622" y="2861501"/>
                </a:lnTo>
                <a:lnTo>
                  <a:pt x="2887561" y="2861501"/>
                </a:lnTo>
                <a:lnTo>
                  <a:pt x="2887561" y="2887904"/>
                </a:lnTo>
                <a:lnTo>
                  <a:pt x="2861158" y="2887904"/>
                </a:lnTo>
                <a:lnTo>
                  <a:pt x="2861158" y="2913964"/>
                </a:lnTo>
                <a:lnTo>
                  <a:pt x="2887561" y="2913964"/>
                </a:lnTo>
                <a:lnTo>
                  <a:pt x="2887561" y="2940368"/>
                </a:lnTo>
                <a:lnTo>
                  <a:pt x="2913622" y="2940368"/>
                </a:lnTo>
                <a:close/>
                <a:moveTo>
                  <a:pt x="3050096" y="2937624"/>
                </a:moveTo>
                <a:lnTo>
                  <a:pt x="3050096" y="2913278"/>
                </a:lnTo>
                <a:lnTo>
                  <a:pt x="3074441" y="2913278"/>
                </a:lnTo>
                <a:lnTo>
                  <a:pt x="3074441" y="2888590"/>
                </a:lnTo>
                <a:lnTo>
                  <a:pt x="3050096" y="2888590"/>
                </a:lnTo>
                <a:lnTo>
                  <a:pt x="3050096" y="2864244"/>
                </a:lnTo>
                <a:lnTo>
                  <a:pt x="3025407" y="2864244"/>
                </a:lnTo>
                <a:lnTo>
                  <a:pt x="3025407" y="2888590"/>
                </a:lnTo>
                <a:lnTo>
                  <a:pt x="3001061" y="2888590"/>
                </a:lnTo>
                <a:lnTo>
                  <a:pt x="3001061" y="2913278"/>
                </a:lnTo>
                <a:lnTo>
                  <a:pt x="3025407" y="2913278"/>
                </a:lnTo>
                <a:lnTo>
                  <a:pt x="3025407" y="2937624"/>
                </a:lnTo>
                <a:lnTo>
                  <a:pt x="3050096" y="2937624"/>
                </a:lnTo>
                <a:close/>
                <a:moveTo>
                  <a:pt x="3392653" y="2251481"/>
                </a:moveTo>
                <a:lnTo>
                  <a:pt x="3392653" y="2227136"/>
                </a:lnTo>
                <a:lnTo>
                  <a:pt x="3416999" y="2227136"/>
                </a:lnTo>
                <a:lnTo>
                  <a:pt x="3416999" y="2203133"/>
                </a:lnTo>
                <a:lnTo>
                  <a:pt x="3392653" y="2203133"/>
                </a:lnTo>
                <a:lnTo>
                  <a:pt x="3392653" y="2178787"/>
                </a:lnTo>
                <a:lnTo>
                  <a:pt x="3368650" y="2178787"/>
                </a:lnTo>
                <a:lnTo>
                  <a:pt x="3368650" y="2203133"/>
                </a:lnTo>
                <a:lnTo>
                  <a:pt x="3344304" y="2203133"/>
                </a:lnTo>
                <a:lnTo>
                  <a:pt x="3344304" y="2227136"/>
                </a:lnTo>
                <a:lnTo>
                  <a:pt x="3368650" y="2227136"/>
                </a:lnTo>
                <a:lnTo>
                  <a:pt x="3368650" y="2251481"/>
                </a:lnTo>
                <a:lnTo>
                  <a:pt x="3392653" y="2251481"/>
                </a:lnTo>
                <a:close/>
                <a:moveTo>
                  <a:pt x="2777490" y="2943111"/>
                </a:moveTo>
                <a:lnTo>
                  <a:pt x="2777490" y="2914993"/>
                </a:lnTo>
                <a:lnTo>
                  <a:pt x="2805608" y="2914993"/>
                </a:lnTo>
                <a:lnTo>
                  <a:pt x="2805608" y="2886875"/>
                </a:lnTo>
                <a:lnTo>
                  <a:pt x="2777490" y="2886875"/>
                </a:lnTo>
                <a:lnTo>
                  <a:pt x="2777490" y="2858757"/>
                </a:lnTo>
                <a:lnTo>
                  <a:pt x="2749372" y="2858757"/>
                </a:lnTo>
                <a:lnTo>
                  <a:pt x="2749372" y="2886875"/>
                </a:lnTo>
                <a:lnTo>
                  <a:pt x="2721254" y="2886875"/>
                </a:lnTo>
                <a:lnTo>
                  <a:pt x="2721254" y="2914993"/>
                </a:lnTo>
                <a:lnTo>
                  <a:pt x="2749372" y="2914993"/>
                </a:lnTo>
                <a:lnTo>
                  <a:pt x="2749372" y="2943111"/>
                </a:lnTo>
                <a:lnTo>
                  <a:pt x="2777490" y="2943111"/>
                </a:lnTo>
                <a:close/>
                <a:moveTo>
                  <a:pt x="2982544" y="2804236"/>
                </a:moveTo>
                <a:lnTo>
                  <a:pt x="2982544" y="2777147"/>
                </a:lnTo>
                <a:lnTo>
                  <a:pt x="3009634" y="2777147"/>
                </a:lnTo>
                <a:lnTo>
                  <a:pt x="3009634" y="2750401"/>
                </a:lnTo>
                <a:lnTo>
                  <a:pt x="2982544" y="2750401"/>
                </a:lnTo>
                <a:lnTo>
                  <a:pt x="2982544" y="2723312"/>
                </a:lnTo>
                <a:lnTo>
                  <a:pt x="2955798" y="2723312"/>
                </a:lnTo>
                <a:lnTo>
                  <a:pt x="2955798" y="2750401"/>
                </a:lnTo>
                <a:lnTo>
                  <a:pt x="2928709" y="2750401"/>
                </a:lnTo>
                <a:lnTo>
                  <a:pt x="2928709" y="2777147"/>
                </a:lnTo>
                <a:lnTo>
                  <a:pt x="2955798" y="2777147"/>
                </a:lnTo>
                <a:lnTo>
                  <a:pt x="2955798" y="2804236"/>
                </a:lnTo>
                <a:lnTo>
                  <a:pt x="2982544" y="2804236"/>
                </a:lnTo>
                <a:close/>
                <a:moveTo>
                  <a:pt x="1584884" y="531152"/>
                </a:moveTo>
                <a:lnTo>
                  <a:pt x="1584884" y="556527"/>
                </a:lnTo>
                <a:lnTo>
                  <a:pt x="1559509" y="556527"/>
                </a:lnTo>
                <a:lnTo>
                  <a:pt x="1559509" y="581901"/>
                </a:lnTo>
                <a:lnTo>
                  <a:pt x="1584884" y="581901"/>
                </a:lnTo>
                <a:lnTo>
                  <a:pt x="1584884" y="607276"/>
                </a:lnTo>
                <a:lnTo>
                  <a:pt x="1610258" y="607276"/>
                </a:lnTo>
                <a:lnTo>
                  <a:pt x="1610258" y="581901"/>
                </a:lnTo>
                <a:lnTo>
                  <a:pt x="1635633" y="581901"/>
                </a:lnTo>
                <a:lnTo>
                  <a:pt x="1635633" y="556527"/>
                </a:lnTo>
                <a:lnTo>
                  <a:pt x="1610258" y="556527"/>
                </a:lnTo>
                <a:lnTo>
                  <a:pt x="1610258" y="531152"/>
                </a:lnTo>
                <a:lnTo>
                  <a:pt x="1584884" y="531152"/>
                </a:lnTo>
                <a:close/>
                <a:moveTo>
                  <a:pt x="1544764" y="2947911"/>
                </a:moveTo>
                <a:lnTo>
                  <a:pt x="1544764" y="2916707"/>
                </a:lnTo>
                <a:lnTo>
                  <a:pt x="1575968" y="2916707"/>
                </a:lnTo>
                <a:lnTo>
                  <a:pt x="1575968" y="2885161"/>
                </a:lnTo>
                <a:lnTo>
                  <a:pt x="1544764" y="2885161"/>
                </a:lnTo>
                <a:lnTo>
                  <a:pt x="1544764" y="2853957"/>
                </a:lnTo>
                <a:lnTo>
                  <a:pt x="1513218" y="2853957"/>
                </a:lnTo>
                <a:lnTo>
                  <a:pt x="1513218" y="2885161"/>
                </a:lnTo>
                <a:lnTo>
                  <a:pt x="1482014" y="2885161"/>
                </a:lnTo>
                <a:lnTo>
                  <a:pt x="1482014" y="2916707"/>
                </a:lnTo>
                <a:lnTo>
                  <a:pt x="1513218" y="2916707"/>
                </a:lnTo>
                <a:lnTo>
                  <a:pt x="1513218" y="2947911"/>
                </a:lnTo>
                <a:lnTo>
                  <a:pt x="1544764" y="2947911"/>
                </a:lnTo>
                <a:close/>
                <a:moveTo>
                  <a:pt x="1339024" y="2811094"/>
                </a:moveTo>
                <a:lnTo>
                  <a:pt x="1339024" y="2779547"/>
                </a:lnTo>
                <a:lnTo>
                  <a:pt x="1370571" y="2779547"/>
                </a:lnTo>
                <a:lnTo>
                  <a:pt x="1370571" y="2748001"/>
                </a:lnTo>
                <a:lnTo>
                  <a:pt x="1339024" y="2748001"/>
                </a:lnTo>
                <a:lnTo>
                  <a:pt x="1339024" y="2716454"/>
                </a:lnTo>
                <a:lnTo>
                  <a:pt x="1307478" y="2716454"/>
                </a:lnTo>
                <a:lnTo>
                  <a:pt x="1307478" y="2748001"/>
                </a:lnTo>
                <a:lnTo>
                  <a:pt x="1275931" y="2748001"/>
                </a:lnTo>
                <a:lnTo>
                  <a:pt x="1275931" y="2779547"/>
                </a:lnTo>
                <a:lnTo>
                  <a:pt x="1307478" y="2779547"/>
                </a:lnTo>
                <a:lnTo>
                  <a:pt x="1307478" y="2811094"/>
                </a:lnTo>
                <a:lnTo>
                  <a:pt x="1339024" y="2811094"/>
                </a:lnTo>
                <a:close/>
                <a:moveTo>
                  <a:pt x="1201179" y="2809380"/>
                </a:moveTo>
                <a:lnTo>
                  <a:pt x="1201179" y="2778862"/>
                </a:lnTo>
                <a:lnTo>
                  <a:pt x="1231697" y="2778862"/>
                </a:lnTo>
                <a:lnTo>
                  <a:pt x="1231697" y="2748686"/>
                </a:lnTo>
                <a:lnTo>
                  <a:pt x="1201179" y="2748686"/>
                </a:lnTo>
                <a:lnTo>
                  <a:pt x="1201179" y="2718168"/>
                </a:lnTo>
                <a:lnTo>
                  <a:pt x="1171003" y="2718168"/>
                </a:lnTo>
                <a:lnTo>
                  <a:pt x="1171003" y="2748686"/>
                </a:lnTo>
                <a:lnTo>
                  <a:pt x="1140485" y="2748686"/>
                </a:lnTo>
                <a:lnTo>
                  <a:pt x="1140485" y="2778862"/>
                </a:lnTo>
                <a:lnTo>
                  <a:pt x="1171003" y="2778862"/>
                </a:lnTo>
                <a:lnTo>
                  <a:pt x="1171003" y="2809380"/>
                </a:lnTo>
                <a:lnTo>
                  <a:pt x="1201179" y="2809380"/>
                </a:lnTo>
                <a:close/>
                <a:moveTo>
                  <a:pt x="1476527" y="2812123"/>
                </a:moveTo>
                <a:lnTo>
                  <a:pt x="1476527" y="2779890"/>
                </a:lnTo>
                <a:lnTo>
                  <a:pt x="1508760" y="2779890"/>
                </a:lnTo>
                <a:lnTo>
                  <a:pt x="1508760" y="2747658"/>
                </a:lnTo>
                <a:lnTo>
                  <a:pt x="1476527" y="2747658"/>
                </a:lnTo>
                <a:lnTo>
                  <a:pt x="1476527" y="2715425"/>
                </a:lnTo>
                <a:lnTo>
                  <a:pt x="1444295" y="2715425"/>
                </a:lnTo>
                <a:lnTo>
                  <a:pt x="1444295" y="2747658"/>
                </a:lnTo>
                <a:lnTo>
                  <a:pt x="1412062" y="2747658"/>
                </a:lnTo>
                <a:lnTo>
                  <a:pt x="1412062" y="2779890"/>
                </a:lnTo>
                <a:lnTo>
                  <a:pt x="1444295" y="2779890"/>
                </a:lnTo>
                <a:lnTo>
                  <a:pt x="1444295" y="2812123"/>
                </a:lnTo>
                <a:lnTo>
                  <a:pt x="1476527" y="2812123"/>
                </a:lnTo>
                <a:close/>
                <a:moveTo>
                  <a:pt x="1406919" y="2946540"/>
                </a:moveTo>
                <a:lnTo>
                  <a:pt x="1406919" y="2916022"/>
                </a:lnTo>
                <a:lnTo>
                  <a:pt x="1437437" y="2916022"/>
                </a:lnTo>
                <a:lnTo>
                  <a:pt x="1437437" y="2885846"/>
                </a:lnTo>
                <a:lnTo>
                  <a:pt x="1406919" y="2885846"/>
                </a:lnTo>
                <a:lnTo>
                  <a:pt x="1406919" y="2855328"/>
                </a:lnTo>
                <a:lnTo>
                  <a:pt x="1376743" y="2855328"/>
                </a:lnTo>
                <a:lnTo>
                  <a:pt x="1376743" y="2885846"/>
                </a:lnTo>
                <a:lnTo>
                  <a:pt x="1346225" y="2885846"/>
                </a:lnTo>
                <a:lnTo>
                  <a:pt x="1346225" y="2916022"/>
                </a:lnTo>
                <a:lnTo>
                  <a:pt x="1376743" y="2916022"/>
                </a:lnTo>
                <a:lnTo>
                  <a:pt x="1376743" y="2946540"/>
                </a:lnTo>
                <a:lnTo>
                  <a:pt x="1406919" y="2946540"/>
                </a:lnTo>
                <a:close/>
                <a:moveTo>
                  <a:pt x="1269416" y="2945168"/>
                </a:moveTo>
                <a:lnTo>
                  <a:pt x="1269416" y="2915679"/>
                </a:lnTo>
                <a:lnTo>
                  <a:pt x="1298905" y="2915679"/>
                </a:lnTo>
                <a:lnTo>
                  <a:pt x="1298905" y="2886189"/>
                </a:lnTo>
                <a:lnTo>
                  <a:pt x="1269416" y="2886189"/>
                </a:lnTo>
                <a:lnTo>
                  <a:pt x="1269416" y="2856700"/>
                </a:lnTo>
                <a:lnTo>
                  <a:pt x="1239926" y="2856700"/>
                </a:lnTo>
                <a:lnTo>
                  <a:pt x="1239926" y="2886189"/>
                </a:lnTo>
                <a:lnTo>
                  <a:pt x="1210437" y="2886189"/>
                </a:lnTo>
                <a:lnTo>
                  <a:pt x="1210437" y="2915679"/>
                </a:lnTo>
                <a:lnTo>
                  <a:pt x="1239926" y="2915679"/>
                </a:lnTo>
                <a:lnTo>
                  <a:pt x="1239926" y="2945168"/>
                </a:lnTo>
                <a:lnTo>
                  <a:pt x="1269416" y="2945168"/>
                </a:lnTo>
                <a:close/>
                <a:moveTo>
                  <a:pt x="926516" y="2534031"/>
                </a:moveTo>
                <a:lnTo>
                  <a:pt x="926516" y="2504199"/>
                </a:lnTo>
                <a:lnTo>
                  <a:pt x="956348" y="2504199"/>
                </a:lnTo>
                <a:lnTo>
                  <a:pt x="956348" y="2474709"/>
                </a:lnTo>
                <a:lnTo>
                  <a:pt x="926516" y="2474709"/>
                </a:lnTo>
                <a:lnTo>
                  <a:pt x="926516" y="2444877"/>
                </a:lnTo>
                <a:lnTo>
                  <a:pt x="897026" y="2444877"/>
                </a:lnTo>
                <a:lnTo>
                  <a:pt x="897026" y="2474709"/>
                </a:lnTo>
                <a:lnTo>
                  <a:pt x="867194" y="2474709"/>
                </a:lnTo>
                <a:lnTo>
                  <a:pt x="867194" y="2504199"/>
                </a:lnTo>
                <a:lnTo>
                  <a:pt x="897026" y="2504199"/>
                </a:lnTo>
                <a:lnTo>
                  <a:pt x="897026" y="2534031"/>
                </a:lnTo>
                <a:lnTo>
                  <a:pt x="926516" y="2534031"/>
                </a:lnTo>
                <a:close/>
                <a:moveTo>
                  <a:pt x="995096" y="2670848"/>
                </a:moveTo>
                <a:lnTo>
                  <a:pt x="995096" y="2641359"/>
                </a:lnTo>
                <a:lnTo>
                  <a:pt x="1024585" y="2641359"/>
                </a:lnTo>
                <a:lnTo>
                  <a:pt x="1024585" y="2611869"/>
                </a:lnTo>
                <a:lnTo>
                  <a:pt x="995096" y="2611869"/>
                </a:lnTo>
                <a:lnTo>
                  <a:pt x="995096" y="2582380"/>
                </a:lnTo>
                <a:lnTo>
                  <a:pt x="965606" y="2582380"/>
                </a:lnTo>
                <a:lnTo>
                  <a:pt x="965606" y="2611869"/>
                </a:lnTo>
                <a:lnTo>
                  <a:pt x="936117" y="2611869"/>
                </a:lnTo>
                <a:lnTo>
                  <a:pt x="936117" y="2641359"/>
                </a:lnTo>
                <a:lnTo>
                  <a:pt x="965606" y="2641359"/>
                </a:lnTo>
                <a:lnTo>
                  <a:pt x="965606" y="2670848"/>
                </a:lnTo>
                <a:lnTo>
                  <a:pt x="995096" y="2670848"/>
                </a:lnTo>
                <a:close/>
                <a:moveTo>
                  <a:pt x="1132942" y="2673248"/>
                </a:moveTo>
                <a:lnTo>
                  <a:pt x="1132942" y="2642045"/>
                </a:lnTo>
                <a:lnTo>
                  <a:pt x="1164145" y="2642045"/>
                </a:lnTo>
                <a:lnTo>
                  <a:pt x="1164145" y="2611184"/>
                </a:lnTo>
                <a:lnTo>
                  <a:pt x="1132942" y="2611184"/>
                </a:lnTo>
                <a:lnTo>
                  <a:pt x="1132942" y="2579980"/>
                </a:lnTo>
                <a:lnTo>
                  <a:pt x="1102081" y="2579980"/>
                </a:lnTo>
                <a:lnTo>
                  <a:pt x="1102081" y="2611184"/>
                </a:lnTo>
                <a:lnTo>
                  <a:pt x="1070877" y="2611184"/>
                </a:lnTo>
                <a:lnTo>
                  <a:pt x="1070877" y="2642045"/>
                </a:lnTo>
                <a:lnTo>
                  <a:pt x="1102081" y="2642045"/>
                </a:lnTo>
                <a:lnTo>
                  <a:pt x="1102081" y="2673248"/>
                </a:lnTo>
                <a:lnTo>
                  <a:pt x="1132942" y="2673248"/>
                </a:lnTo>
                <a:close/>
                <a:moveTo>
                  <a:pt x="1063333" y="2807322"/>
                </a:moveTo>
                <a:lnTo>
                  <a:pt x="1063333" y="2778176"/>
                </a:lnTo>
                <a:lnTo>
                  <a:pt x="1092479" y="2778176"/>
                </a:lnTo>
                <a:lnTo>
                  <a:pt x="1092479" y="2749372"/>
                </a:lnTo>
                <a:lnTo>
                  <a:pt x="1063333" y="2749372"/>
                </a:lnTo>
                <a:lnTo>
                  <a:pt x="1063333" y="2720226"/>
                </a:lnTo>
                <a:lnTo>
                  <a:pt x="1034529" y="2720226"/>
                </a:lnTo>
                <a:lnTo>
                  <a:pt x="1034529" y="2749372"/>
                </a:lnTo>
                <a:lnTo>
                  <a:pt x="1005383" y="2749372"/>
                </a:lnTo>
                <a:lnTo>
                  <a:pt x="1005383" y="2778176"/>
                </a:lnTo>
                <a:lnTo>
                  <a:pt x="1034529" y="2778176"/>
                </a:lnTo>
                <a:lnTo>
                  <a:pt x="1034529" y="2807322"/>
                </a:lnTo>
                <a:lnTo>
                  <a:pt x="1063333" y="2807322"/>
                </a:lnTo>
                <a:close/>
                <a:moveTo>
                  <a:pt x="2161299" y="3083700"/>
                </a:moveTo>
                <a:lnTo>
                  <a:pt x="2161299" y="3053182"/>
                </a:lnTo>
                <a:lnTo>
                  <a:pt x="2191817" y="3053182"/>
                </a:lnTo>
                <a:lnTo>
                  <a:pt x="2191817" y="3023006"/>
                </a:lnTo>
                <a:lnTo>
                  <a:pt x="2161299" y="3023006"/>
                </a:lnTo>
                <a:lnTo>
                  <a:pt x="2161299" y="2992488"/>
                </a:lnTo>
                <a:lnTo>
                  <a:pt x="2131124" y="2992488"/>
                </a:lnTo>
                <a:lnTo>
                  <a:pt x="2131124" y="3023006"/>
                </a:lnTo>
                <a:lnTo>
                  <a:pt x="2100605" y="3023006"/>
                </a:lnTo>
                <a:lnTo>
                  <a:pt x="2100605" y="3053182"/>
                </a:lnTo>
                <a:lnTo>
                  <a:pt x="2131124" y="3053182"/>
                </a:lnTo>
                <a:lnTo>
                  <a:pt x="2131124" y="3083700"/>
                </a:lnTo>
                <a:lnTo>
                  <a:pt x="2161299" y="3083700"/>
                </a:lnTo>
                <a:close/>
                <a:moveTo>
                  <a:pt x="2093747" y="2949283"/>
                </a:moveTo>
                <a:lnTo>
                  <a:pt x="2093747" y="2917050"/>
                </a:lnTo>
                <a:lnTo>
                  <a:pt x="2125980" y="2917050"/>
                </a:lnTo>
                <a:lnTo>
                  <a:pt x="2125980" y="2884818"/>
                </a:lnTo>
                <a:lnTo>
                  <a:pt x="2093747" y="2884818"/>
                </a:lnTo>
                <a:lnTo>
                  <a:pt x="2093747" y="2852585"/>
                </a:lnTo>
                <a:lnTo>
                  <a:pt x="2061515" y="2852585"/>
                </a:lnTo>
                <a:lnTo>
                  <a:pt x="2061515" y="2884818"/>
                </a:lnTo>
                <a:lnTo>
                  <a:pt x="2029282" y="2884818"/>
                </a:lnTo>
                <a:lnTo>
                  <a:pt x="2029282" y="2917050"/>
                </a:lnTo>
                <a:lnTo>
                  <a:pt x="2061515" y="2917050"/>
                </a:lnTo>
                <a:lnTo>
                  <a:pt x="2061515" y="2949283"/>
                </a:lnTo>
                <a:lnTo>
                  <a:pt x="2093747" y="2949283"/>
                </a:lnTo>
                <a:close/>
                <a:moveTo>
                  <a:pt x="2230565" y="2948597"/>
                </a:moveTo>
                <a:lnTo>
                  <a:pt x="2230565" y="2916707"/>
                </a:lnTo>
                <a:lnTo>
                  <a:pt x="2262454" y="2916707"/>
                </a:lnTo>
                <a:lnTo>
                  <a:pt x="2262454" y="2885161"/>
                </a:lnTo>
                <a:lnTo>
                  <a:pt x="2230565" y="2885161"/>
                </a:lnTo>
                <a:lnTo>
                  <a:pt x="2230565" y="2853271"/>
                </a:lnTo>
                <a:lnTo>
                  <a:pt x="2199018" y="2853271"/>
                </a:lnTo>
                <a:lnTo>
                  <a:pt x="2199018" y="2885161"/>
                </a:lnTo>
                <a:lnTo>
                  <a:pt x="2167128" y="2885161"/>
                </a:lnTo>
                <a:lnTo>
                  <a:pt x="2167128" y="2916707"/>
                </a:lnTo>
                <a:lnTo>
                  <a:pt x="2199018" y="2916707"/>
                </a:lnTo>
                <a:lnTo>
                  <a:pt x="2199018" y="2948597"/>
                </a:lnTo>
                <a:lnTo>
                  <a:pt x="2230565" y="2948597"/>
                </a:lnTo>
                <a:close/>
                <a:moveTo>
                  <a:pt x="857936" y="2396871"/>
                </a:moveTo>
                <a:lnTo>
                  <a:pt x="857936" y="2367039"/>
                </a:lnTo>
                <a:lnTo>
                  <a:pt x="887768" y="2367039"/>
                </a:lnTo>
                <a:lnTo>
                  <a:pt x="887768" y="2337549"/>
                </a:lnTo>
                <a:lnTo>
                  <a:pt x="857936" y="2337549"/>
                </a:lnTo>
                <a:lnTo>
                  <a:pt x="857936" y="2307717"/>
                </a:lnTo>
                <a:lnTo>
                  <a:pt x="828446" y="2307717"/>
                </a:lnTo>
                <a:lnTo>
                  <a:pt x="828446" y="2337549"/>
                </a:lnTo>
                <a:lnTo>
                  <a:pt x="798614" y="2337549"/>
                </a:lnTo>
                <a:lnTo>
                  <a:pt x="798614" y="2367039"/>
                </a:lnTo>
                <a:lnTo>
                  <a:pt x="828446" y="2367039"/>
                </a:lnTo>
                <a:lnTo>
                  <a:pt x="828446" y="2396871"/>
                </a:lnTo>
                <a:lnTo>
                  <a:pt x="857936" y="2396871"/>
                </a:lnTo>
                <a:close/>
                <a:moveTo>
                  <a:pt x="1956587" y="2949283"/>
                </a:moveTo>
                <a:lnTo>
                  <a:pt x="1956587" y="2917050"/>
                </a:lnTo>
                <a:lnTo>
                  <a:pt x="1988820" y="2917050"/>
                </a:lnTo>
                <a:lnTo>
                  <a:pt x="1988820" y="2884818"/>
                </a:lnTo>
                <a:lnTo>
                  <a:pt x="1956587" y="2884818"/>
                </a:lnTo>
                <a:lnTo>
                  <a:pt x="1956587" y="2852585"/>
                </a:lnTo>
                <a:lnTo>
                  <a:pt x="1924355" y="2852585"/>
                </a:lnTo>
                <a:lnTo>
                  <a:pt x="1924355" y="2884818"/>
                </a:lnTo>
                <a:lnTo>
                  <a:pt x="1892122" y="2884818"/>
                </a:lnTo>
                <a:lnTo>
                  <a:pt x="1892122" y="2917050"/>
                </a:lnTo>
                <a:lnTo>
                  <a:pt x="1924355" y="2917050"/>
                </a:lnTo>
                <a:lnTo>
                  <a:pt x="1924355" y="2949283"/>
                </a:lnTo>
                <a:lnTo>
                  <a:pt x="1956587" y="2949283"/>
                </a:lnTo>
                <a:close/>
                <a:moveTo>
                  <a:pt x="1681924" y="2948597"/>
                </a:moveTo>
                <a:lnTo>
                  <a:pt x="1681924" y="2916707"/>
                </a:lnTo>
                <a:lnTo>
                  <a:pt x="1713814" y="2916707"/>
                </a:lnTo>
                <a:lnTo>
                  <a:pt x="1713814" y="2885161"/>
                </a:lnTo>
                <a:lnTo>
                  <a:pt x="1681924" y="2885161"/>
                </a:lnTo>
                <a:lnTo>
                  <a:pt x="1681924" y="2853271"/>
                </a:lnTo>
                <a:lnTo>
                  <a:pt x="1650378" y="2853271"/>
                </a:lnTo>
                <a:lnTo>
                  <a:pt x="1650378" y="2885161"/>
                </a:lnTo>
                <a:lnTo>
                  <a:pt x="1618488" y="2885161"/>
                </a:lnTo>
                <a:lnTo>
                  <a:pt x="1618488" y="2916707"/>
                </a:lnTo>
                <a:lnTo>
                  <a:pt x="1650378" y="2916707"/>
                </a:lnTo>
                <a:lnTo>
                  <a:pt x="1650378" y="2948597"/>
                </a:lnTo>
                <a:lnTo>
                  <a:pt x="1681924" y="2948597"/>
                </a:lnTo>
                <a:close/>
                <a:moveTo>
                  <a:pt x="1612659" y="3083014"/>
                </a:moveTo>
                <a:lnTo>
                  <a:pt x="1612659" y="3053182"/>
                </a:lnTo>
                <a:lnTo>
                  <a:pt x="1642491" y="3053182"/>
                </a:lnTo>
                <a:lnTo>
                  <a:pt x="1642491" y="3023006"/>
                </a:lnTo>
                <a:lnTo>
                  <a:pt x="1612659" y="3023006"/>
                </a:lnTo>
                <a:lnTo>
                  <a:pt x="1612659" y="2993174"/>
                </a:lnTo>
                <a:lnTo>
                  <a:pt x="1582483" y="2993174"/>
                </a:lnTo>
                <a:lnTo>
                  <a:pt x="1582483" y="3023006"/>
                </a:lnTo>
                <a:lnTo>
                  <a:pt x="1552651" y="3023006"/>
                </a:lnTo>
                <a:lnTo>
                  <a:pt x="1552651" y="3053182"/>
                </a:lnTo>
                <a:lnTo>
                  <a:pt x="1582483" y="3053182"/>
                </a:lnTo>
                <a:lnTo>
                  <a:pt x="1582483" y="3083014"/>
                </a:lnTo>
                <a:lnTo>
                  <a:pt x="1612659" y="3083014"/>
                </a:lnTo>
                <a:close/>
                <a:moveTo>
                  <a:pt x="1887322" y="3084043"/>
                </a:moveTo>
                <a:lnTo>
                  <a:pt x="1887322" y="3053525"/>
                </a:lnTo>
                <a:lnTo>
                  <a:pt x="1917840" y="3053525"/>
                </a:lnTo>
                <a:lnTo>
                  <a:pt x="1917840" y="3022664"/>
                </a:lnTo>
                <a:lnTo>
                  <a:pt x="1887322" y="3022664"/>
                </a:lnTo>
                <a:lnTo>
                  <a:pt x="1887322" y="2992145"/>
                </a:lnTo>
                <a:lnTo>
                  <a:pt x="1856461" y="2992145"/>
                </a:lnTo>
                <a:lnTo>
                  <a:pt x="1856461" y="3022664"/>
                </a:lnTo>
                <a:lnTo>
                  <a:pt x="1825942" y="3022664"/>
                </a:lnTo>
                <a:lnTo>
                  <a:pt x="1825942" y="3053525"/>
                </a:lnTo>
                <a:lnTo>
                  <a:pt x="1856461" y="3053525"/>
                </a:lnTo>
                <a:lnTo>
                  <a:pt x="1856461" y="3084043"/>
                </a:lnTo>
                <a:lnTo>
                  <a:pt x="1887322" y="3084043"/>
                </a:lnTo>
                <a:close/>
                <a:moveTo>
                  <a:pt x="1749819" y="3083700"/>
                </a:moveTo>
                <a:lnTo>
                  <a:pt x="1749819" y="3053182"/>
                </a:lnTo>
                <a:lnTo>
                  <a:pt x="1780337" y="3053182"/>
                </a:lnTo>
                <a:lnTo>
                  <a:pt x="1780337" y="3023006"/>
                </a:lnTo>
                <a:lnTo>
                  <a:pt x="1749819" y="3023006"/>
                </a:lnTo>
                <a:lnTo>
                  <a:pt x="1749819" y="2992488"/>
                </a:lnTo>
                <a:lnTo>
                  <a:pt x="1719643" y="2992488"/>
                </a:lnTo>
                <a:lnTo>
                  <a:pt x="1719643" y="3023006"/>
                </a:lnTo>
                <a:lnTo>
                  <a:pt x="1689125" y="3023006"/>
                </a:lnTo>
                <a:lnTo>
                  <a:pt x="1689125" y="3053182"/>
                </a:lnTo>
                <a:lnTo>
                  <a:pt x="1719643" y="3053182"/>
                </a:lnTo>
                <a:lnTo>
                  <a:pt x="1719643" y="3083700"/>
                </a:lnTo>
                <a:lnTo>
                  <a:pt x="1749819" y="3083700"/>
                </a:lnTo>
                <a:close/>
                <a:moveTo>
                  <a:pt x="1819427" y="2949283"/>
                </a:moveTo>
                <a:lnTo>
                  <a:pt x="1819427" y="2917050"/>
                </a:lnTo>
                <a:lnTo>
                  <a:pt x="1851660" y="2917050"/>
                </a:lnTo>
                <a:lnTo>
                  <a:pt x="1851660" y="2884818"/>
                </a:lnTo>
                <a:lnTo>
                  <a:pt x="1819427" y="2884818"/>
                </a:lnTo>
                <a:lnTo>
                  <a:pt x="1819427" y="2852585"/>
                </a:lnTo>
                <a:lnTo>
                  <a:pt x="1787195" y="2852585"/>
                </a:lnTo>
                <a:lnTo>
                  <a:pt x="1787195" y="2884818"/>
                </a:lnTo>
                <a:lnTo>
                  <a:pt x="1754962" y="2884818"/>
                </a:lnTo>
                <a:lnTo>
                  <a:pt x="1754962" y="2917050"/>
                </a:lnTo>
                <a:lnTo>
                  <a:pt x="1787195" y="2917050"/>
                </a:lnTo>
                <a:lnTo>
                  <a:pt x="1787195" y="2949283"/>
                </a:lnTo>
                <a:lnTo>
                  <a:pt x="1819427" y="2949283"/>
                </a:lnTo>
                <a:close/>
                <a:moveTo>
                  <a:pt x="2024482" y="3084043"/>
                </a:moveTo>
                <a:lnTo>
                  <a:pt x="2024482" y="3053525"/>
                </a:lnTo>
                <a:lnTo>
                  <a:pt x="2055000" y="3053525"/>
                </a:lnTo>
                <a:lnTo>
                  <a:pt x="2055000" y="3022664"/>
                </a:lnTo>
                <a:lnTo>
                  <a:pt x="2024482" y="3022664"/>
                </a:lnTo>
                <a:lnTo>
                  <a:pt x="2024482" y="2992145"/>
                </a:lnTo>
                <a:lnTo>
                  <a:pt x="1993621" y="2992145"/>
                </a:lnTo>
                <a:lnTo>
                  <a:pt x="1993621" y="3022664"/>
                </a:lnTo>
                <a:lnTo>
                  <a:pt x="1963102" y="3022664"/>
                </a:lnTo>
                <a:lnTo>
                  <a:pt x="1963102" y="3053525"/>
                </a:lnTo>
                <a:lnTo>
                  <a:pt x="1993621" y="3053525"/>
                </a:lnTo>
                <a:lnTo>
                  <a:pt x="1993621" y="3084043"/>
                </a:lnTo>
                <a:lnTo>
                  <a:pt x="2024482" y="3084043"/>
                </a:lnTo>
                <a:close/>
                <a:moveTo>
                  <a:pt x="1171003" y="1072248"/>
                </a:moveTo>
                <a:lnTo>
                  <a:pt x="1171003" y="1102766"/>
                </a:lnTo>
                <a:lnTo>
                  <a:pt x="1140485" y="1102766"/>
                </a:lnTo>
                <a:lnTo>
                  <a:pt x="1140485" y="1132942"/>
                </a:lnTo>
                <a:lnTo>
                  <a:pt x="1171003" y="1132942"/>
                </a:lnTo>
                <a:lnTo>
                  <a:pt x="1171003" y="1163460"/>
                </a:lnTo>
                <a:lnTo>
                  <a:pt x="1201179" y="1163460"/>
                </a:lnTo>
                <a:lnTo>
                  <a:pt x="1201179" y="1132942"/>
                </a:lnTo>
                <a:lnTo>
                  <a:pt x="1231697" y="1132942"/>
                </a:lnTo>
                <a:lnTo>
                  <a:pt x="1231697" y="1102766"/>
                </a:lnTo>
                <a:lnTo>
                  <a:pt x="1201179" y="1102766"/>
                </a:lnTo>
                <a:lnTo>
                  <a:pt x="1201179" y="1072248"/>
                </a:lnTo>
                <a:lnTo>
                  <a:pt x="1171003" y="1072248"/>
                </a:lnTo>
                <a:close/>
                <a:moveTo>
                  <a:pt x="965606" y="1210780"/>
                </a:moveTo>
                <a:lnTo>
                  <a:pt x="965606" y="1240269"/>
                </a:lnTo>
                <a:lnTo>
                  <a:pt x="936117" y="1240269"/>
                </a:lnTo>
                <a:lnTo>
                  <a:pt x="936117" y="1269759"/>
                </a:lnTo>
                <a:lnTo>
                  <a:pt x="965606" y="1269759"/>
                </a:lnTo>
                <a:lnTo>
                  <a:pt x="965606" y="1299248"/>
                </a:lnTo>
                <a:lnTo>
                  <a:pt x="995096" y="1299248"/>
                </a:lnTo>
                <a:lnTo>
                  <a:pt x="995096" y="1269759"/>
                </a:lnTo>
                <a:lnTo>
                  <a:pt x="1024585" y="1269759"/>
                </a:lnTo>
                <a:lnTo>
                  <a:pt x="1024585" y="1240269"/>
                </a:lnTo>
                <a:lnTo>
                  <a:pt x="995096" y="1240269"/>
                </a:lnTo>
                <a:lnTo>
                  <a:pt x="995096" y="1210780"/>
                </a:lnTo>
                <a:lnTo>
                  <a:pt x="965606" y="1210780"/>
                </a:lnTo>
                <a:close/>
                <a:moveTo>
                  <a:pt x="1034529" y="1074306"/>
                </a:moveTo>
                <a:lnTo>
                  <a:pt x="1034529" y="1103452"/>
                </a:lnTo>
                <a:lnTo>
                  <a:pt x="1005383" y="1103452"/>
                </a:lnTo>
                <a:lnTo>
                  <a:pt x="1005383" y="1132256"/>
                </a:lnTo>
                <a:lnTo>
                  <a:pt x="1034529" y="1132256"/>
                </a:lnTo>
                <a:lnTo>
                  <a:pt x="1034529" y="1161402"/>
                </a:lnTo>
                <a:lnTo>
                  <a:pt x="1063333" y="1161402"/>
                </a:lnTo>
                <a:lnTo>
                  <a:pt x="1063333" y="1132256"/>
                </a:lnTo>
                <a:lnTo>
                  <a:pt x="1092479" y="1132256"/>
                </a:lnTo>
                <a:lnTo>
                  <a:pt x="1092479" y="1103452"/>
                </a:lnTo>
                <a:lnTo>
                  <a:pt x="1063333" y="1103452"/>
                </a:lnTo>
                <a:lnTo>
                  <a:pt x="1063333" y="1074306"/>
                </a:lnTo>
                <a:lnTo>
                  <a:pt x="1034529" y="1074306"/>
                </a:lnTo>
                <a:close/>
                <a:moveTo>
                  <a:pt x="1307478" y="1070534"/>
                </a:moveTo>
                <a:lnTo>
                  <a:pt x="1307478" y="1102081"/>
                </a:lnTo>
                <a:lnTo>
                  <a:pt x="1275931" y="1102081"/>
                </a:lnTo>
                <a:lnTo>
                  <a:pt x="1275931" y="1133627"/>
                </a:lnTo>
                <a:lnTo>
                  <a:pt x="1307478" y="1133627"/>
                </a:lnTo>
                <a:lnTo>
                  <a:pt x="1307478" y="1165174"/>
                </a:lnTo>
                <a:lnTo>
                  <a:pt x="1339024" y="1165174"/>
                </a:lnTo>
                <a:lnTo>
                  <a:pt x="1339024" y="1133627"/>
                </a:lnTo>
                <a:lnTo>
                  <a:pt x="1370571" y="1133627"/>
                </a:lnTo>
                <a:lnTo>
                  <a:pt x="1370571" y="1102081"/>
                </a:lnTo>
                <a:lnTo>
                  <a:pt x="1339024" y="1102081"/>
                </a:lnTo>
                <a:lnTo>
                  <a:pt x="1339024" y="1070534"/>
                </a:lnTo>
                <a:lnTo>
                  <a:pt x="1307478" y="1070534"/>
                </a:lnTo>
                <a:close/>
                <a:moveTo>
                  <a:pt x="1102081" y="1208380"/>
                </a:moveTo>
                <a:lnTo>
                  <a:pt x="1102081" y="1239584"/>
                </a:lnTo>
                <a:lnTo>
                  <a:pt x="1070877" y="1239584"/>
                </a:lnTo>
                <a:lnTo>
                  <a:pt x="1070877" y="1270445"/>
                </a:lnTo>
                <a:lnTo>
                  <a:pt x="1102081" y="1270445"/>
                </a:lnTo>
                <a:lnTo>
                  <a:pt x="1102081" y="1301648"/>
                </a:lnTo>
                <a:lnTo>
                  <a:pt x="1132942" y="1301648"/>
                </a:lnTo>
                <a:lnTo>
                  <a:pt x="1132942" y="1270445"/>
                </a:lnTo>
                <a:lnTo>
                  <a:pt x="1164145" y="1270445"/>
                </a:lnTo>
                <a:lnTo>
                  <a:pt x="1164145" y="1239584"/>
                </a:lnTo>
                <a:lnTo>
                  <a:pt x="1132942" y="1239584"/>
                </a:lnTo>
                <a:lnTo>
                  <a:pt x="1132942" y="1208380"/>
                </a:lnTo>
                <a:lnTo>
                  <a:pt x="1102081" y="1208380"/>
                </a:lnTo>
                <a:close/>
                <a:moveTo>
                  <a:pt x="1239926" y="936460"/>
                </a:moveTo>
                <a:lnTo>
                  <a:pt x="1239926" y="965949"/>
                </a:lnTo>
                <a:lnTo>
                  <a:pt x="1210437" y="965949"/>
                </a:lnTo>
                <a:lnTo>
                  <a:pt x="1210437" y="995439"/>
                </a:lnTo>
                <a:lnTo>
                  <a:pt x="1239926" y="995439"/>
                </a:lnTo>
                <a:lnTo>
                  <a:pt x="1239926" y="1024928"/>
                </a:lnTo>
                <a:lnTo>
                  <a:pt x="1269416" y="1024928"/>
                </a:lnTo>
                <a:lnTo>
                  <a:pt x="1269416" y="995439"/>
                </a:lnTo>
                <a:lnTo>
                  <a:pt x="1298905" y="995439"/>
                </a:lnTo>
                <a:lnTo>
                  <a:pt x="1298905" y="965949"/>
                </a:lnTo>
                <a:lnTo>
                  <a:pt x="1269416" y="965949"/>
                </a:lnTo>
                <a:lnTo>
                  <a:pt x="1269416" y="936460"/>
                </a:lnTo>
                <a:lnTo>
                  <a:pt x="1239926" y="936460"/>
                </a:lnTo>
                <a:close/>
                <a:moveTo>
                  <a:pt x="1376743" y="935088"/>
                </a:moveTo>
                <a:lnTo>
                  <a:pt x="1376743" y="965606"/>
                </a:lnTo>
                <a:lnTo>
                  <a:pt x="1346225" y="965606"/>
                </a:lnTo>
                <a:lnTo>
                  <a:pt x="1346225" y="995782"/>
                </a:lnTo>
                <a:lnTo>
                  <a:pt x="1376743" y="995782"/>
                </a:lnTo>
                <a:lnTo>
                  <a:pt x="1376743" y="1026300"/>
                </a:lnTo>
                <a:lnTo>
                  <a:pt x="1406919" y="1026300"/>
                </a:lnTo>
                <a:lnTo>
                  <a:pt x="1406919" y="995782"/>
                </a:lnTo>
                <a:lnTo>
                  <a:pt x="1437437" y="995782"/>
                </a:lnTo>
                <a:lnTo>
                  <a:pt x="1437437" y="965606"/>
                </a:lnTo>
                <a:lnTo>
                  <a:pt x="1406919" y="965606"/>
                </a:lnTo>
                <a:lnTo>
                  <a:pt x="1406919" y="935088"/>
                </a:lnTo>
                <a:lnTo>
                  <a:pt x="1376743" y="935088"/>
                </a:lnTo>
                <a:close/>
                <a:moveTo>
                  <a:pt x="1513218" y="933717"/>
                </a:moveTo>
                <a:lnTo>
                  <a:pt x="1513218" y="964921"/>
                </a:lnTo>
                <a:lnTo>
                  <a:pt x="1482014" y="964921"/>
                </a:lnTo>
                <a:lnTo>
                  <a:pt x="1482014" y="996467"/>
                </a:lnTo>
                <a:lnTo>
                  <a:pt x="1513218" y="996467"/>
                </a:lnTo>
                <a:lnTo>
                  <a:pt x="1513218" y="1027671"/>
                </a:lnTo>
                <a:lnTo>
                  <a:pt x="1544764" y="1027671"/>
                </a:lnTo>
                <a:lnTo>
                  <a:pt x="1544764" y="996467"/>
                </a:lnTo>
                <a:lnTo>
                  <a:pt x="1575968" y="996467"/>
                </a:lnTo>
                <a:lnTo>
                  <a:pt x="1575968" y="964921"/>
                </a:lnTo>
                <a:lnTo>
                  <a:pt x="1544764" y="964921"/>
                </a:lnTo>
                <a:lnTo>
                  <a:pt x="1544764" y="933717"/>
                </a:lnTo>
                <a:lnTo>
                  <a:pt x="1513218" y="933717"/>
                </a:lnTo>
                <a:close/>
                <a:moveTo>
                  <a:pt x="1582483" y="798614"/>
                </a:moveTo>
                <a:lnTo>
                  <a:pt x="1582483" y="828446"/>
                </a:lnTo>
                <a:lnTo>
                  <a:pt x="1552651" y="828446"/>
                </a:lnTo>
                <a:lnTo>
                  <a:pt x="1552651" y="858622"/>
                </a:lnTo>
                <a:lnTo>
                  <a:pt x="1582483" y="858622"/>
                </a:lnTo>
                <a:lnTo>
                  <a:pt x="1582483" y="888454"/>
                </a:lnTo>
                <a:lnTo>
                  <a:pt x="1612659" y="888454"/>
                </a:lnTo>
                <a:lnTo>
                  <a:pt x="1612659" y="858622"/>
                </a:lnTo>
                <a:lnTo>
                  <a:pt x="1642491" y="858622"/>
                </a:lnTo>
                <a:lnTo>
                  <a:pt x="1642491" y="828446"/>
                </a:lnTo>
                <a:lnTo>
                  <a:pt x="1612659" y="828446"/>
                </a:lnTo>
                <a:lnTo>
                  <a:pt x="1612659" y="798614"/>
                </a:lnTo>
                <a:lnTo>
                  <a:pt x="1582483" y="798614"/>
                </a:lnTo>
                <a:close/>
                <a:moveTo>
                  <a:pt x="1445666" y="799643"/>
                </a:moveTo>
                <a:lnTo>
                  <a:pt x="1445666" y="828789"/>
                </a:lnTo>
                <a:lnTo>
                  <a:pt x="1416520" y="828789"/>
                </a:lnTo>
                <a:lnTo>
                  <a:pt x="1416520" y="858279"/>
                </a:lnTo>
                <a:lnTo>
                  <a:pt x="1445666" y="858279"/>
                </a:lnTo>
                <a:lnTo>
                  <a:pt x="1445666" y="887425"/>
                </a:lnTo>
                <a:lnTo>
                  <a:pt x="1475156" y="887425"/>
                </a:lnTo>
                <a:lnTo>
                  <a:pt x="1475156" y="858279"/>
                </a:lnTo>
                <a:lnTo>
                  <a:pt x="1504302" y="858279"/>
                </a:lnTo>
                <a:lnTo>
                  <a:pt x="1504302" y="828789"/>
                </a:lnTo>
                <a:lnTo>
                  <a:pt x="1475156" y="828789"/>
                </a:lnTo>
                <a:lnTo>
                  <a:pt x="1475156" y="799643"/>
                </a:lnTo>
                <a:lnTo>
                  <a:pt x="1445666" y="799643"/>
                </a:lnTo>
                <a:close/>
                <a:moveTo>
                  <a:pt x="555841" y="1764563"/>
                </a:moveTo>
                <a:lnTo>
                  <a:pt x="555841" y="1790624"/>
                </a:lnTo>
                <a:lnTo>
                  <a:pt x="529780" y="1790624"/>
                </a:lnTo>
                <a:lnTo>
                  <a:pt x="529780" y="1816684"/>
                </a:lnTo>
                <a:lnTo>
                  <a:pt x="555841" y="1816684"/>
                </a:lnTo>
                <a:lnTo>
                  <a:pt x="555841" y="1842745"/>
                </a:lnTo>
                <a:lnTo>
                  <a:pt x="581901" y="1842745"/>
                </a:lnTo>
                <a:lnTo>
                  <a:pt x="581901" y="1816684"/>
                </a:lnTo>
                <a:lnTo>
                  <a:pt x="607962" y="1816684"/>
                </a:lnTo>
                <a:lnTo>
                  <a:pt x="607962" y="1790624"/>
                </a:lnTo>
                <a:lnTo>
                  <a:pt x="581901" y="1790624"/>
                </a:lnTo>
                <a:lnTo>
                  <a:pt x="581901" y="1764563"/>
                </a:lnTo>
                <a:lnTo>
                  <a:pt x="555841" y="1764563"/>
                </a:lnTo>
                <a:close/>
                <a:moveTo>
                  <a:pt x="650824" y="2255596"/>
                </a:moveTo>
                <a:lnTo>
                  <a:pt x="650824" y="2228507"/>
                </a:lnTo>
                <a:lnTo>
                  <a:pt x="677913" y="2228507"/>
                </a:lnTo>
                <a:lnTo>
                  <a:pt x="677913" y="2201761"/>
                </a:lnTo>
                <a:lnTo>
                  <a:pt x="650824" y="2201761"/>
                </a:lnTo>
                <a:lnTo>
                  <a:pt x="650824" y="2174672"/>
                </a:lnTo>
                <a:lnTo>
                  <a:pt x="624078" y="2174672"/>
                </a:lnTo>
                <a:lnTo>
                  <a:pt x="624078" y="2201761"/>
                </a:lnTo>
                <a:lnTo>
                  <a:pt x="596989" y="2201761"/>
                </a:lnTo>
                <a:lnTo>
                  <a:pt x="596989" y="2228507"/>
                </a:lnTo>
                <a:lnTo>
                  <a:pt x="624078" y="2228507"/>
                </a:lnTo>
                <a:lnTo>
                  <a:pt x="624078" y="2255596"/>
                </a:lnTo>
                <a:lnTo>
                  <a:pt x="650824" y="2255596"/>
                </a:lnTo>
                <a:close/>
                <a:moveTo>
                  <a:pt x="2573807" y="1989163"/>
                </a:moveTo>
                <a:lnTo>
                  <a:pt x="2573807" y="1956930"/>
                </a:lnTo>
                <a:lnTo>
                  <a:pt x="2606040" y="1956930"/>
                </a:lnTo>
                <a:lnTo>
                  <a:pt x="2606040" y="1924698"/>
                </a:lnTo>
                <a:lnTo>
                  <a:pt x="2573807" y="1924698"/>
                </a:lnTo>
                <a:lnTo>
                  <a:pt x="2573807" y="1892465"/>
                </a:lnTo>
                <a:lnTo>
                  <a:pt x="2541575" y="1892465"/>
                </a:lnTo>
                <a:lnTo>
                  <a:pt x="2541575" y="1924698"/>
                </a:lnTo>
                <a:lnTo>
                  <a:pt x="2509342" y="1924698"/>
                </a:lnTo>
                <a:lnTo>
                  <a:pt x="2509342" y="1956930"/>
                </a:lnTo>
                <a:lnTo>
                  <a:pt x="2541575" y="1956930"/>
                </a:lnTo>
                <a:lnTo>
                  <a:pt x="2541575" y="1989163"/>
                </a:lnTo>
                <a:lnTo>
                  <a:pt x="2573807" y="1989163"/>
                </a:lnTo>
                <a:close/>
                <a:moveTo>
                  <a:pt x="788327" y="2530945"/>
                </a:moveTo>
                <a:lnTo>
                  <a:pt x="788327" y="2503170"/>
                </a:lnTo>
                <a:lnTo>
                  <a:pt x="816102" y="2503170"/>
                </a:lnTo>
                <a:lnTo>
                  <a:pt x="816102" y="2475738"/>
                </a:lnTo>
                <a:lnTo>
                  <a:pt x="788327" y="2475738"/>
                </a:lnTo>
                <a:lnTo>
                  <a:pt x="788327" y="2447963"/>
                </a:lnTo>
                <a:lnTo>
                  <a:pt x="760895" y="2447963"/>
                </a:lnTo>
                <a:lnTo>
                  <a:pt x="760895" y="2475738"/>
                </a:lnTo>
                <a:lnTo>
                  <a:pt x="733120" y="2475738"/>
                </a:lnTo>
                <a:lnTo>
                  <a:pt x="733120" y="2503170"/>
                </a:lnTo>
                <a:lnTo>
                  <a:pt x="760895" y="2503170"/>
                </a:lnTo>
                <a:lnTo>
                  <a:pt x="760895" y="2530945"/>
                </a:lnTo>
                <a:lnTo>
                  <a:pt x="788327" y="2530945"/>
                </a:lnTo>
                <a:close/>
                <a:moveTo>
                  <a:pt x="719747" y="2393442"/>
                </a:moveTo>
                <a:lnTo>
                  <a:pt x="719747" y="2366010"/>
                </a:lnTo>
                <a:lnTo>
                  <a:pt x="747179" y="2366010"/>
                </a:lnTo>
                <a:lnTo>
                  <a:pt x="747179" y="2338578"/>
                </a:lnTo>
                <a:lnTo>
                  <a:pt x="719747" y="2338578"/>
                </a:lnTo>
                <a:lnTo>
                  <a:pt x="719747" y="2311146"/>
                </a:lnTo>
                <a:lnTo>
                  <a:pt x="692315" y="2311146"/>
                </a:lnTo>
                <a:lnTo>
                  <a:pt x="692315" y="2338578"/>
                </a:lnTo>
                <a:lnTo>
                  <a:pt x="664883" y="2338578"/>
                </a:lnTo>
                <a:lnTo>
                  <a:pt x="664883" y="2366010"/>
                </a:lnTo>
                <a:lnTo>
                  <a:pt x="692315" y="2366010"/>
                </a:lnTo>
                <a:lnTo>
                  <a:pt x="692315" y="2393442"/>
                </a:lnTo>
                <a:lnTo>
                  <a:pt x="719747" y="2393442"/>
                </a:lnTo>
                <a:close/>
                <a:moveTo>
                  <a:pt x="581901" y="2117065"/>
                </a:moveTo>
                <a:lnTo>
                  <a:pt x="581901" y="2091004"/>
                </a:lnTo>
                <a:lnTo>
                  <a:pt x="607962" y="2091004"/>
                </a:lnTo>
                <a:lnTo>
                  <a:pt x="607962" y="2064944"/>
                </a:lnTo>
                <a:lnTo>
                  <a:pt x="581901" y="2064944"/>
                </a:lnTo>
                <a:lnTo>
                  <a:pt x="581901" y="2038883"/>
                </a:lnTo>
                <a:lnTo>
                  <a:pt x="555841" y="2038883"/>
                </a:lnTo>
                <a:lnTo>
                  <a:pt x="555841" y="2064944"/>
                </a:lnTo>
                <a:lnTo>
                  <a:pt x="529780" y="2064944"/>
                </a:lnTo>
                <a:lnTo>
                  <a:pt x="529780" y="2091004"/>
                </a:lnTo>
                <a:lnTo>
                  <a:pt x="555841" y="2091004"/>
                </a:lnTo>
                <a:lnTo>
                  <a:pt x="555841" y="2117065"/>
                </a:lnTo>
                <a:lnTo>
                  <a:pt x="581901" y="2117065"/>
                </a:lnTo>
                <a:close/>
                <a:moveTo>
                  <a:pt x="829475" y="1213866"/>
                </a:moveTo>
                <a:lnTo>
                  <a:pt x="829475" y="1241298"/>
                </a:lnTo>
                <a:lnTo>
                  <a:pt x="802043" y="1241298"/>
                </a:lnTo>
                <a:lnTo>
                  <a:pt x="802043" y="1268730"/>
                </a:lnTo>
                <a:lnTo>
                  <a:pt x="829475" y="1268730"/>
                </a:lnTo>
                <a:lnTo>
                  <a:pt x="829475" y="1296162"/>
                </a:lnTo>
                <a:lnTo>
                  <a:pt x="856907" y="1296162"/>
                </a:lnTo>
                <a:lnTo>
                  <a:pt x="856907" y="1268730"/>
                </a:lnTo>
                <a:lnTo>
                  <a:pt x="884339" y="1268730"/>
                </a:lnTo>
                <a:lnTo>
                  <a:pt x="884339" y="1241298"/>
                </a:lnTo>
                <a:lnTo>
                  <a:pt x="856907" y="1241298"/>
                </a:lnTo>
                <a:lnTo>
                  <a:pt x="856907" y="1213866"/>
                </a:lnTo>
                <a:lnTo>
                  <a:pt x="829475" y="1213866"/>
                </a:lnTo>
                <a:close/>
                <a:moveTo>
                  <a:pt x="624078" y="1626375"/>
                </a:moveTo>
                <a:lnTo>
                  <a:pt x="624078" y="1653121"/>
                </a:lnTo>
                <a:lnTo>
                  <a:pt x="597332" y="1653121"/>
                </a:lnTo>
                <a:lnTo>
                  <a:pt x="597332" y="1679867"/>
                </a:lnTo>
                <a:lnTo>
                  <a:pt x="624078" y="1679867"/>
                </a:lnTo>
                <a:lnTo>
                  <a:pt x="624078" y="1706613"/>
                </a:lnTo>
                <a:lnTo>
                  <a:pt x="650824" y="1706613"/>
                </a:lnTo>
                <a:lnTo>
                  <a:pt x="650824" y="1679867"/>
                </a:lnTo>
                <a:lnTo>
                  <a:pt x="677570" y="1679867"/>
                </a:lnTo>
                <a:lnTo>
                  <a:pt x="677570" y="1653121"/>
                </a:lnTo>
                <a:lnTo>
                  <a:pt x="650824" y="1653121"/>
                </a:lnTo>
                <a:lnTo>
                  <a:pt x="650824" y="1626375"/>
                </a:lnTo>
                <a:lnTo>
                  <a:pt x="624078" y="1626375"/>
                </a:lnTo>
                <a:close/>
                <a:moveTo>
                  <a:pt x="760895" y="1350683"/>
                </a:moveTo>
                <a:lnTo>
                  <a:pt x="760895" y="1378458"/>
                </a:lnTo>
                <a:lnTo>
                  <a:pt x="733120" y="1378458"/>
                </a:lnTo>
                <a:lnTo>
                  <a:pt x="733120" y="1405890"/>
                </a:lnTo>
                <a:lnTo>
                  <a:pt x="760895" y="1405890"/>
                </a:lnTo>
                <a:lnTo>
                  <a:pt x="760895" y="1433665"/>
                </a:lnTo>
                <a:lnTo>
                  <a:pt x="788327" y="1433665"/>
                </a:lnTo>
                <a:lnTo>
                  <a:pt x="788327" y="1405890"/>
                </a:lnTo>
                <a:lnTo>
                  <a:pt x="816102" y="1405890"/>
                </a:lnTo>
                <a:lnTo>
                  <a:pt x="816102" y="1378458"/>
                </a:lnTo>
                <a:lnTo>
                  <a:pt x="788327" y="1378458"/>
                </a:lnTo>
                <a:lnTo>
                  <a:pt x="788327" y="1350683"/>
                </a:lnTo>
                <a:lnTo>
                  <a:pt x="760895" y="1350683"/>
                </a:lnTo>
                <a:close/>
                <a:moveTo>
                  <a:pt x="692315" y="1488186"/>
                </a:moveTo>
                <a:lnTo>
                  <a:pt x="692315" y="1515618"/>
                </a:lnTo>
                <a:lnTo>
                  <a:pt x="664883" y="1515618"/>
                </a:lnTo>
                <a:lnTo>
                  <a:pt x="664883" y="1543050"/>
                </a:lnTo>
                <a:lnTo>
                  <a:pt x="692315" y="1543050"/>
                </a:lnTo>
                <a:lnTo>
                  <a:pt x="692315" y="1570482"/>
                </a:lnTo>
                <a:lnTo>
                  <a:pt x="719747" y="1570482"/>
                </a:lnTo>
                <a:lnTo>
                  <a:pt x="719747" y="1543050"/>
                </a:lnTo>
                <a:lnTo>
                  <a:pt x="747179" y="1543050"/>
                </a:lnTo>
                <a:lnTo>
                  <a:pt x="747179" y="1515618"/>
                </a:lnTo>
                <a:lnTo>
                  <a:pt x="719747" y="1515618"/>
                </a:lnTo>
                <a:lnTo>
                  <a:pt x="719747" y="1488186"/>
                </a:lnTo>
                <a:lnTo>
                  <a:pt x="692315" y="1488186"/>
                </a:lnTo>
                <a:close/>
                <a:moveTo>
                  <a:pt x="1789252" y="663854"/>
                </a:moveTo>
                <a:lnTo>
                  <a:pt x="1789252" y="692315"/>
                </a:lnTo>
                <a:lnTo>
                  <a:pt x="1760791" y="692315"/>
                </a:lnTo>
                <a:lnTo>
                  <a:pt x="1760791" y="720433"/>
                </a:lnTo>
                <a:lnTo>
                  <a:pt x="1789252" y="720433"/>
                </a:lnTo>
                <a:lnTo>
                  <a:pt x="1789252" y="748894"/>
                </a:lnTo>
                <a:lnTo>
                  <a:pt x="1817370" y="748894"/>
                </a:lnTo>
                <a:lnTo>
                  <a:pt x="1817370" y="720433"/>
                </a:lnTo>
                <a:lnTo>
                  <a:pt x="1845831" y="720433"/>
                </a:lnTo>
                <a:lnTo>
                  <a:pt x="1845831" y="692315"/>
                </a:lnTo>
                <a:lnTo>
                  <a:pt x="1817370" y="692315"/>
                </a:lnTo>
                <a:lnTo>
                  <a:pt x="1817370" y="663854"/>
                </a:lnTo>
                <a:lnTo>
                  <a:pt x="1789252" y="663854"/>
                </a:lnTo>
                <a:close/>
                <a:moveTo>
                  <a:pt x="2749372" y="938517"/>
                </a:moveTo>
                <a:lnTo>
                  <a:pt x="2749372" y="966635"/>
                </a:lnTo>
                <a:lnTo>
                  <a:pt x="2721254" y="966635"/>
                </a:lnTo>
                <a:lnTo>
                  <a:pt x="2721254" y="994753"/>
                </a:lnTo>
                <a:lnTo>
                  <a:pt x="2749372" y="994753"/>
                </a:lnTo>
                <a:lnTo>
                  <a:pt x="2749372" y="1022871"/>
                </a:lnTo>
                <a:lnTo>
                  <a:pt x="2777490" y="1022871"/>
                </a:lnTo>
                <a:lnTo>
                  <a:pt x="2777490" y="994753"/>
                </a:lnTo>
                <a:lnTo>
                  <a:pt x="2805608" y="994753"/>
                </a:lnTo>
                <a:lnTo>
                  <a:pt x="2805608" y="966635"/>
                </a:lnTo>
                <a:lnTo>
                  <a:pt x="2777490" y="966635"/>
                </a:lnTo>
                <a:lnTo>
                  <a:pt x="2777490" y="938517"/>
                </a:lnTo>
                <a:lnTo>
                  <a:pt x="2749372" y="938517"/>
                </a:lnTo>
                <a:close/>
                <a:moveTo>
                  <a:pt x="2613584" y="668312"/>
                </a:moveTo>
                <a:lnTo>
                  <a:pt x="2613584" y="693687"/>
                </a:lnTo>
                <a:lnTo>
                  <a:pt x="2588209" y="693687"/>
                </a:lnTo>
                <a:lnTo>
                  <a:pt x="2588209" y="719061"/>
                </a:lnTo>
                <a:lnTo>
                  <a:pt x="2613584" y="719061"/>
                </a:lnTo>
                <a:lnTo>
                  <a:pt x="2613584" y="744436"/>
                </a:lnTo>
                <a:lnTo>
                  <a:pt x="2638958" y="744436"/>
                </a:lnTo>
                <a:lnTo>
                  <a:pt x="2638958" y="719061"/>
                </a:lnTo>
                <a:lnTo>
                  <a:pt x="2664333" y="719061"/>
                </a:lnTo>
                <a:lnTo>
                  <a:pt x="2664333" y="693687"/>
                </a:lnTo>
                <a:lnTo>
                  <a:pt x="2638958" y="693687"/>
                </a:lnTo>
                <a:lnTo>
                  <a:pt x="2638958" y="668312"/>
                </a:lnTo>
                <a:lnTo>
                  <a:pt x="2613584" y="668312"/>
                </a:lnTo>
                <a:close/>
                <a:moveTo>
                  <a:pt x="2681478" y="803415"/>
                </a:moveTo>
                <a:lnTo>
                  <a:pt x="2681478" y="830161"/>
                </a:lnTo>
                <a:lnTo>
                  <a:pt x="2654732" y="830161"/>
                </a:lnTo>
                <a:lnTo>
                  <a:pt x="2654732" y="856907"/>
                </a:lnTo>
                <a:lnTo>
                  <a:pt x="2681478" y="856907"/>
                </a:lnTo>
                <a:lnTo>
                  <a:pt x="2681478" y="883653"/>
                </a:lnTo>
                <a:lnTo>
                  <a:pt x="2708224" y="883653"/>
                </a:lnTo>
                <a:lnTo>
                  <a:pt x="2708224" y="856907"/>
                </a:lnTo>
                <a:lnTo>
                  <a:pt x="2734970" y="856907"/>
                </a:lnTo>
                <a:lnTo>
                  <a:pt x="2734970" y="830161"/>
                </a:lnTo>
                <a:lnTo>
                  <a:pt x="2708224" y="830161"/>
                </a:lnTo>
                <a:lnTo>
                  <a:pt x="2708224" y="803415"/>
                </a:lnTo>
                <a:lnTo>
                  <a:pt x="2681478" y="803415"/>
                </a:lnTo>
                <a:close/>
                <a:moveTo>
                  <a:pt x="2543632" y="801357"/>
                </a:moveTo>
                <a:lnTo>
                  <a:pt x="2543632" y="829475"/>
                </a:lnTo>
                <a:lnTo>
                  <a:pt x="2515514" y="829475"/>
                </a:lnTo>
                <a:lnTo>
                  <a:pt x="2515514" y="857593"/>
                </a:lnTo>
                <a:lnTo>
                  <a:pt x="2543632" y="857593"/>
                </a:lnTo>
                <a:lnTo>
                  <a:pt x="2543632" y="885711"/>
                </a:lnTo>
                <a:lnTo>
                  <a:pt x="2571750" y="885711"/>
                </a:lnTo>
                <a:lnTo>
                  <a:pt x="2571750" y="857593"/>
                </a:lnTo>
                <a:lnTo>
                  <a:pt x="2599868" y="857593"/>
                </a:lnTo>
                <a:lnTo>
                  <a:pt x="2599868" y="829475"/>
                </a:lnTo>
                <a:lnTo>
                  <a:pt x="2571750" y="829475"/>
                </a:lnTo>
                <a:lnTo>
                  <a:pt x="2571750" y="801357"/>
                </a:lnTo>
                <a:lnTo>
                  <a:pt x="2543632" y="801357"/>
                </a:lnTo>
                <a:close/>
                <a:moveTo>
                  <a:pt x="2475738" y="666598"/>
                </a:moveTo>
                <a:lnTo>
                  <a:pt x="2475738" y="693001"/>
                </a:lnTo>
                <a:lnTo>
                  <a:pt x="2449335" y="693001"/>
                </a:lnTo>
                <a:lnTo>
                  <a:pt x="2449335" y="719747"/>
                </a:lnTo>
                <a:lnTo>
                  <a:pt x="2475738" y="719747"/>
                </a:lnTo>
                <a:lnTo>
                  <a:pt x="2475738" y="746150"/>
                </a:lnTo>
                <a:lnTo>
                  <a:pt x="2502484" y="746150"/>
                </a:lnTo>
                <a:lnTo>
                  <a:pt x="2502484" y="719747"/>
                </a:lnTo>
                <a:lnTo>
                  <a:pt x="2528888" y="719747"/>
                </a:lnTo>
                <a:lnTo>
                  <a:pt x="2528888" y="693001"/>
                </a:lnTo>
                <a:lnTo>
                  <a:pt x="2502484" y="693001"/>
                </a:lnTo>
                <a:lnTo>
                  <a:pt x="2502484" y="666598"/>
                </a:lnTo>
                <a:lnTo>
                  <a:pt x="2475738" y="666598"/>
                </a:lnTo>
                <a:close/>
                <a:moveTo>
                  <a:pt x="2819324" y="805472"/>
                </a:moveTo>
                <a:lnTo>
                  <a:pt x="2819324" y="830847"/>
                </a:lnTo>
                <a:lnTo>
                  <a:pt x="2793949" y="830847"/>
                </a:lnTo>
                <a:lnTo>
                  <a:pt x="2793949" y="856221"/>
                </a:lnTo>
                <a:lnTo>
                  <a:pt x="2819324" y="856221"/>
                </a:lnTo>
                <a:lnTo>
                  <a:pt x="2819324" y="881596"/>
                </a:lnTo>
                <a:lnTo>
                  <a:pt x="2844698" y="881596"/>
                </a:lnTo>
                <a:lnTo>
                  <a:pt x="2844698" y="856221"/>
                </a:lnTo>
                <a:lnTo>
                  <a:pt x="2870073" y="856221"/>
                </a:lnTo>
                <a:lnTo>
                  <a:pt x="2870073" y="830847"/>
                </a:lnTo>
                <a:lnTo>
                  <a:pt x="2844698" y="830847"/>
                </a:lnTo>
                <a:lnTo>
                  <a:pt x="2844698" y="805472"/>
                </a:lnTo>
                <a:lnTo>
                  <a:pt x="2819324" y="805472"/>
                </a:lnTo>
                <a:close/>
                <a:moveTo>
                  <a:pt x="3024035" y="1213866"/>
                </a:moveTo>
                <a:lnTo>
                  <a:pt x="3024035" y="1241298"/>
                </a:lnTo>
                <a:lnTo>
                  <a:pt x="2996603" y="1241298"/>
                </a:lnTo>
                <a:lnTo>
                  <a:pt x="2996603" y="1268730"/>
                </a:lnTo>
                <a:lnTo>
                  <a:pt x="3024035" y="1268730"/>
                </a:lnTo>
                <a:lnTo>
                  <a:pt x="3024035" y="1296162"/>
                </a:lnTo>
                <a:lnTo>
                  <a:pt x="3051467" y="1296162"/>
                </a:lnTo>
                <a:lnTo>
                  <a:pt x="3051467" y="1268730"/>
                </a:lnTo>
                <a:lnTo>
                  <a:pt x="3078899" y="1268730"/>
                </a:lnTo>
                <a:lnTo>
                  <a:pt x="3078899" y="1241298"/>
                </a:lnTo>
                <a:lnTo>
                  <a:pt x="3051467" y="1241298"/>
                </a:lnTo>
                <a:lnTo>
                  <a:pt x="3051467" y="1213866"/>
                </a:lnTo>
                <a:lnTo>
                  <a:pt x="3024035" y="1213866"/>
                </a:lnTo>
                <a:close/>
                <a:moveTo>
                  <a:pt x="2405786" y="799643"/>
                </a:moveTo>
                <a:lnTo>
                  <a:pt x="2405786" y="828789"/>
                </a:lnTo>
                <a:lnTo>
                  <a:pt x="2376640" y="828789"/>
                </a:lnTo>
                <a:lnTo>
                  <a:pt x="2376640" y="858279"/>
                </a:lnTo>
                <a:lnTo>
                  <a:pt x="2405786" y="858279"/>
                </a:lnTo>
                <a:lnTo>
                  <a:pt x="2405786" y="887425"/>
                </a:lnTo>
                <a:lnTo>
                  <a:pt x="2435276" y="887425"/>
                </a:lnTo>
                <a:lnTo>
                  <a:pt x="2435276" y="858279"/>
                </a:lnTo>
                <a:lnTo>
                  <a:pt x="2464423" y="858279"/>
                </a:lnTo>
                <a:lnTo>
                  <a:pt x="2464423" y="828789"/>
                </a:lnTo>
                <a:lnTo>
                  <a:pt x="2435276" y="828789"/>
                </a:lnTo>
                <a:lnTo>
                  <a:pt x="2435276" y="799643"/>
                </a:lnTo>
                <a:lnTo>
                  <a:pt x="2405786" y="799643"/>
                </a:lnTo>
                <a:close/>
                <a:moveTo>
                  <a:pt x="2955455" y="1077049"/>
                </a:moveTo>
                <a:lnTo>
                  <a:pt x="2955455" y="1104138"/>
                </a:lnTo>
                <a:lnTo>
                  <a:pt x="2928366" y="1104138"/>
                </a:lnTo>
                <a:lnTo>
                  <a:pt x="2928366" y="1131570"/>
                </a:lnTo>
                <a:lnTo>
                  <a:pt x="2955455" y="1131570"/>
                </a:lnTo>
                <a:lnTo>
                  <a:pt x="2955455" y="1158659"/>
                </a:lnTo>
                <a:lnTo>
                  <a:pt x="2982887" y="1158659"/>
                </a:lnTo>
                <a:lnTo>
                  <a:pt x="2982887" y="1131570"/>
                </a:lnTo>
                <a:lnTo>
                  <a:pt x="3009976" y="1131570"/>
                </a:lnTo>
                <a:lnTo>
                  <a:pt x="3009976" y="1104138"/>
                </a:lnTo>
                <a:lnTo>
                  <a:pt x="2982887" y="1104138"/>
                </a:lnTo>
                <a:lnTo>
                  <a:pt x="2982887" y="1077049"/>
                </a:lnTo>
                <a:lnTo>
                  <a:pt x="2955455" y="1077049"/>
                </a:lnTo>
                <a:close/>
                <a:moveTo>
                  <a:pt x="2887561" y="941261"/>
                </a:moveTo>
                <a:lnTo>
                  <a:pt x="2887561" y="967664"/>
                </a:lnTo>
                <a:lnTo>
                  <a:pt x="2861158" y="967664"/>
                </a:lnTo>
                <a:lnTo>
                  <a:pt x="2861158" y="993724"/>
                </a:lnTo>
                <a:lnTo>
                  <a:pt x="2887561" y="993724"/>
                </a:lnTo>
                <a:lnTo>
                  <a:pt x="2887561" y="1020128"/>
                </a:lnTo>
                <a:lnTo>
                  <a:pt x="2913622" y="1020128"/>
                </a:lnTo>
                <a:lnTo>
                  <a:pt x="2913622" y="993724"/>
                </a:lnTo>
                <a:lnTo>
                  <a:pt x="2940025" y="993724"/>
                </a:lnTo>
                <a:lnTo>
                  <a:pt x="2940025" y="967664"/>
                </a:lnTo>
                <a:lnTo>
                  <a:pt x="2913622" y="967664"/>
                </a:lnTo>
                <a:lnTo>
                  <a:pt x="2913622" y="941261"/>
                </a:lnTo>
                <a:lnTo>
                  <a:pt x="2887561" y="941261"/>
                </a:lnTo>
                <a:close/>
                <a:moveTo>
                  <a:pt x="2200732" y="664197"/>
                </a:moveTo>
                <a:lnTo>
                  <a:pt x="2200732" y="692315"/>
                </a:lnTo>
                <a:lnTo>
                  <a:pt x="2172614" y="692315"/>
                </a:lnTo>
                <a:lnTo>
                  <a:pt x="2172614" y="720433"/>
                </a:lnTo>
                <a:lnTo>
                  <a:pt x="2200732" y="720433"/>
                </a:lnTo>
                <a:lnTo>
                  <a:pt x="2200732" y="748551"/>
                </a:lnTo>
                <a:lnTo>
                  <a:pt x="2228850" y="748551"/>
                </a:lnTo>
                <a:lnTo>
                  <a:pt x="2228850" y="720433"/>
                </a:lnTo>
                <a:lnTo>
                  <a:pt x="2256968" y="720433"/>
                </a:lnTo>
                <a:lnTo>
                  <a:pt x="2256968" y="692315"/>
                </a:lnTo>
                <a:lnTo>
                  <a:pt x="2228850" y="692315"/>
                </a:lnTo>
                <a:lnTo>
                  <a:pt x="2228850" y="664197"/>
                </a:lnTo>
                <a:lnTo>
                  <a:pt x="2200732" y="664197"/>
                </a:lnTo>
                <a:close/>
                <a:moveTo>
                  <a:pt x="1858861" y="530123"/>
                </a:moveTo>
                <a:lnTo>
                  <a:pt x="1858861" y="556184"/>
                </a:lnTo>
                <a:lnTo>
                  <a:pt x="1832800" y="556184"/>
                </a:lnTo>
                <a:lnTo>
                  <a:pt x="1832800" y="582244"/>
                </a:lnTo>
                <a:lnTo>
                  <a:pt x="1858861" y="582244"/>
                </a:lnTo>
                <a:lnTo>
                  <a:pt x="1858861" y="608305"/>
                </a:lnTo>
                <a:lnTo>
                  <a:pt x="1884921" y="608305"/>
                </a:lnTo>
                <a:lnTo>
                  <a:pt x="1884921" y="582244"/>
                </a:lnTo>
                <a:lnTo>
                  <a:pt x="1910982" y="582244"/>
                </a:lnTo>
                <a:lnTo>
                  <a:pt x="1910982" y="556184"/>
                </a:lnTo>
                <a:lnTo>
                  <a:pt x="1884921" y="556184"/>
                </a:lnTo>
                <a:lnTo>
                  <a:pt x="1884921" y="530123"/>
                </a:lnTo>
                <a:lnTo>
                  <a:pt x="1858861" y="530123"/>
                </a:lnTo>
                <a:close/>
                <a:moveTo>
                  <a:pt x="2338235" y="665226"/>
                </a:moveTo>
                <a:lnTo>
                  <a:pt x="2338235" y="692658"/>
                </a:lnTo>
                <a:lnTo>
                  <a:pt x="2310803" y="692658"/>
                </a:lnTo>
                <a:lnTo>
                  <a:pt x="2310803" y="720090"/>
                </a:lnTo>
                <a:lnTo>
                  <a:pt x="2338235" y="720090"/>
                </a:lnTo>
                <a:lnTo>
                  <a:pt x="2338235" y="747522"/>
                </a:lnTo>
                <a:lnTo>
                  <a:pt x="2365667" y="747522"/>
                </a:lnTo>
                <a:lnTo>
                  <a:pt x="2365667" y="720090"/>
                </a:lnTo>
                <a:lnTo>
                  <a:pt x="2393099" y="720090"/>
                </a:lnTo>
                <a:lnTo>
                  <a:pt x="2393099" y="692658"/>
                </a:lnTo>
                <a:lnTo>
                  <a:pt x="2365667" y="692658"/>
                </a:lnTo>
                <a:lnTo>
                  <a:pt x="2365667" y="665226"/>
                </a:lnTo>
                <a:lnTo>
                  <a:pt x="2338235" y="665226"/>
                </a:lnTo>
                <a:close/>
                <a:moveTo>
                  <a:pt x="1721701" y="530466"/>
                </a:moveTo>
                <a:lnTo>
                  <a:pt x="1721701" y="556184"/>
                </a:lnTo>
                <a:lnTo>
                  <a:pt x="1695983" y="556184"/>
                </a:lnTo>
                <a:lnTo>
                  <a:pt x="1695983" y="582244"/>
                </a:lnTo>
                <a:lnTo>
                  <a:pt x="1721701" y="582244"/>
                </a:lnTo>
                <a:lnTo>
                  <a:pt x="1721701" y="607962"/>
                </a:lnTo>
                <a:lnTo>
                  <a:pt x="1747761" y="607962"/>
                </a:lnTo>
                <a:lnTo>
                  <a:pt x="1747761" y="582244"/>
                </a:lnTo>
                <a:lnTo>
                  <a:pt x="1773479" y="582244"/>
                </a:lnTo>
                <a:lnTo>
                  <a:pt x="1773479" y="556184"/>
                </a:lnTo>
                <a:lnTo>
                  <a:pt x="1747761" y="556184"/>
                </a:lnTo>
                <a:lnTo>
                  <a:pt x="1747761" y="530466"/>
                </a:lnTo>
                <a:lnTo>
                  <a:pt x="1721701" y="530466"/>
                </a:lnTo>
                <a:close/>
                <a:moveTo>
                  <a:pt x="1996021" y="530123"/>
                </a:moveTo>
                <a:lnTo>
                  <a:pt x="1996021" y="556184"/>
                </a:lnTo>
                <a:lnTo>
                  <a:pt x="1969960" y="556184"/>
                </a:lnTo>
                <a:lnTo>
                  <a:pt x="1969960" y="582244"/>
                </a:lnTo>
                <a:lnTo>
                  <a:pt x="1996021" y="582244"/>
                </a:lnTo>
                <a:lnTo>
                  <a:pt x="1996021" y="608305"/>
                </a:lnTo>
                <a:lnTo>
                  <a:pt x="2022081" y="608305"/>
                </a:lnTo>
                <a:lnTo>
                  <a:pt x="2022081" y="582244"/>
                </a:lnTo>
                <a:lnTo>
                  <a:pt x="2048142" y="582244"/>
                </a:lnTo>
                <a:lnTo>
                  <a:pt x="2048142" y="556184"/>
                </a:lnTo>
                <a:lnTo>
                  <a:pt x="2022081" y="556184"/>
                </a:lnTo>
                <a:lnTo>
                  <a:pt x="2022081" y="530123"/>
                </a:lnTo>
                <a:lnTo>
                  <a:pt x="1996021" y="530123"/>
                </a:lnTo>
                <a:close/>
                <a:moveTo>
                  <a:pt x="1926069" y="663512"/>
                </a:moveTo>
                <a:lnTo>
                  <a:pt x="1926069" y="691972"/>
                </a:lnTo>
                <a:lnTo>
                  <a:pt x="1897609" y="691972"/>
                </a:lnTo>
                <a:lnTo>
                  <a:pt x="1897609" y="720776"/>
                </a:lnTo>
                <a:lnTo>
                  <a:pt x="1926069" y="720776"/>
                </a:lnTo>
                <a:lnTo>
                  <a:pt x="1926069" y="749237"/>
                </a:lnTo>
                <a:lnTo>
                  <a:pt x="1954873" y="749237"/>
                </a:lnTo>
                <a:lnTo>
                  <a:pt x="1954873" y="720776"/>
                </a:lnTo>
                <a:lnTo>
                  <a:pt x="1983334" y="720776"/>
                </a:lnTo>
                <a:lnTo>
                  <a:pt x="1983334" y="691972"/>
                </a:lnTo>
                <a:lnTo>
                  <a:pt x="1954873" y="691972"/>
                </a:lnTo>
                <a:lnTo>
                  <a:pt x="1954873" y="663512"/>
                </a:lnTo>
                <a:lnTo>
                  <a:pt x="1926069" y="663512"/>
                </a:lnTo>
                <a:close/>
                <a:moveTo>
                  <a:pt x="3093987" y="1080478"/>
                </a:moveTo>
                <a:lnTo>
                  <a:pt x="3093987" y="1105510"/>
                </a:lnTo>
                <a:lnTo>
                  <a:pt x="3068955" y="1105510"/>
                </a:lnTo>
                <a:lnTo>
                  <a:pt x="3068955" y="1130198"/>
                </a:lnTo>
                <a:lnTo>
                  <a:pt x="3093987" y="1130198"/>
                </a:lnTo>
                <a:lnTo>
                  <a:pt x="3093987" y="1155230"/>
                </a:lnTo>
                <a:lnTo>
                  <a:pt x="3118676" y="1155230"/>
                </a:lnTo>
                <a:lnTo>
                  <a:pt x="3118676" y="1130198"/>
                </a:lnTo>
                <a:lnTo>
                  <a:pt x="3143707" y="1130198"/>
                </a:lnTo>
                <a:lnTo>
                  <a:pt x="3143707" y="1105510"/>
                </a:lnTo>
                <a:lnTo>
                  <a:pt x="3118676" y="1105510"/>
                </a:lnTo>
                <a:lnTo>
                  <a:pt x="3118676" y="1080478"/>
                </a:lnTo>
                <a:lnTo>
                  <a:pt x="3093987" y="1080478"/>
                </a:lnTo>
                <a:close/>
                <a:moveTo>
                  <a:pt x="2270684" y="531152"/>
                </a:moveTo>
                <a:lnTo>
                  <a:pt x="2270684" y="556527"/>
                </a:lnTo>
                <a:lnTo>
                  <a:pt x="2245309" y="556527"/>
                </a:lnTo>
                <a:lnTo>
                  <a:pt x="2245309" y="581901"/>
                </a:lnTo>
                <a:lnTo>
                  <a:pt x="2270684" y="581901"/>
                </a:lnTo>
                <a:lnTo>
                  <a:pt x="2270684" y="607276"/>
                </a:lnTo>
                <a:lnTo>
                  <a:pt x="2296058" y="607276"/>
                </a:lnTo>
                <a:lnTo>
                  <a:pt x="2296058" y="581901"/>
                </a:lnTo>
                <a:lnTo>
                  <a:pt x="2321433" y="581901"/>
                </a:lnTo>
                <a:lnTo>
                  <a:pt x="2321433" y="556527"/>
                </a:lnTo>
                <a:lnTo>
                  <a:pt x="2296058" y="556527"/>
                </a:lnTo>
                <a:lnTo>
                  <a:pt x="2296058" y="531152"/>
                </a:lnTo>
                <a:lnTo>
                  <a:pt x="2270684" y="531152"/>
                </a:lnTo>
                <a:close/>
                <a:moveTo>
                  <a:pt x="2133181" y="530466"/>
                </a:moveTo>
                <a:lnTo>
                  <a:pt x="2133181" y="556184"/>
                </a:lnTo>
                <a:lnTo>
                  <a:pt x="2107463" y="556184"/>
                </a:lnTo>
                <a:lnTo>
                  <a:pt x="2107463" y="582244"/>
                </a:lnTo>
                <a:lnTo>
                  <a:pt x="2133181" y="582244"/>
                </a:lnTo>
                <a:lnTo>
                  <a:pt x="2133181" y="607962"/>
                </a:lnTo>
                <a:lnTo>
                  <a:pt x="2159242" y="607962"/>
                </a:lnTo>
                <a:lnTo>
                  <a:pt x="2159242" y="582244"/>
                </a:lnTo>
                <a:lnTo>
                  <a:pt x="2184959" y="582244"/>
                </a:lnTo>
                <a:lnTo>
                  <a:pt x="2184959" y="556184"/>
                </a:lnTo>
                <a:lnTo>
                  <a:pt x="2159242" y="556184"/>
                </a:lnTo>
                <a:lnTo>
                  <a:pt x="2159242" y="530466"/>
                </a:lnTo>
                <a:lnTo>
                  <a:pt x="2133181" y="530466"/>
                </a:lnTo>
                <a:close/>
                <a:moveTo>
                  <a:pt x="2063572" y="663854"/>
                </a:moveTo>
                <a:lnTo>
                  <a:pt x="2063572" y="692315"/>
                </a:lnTo>
                <a:lnTo>
                  <a:pt x="2035111" y="692315"/>
                </a:lnTo>
                <a:lnTo>
                  <a:pt x="2035111" y="720433"/>
                </a:lnTo>
                <a:lnTo>
                  <a:pt x="2063572" y="720433"/>
                </a:lnTo>
                <a:lnTo>
                  <a:pt x="2063572" y="748894"/>
                </a:lnTo>
                <a:lnTo>
                  <a:pt x="2091690" y="748894"/>
                </a:lnTo>
                <a:lnTo>
                  <a:pt x="2091690" y="720433"/>
                </a:lnTo>
                <a:lnTo>
                  <a:pt x="2120151" y="720433"/>
                </a:lnTo>
                <a:lnTo>
                  <a:pt x="2120151" y="692315"/>
                </a:lnTo>
                <a:lnTo>
                  <a:pt x="2091690" y="692315"/>
                </a:lnTo>
                <a:lnTo>
                  <a:pt x="2091690" y="663854"/>
                </a:lnTo>
                <a:lnTo>
                  <a:pt x="2063572" y="663854"/>
                </a:lnTo>
                <a:close/>
                <a:moveTo>
                  <a:pt x="2778862" y="2673248"/>
                </a:moveTo>
                <a:lnTo>
                  <a:pt x="2778862" y="2642045"/>
                </a:lnTo>
                <a:lnTo>
                  <a:pt x="2810066" y="2642045"/>
                </a:lnTo>
                <a:lnTo>
                  <a:pt x="2810066" y="2611184"/>
                </a:lnTo>
                <a:lnTo>
                  <a:pt x="2778862" y="2611184"/>
                </a:lnTo>
                <a:lnTo>
                  <a:pt x="2778862" y="2579980"/>
                </a:lnTo>
                <a:lnTo>
                  <a:pt x="2748001" y="2579980"/>
                </a:lnTo>
                <a:lnTo>
                  <a:pt x="2748001" y="2611184"/>
                </a:lnTo>
                <a:lnTo>
                  <a:pt x="2716797" y="2611184"/>
                </a:lnTo>
                <a:lnTo>
                  <a:pt x="2716797" y="2642045"/>
                </a:lnTo>
                <a:lnTo>
                  <a:pt x="2748001" y="2642045"/>
                </a:lnTo>
                <a:lnTo>
                  <a:pt x="2748001" y="2673248"/>
                </a:lnTo>
                <a:lnTo>
                  <a:pt x="2778862" y="2673248"/>
                </a:lnTo>
                <a:close/>
                <a:moveTo>
                  <a:pt x="2298459" y="3083014"/>
                </a:moveTo>
                <a:lnTo>
                  <a:pt x="2298459" y="3053182"/>
                </a:lnTo>
                <a:lnTo>
                  <a:pt x="2328291" y="3053182"/>
                </a:lnTo>
                <a:lnTo>
                  <a:pt x="2328291" y="3023006"/>
                </a:lnTo>
                <a:lnTo>
                  <a:pt x="2298459" y="3023006"/>
                </a:lnTo>
                <a:lnTo>
                  <a:pt x="2298459" y="2993174"/>
                </a:lnTo>
                <a:lnTo>
                  <a:pt x="2268284" y="2993174"/>
                </a:lnTo>
                <a:lnTo>
                  <a:pt x="2268284" y="3023006"/>
                </a:lnTo>
                <a:lnTo>
                  <a:pt x="2238451" y="3023006"/>
                </a:lnTo>
                <a:lnTo>
                  <a:pt x="2238451" y="3053182"/>
                </a:lnTo>
                <a:lnTo>
                  <a:pt x="2268284" y="3053182"/>
                </a:lnTo>
                <a:lnTo>
                  <a:pt x="2268284" y="3083014"/>
                </a:lnTo>
                <a:lnTo>
                  <a:pt x="2298459" y="3083014"/>
                </a:lnTo>
                <a:close/>
                <a:moveTo>
                  <a:pt x="2641016" y="2945168"/>
                </a:moveTo>
                <a:lnTo>
                  <a:pt x="2641016" y="2915679"/>
                </a:lnTo>
                <a:lnTo>
                  <a:pt x="2670505" y="2915679"/>
                </a:lnTo>
                <a:lnTo>
                  <a:pt x="2670505" y="2886189"/>
                </a:lnTo>
                <a:lnTo>
                  <a:pt x="2641016" y="2886189"/>
                </a:lnTo>
                <a:lnTo>
                  <a:pt x="2641016" y="2856700"/>
                </a:lnTo>
                <a:lnTo>
                  <a:pt x="2611526" y="2856700"/>
                </a:lnTo>
                <a:lnTo>
                  <a:pt x="2611526" y="2886189"/>
                </a:lnTo>
                <a:lnTo>
                  <a:pt x="2582037" y="2886189"/>
                </a:lnTo>
                <a:lnTo>
                  <a:pt x="2582037" y="2915679"/>
                </a:lnTo>
                <a:lnTo>
                  <a:pt x="2611526" y="2915679"/>
                </a:lnTo>
                <a:lnTo>
                  <a:pt x="2611526" y="2945168"/>
                </a:lnTo>
                <a:lnTo>
                  <a:pt x="2641016" y="2945168"/>
                </a:lnTo>
                <a:close/>
                <a:moveTo>
                  <a:pt x="2709939" y="2809380"/>
                </a:moveTo>
                <a:lnTo>
                  <a:pt x="2709939" y="2778862"/>
                </a:lnTo>
                <a:lnTo>
                  <a:pt x="2740457" y="2778862"/>
                </a:lnTo>
                <a:lnTo>
                  <a:pt x="2740457" y="2748686"/>
                </a:lnTo>
                <a:lnTo>
                  <a:pt x="2709939" y="2748686"/>
                </a:lnTo>
                <a:lnTo>
                  <a:pt x="2709939" y="2718168"/>
                </a:lnTo>
                <a:lnTo>
                  <a:pt x="2679764" y="2718168"/>
                </a:lnTo>
                <a:lnTo>
                  <a:pt x="2679764" y="2748686"/>
                </a:lnTo>
                <a:lnTo>
                  <a:pt x="2649245" y="2748686"/>
                </a:lnTo>
                <a:lnTo>
                  <a:pt x="2649245" y="2778862"/>
                </a:lnTo>
                <a:lnTo>
                  <a:pt x="2679764" y="2778862"/>
                </a:lnTo>
                <a:lnTo>
                  <a:pt x="2679764" y="2809380"/>
                </a:lnTo>
                <a:lnTo>
                  <a:pt x="2709939" y="2809380"/>
                </a:lnTo>
                <a:close/>
                <a:moveTo>
                  <a:pt x="2846413" y="2807322"/>
                </a:moveTo>
                <a:lnTo>
                  <a:pt x="2846413" y="2778176"/>
                </a:lnTo>
                <a:lnTo>
                  <a:pt x="2875559" y="2778176"/>
                </a:lnTo>
                <a:lnTo>
                  <a:pt x="2875559" y="2749372"/>
                </a:lnTo>
                <a:lnTo>
                  <a:pt x="2846413" y="2749372"/>
                </a:lnTo>
                <a:lnTo>
                  <a:pt x="2846413" y="2720226"/>
                </a:lnTo>
                <a:lnTo>
                  <a:pt x="2817610" y="2720226"/>
                </a:lnTo>
                <a:lnTo>
                  <a:pt x="2817610" y="2749372"/>
                </a:lnTo>
                <a:lnTo>
                  <a:pt x="2788463" y="2749372"/>
                </a:lnTo>
                <a:lnTo>
                  <a:pt x="2788463" y="2778176"/>
                </a:lnTo>
                <a:lnTo>
                  <a:pt x="2817610" y="2778176"/>
                </a:lnTo>
                <a:lnTo>
                  <a:pt x="2817610" y="2807322"/>
                </a:lnTo>
                <a:lnTo>
                  <a:pt x="2846413" y="2807322"/>
                </a:lnTo>
                <a:close/>
                <a:moveTo>
                  <a:pt x="2573465" y="2811094"/>
                </a:moveTo>
                <a:lnTo>
                  <a:pt x="2573465" y="2779547"/>
                </a:lnTo>
                <a:lnTo>
                  <a:pt x="2605012" y="2779547"/>
                </a:lnTo>
                <a:lnTo>
                  <a:pt x="2605012" y="2748001"/>
                </a:lnTo>
                <a:lnTo>
                  <a:pt x="2573465" y="2748001"/>
                </a:lnTo>
                <a:lnTo>
                  <a:pt x="2573465" y="2716454"/>
                </a:lnTo>
                <a:lnTo>
                  <a:pt x="2541918" y="2716454"/>
                </a:lnTo>
                <a:lnTo>
                  <a:pt x="2541918" y="2748001"/>
                </a:lnTo>
                <a:lnTo>
                  <a:pt x="2510371" y="2748001"/>
                </a:lnTo>
                <a:lnTo>
                  <a:pt x="2510371" y="2779547"/>
                </a:lnTo>
                <a:lnTo>
                  <a:pt x="2541918" y="2779547"/>
                </a:lnTo>
                <a:lnTo>
                  <a:pt x="2541918" y="2811094"/>
                </a:lnTo>
                <a:lnTo>
                  <a:pt x="2573465" y="2811094"/>
                </a:lnTo>
                <a:close/>
                <a:moveTo>
                  <a:pt x="2435276" y="3081985"/>
                </a:moveTo>
                <a:lnTo>
                  <a:pt x="2435276" y="3052839"/>
                </a:lnTo>
                <a:lnTo>
                  <a:pt x="2464423" y="3052839"/>
                </a:lnTo>
                <a:lnTo>
                  <a:pt x="2464423" y="3023349"/>
                </a:lnTo>
                <a:lnTo>
                  <a:pt x="2435276" y="3023349"/>
                </a:lnTo>
                <a:lnTo>
                  <a:pt x="2435276" y="2994203"/>
                </a:lnTo>
                <a:lnTo>
                  <a:pt x="2405786" y="2994203"/>
                </a:lnTo>
                <a:lnTo>
                  <a:pt x="2405786" y="3023349"/>
                </a:lnTo>
                <a:lnTo>
                  <a:pt x="2376640" y="3023349"/>
                </a:lnTo>
                <a:lnTo>
                  <a:pt x="2376640" y="3052839"/>
                </a:lnTo>
                <a:lnTo>
                  <a:pt x="2405786" y="3052839"/>
                </a:lnTo>
                <a:lnTo>
                  <a:pt x="2405786" y="3081985"/>
                </a:lnTo>
                <a:lnTo>
                  <a:pt x="2435276" y="3081985"/>
                </a:lnTo>
                <a:close/>
                <a:moveTo>
                  <a:pt x="2915336" y="2670505"/>
                </a:moveTo>
                <a:lnTo>
                  <a:pt x="2915336" y="2641359"/>
                </a:lnTo>
                <a:lnTo>
                  <a:pt x="2944483" y="2641359"/>
                </a:lnTo>
                <a:lnTo>
                  <a:pt x="2944483" y="2611869"/>
                </a:lnTo>
                <a:lnTo>
                  <a:pt x="2915336" y="2611869"/>
                </a:lnTo>
                <a:lnTo>
                  <a:pt x="2915336" y="2582723"/>
                </a:lnTo>
                <a:lnTo>
                  <a:pt x="2885846" y="2582723"/>
                </a:lnTo>
                <a:lnTo>
                  <a:pt x="2885846" y="2611869"/>
                </a:lnTo>
                <a:lnTo>
                  <a:pt x="2856700" y="2611869"/>
                </a:lnTo>
                <a:lnTo>
                  <a:pt x="2856700" y="2641359"/>
                </a:lnTo>
                <a:lnTo>
                  <a:pt x="2885846" y="2641359"/>
                </a:lnTo>
                <a:lnTo>
                  <a:pt x="2885846" y="2670505"/>
                </a:lnTo>
                <a:lnTo>
                  <a:pt x="2915336" y="2670505"/>
                </a:lnTo>
                <a:close/>
                <a:moveTo>
                  <a:pt x="2367725" y="2947911"/>
                </a:moveTo>
                <a:lnTo>
                  <a:pt x="2367725" y="2916707"/>
                </a:lnTo>
                <a:lnTo>
                  <a:pt x="2398928" y="2916707"/>
                </a:lnTo>
                <a:lnTo>
                  <a:pt x="2398928" y="2885161"/>
                </a:lnTo>
                <a:lnTo>
                  <a:pt x="2367725" y="2885161"/>
                </a:lnTo>
                <a:lnTo>
                  <a:pt x="2367725" y="2853957"/>
                </a:lnTo>
                <a:lnTo>
                  <a:pt x="2336178" y="2853957"/>
                </a:lnTo>
                <a:lnTo>
                  <a:pt x="2336178" y="2885161"/>
                </a:lnTo>
                <a:lnTo>
                  <a:pt x="2304974" y="2885161"/>
                </a:lnTo>
                <a:lnTo>
                  <a:pt x="2304974" y="2916707"/>
                </a:lnTo>
                <a:lnTo>
                  <a:pt x="2336178" y="2916707"/>
                </a:lnTo>
                <a:lnTo>
                  <a:pt x="2336178" y="2947911"/>
                </a:lnTo>
                <a:lnTo>
                  <a:pt x="2367725" y="2947911"/>
                </a:lnTo>
                <a:close/>
                <a:moveTo>
                  <a:pt x="2504542" y="2946883"/>
                </a:moveTo>
                <a:lnTo>
                  <a:pt x="2504542" y="2916365"/>
                </a:lnTo>
                <a:lnTo>
                  <a:pt x="2535060" y="2916365"/>
                </a:lnTo>
                <a:lnTo>
                  <a:pt x="2535060" y="2885504"/>
                </a:lnTo>
                <a:lnTo>
                  <a:pt x="2504542" y="2885504"/>
                </a:lnTo>
                <a:lnTo>
                  <a:pt x="2504542" y="2854985"/>
                </a:lnTo>
                <a:lnTo>
                  <a:pt x="2473681" y="2854985"/>
                </a:lnTo>
                <a:lnTo>
                  <a:pt x="2473681" y="2885504"/>
                </a:lnTo>
                <a:lnTo>
                  <a:pt x="2443163" y="2885504"/>
                </a:lnTo>
                <a:lnTo>
                  <a:pt x="2443163" y="2916365"/>
                </a:lnTo>
                <a:lnTo>
                  <a:pt x="2473681" y="2916365"/>
                </a:lnTo>
                <a:lnTo>
                  <a:pt x="2473681" y="2946883"/>
                </a:lnTo>
                <a:lnTo>
                  <a:pt x="2504542" y="2946883"/>
                </a:lnTo>
                <a:close/>
                <a:moveTo>
                  <a:pt x="3299727" y="1491958"/>
                </a:moveTo>
                <a:lnTo>
                  <a:pt x="3299727" y="1516990"/>
                </a:lnTo>
                <a:lnTo>
                  <a:pt x="3274695" y="1516990"/>
                </a:lnTo>
                <a:lnTo>
                  <a:pt x="3274695" y="1541678"/>
                </a:lnTo>
                <a:lnTo>
                  <a:pt x="3299727" y="1541678"/>
                </a:lnTo>
                <a:lnTo>
                  <a:pt x="3299727" y="1566710"/>
                </a:lnTo>
                <a:lnTo>
                  <a:pt x="3324416" y="1566710"/>
                </a:lnTo>
                <a:lnTo>
                  <a:pt x="3324416" y="1541678"/>
                </a:lnTo>
                <a:lnTo>
                  <a:pt x="3349447" y="1541678"/>
                </a:lnTo>
                <a:lnTo>
                  <a:pt x="3349447" y="1516990"/>
                </a:lnTo>
                <a:lnTo>
                  <a:pt x="3324416" y="1516990"/>
                </a:lnTo>
                <a:lnTo>
                  <a:pt x="3324416" y="1491958"/>
                </a:lnTo>
                <a:lnTo>
                  <a:pt x="3299727" y="1491958"/>
                </a:lnTo>
                <a:close/>
                <a:moveTo>
                  <a:pt x="3299041" y="1764563"/>
                </a:moveTo>
                <a:lnTo>
                  <a:pt x="3299041" y="1790624"/>
                </a:lnTo>
                <a:lnTo>
                  <a:pt x="3272981" y="1790624"/>
                </a:lnTo>
                <a:lnTo>
                  <a:pt x="3272981" y="1816684"/>
                </a:lnTo>
                <a:lnTo>
                  <a:pt x="3299041" y="1816684"/>
                </a:lnTo>
                <a:lnTo>
                  <a:pt x="3299041" y="1842745"/>
                </a:lnTo>
                <a:lnTo>
                  <a:pt x="3325102" y="1842745"/>
                </a:lnTo>
                <a:lnTo>
                  <a:pt x="3325102" y="1816684"/>
                </a:lnTo>
                <a:lnTo>
                  <a:pt x="3351162" y="1816684"/>
                </a:lnTo>
                <a:lnTo>
                  <a:pt x="3351162" y="1790624"/>
                </a:lnTo>
                <a:lnTo>
                  <a:pt x="3325102" y="1790624"/>
                </a:lnTo>
                <a:lnTo>
                  <a:pt x="3325102" y="1764563"/>
                </a:lnTo>
                <a:lnTo>
                  <a:pt x="3299041" y="1764563"/>
                </a:lnTo>
                <a:close/>
                <a:moveTo>
                  <a:pt x="3162224" y="1216952"/>
                </a:moveTo>
                <a:lnTo>
                  <a:pt x="3162224" y="1242327"/>
                </a:lnTo>
                <a:lnTo>
                  <a:pt x="3136849" y="1242327"/>
                </a:lnTo>
                <a:lnTo>
                  <a:pt x="3136849" y="1267701"/>
                </a:lnTo>
                <a:lnTo>
                  <a:pt x="3162224" y="1267701"/>
                </a:lnTo>
                <a:lnTo>
                  <a:pt x="3162224" y="1293076"/>
                </a:lnTo>
                <a:lnTo>
                  <a:pt x="3187598" y="1293076"/>
                </a:lnTo>
                <a:lnTo>
                  <a:pt x="3187598" y="1267701"/>
                </a:lnTo>
                <a:lnTo>
                  <a:pt x="3212973" y="1267701"/>
                </a:lnTo>
                <a:lnTo>
                  <a:pt x="3212973" y="1242327"/>
                </a:lnTo>
                <a:lnTo>
                  <a:pt x="3187598" y="1242327"/>
                </a:lnTo>
                <a:lnTo>
                  <a:pt x="3187598" y="1216952"/>
                </a:lnTo>
                <a:lnTo>
                  <a:pt x="3162224" y="1216952"/>
                </a:lnTo>
                <a:close/>
                <a:moveTo>
                  <a:pt x="2983916" y="2533688"/>
                </a:moveTo>
                <a:lnTo>
                  <a:pt x="2983916" y="2504199"/>
                </a:lnTo>
                <a:lnTo>
                  <a:pt x="3013405" y="2504199"/>
                </a:lnTo>
                <a:lnTo>
                  <a:pt x="3013405" y="2474709"/>
                </a:lnTo>
                <a:lnTo>
                  <a:pt x="2983916" y="2474709"/>
                </a:lnTo>
                <a:lnTo>
                  <a:pt x="2983916" y="2445220"/>
                </a:lnTo>
                <a:lnTo>
                  <a:pt x="2954426" y="2445220"/>
                </a:lnTo>
                <a:lnTo>
                  <a:pt x="2954426" y="2474709"/>
                </a:lnTo>
                <a:lnTo>
                  <a:pt x="2924937" y="2474709"/>
                </a:lnTo>
                <a:lnTo>
                  <a:pt x="2924937" y="2504199"/>
                </a:lnTo>
                <a:lnTo>
                  <a:pt x="2954426" y="2504199"/>
                </a:lnTo>
                <a:lnTo>
                  <a:pt x="2954426" y="2533688"/>
                </a:lnTo>
                <a:lnTo>
                  <a:pt x="2983916" y="2533688"/>
                </a:lnTo>
                <a:close/>
                <a:moveTo>
                  <a:pt x="3325102" y="2117065"/>
                </a:moveTo>
                <a:lnTo>
                  <a:pt x="3325102" y="2091004"/>
                </a:lnTo>
                <a:lnTo>
                  <a:pt x="3351162" y="2091004"/>
                </a:lnTo>
                <a:lnTo>
                  <a:pt x="3351162" y="2064944"/>
                </a:lnTo>
                <a:lnTo>
                  <a:pt x="3325102" y="2064944"/>
                </a:lnTo>
                <a:lnTo>
                  <a:pt x="3325102" y="2038883"/>
                </a:lnTo>
                <a:lnTo>
                  <a:pt x="3299041" y="2038883"/>
                </a:lnTo>
                <a:lnTo>
                  <a:pt x="3299041" y="2064944"/>
                </a:lnTo>
                <a:lnTo>
                  <a:pt x="3272981" y="2064944"/>
                </a:lnTo>
                <a:lnTo>
                  <a:pt x="3272981" y="2091004"/>
                </a:lnTo>
                <a:lnTo>
                  <a:pt x="3299041" y="2091004"/>
                </a:lnTo>
                <a:lnTo>
                  <a:pt x="3299041" y="2117065"/>
                </a:lnTo>
                <a:lnTo>
                  <a:pt x="3325102" y="2117065"/>
                </a:lnTo>
                <a:close/>
                <a:moveTo>
                  <a:pt x="3230804" y="1354112"/>
                </a:moveTo>
                <a:lnTo>
                  <a:pt x="3230804" y="1379487"/>
                </a:lnTo>
                <a:lnTo>
                  <a:pt x="3205429" y="1379487"/>
                </a:lnTo>
                <a:lnTo>
                  <a:pt x="3205429" y="1404861"/>
                </a:lnTo>
                <a:lnTo>
                  <a:pt x="3230804" y="1404861"/>
                </a:lnTo>
                <a:lnTo>
                  <a:pt x="3230804" y="1430236"/>
                </a:lnTo>
                <a:lnTo>
                  <a:pt x="3256178" y="1430236"/>
                </a:lnTo>
                <a:lnTo>
                  <a:pt x="3256178" y="1404861"/>
                </a:lnTo>
                <a:lnTo>
                  <a:pt x="3281553" y="1404861"/>
                </a:lnTo>
                <a:lnTo>
                  <a:pt x="3281553" y="1379487"/>
                </a:lnTo>
                <a:lnTo>
                  <a:pt x="3256178" y="1379487"/>
                </a:lnTo>
                <a:lnTo>
                  <a:pt x="3256178" y="1354112"/>
                </a:lnTo>
                <a:lnTo>
                  <a:pt x="3230804" y="1354112"/>
                </a:lnTo>
                <a:close/>
                <a:moveTo>
                  <a:pt x="3051467" y="2668105"/>
                </a:moveTo>
                <a:lnTo>
                  <a:pt x="3051467" y="2640330"/>
                </a:lnTo>
                <a:lnTo>
                  <a:pt x="3079242" y="2640330"/>
                </a:lnTo>
                <a:lnTo>
                  <a:pt x="3079242" y="2612898"/>
                </a:lnTo>
                <a:lnTo>
                  <a:pt x="3051467" y="2612898"/>
                </a:lnTo>
                <a:lnTo>
                  <a:pt x="3051467" y="2585123"/>
                </a:lnTo>
                <a:lnTo>
                  <a:pt x="3024035" y="2585123"/>
                </a:lnTo>
                <a:lnTo>
                  <a:pt x="3024035" y="2612898"/>
                </a:lnTo>
                <a:lnTo>
                  <a:pt x="2996260" y="2612898"/>
                </a:lnTo>
                <a:lnTo>
                  <a:pt x="2996260" y="2640330"/>
                </a:lnTo>
                <a:lnTo>
                  <a:pt x="3024035" y="2640330"/>
                </a:lnTo>
                <a:lnTo>
                  <a:pt x="3024035" y="2668105"/>
                </a:lnTo>
                <a:lnTo>
                  <a:pt x="3051467" y="2668105"/>
                </a:lnTo>
                <a:close/>
                <a:moveTo>
                  <a:pt x="3256864" y="2255596"/>
                </a:moveTo>
                <a:lnTo>
                  <a:pt x="3256864" y="2228507"/>
                </a:lnTo>
                <a:lnTo>
                  <a:pt x="3283954" y="2228507"/>
                </a:lnTo>
                <a:lnTo>
                  <a:pt x="3283954" y="2201761"/>
                </a:lnTo>
                <a:lnTo>
                  <a:pt x="3256864" y="2201761"/>
                </a:lnTo>
                <a:lnTo>
                  <a:pt x="3256864" y="2174672"/>
                </a:lnTo>
                <a:lnTo>
                  <a:pt x="3230118" y="2174672"/>
                </a:lnTo>
                <a:lnTo>
                  <a:pt x="3230118" y="2201761"/>
                </a:lnTo>
                <a:lnTo>
                  <a:pt x="3203029" y="2201761"/>
                </a:lnTo>
                <a:lnTo>
                  <a:pt x="3203029" y="2228507"/>
                </a:lnTo>
                <a:lnTo>
                  <a:pt x="3230118" y="2228507"/>
                </a:lnTo>
                <a:lnTo>
                  <a:pt x="3230118" y="2255596"/>
                </a:lnTo>
                <a:lnTo>
                  <a:pt x="3256864" y="2255596"/>
                </a:lnTo>
                <a:close/>
                <a:moveTo>
                  <a:pt x="3120047" y="2530945"/>
                </a:moveTo>
                <a:lnTo>
                  <a:pt x="3120047" y="2503170"/>
                </a:lnTo>
                <a:lnTo>
                  <a:pt x="3147822" y="2503170"/>
                </a:lnTo>
                <a:lnTo>
                  <a:pt x="3147822" y="2475738"/>
                </a:lnTo>
                <a:lnTo>
                  <a:pt x="3120047" y="2475738"/>
                </a:lnTo>
                <a:lnTo>
                  <a:pt x="3120047" y="2447963"/>
                </a:lnTo>
                <a:lnTo>
                  <a:pt x="3092615" y="2447963"/>
                </a:lnTo>
                <a:lnTo>
                  <a:pt x="3092615" y="2475738"/>
                </a:lnTo>
                <a:lnTo>
                  <a:pt x="3064840" y="2475738"/>
                </a:lnTo>
                <a:lnTo>
                  <a:pt x="3064840" y="2503170"/>
                </a:lnTo>
                <a:lnTo>
                  <a:pt x="3092615" y="2503170"/>
                </a:lnTo>
                <a:lnTo>
                  <a:pt x="3092615" y="2530945"/>
                </a:lnTo>
                <a:lnTo>
                  <a:pt x="3120047" y="2530945"/>
                </a:lnTo>
                <a:close/>
                <a:moveTo>
                  <a:pt x="3188627" y="2393442"/>
                </a:moveTo>
                <a:lnTo>
                  <a:pt x="3188627" y="2366010"/>
                </a:lnTo>
                <a:lnTo>
                  <a:pt x="3216059" y="2366010"/>
                </a:lnTo>
                <a:lnTo>
                  <a:pt x="3216059" y="2338578"/>
                </a:lnTo>
                <a:lnTo>
                  <a:pt x="3188627" y="2338578"/>
                </a:lnTo>
                <a:lnTo>
                  <a:pt x="3188627" y="2311146"/>
                </a:lnTo>
                <a:lnTo>
                  <a:pt x="3161195" y="2311146"/>
                </a:lnTo>
                <a:lnTo>
                  <a:pt x="3161195" y="2338578"/>
                </a:lnTo>
                <a:lnTo>
                  <a:pt x="3133763" y="2338578"/>
                </a:lnTo>
                <a:lnTo>
                  <a:pt x="3133763" y="2366010"/>
                </a:lnTo>
                <a:lnTo>
                  <a:pt x="3161195" y="2366010"/>
                </a:lnTo>
                <a:lnTo>
                  <a:pt x="3161195" y="2393442"/>
                </a:lnTo>
                <a:lnTo>
                  <a:pt x="3188627" y="2393442"/>
                </a:lnTo>
                <a:close/>
                <a:moveTo>
                  <a:pt x="1581455" y="1069505"/>
                </a:moveTo>
                <a:lnTo>
                  <a:pt x="1581455" y="1101738"/>
                </a:lnTo>
                <a:lnTo>
                  <a:pt x="1549222" y="1101738"/>
                </a:lnTo>
                <a:lnTo>
                  <a:pt x="1549222" y="1133970"/>
                </a:lnTo>
                <a:lnTo>
                  <a:pt x="1581455" y="1133970"/>
                </a:lnTo>
                <a:lnTo>
                  <a:pt x="1581455" y="1166203"/>
                </a:lnTo>
                <a:lnTo>
                  <a:pt x="1613687" y="1166203"/>
                </a:lnTo>
                <a:lnTo>
                  <a:pt x="1613687" y="1133970"/>
                </a:lnTo>
                <a:lnTo>
                  <a:pt x="1645920" y="1133970"/>
                </a:lnTo>
                <a:lnTo>
                  <a:pt x="1645920" y="1101738"/>
                </a:lnTo>
                <a:lnTo>
                  <a:pt x="1613687" y="1101738"/>
                </a:lnTo>
                <a:lnTo>
                  <a:pt x="1613687" y="1069505"/>
                </a:lnTo>
                <a:lnTo>
                  <a:pt x="1581455" y="1069505"/>
                </a:lnTo>
                <a:close/>
                <a:moveTo>
                  <a:pt x="991324" y="3141993"/>
                </a:moveTo>
                <a:lnTo>
                  <a:pt x="969378" y="3141993"/>
                </a:lnTo>
                <a:lnTo>
                  <a:pt x="969378" y="3164281"/>
                </a:lnTo>
                <a:lnTo>
                  <a:pt x="947090" y="3164281"/>
                </a:lnTo>
                <a:lnTo>
                  <a:pt x="947090" y="3186227"/>
                </a:lnTo>
                <a:lnTo>
                  <a:pt x="969378" y="3186227"/>
                </a:lnTo>
                <a:lnTo>
                  <a:pt x="969378" y="3208515"/>
                </a:lnTo>
                <a:lnTo>
                  <a:pt x="991324" y="3208515"/>
                </a:lnTo>
                <a:lnTo>
                  <a:pt x="991324" y="3186227"/>
                </a:lnTo>
                <a:lnTo>
                  <a:pt x="1013612" y="3186227"/>
                </a:lnTo>
                <a:lnTo>
                  <a:pt x="1013612" y="3164281"/>
                </a:lnTo>
                <a:lnTo>
                  <a:pt x="991324" y="3164281"/>
                </a:lnTo>
                <a:lnTo>
                  <a:pt x="991324" y="3141993"/>
                </a:lnTo>
                <a:close/>
                <a:moveTo>
                  <a:pt x="1056475" y="3564446"/>
                </a:moveTo>
                <a:lnTo>
                  <a:pt x="1041387" y="3564446"/>
                </a:lnTo>
                <a:lnTo>
                  <a:pt x="1041387" y="3579190"/>
                </a:lnTo>
                <a:lnTo>
                  <a:pt x="1026643" y="3579190"/>
                </a:lnTo>
                <a:lnTo>
                  <a:pt x="1026643" y="3594278"/>
                </a:lnTo>
                <a:lnTo>
                  <a:pt x="1041387" y="3594278"/>
                </a:lnTo>
                <a:lnTo>
                  <a:pt x="1041387" y="3609023"/>
                </a:lnTo>
                <a:lnTo>
                  <a:pt x="1056475" y="3609023"/>
                </a:lnTo>
                <a:lnTo>
                  <a:pt x="1056475" y="3594278"/>
                </a:lnTo>
                <a:lnTo>
                  <a:pt x="1071220" y="3594278"/>
                </a:lnTo>
                <a:lnTo>
                  <a:pt x="1071220" y="3579190"/>
                </a:lnTo>
                <a:lnTo>
                  <a:pt x="1056475" y="3579190"/>
                </a:lnTo>
                <a:lnTo>
                  <a:pt x="1056475" y="3564446"/>
                </a:lnTo>
                <a:close/>
                <a:moveTo>
                  <a:pt x="1059218" y="3281553"/>
                </a:moveTo>
                <a:lnTo>
                  <a:pt x="1038644" y="3281553"/>
                </a:lnTo>
                <a:lnTo>
                  <a:pt x="1038644" y="3302127"/>
                </a:lnTo>
                <a:lnTo>
                  <a:pt x="1018070" y="3302127"/>
                </a:lnTo>
                <a:lnTo>
                  <a:pt x="1018070" y="3322701"/>
                </a:lnTo>
                <a:lnTo>
                  <a:pt x="1038644" y="3322701"/>
                </a:lnTo>
                <a:lnTo>
                  <a:pt x="1038644" y="3343275"/>
                </a:lnTo>
                <a:lnTo>
                  <a:pt x="1059218" y="3343275"/>
                </a:lnTo>
                <a:lnTo>
                  <a:pt x="1059218" y="3322701"/>
                </a:lnTo>
                <a:lnTo>
                  <a:pt x="1079792" y="3322701"/>
                </a:lnTo>
                <a:lnTo>
                  <a:pt x="1079792" y="3302127"/>
                </a:lnTo>
                <a:lnTo>
                  <a:pt x="1059218" y="3302127"/>
                </a:lnTo>
                <a:lnTo>
                  <a:pt x="1059218" y="3281553"/>
                </a:lnTo>
                <a:close/>
                <a:moveTo>
                  <a:pt x="988924" y="3424199"/>
                </a:moveTo>
                <a:lnTo>
                  <a:pt x="971779" y="3424199"/>
                </a:lnTo>
                <a:lnTo>
                  <a:pt x="971779" y="3441002"/>
                </a:lnTo>
                <a:lnTo>
                  <a:pt x="954976" y="3441002"/>
                </a:lnTo>
                <a:lnTo>
                  <a:pt x="954976" y="3458147"/>
                </a:lnTo>
                <a:lnTo>
                  <a:pt x="971779" y="3458147"/>
                </a:lnTo>
                <a:lnTo>
                  <a:pt x="971779" y="3474949"/>
                </a:lnTo>
                <a:lnTo>
                  <a:pt x="988924" y="3474949"/>
                </a:lnTo>
                <a:lnTo>
                  <a:pt x="988924" y="3458147"/>
                </a:lnTo>
                <a:lnTo>
                  <a:pt x="1005726" y="3458147"/>
                </a:lnTo>
                <a:lnTo>
                  <a:pt x="1005726" y="3441002"/>
                </a:lnTo>
                <a:lnTo>
                  <a:pt x="988924" y="3441002"/>
                </a:lnTo>
                <a:lnTo>
                  <a:pt x="988924" y="3424199"/>
                </a:lnTo>
                <a:close/>
                <a:moveTo>
                  <a:pt x="923430" y="3003118"/>
                </a:moveTo>
                <a:lnTo>
                  <a:pt x="900112" y="3003118"/>
                </a:lnTo>
                <a:lnTo>
                  <a:pt x="900112" y="3026435"/>
                </a:lnTo>
                <a:lnTo>
                  <a:pt x="876795" y="3026435"/>
                </a:lnTo>
                <a:lnTo>
                  <a:pt x="876795" y="3049753"/>
                </a:lnTo>
                <a:lnTo>
                  <a:pt x="900112" y="3049753"/>
                </a:lnTo>
                <a:lnTo>
                  <a:pt x="900112" y="3073070"/>
                </a:lnTo>
                <a:lnTo>
                  <a:pt x="923430" y="3073070"/>
                </a:lnTo>
                <a:lnTo>
                  <a:pt x="923430" y="3049753"/>
                </a:lnTo>
                <a:lnTo>
                  <a:pt x="946747" y="3049753"/>
                </a:lnTo>
                <a:lnTo>
                  <a:pt x="946747" y="3026435"/>
                </a:lnTo>
                <a:lnTo>
                  <a:pt x="923430" y="3026435"/>
                </a:lnTo>
                <a:lnTo>
                  <a:pt x="923430" y="3003118"/>
                </a:lnTo>
                <a:close/>
                <a:moveTo>
                  <a:pt x="1105510" y="3210916"/>
                </a:moveTo>
                <a:lnTo>
                  <a:pt x="1129513" y="3210916"/>
                </a:lnTo>
                <a:lnTo>
                  <a:pt x="1129513" y="3187256"/>
                </a:lnTo>
                <a:lnTo>
                  <a:pt x="1153173" y="3187256"/>
                </a:lnTo>
                <a:lnTo>
                  <a:pt x="1153173" y="3163253"/>
                </a:lnTo>
                <a:lnTo>
                  <a:pt x="1129513" y="3163253"/>
                </a:lnTo>
                <a:lnTo>
                  <a:pt x="1129513" y="3139592"/>
                </a:lnTo>
                <a:lnTo>
                  <a:pt x="1105510" y="3139592"/>
                </a:lnTo>
                <a:lnTo>
                  <a:pt x="1105510" y="3163253"/>
                </a:lnTo>
                <a:lnTo>
                  <a:pt x="1081849" y="3163253"/>
                </a:lnTo>
                <a:lnTo>
                  <a:pt x="1081849" y="3187256"/>
                </a:lnTo>
                <a:lnTo>
                  <a:pt x="1105510" y="3187256"/>
                </a:lnTo>
                <a:lnTo>
                  <a:pt x="1105510" y="3210916"/>
                </a:lnTo>
                <a:close/>
                <a:moveTo>
                  <a:pt x="1197064" y="3279153"/>
                </a:moveTo>
                <a:lnTo>
                  <a:pt x="1175118" y="3279153"/>
                </a:lnTo>
                <a:lnTo>
                  <a:pt x="1175118" y="3301441"/>
                </a:lnTo>
                <a:lnTo>
                  <a:pt x="1152830" y="3301441"/>
                </a:lnTo>
                <a:lnTo>
                  <a:pt x="1152830" y="3323387"/>
                </a:lnTo>
                <a:lnTo>
                  <a:pt x="1175118" y="3323387"/>
                </a:lnTo>
                <a:lnTo>
                  <a:pt x="1175118" y="3345675"/>
                </a:lnTo>
                <a:lnTo>
                  <a:pt x="1197064" y="3345675"/>
                </a:lnTo>
                <a:lnTo>
                  <a:pt x="1197064" y="3323387"/>
                </a:lnTo>
                <a:lnTo>
                  <a:pt x="1219352" y="3323387"/>
                </a:lnTo>
                <a:lnTo>
                  <a:pt x="1219352" y="3301441"/>
                </a:lnTo>
                <a:lnTo>
                  <a:pt x="1197064" y="3301441"/>
                </a:lnTo>
                <a:lnTo>
                  <a:pt x="1197064" y="3279153"/>
                </a:lnTo>
                <a:close/>
                <a:moveTo>
                  <a:pt x="1194321" y="3562045"/>
                </a:moveTo>
                <a:lnTo>
                  <a:pt x="1177861" y="3562045"/>
                </a:lnTo>
                <a:lnTo>
                  <a:pt x="1177861" y="3578504"/>
                </a:lnTo>
                <a:lnTo>
                  <a:pt x="1161402" y="3578504"/>
                </a:lnTo>
                <a:lnTo>
                  <a:pt x="1161402" y="3594964"/>
                </a:lnTo>
                <a:lnTo>
                  <a:pt x="1177861" y="3594964"/>
                </a:lnTo>
                <a:lnTo>
                  <a:pt x="1177861" y="3611423"/>
                </a:lnTo>
                <a:lnTo>
                  <a:pt x="1194321" y="3611423"/>
                </a:lnTo>
                <a:lnTo>
                  <a:pt x="1194321" y="3594964"/>
                </a:lnTo>
                <a:lnTo>
                  <a:pt x="1210780" y="3594964"/>
                </a:lnTo>
                <a:lnTo>
                  <a:pt x="1210780" y="3578504"/>
                </a:lnTo>
                <a:lnTo>
                  <a:pt x="1194321" y="3578504"/>
                </a:lnTo>
                <a:lnTo>
                  <a:pt x="1194321" y="3562045"/>
                </a:lnTo>
                <a:close/>
                <a:moveTo>
                  <a:pt x="921029" y="3284296"/>
                </a:moveTo>
                <a:lnTo>
                  <a:pt x="902513" y="3284296"/>
                </a:lnTo>
                <a:lnTo>
                  <a:pt x="902513" y="3303156"/>
                </a:lnTo>
                <a:lnTo>
                  <a:pt x="883653" y="3303156"/>
                </a:lnTo>
                <a:lnTo>
                  <a:pt x="883653" y="3321672"/>
                </a:lnTo>
                <a:lnTo>
                  <a:pt x="902513" y="3321672"/>
                </a:lnTo>
                <a:lnTo>
                  <a:pt x="902513" y="3340532"/>
                </a:lnTo>
                <a:lnTo>
                  <a:pt x="921029" y="3340532"/>
                </a:lnTo>
                <a:lnTo>
                  <a:pt x="921029" y="3321672"/>
                </a:lnTo>
                <a:lnTo>
                  <a:pt x="939889" y="3321672"/>
                </a:lnTo>
                <a:lnTo>
                  <a:pt x="939889" y="3303156"/>
                </a:lnTo>
                <a:lnTo>
                  <a:pt x="921029" y="3303156"/>
                </a:lnTo>
                <a:lnTo>
                  <a:pt x="921029" y="3284296"/>
                </a:lnTo>
                <a:close/>
                <a:moveTo>
                  <a:pt x="1123683" y="3705035"/>
                </a:moveTo>
                <a:lnTo>
                  <a:pt x="1111339" y="3705035"/>
                </a:lnTo>
                <a:lnTo>
                  <a:pt x="1111339" y="3717722"/>
                </a:lnTo>
                <a:lnTo>
                  <a:pt x="1098652" y="3717722"/>
                </a:lnTo>
                <a:lnTo>
                  <a:pt x="1098652" y="3730066"/>
                </a:lnTo>
                <a:lnTo>
                  <a:pt x="1111339" y="3730066"/>
                </a:lnTo>
                <a:lnTo>
                  <a:pt x="1111339" y="3742754"/>
                </a:lnTo>
                <a:lnTo>
                  <a:pt x="1123683" y="3742754"/>
                </a:lnTo>
                <a:lnTo>
                  <a:pt x="1123683" y="3730066"/>
                </a:lnTo>
                <a:lnTo>
                  <a:pt x="1136371" y="3730066"/>
                </a:lnTo>
                <a:lnTo>
                  <a:pt x="1136371" y="3717722"/>
                </a:lnTo>
                <a:lnTo>
                  <a:pt x="1123683" y="3717722"/>
                </a:lnTo>
                <a:lnTo>
                  <a:pt x="1123683" y="3705035"/>
                </a:lnTo>
                <a:close/>
                <a:moveTo>
                  <a:pt x="1126769" y="3421799"/>
                </a:moveTo>
                <a:lnTo>
                  <a:pt x="1108253" y="3421799"/>
                </a:lnTo>
                <a:lnTo>
                  <a:pt x="1108253" y="3440316"/>
                </a:lnTo>
                <a:lnTo>
                  <a:pt x="1089736" y="3440316"/>
                </a:lnTo>
                <a:lnTo>
                  <a:pt x="1089736" y="3458832"/>
                </a:lnTo>
                <a:lnTo>
                  <a:pt x="1108253" y="3458832"/>
                </a:lnTo>
                <a:lnTo>
                  <a:pt x="1108253" y="3477349"/>
                </a:lnTo>
                <a:lnTo>
                  <a:pt x="1126769" y="3477349"/>
                </a:lnTo>
                <a:lnTo>
                  <a:pt x="1126769" y="3458832"/>
                </a:lnTo>
                <a:lnTo>
                  <a:pt x="1145286" y="3458832"/>
                </a:lnTo>
                <a:lnTo>
                  <a:pt x="1145286" y="3440316"/>
                </a:lnTo>
                <a:lnTo>
                  <a:pt x="1126769" y="3440316"/>
                </a:lnTo>
                <a:lnTo>
                  <a:pt x="1126769" y="3421799"/>
                </a:lnTo>
                <a:close/>
                <a:moveTo>
                  <a:pt x="717004" y="2867673"/>
                </a:moveTo>
                <a:lnTo>
                  <a:pt x="695058" y="2867673"/>
                </a:lnTo>
                <a:lnTo>
                  <a:pt x="695058" y="2889961"/>
                </a:lnTo>
                <a:lnTo>
                  <a:pt x="672770" y="2889961"/>
                </a:lnTo>
                <a:lnTo>
                  <a:pt x="672770" y="2911907"/>
                </a:lnTo>
                <a:lnTo>
                  <a:pt x="695058" y="2911907"/>
                </a:lnTo>
                <a:lnTo>
                  <a:pt x="695058" y="2934195"/>
                </a:lnTo>
                <a:lnTo>
                  <a:pt x="717004" y="2934195"/>
                </a:lnTo>
                <a:lnTo>
                  <a:pt x="717004" y="2911907"/>
                </a:lnTo>
                <a:lnTo>
                  <a:pt x="739292" y="2911907"/>
                </a:lnTo>
                <a:lnTo>
                  <a:pt x="739292" y="2889961"/>
                </a:lnTo>
                <a:lnTo>
                  <a:pt x="717004" y="2889961"/>
                </a:lnTo>
                <a:lnTo>
                  <a:pt x="717004" y="2867673"/>
                </a:lnTo>
                <a:close/>
                <a:moveTo>
                  <a:pt x="714946" y="3148508"/>
                </a:moveTo>
                <a:lnTo>
                  <a:pt x="697116" y="3148508"/>
                </a:lnTo>
                <a:lnTo>
                  <a:pt x="697116" y="3166339"/>
                </a:lnTo>
                <a:lnTo>
                  <a:pt x="679285" y="3166339"/>
                </a:lnTo>
                <a:lnTo>
                  <a:pt x="679285" y="3184169"/>
                </a:lnTo>
                <a:lnTo>
                  <a:pt x="697116" y="3184169"/>
                </a:lnTo>
                <a:lnTo>
                  <a:pt x="697116" y="3202000"/>
                </a:lnTo>
                <a:lnTo>
                  <a:pt x="714946" y="3202000"/>
                </a:lnTo>
                <a:lnTo>
                  <a:pt x="714946" y="3184169"/>
                </a:lnTo>
                <a:lnTo>
                  <a:pt x="732777" y="3184169"/>
                </a:lnTo>
                <a:lnTo>
                  <a:pt x="732777" y="3166339"/>
                </a:lnTo>
                <a:lnTo>
                  <a:pt x="714946" y="3166339"/>
                </a:lnTo>
                <a:lnTo>
                  <a:pt x="714946" y="3148508"/>
                </a:lnTo>
                <a:close/>
                <a:moveTo>
                  <a:pt x="782841" y="3287382"/>
                </a:moveTo>
                <a:lnTo>
                  <a:pt x="766381" y="3287382"/>
                </a:lnTo>
                <a:lnTo>
                  <a:pt x="766381" y="3304184"/>
                </a:lnTo>
                <a:lnTo>
                  <a:pt x="749579" y="3304184"/>
                </a:lnTo>
                <a:lnTo>
                  <a:pt x="749579" y="3320644"/>
                </a:lnTo>
                <a:lnTo>
                  <a:pt x="766381" y="3320644"/>
                </a:lnTo>
                <a:lnTo>
                  <a:pt x="766381" y="3337446"/>
                </a:lnTo>
                <a:lnTo>
                  <a:pt x="782841" y="3337446"/>
                </a:lnTo>
                <a:lnTo>
                  <a:pt x="782841" y="3320644"/>
                </a:lnTo>
                <a:lnTo>
                  <a:pt x="799643" y="3320644"/>
                </a:lnTo>
                <a:lnTo>
                  <a:pt x="799643" y="3304184"/>
                </a:lnTo>
                <a:lnTo>
                  <a:pt x="782841" y="3304184"/>
                </a:lnTo>
                <a:lnTo>
                  <a:pt x="782841" y="3287382"/>
                </a:lnTo>
                <a:close/>
                <a:moveTo>
                  <a:pt x="648767" y="2729827"/>
                </a:moveTo>
                <a:lnTo>
                  <a:pt x="626135" y="2729827"/>
                </a:lnTo>
                <a:lnTo>
                  <a:pt x="626135" y="2752458"/>
                </a:lnTo>
                <a:lnTo>
                  <a:pt x="603504" y="2752458"/>
                </a:lnTo>
                <a:lnTo>
                  <a:pt x="603504" y="2775090"/>
                </a:lnTo>
                <a:lnTo>
                  <a:pt x="626135" y="2775090"/>
                </a:lnTo>
                <a:lnTo>
                  <a:pt x="626135" y="2797721"/>
                </a:lnTo>
                <a:lnTo>
                  <a:pt x="648767" y="2797721"/>
                </a:lnTo>
                <a:lnTo>
                  <a:pt x="648767" y="2775090"/>
                </a:lnTo>
                <a:lnTo>
                  <a:pt x="671398" y="2775090"/>
                </a:lnTo>
                <a:lnTo>
                  <a:pt x="671398" y="2752458"/>
                </a:lnTo>
                <a:lnTo>
                  <a:pt x="648767" y="2752458"/>
                </a:lnTo>
                <a:lnTo>
                  <a:pt x="648767" y="2729827"/>
                </a:lnTo>
                <a:close/>
                <a:moveTo>
                  <a:pt x="785241" y="3006204"/>
                </a:moveTo>
                <a:lnTo>
                  <a:pt x="763981" y="3006204"/>
                </a:lnTo>
                <a:lnTo>
                  <a:pt x="763981" y="3027464"/>
                </a:lnTo>
                <a:lnTo>
                  <a:pt x="742721" y="3027464"/>
                </a:lnTo>
                <a:lnTo>
                  <a:pt x="742721" y="3048724"/>
                </a:lnTo>
                <a:lnTo>
                  <a:pt x="763981" y="3048724"/>
                </a:lnTo>
                <a:lnTo>
                  <a:pt x="763981" y="3069984"/>
                </a:lnTo>
                <a:lnTo>
                  <a:pt x="785241" y="3069984"/>
                </a:lnTo>
                <a:lnTo>
                  <a:pt x="785241" y="3048724"/>
                </a:lnTo>
                <a:lnTo>
                  <a:pt x="806501" y="3048724"/>
                </a:lnTo>
                <a:lnTo>
                  <a:pt x="806501" y="3027464"/>
                </a:lnTo>
                <a:lnTo>
                  <a:pt x="785241" y="3027464"/>
                </a:lnTo>
                <a:lnTo>
                  <a:pt x="785241" y="3006204"/>
                </a:lnTo>
                <a:close/>
                <a:moveTo>
                  <a:pt x="850735" y="3427286"/>
                </a:moveTo>
                <a:lnTo>
                  <a:pt x="835647" y="3427286"/>
                </a:lnTo>
                <a:lnTo>
                  <a:pt x="835647" y="3442030"/>
                </a:lnTo>
                <a:lnTo>
                  <a:pt x="820903" y="3442030"/>
                </a:lnTo>
                <a:lnTo>
                  <a:pt x="820903" y="3457118"/>
                </a:lnTo>
                <a:lnTo>
                  <a:pt x="835647" y="3457118"/>
                </a:lnTo>
                <a:lnTo>
                  <a:pt x="835647" y="3471863"/>
                </a:lnTo>
                <a:lnTo>
                  <a:pt x="850735" y="3471863"/>
                </a:lnTo>
                <a:lnTo>
                  <a:pt x="850735" y="3457118"/>
                </a:lnTo>
                <a:lnTo>
                  <a:pt x="865480" y="3457118"/>
                </a:lnTo>
                <a:lnTo>
                  <a:pt x="865480" y="3442030"/>
                </a:lnTo>
                <a:lnTo>
                  <a:pt x="850735" y="3442030"/>
                </a:lnTo>
                <a:lnTo>
                  <a:pt x="850735" y="3427286"/>
                </a:lnTo>
                <a:close/>
                <a:moveTo>
                  <a:pt x="918286" y="3567189"/>
                </a:moveTo>
                <a:lnTo>
                  <a:pt x="905256" y="3567189"/>
                </a:lnTo>
                <a:lnTo>
                  <a:pt x="905256" y="3580219"/>
                </a:lnTo>
                <a:lnTo>
                  <a:pt x="892226" y="3580219"/>
                </a:lnTo>
                <a:lnTo>
                  <a:pt x="892226" y="3593249"/>
                </a:lnTo>
                <a:lnTo>
                  <a:pt x="905256" y="3593249"/>
                </a:lnTo>
                <a:lnTo>
                  <a:pt x="905256" y="3606279"/>
                </a:lnTo>
                <a:lnTo>
                  <a:pt x="918286" y="3606279"/>
                </a:lnTo>
                <a:lnTo>
                  <a:pt x="918286" y="3593249"/>
                </a:lnTo>
                <a:lnTo>
                  <a:pt x="931316" y="3593249"/>
                </a:lnTo>
                <a:lnTo>
                  <a:pt x="931316" y="3580219"/>
                </a:lnTo>
                <a:lnTo>
                  <a:pt x="918286" y="3580219"/>
                </a:lnTo>
                <a:lnTo>
                  <a:pt x="918286" y="3567189"/>
                </a:lnTo>
                <a:close/>
                <a:moveTo>
                  <a:pt x="1882178" y="3556216"/>
                </a:moveTo>
                <a:lnTo>
                  <a:pt x="1861604" y="3556216"/>
                </a:lnTo>
                <a:lnTo>
                  <a:pt x="1861604" y="3576447"/>
                </a:lnTo>
                <a:lnTo>
                  <a:pt x="1841373" y="3576447"/>
                </a:lnTo>
                <a:lnTo>
                  <a:pt x="1841373" y="3597021"/>
                </a:lnTo>
                <a:lnTo>
                  <a:pt x="1861604" y="3597021"/>
                </a:lnTo>
                <a:lnTo>
                  <a:pt x="1861604" y="3617252"/>
                </a:lnTo>
                <a:lnTo>
                  <a:pt x="1882178" y="3617252"/>
                </a:lnTo>
                <a:lnTo>
                  <a:pt x="1882178" y="3597021"/>
                </a:lnTo>
                <a:lnTo>
                  <a:pt x="1902409" y="3597021"/>
                </a:lnTo>
                <a:lnTo>
                  <a:pt x="1902409" y="3576447"/>
                </a:lnTo>
                <a:lnTo>
                  <a:pt x="1882178" y="3576447"/>
                </a:lnTo>
                <a:lnTo>
                  <a:pt x="1882178" y="3556216"/>
                </a:lnTo>
                <a:close/>
                <a:moveTo>
                  <a:pt x="830847" y="2937624"/>
                </a:moveTo>
                <a:lnTo>
                  <a:pt x="855535" y="2937624"/>
                </a:lnTo>
                <a:lnTo>
                  <a:pt x="855535" y="2913278"/>
                </a:lnTo>
                <a:lnTo>
                  <a:pt x="879881" y="2913278"/>
                </a:lnTo>
                <a:lnTo>
                  <a:pt x="879881" y="2888590"/>
                </a:lnTo>
                <a:lnTo>
                  <a:pt x="855535" y="2888590"/>
                </a:lnTo>
                <a:lnTo>
                  <a:pt x="855535" y="2864244"/>
                </a:lnTo>
                <a:lnTo>
                  <a:pt x="830847" y="2864244"/>
                </a:lnTo>
                <a:lnTo>
                  <a:pt x="830847" y="2888590"/>
                </a:lnTo>
                <a:lnTo>
                  <a:pt x="806501" y="2888590"/>
                </a:lnTo>
                <a:lnTo>
                  <a:pt x="806501" y="2913278"/>
                </a:lnTo>
                <a:lnTo>
                  <a:pt x="830847" y="2913278"/>
                </a:lnTo>
                <a:lnTo>
                  <a:pt x="830847" y="2937624"/>
                </a:lnTo>
                <a:close/>
                <a:moveTo>
                  <a:pt x="712546" y="3430029"/>
                </a:moveTo>
                <a:lnTo>
                  <a:pt x="699516" y="3430029"/>
                </a:lnTo>
                <a:lnTo>
                  <a:pt x="699516" y="3443059"/>
                </a:lnTo>
                <a:lnTo>
                  <a:pt x="686486" y="3443059"/>
                </a:lnTo>
                <a:lnTo>
                  <a:pt x="686486" y="3456089"/>
                </a:lnTo>
                <a:lnTo>
                  <a:pt x="699516" y="3456089"/>
                </a:lnTo>
                <a:lnTo>
                  <a:pt x="699516" y="3469119"/>
                </a:lnTo>
                <a:lnTo>
                  <a:pt x="712546" y="3469119"/>
                </a:lnTo>
                <a:lnTo>
                  <a:pt x="712546" y="3456089"/>
                </a:lnTo>
                <a:lnTo>
                  <a:pt x="725576" y="3456089"/>
                </a:lnTo>
                <a:lnTo>
                  <a:pt x="725576" y="3443059"/>
                </a:lnTo>
                <a:lnTo>
                  <a:pt x="712546" y="3443059"/>
                </a:lnTo>
                <a:lnTo>
                  <a:pt x="712546" y="3430029"/>
                </a:lnTo>
                <a:close/>
                <a:moveTo>
                  <a:pt x="1741246" y="3841166"/>
                </a:moveTo>
                <a:lnTo>
                  <a:pt x="1728216" y="3841166"/>
                </a:lnTo>
                <a:lnTo>
                  <a:pt x="1728216" y="3854539"/>
                </a:lnTo>
                <a:lnTo>
                  <a:pt x="1714843" y="3854539"/>
                </a:lnTo>
                <a:lnTo>
                  <a:pt x="1714843" y="3867569"/>
                </a:lnTo>
                <a:lnTo>
                  <a:pt x="1728216" y="3867569"/>
                </a:lnTo>
                <a:lnTo>
                  <a:pt x="1728216" y="3880942"/>
                </a:lnTo>
                <a:lnTo>
                  <a:pt x="1741246" y="3880942"/>
                </a:lnTo>
                <a:lnTo>
                  <a:pt x="1741246" y="3867569"/>
                </a:lnTo>
                <a:lnTo>
                  <a:pt x="1754619" y="3867569"/>
                </a:lnTo>
                <a:lnTo>
                  <a:pt x="1754619" y="3854539"/>
                </a:lnTo>
                <a:lnTo>
                  <a:pt x="1741246" y="3854539"/>
                </a:lnTo>
                <a:lnTo>
                  <a:pt x="1741246" y="3841166"/>
                </a:lnTo>
                <a:close/>
                <a:moveTo>
                  <a:pt x="1674381" y="3699205"/>
                </a:moveTo>
                <a:lnTo>
                  <a:pt x="1657921" y="3699205"/>
                </a:lnTo>
                <a:lnTo>
                  <a:pt x="1657921" y="3715664"/>
                </a:lnTo>
                <a:lnTo>
                  <a:pt x="1641462" y="3715664"/>
                </a:lnTo>
                <a:lnTo>
                  <a:pt x="1641462" y="3732124"/>
                </a:lnTo>
                <a:lnTo>
                  <a:pt x="1657921" y="3732124"/>
                </a:lnTo>
                <a:lnTo>
                  <a:pt x="1657921" y="3748583"/>
                </a:lnTo>
                <a:lnTo>
                  <a:pt x="1674381" y="3748583"/>
                </a:lnTo>
                <a:lnTo>
                  <a:pt x="1674381" y="3732124"/>
                </a:lnTo>
                <a:lnTo>
                  <a:pt x="1690840" y="3732124"/>
                </a:lnTo>
                <a:lnTo>
                  <a:pt x="1690840" y="3715664"/>
                </a:lnTo>
                <a:lnTo>
                  <a:pt x="1674381" y="3715664"/>
                </a:lnTo>
                <a:lnTo>
                  <a:pt x="1674381" y="3699205"/>
                </a:lnTo>
                <a:close/>
                <a:moveTo>
                  <a:pt x="1677467" y="3415627"/>
                </a:moveTo>
                <a:lnTo>
                  <a:pt x="1654835" y="3415627"/>
                </a:lnTo>
                <a:lnTo>
                  <a:pt x="1654835" y="3438258"/>
                </a:lnTo>
                <a:lnTo>
                  <a:pt x="1632204" y="3438258"/>
                </a:lnTo>
                <a:lnTo>
                  <a:pt x="1632204" y="3460890"/>
                </a:lnTo>
                <a:lnTo>
                  <a:pt x="1654835" y="3460890"/>
                </a:lnTo>
                <a:lnTo>
                  <a:pt x="1654835" y="3483521"/>
                </a:lnTo>
                <a:lnTo>
                  <a:pt x="1677467" y="3483521"/>
                </a:lnTo>
                <a:lnTo>
                  <a:pt x="1677467" y="3460890"/>
                </a:lnTo>
                <a:lnTo>
                  <a:pt x="1700098" y="3460890"/>
                </a:lnTo>
                <a:lnTo>
                  <a:pt x="1700098" y="3438258"/>
                </a:lnTo>
                <a:lnTo>
                  <a:pt x="1677467" y="3438258"/>
                </a:lnTo>
                <a:lnTo>
                  <a:pt x="1677467" y="3415627"/>
                </a:lnTo>
                <a:close/>
                <a:moveTo>
                  <a:pt x="1604086" y="3841852"/>
                </a:moveTo>
                <a:lnTo>
                  <a:pt x="1591056" y="3841852"/>
                </a:lnTo>
                <a:lnTo>
                  <a:pt x="1591056" y="3854539"/>
                </a:lnTo>
                <a:lnTo>
                  <a:pt x="1578369" y="3854539"/>
                </a:lnTo>
                <a:lnTo>
                  <a:pt x="1578369" y="3867569"/>
                </a:lnTo>
                <a:lnTo>
                  <a:pt x="1591056" y="3867569"/>
                </a:lnTo>
                <a:lnTo>
                  <a:pt x="1591056" y="3880256"/>
                </a:lnTo>
                <a:lnTo>
                  <a:pt x="1604086" y="3880256"/>
                </a:lnTo>
                <a:lnTo>
                  <a:pt x="1604086" y="3867569"/>
                </a:lnTo>
                <a:lnTo>
                  <a:pt x="1616773" y="3867569"/>
                </a:lnTo>
                <a:lnTo>
                  <a:pt x="1616773" y="3854539"/>
                </a:lnTo>
                <a:lnTo>
                  <a:pt x="1604086" y="3854539"/>
                </a:lnTo>
                <a:lnTo>
                  <a:pt x="1604086" y="3841852"/>
                </a:lnTo>
                <a:close/>
                <a:moveTo>
                  <a:pt x="1607172" y="3557588"/>
                </a:moveTo>
                <a:lnTo>
                  <a:pt x="1587970" y="3557588"/>
                </a:lnTo>
                <a:lnTo>
                  <a:pt x="1587970" y="3577133"/>
                </a:lnTo>
                <a:lnTo>
                  <a:pt x="1568425" y="3577133"/>
                </a:lnTo>
                <a:lnTo>
                  <a:pt x="1568425" y="3596335"/>
                </a:lnTo>
                <a:lnTo>
                  <a:pt x="1587970" y="3596335"/>
                </a:lnTo>
                <a:lnTo>
                  <a:pt x="1587970" y="3615881"/>
                </a:lnTo>
                <a:lnTo>
                  <a:pt x="1607172" y="3615881"/>
                </a:lnTo>
                <a:lnTo>
                  <a:pt x="1607172" y="3596335"/>
                </a:lnTo>
                <a:lnTo>
                  <a:pt x="1626718" y="3596335"/>
                </a:lnTo>
                <a:lnTo>
                  <a:pt x="1626718" y="3577133"/>
                </a:lnTo>
                <a:lnTo>
                  <a:pt x="1607172" y="3577133"/>
                </a:lnTo>
                <a:lnTo>
                  <a:pt x="1607172" y="3557588"/>
                </a:lnTo>
                <a:close/>
                <a:moveTo>
                  <a:pt x="1539964" y="3416313"/>
                </a:moveTo>
                <a:lnTo>
                  <a:pt x="1518018" y="3416313"/>
                </a:lnTo>
                <a:lnTo>
                  <a:pt x="1518018" y="3438601"/>
                </a:lnTo>
                <a:lnTo>
                  <a:pt x="1495730" y="3438601"/>
                </a:lnTo>
                <a:lnTo>
                  <a:pt x="1495730" y="3460547"/>
                </a:lnTo>
                <a:lnTo>
                  <a:pt x="1518018" y="3460547"/>
                </a:lnTo>
                <a:lnTo>
                  <a:pt x="1518018" y="3482835"/>
                </a:lnTo>
                <a:lnTo>
                  <a:pt x="1539964" y="3482835"/>
                </a:lnTo>
                <a:lnTo>
                  <a:pt x="1539964" y="3460547"/>
                </a:lnTo>
                <a:lnTo>
                  <a:pt x="1562252" y="3460547"/>
                </a:lnTo>
                <a:lnTo>
                  <a:pt x="1562252" y="3438601"/>
                </a:lnTo>
                <a:lnTo>
                  <a:pt x="1539964" y="3438601"/>
                </a:lnTo>
                <a:lnTo>
                  <a:pt x="1539964" y="3416313"/>
                </a:lnTo>
                <a:close/>
                <a:moveTo>
                  <a:pt x="1878749" y="3840480"/>
                </a:moveTo>
                <a:lnTo>
                  <a:pt x="1865033" y="3840480"/>
                </a:lnTo>
                <a:lnTo>
                  <a:pt x="1865033" y="3854196"/>
                </a:lnTo>
                <a:lnTo>
                  <a:pt x="1851317" y="3854196"/>
                </a:lnTo>
                <a:lnTo>
                  <a:pt x="1851317" y="3867912"/>
                </a:lnTo>
                <a:lnTo>
                  <a:pt x="1865033" y="3867912"/>
                </a:lnTo>
                <a:lnTo>
                  <a:pt x="1865033" y="3881628"/>
                </a:lnTo>
                <a:lnTo>
                  <a:pt x="1878749" y="3881628"/>
                </a:lnTo>
                <a:lnTo>
                  <a:pt x="1878749" y="3867912"/>
                </a:lnTo>
                <a:lnTo>
                  <a:pt x="1892465" y="3867912"/>
                </a:lnTo>
                <a:lnTo>
                  <a:pt x="1892465" y="3854196"/>
                </a:lnTo>
                <a:lnTo>
                  <a:pt x="1878749" y="3854196"/>
                </a:lnTo>
                <a:lnTo>
                  <a:pt x="1878749" y="3840480"/>
                </a:lnTo>
                <a:close/>
                <a:moveTo>
                  <a:pt x="1744675" y="3556902"/>
                </a:moveTo>
                <a:lnTo>
                  <a:pt x="1724787" y="3556902"/>
                </a:lnTo>
                <a:lnTo>
                  <a:pt x="1724787" y="3576790"/>
                </a:lnTo>
                <a:lnTo>
                  <a:pt x="1704899" y="3576790"/>
                </a:lnTo>
                <a:lnTo>
                  <a:pt x="1704899" y="3596678"/>
                </a:lnTo>
                <a:lnTo>
                  <a:pt x="1724787" y="3596678"/>
                </a:lnTo>
                <a:lnTo>
                  <a:pt x="1724787" y="3616566"/>
                </a:lnTo>
                <a:lnTo>
                  <a:pt x="1744675" y="3616566"/>
                </a:lnTo>
                <a:lnTo>
                  <a:pt x="1744675" y="3596678"/>
                </a:lnTo>
                <a:lnTo>
                  <a:pt x="1764563" y="3596678"/>
                </a:lnTo>
                <a:lnTo>
                  <a:pt x="1764563" y="3576790"/>
                </a:lnTo>
                <a:lnTo>
                  <a:pt x="1744675" y="3576790"/>
                </a:lnTo>
                <a:lnTo>
                  <a:pt x="1744675" y="3556902"/>
                </a:lnTo>
                <a:close/>
                <a:moveTo>
                  <a:pt x="1814970" y="3414598"/>
                </a:moveTo>
                <a:lnTo>
                  <a:pt x="1791652" y="3414598"/>
                </a:lnTo>
                <a:lnTo>
                  <a:pt x="1791652" y="3437915"/>
                </a:lnTo>
                <a:lnTo>
                  <a:pt x="1768335" y="3437915"/>
                </a:lnTo>
                <a:lnTo>
                  <a:pt x="1768335" y="3461233"/>
                </a:lnTo>
                <a:lnTo>
                  <a:pt x="1791652" y="3461233"/>
                </a:lnTo>
                <a:lnTo>
                  <a:pt x="1791652" y="3484550"/>
                </a:lnTo>
                <a:lnTo>
                  <a:pt x="1814970" y="3484550"/>
                </a:lnTo>
                <a:lnTo>
                  <a:pt x="1814970" y="3461233"/>
                </a:lnTo>
                <a:lnTo>
                  <a:pt x="1838287" y="3461233"/>
                </a:lnTo>
                <a:lnTo>
                  <a:pt x="1838287" y="3437915"/>
                </a:lnTo>
                <a:lnTo>
                  <a:pt x="1814970" y="3437915"/>
                </a:lnTo>
                <a:lnTo>
                  <a:pt x="1814970" y="3414598"/>
                </a:lnTo>
                <a:close/>
                <a:moveTo>
                  <a:pt x="1811884" y="3698519"/>
                </a:moveTo>
                <a:lnTo>
                  <a:pt x="1794739" y="3698519"/>
                </a:lnTo>
                <a:lnTo>
                  <a:pt x="1794739" y="3715322"/>
                </a:lnTo>
                <a:lnTo>
                  <a:pt x="1777936" y="3715322"/>
                </a:lnTo>
                <a:lnTo>
                  <a:pt x="1777936" y="3732467"/>
                </a:lnTo>
                <a:lnTo>
                  <a:pt x="1794739" y="3732467"/>
                </a:lnTo>
                <a:lnTo>
                  <a:pt x="1794739" y="3749269"/>
                </a:lnTo>
                <a:lnTo>
                  <a:pt x="1811884" y="3749269"/>
                </a:lnTo>
                <a:lnTo>
                  <a:pt x="1811884" y="3732467"/>
                </a:lnTo>
                <a:lnTo>
                  <a:pt x="1828686" y="3732467"/>
                </a:lnTo>
                <a:lnTo>
                  <a:pt x="1828686" y="3715322"/>
                </a:lnTo>
                <a:lnTo>
                  <a:pt x="1811884" y="3715322"/>
                </a:lnTo>
                <a:lnTo>
                  <a:pt x="1811884" y="3698519"/>
                </a:lnTo>
                <a:close/>
                <a:moveTo>
                  <a:pt x="1402461" y="3417684"/>
                </a:moveTo>
                <a:lnTo>
                  <a:pt x="1381201" y="3417684"/>
                </a:lnTo>
                <a:lnTo>
                  <a:pt x="1381201" y="3438944"/>
                </a:lnTo>
                <a:lnTo>
                  <a:pt x="1359941" y="3438944"/>
                </a:lnTo>
                <a:lnTo>
                  <a:pt x="1359941" y="3460204"/>
                </a:lnTo>
                <a:lnTo>
                  <a:pt x="1381201" y="3460204"/>
                </a:lnTo>
                <a:lnTo>
                  <a:pt x="1381201" y="3481464"/>
                </a:lnTo>
                <a:lnTo>
                  <a:pt x="1402461" y="3481464"/>
                </a:lnTo>
                <a:lnTo>
                  <a:pt x="1402461" y="3460204"/>
                </a:lnTo>
                <a:lnTo>
                  <a:pt x="1423721" y="3460204"/>
                </a:lnTo>
                <a:lnTo>
                  <a:pt x="1423721" y="3438944"/>
                </a:lnTo>
                <a:lnTo>
                  <a:pt x="1402461" y="3438944"/>
                </a:lnTo>
                <a:lnTo>
                  <a:pt x="1402461" y="3417684"/>
                </a:lnTo>
                <a:close/>
                <a:moveTo>
                  <a:pt x="1334910" y="3277438"/>
                </a:moveTo>
                <a:lnTo>
                  <a:pt x="1311592" y="3277438"/>
                </a:lnTo>
                <a:lnTo>
                  <a:pt x="1311592" y="3300755"/>
                </a:lnTo>
                <a:lnTo>
                  <a:pt x="1288275" y="3300755"/>
                </a:lnTo>
                <a:lnTo>
                  <a:pt x="1288275" y="3324073"/>
                </a:lnTo>
                <a:lnTo>
                  <a:pt x="1311592" y="3324073"/>
                </a:lnTo>
                <a:lnTo>
                  <a:pt x="1311592" y="3347390"/>
                </a:lnTo>
                <a:lnTo>
                  <a:pt x="1334910" y="3347390"/>
                </a:lnTo>
                <a:lnTo>
                  <a:pt x="1334910" y="3324073"/>
                </a:lnTo>
                <a:lnTo>
                  <a:pt x="1358227" y="3324073"/>
                </a:lnTo>
                <a:lnTo>
                  <a:pt x="1358227" y="3300755"/>
                </a:lnTo>
                <a:lnTo>
                  <a:pt x="1334910" y="3300755"/>
                </a:lnTo>
                <a:lnTo>
                  <a:pt x="1334910" y="3277438"/>
                </a:lnTo>
                <a:close/>
                <a:moveTo>
                  <a:pt x="1399375" y="3701263"/>
                </a:moveTo>
                <a:lnTo>
                  <a:pt x="1384287" y="3701263"/>
                </a:lnTo>
                <a:lnTo>
                  <a:pt x="1384287" y="3716350"/>
                </a:lnTo>
                <a:lnTo>
                  <a:pt x="1369200" y="3716350"/>
                </a:lnTo>
                <a:lnTo>
                  <a:pt x="1369200" y="3731438"/>
                </a:lnTo>
                <a:lnTo>
                  <a:pt x="1384287" y="3731438"/>
                </a:lnTo>
                <a:lnTo>
                  <a:pt x="1384287" y="3746525"/>
                </a:lnTo>
                <a:lnTo>
                  <a:pt x="1399375" y="3746525"/>
                </a:lnTo>
                <a:lnTo>
                  <a:pt x="1399375" y="3731438"/>
                </a:lnTo>
                <a:lnTo>
                  <a:pt x="1414462" y="3731438"/>
                </a:lnTo>
                <a:lnTo>
                  <a:pt x="1414462" y="3716350"/>
                </a:lnTo>
                <a:lnTo>
                  <a:pt x="1399375" y="3716350"/>
                </a:lnTo>
                <a:lnTo>
                  <a:pt x="1399375" y="3701263"/>
                </a:lnTo>
                <a:close/>
                <a:moveTo>
                  <a:pt x="1332166" y="3560331"/>
                </a:moveTo>
                <a:lnTo>
                  <a:pt x="1314336" y="3560331"/>
                </a:lnTo>
                <a:lnTo>
                  <a:pt x="1314336" y="3577819"/>
                </a:lnTo>
                <a:lnTo>
                  <a:pt x="1296848" y="3577819"/>
                </a:lnTo>
                <a:lnTo>
                  <a:pt x="1296848" y="3595649"/>
                </a:lnTo>
                <a:lnTo>
                  <a:pt x="1314336" y="3595649"/>
                </a:lnTo>
                <a:lnTo>
                  <a:pt x="1314336" y="3613137"/>
                </a:lnTo>
                <a:lnTo>
                  <a:pt x="1332166" y="3613137"/>
                </a:lnTo>
                <a:lnTo>
                  <a:pt x="1332166" y="3595649"/>
                </a:lnTo>
                <a:lnTo>
                  <a:pt x="1349654" y="3595649"/>
                </a:lnTo>
                <a:lnTo>
                  <a:pt x="1349654" y="3577819"/>
                </a:lnTo>
                <a:lnTo>
                  <a:pt x="1332166" y="3577819"/>
                </a:lnTo>
                <a:lnTo>
                  <a:pt x="1332166" y="3560331"/>
                </a:lnTo>
                <a:close/>
                <a:moveTo>
                  <a:pt x="1264615" y="3419399"/>
                </a:moveTo>
                <a:lnTo>
                  <a:pt x="1244727" y="3419399"/>
                </a:lnTo>
                <a:lnTo>
                  <a:pt x="1244727" y="3439630"/>
                </a:lnTo>
                <a:lnTo>
                  <a:pt x="1224496" y="3439630"/>
                </a:lnTo>
                <a:lnTo>
                  <a:pt x="1224496" y="3459518"/>
                </a:lnTo>
                <a:lnTo>
                  <a:pt x="1244727" y="3459518"/>
                </a:lnTo>
                <a:lnTo>
                  <a:pt x="1244727" y="3479749"/>
                </a:lnTo>
                <a:lnTo>
                  <a:pt x="1264615" y="3479749"/>
                </a:lnTo>
                <a:lnTo>
                  <a:pt x="1264615" y="3459518"/>
                </a:lnTo>
                <a:lnTo>
                  <a:pt x="1284846" y="3459518"/>
                </a:lnTo>
                <a:lnTo>
                  <a:pt x="1284846" y="3439630"/>
                </a:lnTo>
                <a:lnTo>
                  <a:pt x="1264615" y="3439630"/>
                </a:lnTo>
                <a:lnTo>
                  <a:pt x="1264615" y="3419399"/>
                </a:lnTo>
                <a:close/>
                <a:moveTo>
                  <a:pt x="1536878" y="3699891"/>
                </a:moveTo>
                <a:lnTo>
                  <a:pt x="1521104" y="3699891"/>
                </a:lnTo>
                <a:lnTo>
                  <a:pt x="1521104" y="3716007"/>
                </a:lnTo>
                <a:lnTo>
                  <a:pt x="1504988" y="3716007"/>
                </a:lnTo>
                <a:lnTo>
                  <a:pt x="1504988" y="3731781"/>
                </a:lnTo>
                <a:lnTo>
                  <a:pt x="1521104" y="3731781"/>
                </a:lnTo>
                <a:lnTo>
                  <a:pt x="1521104" y="3747897"/>
                </a:lnTo>
                <a:lnTo>
                  <a:pt x="1536878" y="3747897"/>
                </a:lnTo>
                <a:lnTo>
                  <a:pt x="1536878" y="3731781"/>
                </a:lnTo>
                <a:lnTo>
                  <a:pt x="1552994" y="3731781"/>
                </a:lnTo>
                <a:lnTo>
                  <a:pt x="1552994" y="3716007"/>
                </a:lnTo>
                <a:lnTo>
                  <a:pt x="1536878" y="3716007"/>
                </a:lnTo>
                <a:lnTo>
                  <a:pt x="1536878" y="3699891"/>
                </a:lnTo>
                <a:close/>
                <a:moveTo>
                  <a:pt x="1466583" y="3842880"/>
                </a:moveTo>
                <a:lnTo>
                  <a:pt x="1454239" y="3842880"/>
                </a:lnTo>
                <a:lnTo>
                  <a:pt x="1454239" y="3854882"/>
                </a:lnTo>
                <a:lnTo>
                  <a:pt x="1442237" y="3854882"/>
                </a:lnTo>
                <a:lnTo>
                  <a:pt x="1442237" y="3867226"/>
                </a:lnTo>
                <a:lnTo>
                  <a:pt x="1454239" y="3867226"/>
                </a:lnTo>
                <a:lnTo>
                  <a:pt x="1454239" y="3879228"/>
                </a:lnTo>
                <a:lnTo>
                  <a:pt x="1466583" y="3879228"/>
                </a:lnTo>
                <a:lnTo>
                  <a:pt x="1466583" y="3867226"/>
                </a:lnTo>
                <a:lnTo>
                  <a:pt x="1478585" y="3867226"/>
                </a:lnTo>
                <a:lnTo>
                  <a:pt x="1478585" y="3854882"/>
                </a:lnTo>
                <a:lnTo>
                  <a:pt x="1466583" y="3854882"/>
                </a:lnTo>
                <a:lnTo>
                  <a:pt x="1466583" y="3842880"/>
                </a:lnTo>
                <a:close/>
                <a:moveTo>
                  <a:pt x="1261529" y="3703320"/>
                </a:moveTo>
                <a:lnTo>
                  <a:pt x="1247813" y="3703320"/>
                </a:lnTo>
                <a:lnTo>
                  <a:pt x="1247813" y="3717036"/>
                </a:lnTo>
                <a:lnTo>
                  <a:pt x="1234097" y="3717036"/>
                </a:lnTo>
                <a:lnTo>
                  <a:pt x="1234097" y="3730752"/>
                </a:lnTo>
                <a:lnTo>
                  <a:pt x="1247813" y="3730752"/>
                </a:lnTo>
                <a:lnTo>
                  <a:pt x="1247813" y="3744468"/>
                </a:lnTo>
                <a:lnTo>
                  <a:pt x="1261529" y="3744468"/>
                </a:lnTo>
                <a:lnTo>
                  <a:pt x="1261529" y="3730752"/>
                </a:lnTo>
                <a:lnTo>
                  <a:pt x="1275245" y="3730752"/>
                </a:lnTo>
                <a:lnTo>
                  <a:pt x="1275245" y="3717036"/>
                </a:lnTo>
                <a:lnTo>
                  <a:pt x="1261529" y="3717036"/>
                </a:lnTo>
                <a:lnTo>
                  <a:pt x="1261529" y="3703320"/>
                </a:lnTo>
                <a:close/>
                <a:moveTo>
                  <a:pt x="1469669" y="3558616"/>
                </a:moveTo>
                <a:lnTo>
                  <a:pt x="1451153" y="3558616"/>
                </a:lnTo>
                <a:lnTo>
                  <a:pt x="1451153" y="3577476"/>
                </a:lnTo>
                <a:lnTo>
                  <a:pt x="1432293" y="3577476"/>
                </a:lnTo>
                <a:lnTo>
                  <a:pt x="1432293" y="3595992"/>
                </a:lnTo>
                <a:lnTo>
                  <a:pt x="1451153" y="3595992"/>
                </a:lnTo>
                <a:lnTo>
                  <a:pt x="1451153" y="3614852"/>
                </a:lnTo>
                <a:lnTo>
                  <a:pt x="1469669" y="3614852"/>
                </a:lnTo>
                <a:lnTo>
                  <a:pt x="1469669" y="3595992"/>
                </a:lnTo>
                <a:lnTo>
                  <a:pt x="1488529" y="3595992"/>
                </a:lnTo>
                <a:lnTo>
                  <a:pt x="1488529" y="3577476"/>
                </a:lnTo>
                <a:lnTo>
                  <a:pt x="1469669" y="3577476"/>
                </a:lnTo>
                <a:lnTo>
                  <a:pt x="1469669" y="3558616"/>
                </a:lnTo>
                <a:close/>
                <a:moveTo>
                  <a:pt x="1448067" y="3349104"/>
                </a:moveTo>
                <a:lnTo>
                  <a:pt x="1472755" y="3349104"/>
                </a:lnTo>
                <a:lnTo>
                  <a:pt x="1472755" y="3324758"/>
                </a:lnTo>
                <a:lnTo>
                  <a:pt x="1497101" y="3324758"/>
                </a:lnTo>
                <a:lnTo>
                  <a:pt x="1497101" y="3300070"/>
                </a:lnTo>
                <a:lnTo>
                  <a:pt x="1472755" y="3300070"/>
                </a:lnTo>
                <a:lnTo>
                  <a:pt x="1472755" y="3275724"/>
                </a:lnTo>
                <a:lnTo>
                  <a:pt x="1448067" y="3275724"/>
                </a:lnTo>
                <a:lnTo>
                  <a:pt x="1448067" y="3300070"/>
                </a:lnTo>
                <a:lnTo>
                  <a:pt x="1423721" y="3300070"/>
                </a:lnTo>
                <a:lnTo>
                  <a:pt x="1423721" y="3324758"/>
                </a:lnTo>
                <a:lnTo>
                  <a:pt x="1448067" y="3324758"/>
                </a:lnTo>
                <a:lnTo>
                  <a:pt x="1448067" y="3349104"/>
                </a:lnTo>
                <a:close/>
                <a:moveTo>
                  <a:pt x="853135" y="3145079"/>
                </a:moveTo>
                <a:lnTo>
                  <a:pt x="833247" y="3145079"/>
                </a:lnTo>
                <a:lnTo>
                  <a:pt x="833247" y="3165310"/>
                </a:lnTo>
                <a:lnTo>
                  <a:pt x="813016" y="3165310"/>
                </a:lnTo>
                <a:lnTo>
                  <a:pt x="813016" y="3185198"/>
                </a:lnTo>
                <a:lnTo>
                  <a:pt x="833247" y="3185198"/>
                </a:lnTo>
                <a:lnTo>
                  <a:pt x="833247" y="3205429"/>
                </a:lnTo>
                <a:lnTo>
                  <a:pt x="853135" y="3205429"/>
                </a:lnTo>
                <a:lnTo>
                  <a:pt x="853135" y="3185198"/>
                </a:lnTo>
                <a:lnTo>
                  <a:pt x="873366" y="3185198"/>
                </a:lnTo>
                <a:lnTo>
                  <a:pt x="873366" y="3165310"/>
                </a:lnTo>
                <a:lnTo>
                  <a:pt x="853135" y="3165310"/>
                </a:lnTo>
                <a:lnTo>
                  <a:pt x="853135" y="3145079"/>
                </a:lnTo>
                <a:close/>
                <a:moveTo>
                  <a:pt x="233172" y="2742514"/>
                </a:moveTo>
                <a:lnTo>
                  <a:pt x="218770" y="2742514"/>
                </a:lnTo>
                <a:lnTo>
                  <a:pt x="218770" y="2756573"/>
                </a:lnTo>
                <a:lnTo>
                  <a:pt x="204711" y="2756573"/>
                </a:lnTo>
                <a:lnTo>
                  <a:pt x="204711" y="2770975"/>
                </a:lnTo>
                <a:lnTo>
                  <a:pt x="218770" y="2770975"/>
                </a:lnTo>
                <a:lnTo>
                  <a:pt x="218770" y="2785034"/>
                </a:lnTo>
                <a:lnTo>
                  <a:pt x="233172" y="2785034"/>
                </a:lnTo>
                <a:lnTo>
                  <a:pt x="233172" y="2770975"/>
                </a:lnTo>
                <a:lnTo>
                  <a:pt x="247231" y="2770975"/>
                </a:lnTo>
                <a:lnTo>
                  <a:pt x="247231" y="2756573"/>
                </a:lnTo>
                <a:lnTo>
                  <a:pt x="233172" y="2756573"/>
                </a:lnTo>
                <a:lnTo>
                  <a:pt x="233172" y="2742514"/>
                </a:lnTo>
                <a:close/>
                <a:moveTo>
                  <a:pt x="234201" y="2464422"/>
                </a:moveTo>
                <a:lnTo>
                  <a:pt x="217742" y="2464422"/>
                </a:lnTo>
                <a:lnTo>
                  <a:pt x="217742" y="2481224"/>
                </a:lnTo>
                <a:lnTo>
                  <a:pt x="200939" y="2481224"/>
                </a:lnTo>
                <a:lnTo>
                  <a:pt x="200939" y="2497684"/>
                </a:lnTo>
                <a:lnTo>
                  <a:pt x="217742" y="2497684"/>
                </a:lnTo>
                <a:lnTo>
                  <a:pt x="217742" y="2514486"/>
                </a:lnTo>
                <a:lnTo>
                  <a:pt x="234201" y="2514486"/>
                </a:lnTo>
                <a:lnTo>
                  <a:pt x="234201" y="2497684"/>
                </a:lnTo>
                <a:lnTo>
                  <a:pt x="251003" y="2497684"/>
                </a:lnTo>
                <a:lnTo>
                  <a:pt x="251003" y="2481224"/>
                </a:lnTo>
                <a:lnTo>
                  <a:pt x="234201" y="2481224"/>
                </a:lnTo>
                <a:lnTo>
                  <a:pt x="234201" y="2464422"/>
                </a:lnTo>
                <a:close/>
                <a:moveTo>
                  <a:pt x="165278" y="2328634"/>
                </a:moveTo>
                <a:lnTo>
                  <a:pt x="149504" y="2328634"/>
                </a:lnTo>
                <a:lnTo>
                  <a:pt x="149504" y="2344407"/>
                </a:lnTo>
                <a:lnTo>
                  <a:pt x="133731" y="2344407"/>
                </a:lnTo>
                <a:lnTo>
                  <a:pt x="133731" y="2360181"/>
                </a:lnTo>
                <a:lnTo>
                  <a:pt x="149504" y="2360181"/>
                </a:lnTo>
                <a:lnTo>
                  <a:pt x="149504" y="2375954"/>
                </a:lnTo>
                <a:lnTo>
                  <a:pt x="165278" y="2375954"/>
                </a:lnTo>
                <a:lnTo>
                  <a:pt x="165278" y="2360181"/>
                </a:lnTo>
                <a:lnTo>
                  <a:pt x="181051" y="2360181"/>
                </a:lnTo>
                <a:lnTo>
                  <a:pt x="181051" y="2344407"/>
                </a:lnTo>
                <a:lnTo>
                  <a:pt x="165278" y="2344407"/>
                </a:lnTo>
                <a:lnTo>
                  <a:pt x="165278" y="2328634"/>
                </a:lnTo>
                <a:close/>
                <a:moveTo>
                  <a:pt x="165964" y="2052599"/>
                </a:moveTo>
                <a:lnTo>
                  <a:pt x="148819" y="2052599"/>
                </a:lnTo>
                <a:lnTo>
                  <a:pt x="148819" y="2069402"/>
                </a:lnTo>
                <a:lnTo>
                  <a:pt x="132017" y="2069402"/>
                </a:lnTo>
                <a:lnTo>
                  <a:pt x="132017" y="2086547"/>
                </a:lnTo>
                <a:lnTo>
                  <a:pt x="148819" y="2086547"/>
                </a:lnTo>
                <a:lnTo>
                  <a:pt x="148819" y="2103349"/>
                </a:lnTo>
                <a:lnTo>
                  <a:pt x="165964" y="2103349"/>
                </a:lnTo>
                <a:lnTo>
                  <a:pt x="165964" y="2086547"/>
                </a:lnTo>
                <a:lnTo>
                  <a:pt x="182766" y="2086547"/>
                </a:lnTo>
                <a:lnTo>
                  <a:pt x="182766" y="2069402"/>
                </a:lnTo>
                <a:lnTo>
                  <a:pt x="165964" y="2069402"/>
                </a:lnTo>
                <a:lnTo>
                  <a:pt x="165964" y="2052599"/>
                </a:lnTo>
                <a:close/>
                <a:moveTo>
                  <a:pt x="165964" y="1778279"/>
                </a:moveTo>
                <a:lnTo>
                  <a:pt x="148819" y="1778279"/>
                </a:lnTo>
                <a:lnTo>
                  <a:pt x="148819" y="1795082"/>
                </a:lnTo>
                <a:lnTo>
                  <a:pt x="132017" y="1795082"/>
                </a:lnTo>
                <a:lnTo>
                  <a:pt x="132017" y="1812227"/>
                </a:lnTo>
                <a:lnTo>
                  <a:pt x="148819" y="1812227"/>
                </a:lnTo>
                <a:lnTo>
                  <a:pt x="148819" y="1829029"/>
                </a:lnTo>
                <a:lnTo>
                  <a:pt x="165964" y="1829029"/>
                </a:lnTo>
                <a:lnTo>
                  <a:pt x="165964" y="1812227"/>
                </a:lnTo>
                <a:lnTo>
                  <a:pt x="182766" y="1812227"/>
                </a:lnTo>
                <a:lnTo>
                  <a:pt x="182766" y="1795082"/>
                </a:lnTo>
                <a:lnTo>
                  <a:pt x="165964" y="1795082"/>
                </a:lnTo>
                <a:lnTo>
                  <a:pt x="165964" y="1778279"/>
                </a:lnTo>
                <a:close/>
                <a:moveTo>
                  <a:pt x="304495" y="2047799"/>
                </a:moveTo>
                <a:lnTo>
                  <a:pt x="284607" y="2047799"/>
                </a:lnTo>
                <a:lnTo>
                  <a:pt x="284607" y="2068030"/>
                </a:lnTo>
                <a:lnTo>
                  <a:pt x="264376" y="2068030"/>
                </a:lnTo>
                <a:lnTo>
                  <a:pt x="264376" y="2087918"/>
                </a:lnTo>
                <a:lnTo>
                  <a:pt x="284607" y="2087918"/>
                </a:lnTo>
                <a:lnTo>
                  <a:pt x="284607" y="2108149"/>
                </a:lnTo>
                <a:lnTo>
                  <a:pt x="304495" y="2108149"/>
                </a:lnTo>
                <a:lnTo>
                  <a:pt x="304495" y="2087918"/>
                </a:lnTo>
                <a:lnTo>
                  <a:pt x="324726" y="2087918"/>
                </a:lnTo>
                <a:lnTo>
                  <a:pt x="324726" y="2068030"/>
                </a:lnTo>
                <a:lnTo>
                  <a:pt x="304495" y="2068030"/>
                </a:lnTo>
                <a:lnTo>
                  <a:pt x="304495" y="2047799"/>
                </a:lnTo>
                <a:close/>
                <a:moveTo>
                  <a:pt x="304152" y="2323833"/>
                </a:moveTo>
                <a:lnTo>
                  <a:pt x="284950" y="2323833"/>
                </a:lnTo>
                <a:lnTo>
                  <a:pt x="284950" y="2342693"/>
                </a:lnTo>
                <a:lnTo>
                  <a:pt x="266090" y="2342693"/>
                </a:lnTo>
                <a:lnTo>
                  <a:pt x="266090" y="2361895"/>
                </a:lnTo>
                <a:lnTo>
                  <a:pt x="284950" y="2361895"/>
                </a:lnTo>
                <a:lnTo>
                  <a:pt x="284950" y="2380755"/>
                </a:lnTo>
                <a:lnTo>
                  <a:pt x="304152" y="2380755"/>
                </a:lnTo>
                <a:lnTo>
                  <a:pt x="304152" y="2361895"/>
                </a:lnTo>
                <a:lnTo>
                  <a:pt x="323012" y="2361895"/>
                </a:lnTo>
                <a:lnTo>
                  <a:pt x="323012" y="2342693"/>
                </a:lnTo>
                <a:lnTo>
                  <a:pt x="304152" y="2342693"/>
                </a:lnTo>
                <a:lnTo>
                  <a:pt x="304152" y="2323833"/>
                </a:lnTo>
                <a:close/>
                <a:moveTo>
                  <a:pt x="303124" y="2600897"/>
                </a:moveTo>
                <a:lnTo>
                  <a:pt x="285979" y="2600897"/>
                </a:lnTo>
                <a:lnTo>
                  <a:pt x="285979" y="2618042"/>
                </a:lnTo>
                <a:lnTo>
                  <a:pt x="268834" y="2618042"/>
                </a:lnTo>
                <a:lnTo>
                  <a:pt x="268834" y="2635187"/>
                </a:lnTo>
                <a:lnTo>
                  <a:pt x="285979" y="2635187"/>
                </a:lnTo>
                <a:lnTo>
                  <a:pt x="285979" y="2652332"/>
                </a:lnTo>
                <a:lnTo>
                  <a:pt x="303124" y="2652332"/>
                </a:lnTo>
                <a:lnTo>
                  <a:pt x="303124" y="2635187"/>
                </a:lnTo>
                <a:lnTo>
                  <a:pt x="320269" y="2635187"/>
                </a:lnTo>
                <a:lnTo>
                  <a:pt x="320269" y="2618042"/>
                </a:lnTo>
                <a:lnTo>
                  <a:pt x="303124" y="2618042"/>
                </a:lnTo>
                <a:lnTo>
                  <a:pt x="303124" y="2600897"/>
                </a:lnTo>
                <a:close/>
                <a:moveTo>
                  <a:pt x="235229" y="1912696"/>
                </a:moveTo>
                <a:lnTo>
                  <a:pt x="216713" y="1912696"/>
                </a:lnTo>
                <a:lnTo>
                  <a:pt x="216713" y="1931556"/>
                </a:lnTo>
                <a:lnTo>
                  <a:pt x="197853" y="1931556"/>
                </a:lnTo>
                <a:lnTo>
                  <a:pt x="197853" y="1950072"/>
                </a:lnTo>
                <a:lnTo>
                  <a:pt x="216713" y="1950072"/>
                </a:lnTo>
                <a:lnTo>
                  <a:pt x="216713" y="1968932"/>
                </a:lnTo>
                <a:lnTo>
                  <a:pt x="235229" y="1968932"/>
                </a:lnTo>
                <a:lnTo>
                  <a:pt x="235229" y="1950072"/>
                </a:lnTo>
                <a:lnTo>
                  <a:pt x="254089" y="1950072"/>
                </a:lnTo>
                <a:lnTo>
                  <a:pt x="254089" y="1931556"/>
                </a:lnTo>
                <a:lnTo>
                  <a:pt x="235229" y="1931556"/>
                </a:lnTo>
                <a:lnTo>
                  <a:pt x="235229" y="1912696"/>
                </a:lnTo>
                <a:close/>
                <a:moveTo>
                  <a:pt x="301409" y="2880017"/>
                </a:moveTo>
                <a:lnTo>
                  <a:pt x="287693" y="2880017"/>
                </a:lnTo>
                <a:lnTo>
                  <a:pt x="287693" y="2894076"/>
                </a:lnTo>
                <a:lnTo>
                  <a:pt x="273634" y="2894076"/>
                </a:lnTo>
                <a:lnTo>
                  <a:pt x="273634" y="2907792"/>
                </a:lnTo>
                <a:lnTo>
                  <a:pt x="287693" y="2907792"/>
                </a:lnTo>
                <a:lnTo>
                  <a:pt x="287693" y="2921851"/>
                </a:lnTo>
                <a:lnTo>
                  <a:pt x="301409" y="2921851"/>
                </a:lnTo>
                <a:lnTo>
                  <a:pt x="301409" y="2907792"/>
                </a:lnTo>
                <a:lnTo>
                  <a:pt x="315468" y="2907792"/>
                </a:lnTo>
                <a:lnTo>
                  <a:pt x="315468" y="2894076"/>
                </a:lnTo>
                <a:lnTo>
                  <a:pt x="301409" y="2894076"/>
                </a:lnTo>
                <a:lnTo>
                  <a:pt x="301409" y="2880017"/>
                </a:lnTo>
                <a:close/>
                <a:moveTo>
                  <a:pt x="235229" y="2187702"/>
                </a:moveTo>
                <a:lnTo>
                  <a:pt x="216713" y="2187702"/>
                </a:lnTo>
                <a:lnTo>
                  <a:pt x="216713" y="2205876"/>
                </a:lnTo>
                <a:lnTo>
                  <a:pt x="198539" y="2205876"/>
                </a:lnTo>
                <a:lnTo>
                  <a:pt x="198539" y="2224392"/>
                </a:lnTo>
                <a:lnTo>
                  <a:pt x="216713" y="2224392"/>
                </a:lnTo>
                <a:lnTo>
                  <a:pt x="216713" y="2242566"/>
                </a:lnTo>
                <a:lnTo>
                  <a:pt x="235229" y="2242566"/>
                </a:lnTo>
                <a:lnTo>
                  <a:pt x="235229" y="2224392"/>
                </a:lnTo>
                <a:lnTo>
                  <a:pt x="253403" y="2224392"/>
                </a:lnTo>
                <a:lnTo>
                  <a:pt x="253403" y="2205876"/>
                </a:lnTo>
                <a:lnTo>
                  <a:pt x="235229" y="2205876"/>
                </a:lnTo>
                <a:lnTo>
                  <a:pt x="235229" y="2187702"/>
                </a:lnTo>
                <a:close/>
                <a:moveTo>
                  <a:pt x="27089" y="2057743"/>
                </a:moveTo>
                <a:lnTo>
                  <a:pt x="13373" y="2057743"/>
                </a:lnTo>
                <a:lnTo>
                  <a:pt x="13373" y="2071116"/>
                </a:lnTo>
                <a:lnTo>
                  <a:pt x="0" y="2071116"/>
                </a:lnTo>
                <a:lnTo>
                  <a:pt x="0" y="2084832"/>
                </a:lnTo>
                <a:lnTo>
                  <a:pt x="13373" y="2084832"/>
                </a:lnTo>
                <a:lnTo>
                  <a:pt x="13373" y="2098205"/>
                </a:lnTo>
                <a:lnTo>
                  <a:pt x="27089" y="2098205"/>
                </a:lnTo>
                <a:lnTo>
                  <a:pt x="27089" y="2084832"/>
                </a:lnTo>
                <a:lnTo>
                  <a:pt x="40462" y="2084832"/>
                </a:lnTo>
                <a:lnTo>
                  <a:pt x="40462" y="2071116"/>
                </a:lnTo>
                <a:lnTo>
                  <a:pt x="27089" y="2071116"/>
                </a:lnTo>
                <a:lnTo>
                  <a:pt x="27089" y="2057743"/>
                </a:lnTo>
                <a:close/>
                <a:moveTo>
                  <a:pt x="164249" y="2605697"/>
                </a:moveTo>
                <a:lnTo>
                  <a:pt x="150533" y="2605697"/>
                </a:lnTo>
                <a:lnTo>
                  <a:pt x="150533" y="2619756"/>
                </a:lnTo>
                <a:lnTo>
                  <a:pt x="136474" y="2619756"/>
                </a:lnTo>
                <a:lnTo>
                  <a:pt x="136474" y="2633472"/>
                </a:lnTo>
                <a:lnTo>
                  <a:pt x="150533" y="2633472"/>
                </a:lnTo>
                <a:lnTo>
                  <a:pt x="150533" y="2647531"/>
                </a:lnTo>
                <a:lnTo>
                  <a:pt x="164249" y="2647531"/>
                </a:lnTo>
                <a:lnTo>
                  <a:pt x="164249" y="2633472"/>
                </a:lnTo>
                <a:lnTo>
                  <a:pt x="178308" y="2633472"/>
                </a:lnTo>
                <a:lnTo>
                  <a:pt x="178308" y="2619756"/>
                </a:lnTo>
                <a:lnTo>
                  <a:pt x="164249" y="2619756"/>
                </a:lnTo>
                <a:lnTo>
                  <a:pt x="164249" y="2605697"/>
                </a:lnTo>
                <a:close/>
                <a:moveTo>
                  <a:pt x="26403" y="2333435"/>
                </a:moveTo>
                <a:lnTo>
                  <a:pt x="14059" y="2333435"/>
                </a:lnTo>
                <a:lnTo>
                  <a:pt x="14059" y="2346122"/>
                </a:lnTo>
                <a:lnTo>
                  <a:pt x="1372" y="2346122"/>
                </a:lnTo>
                <a:lnTo>
                  <a:pt x="1372" y="2358466"/>
                </a:lnTo>
                <a:lnTo>
                  <a:pt x="14059" y="2358466"/>
                </a:lnTo>
                <a:lnTo>
                  <a:pt x="14059" y="2371154"/>
                </a:lnTo>
                <a:lnTo>
                  <a:pt x="26403" y="2371154"/>
                </a:lnTo>
                <a:lnTo>
                  <a:pt x="26403" y="2358466"/>
                </a:lnTo>
                <a:lnTo>
                  <a:pt x="39091" y="2358466"/>
                </a:lnTo>
                <a:lnTo>
                  <a:pt x="39091" y="2346122"/>
                </a:lnTo>
                <a:lnTo>
                  <a:pt x="26403" y="2346122"/>
                </a:lnTo>
                <a:lnTo>
                  <a:pt x="26403" y="2333435"/>
                </a:lnTo>
                <a:close/>
                <a:moveTo>
                  <a:pt x="81267" y="1688783"/>
                </a:moveTo>
                <a:lnTo>
                  <a:pt x="96355" y="1688783"/>
                </a:lnTo>
                <a:lnTo>
                  <a:pt x="96355" y="1674038"/>
                </a:lnTo>
                <a:lnTo>
                  <a:pt x="111100" y="1674038"/>
                </a:lnTo>
                <a:lnTo>
                  <a:pt x="111100" y="1658950"/>
                </a:lnTo>
                <a:lnTo>
                  <a:pt x="96355" y="1658950"/>
                </a:lnTo>
                <a:lnTo>
                  <a:pt x="96355" y="1644206"/>
                </a:lnTo>
                <a:lnTo>
                  <a:pt x="81267" y="1644206"/>
                </a:lnTo>
                <a:lnTo>
                  <a:pt x="81267" y="1658950"/>
                </a:lnTo>
                <a:lnTo>
                  <a:pt x="66523" y="1658950"/>
                </a:lnTo>
                <a:lnTo>
                  <a:pt x="66523" y="1674038"/>
                </a:lnTo>
                <a:lnTo>
                  <a:pt x="81267" y="1674038"/>
                </a:lnTo>
                <a:lnTo>
                  <a:pt x="81267" y="1688783"/>
                </a:lnTo>
                <a:close/>
                <a:moveTo>
                  <a:pt x="81953" y="1412405"/>
                </a:moveTo>
                <a:lnTo>
                  <a:pt x="95669" y="1412405"/>
                </a:lnTo>
                <a:lnTo>
                  <a:pt x="95669" y="1399032"/>
                </a:lnTo>
                <a:lnTo>
                  <a:pt x="109042" y="1399032"/>
                </a:lnTo>
                <a:lnTo>
                  <a:pt x="109042" y="1385316"/>
                </a:lnTo>
                <a:lnTo>
                  <a:pt x="95669" y="1385316"/>
                </a:lnTo>
                <a:lnTo>
                  <a:pt x="95669" y="1371943"/>
                </a:lnTo>
                <a:lnTo>
                  <a:pt x="81953" y="1371943"/>
                </a:lnTo>
                <a:lnTo>
                  <a:pt x="81953" y="1385316"/>
                </a:lnTo>
                <a:lnTo>
                  <a:pt x="68580" y="1385316"/>
                </a:lnTo>
                <a:lnTo>
                  <a:pt x="68580" y="1399032"/>
                </a:lnTo>
                <a:lnTo>
                  <a:pt x="81953" y="1399032"/>
                </a:lnTo>
                <a:lnTo>
                  <a:pt x="81953" y="1412405"/>
                </a:lnTo>
                <a:close/>
                <a:moveTo>
                  <a:pt x="27089" y="1783423"/>
                </a:moveTo>
                <a:lnTo>
                  <a:pt x="13373" y="1783423"/>
                </a:lnTo>
                <a:lnTo>
                  <a:pt x="13373" y="1796796"/>
                </a:lnTo>
                <a:lnTo>
                  <a:pt x="0" y="1796796"/>
                </a:lnTo>
                <a:lnTo>
                  <a:pt x="0" y="1810512"/>
                </a:lnTo>
                <a:lnTo>
                  <a:pt x="13373" y="1810512"/>
                </a:lnTo>
                <a:lnTo>
                  <a:pt x="13373" y="1823885"/>
                </a:lnTo>
                <a:lnTo>
                  <a:pt x="27089" y="1823885"/>
                </a:lnTo>
                <a:lnTo>
                  <a:pt x="27089" y="1810512"/>
                </a:lnTo>
                <a:lnTo>
                  <a:pt x="40462" y="1810512"/>
                </a:lnTo>
                <a:lnTo>
                  <a:pt x="40462" y="1796796"/>
                </a:lnTo>
                <a:lnTo>
                  <a:pt x="27089" y="1796796"/>
                </a:lnTo>
                <a:lnTo>
                  <a:pt x="27089" y="1783423"/>
                </a:lnTo>
                <a:close/>
                <a:moveTo>
                  <a:pt x="96355" y="1917840"/>
                </a:moveTo>
                <a:lnTo>
                  <a:pt x="81267" y="1917840"/>
                </a:lnTo>
                <a:lnTo>
                  <a:pt x="81267" y="1933270"/>
                </a:lnTo>
                <a:lnTo>
                  <a:pt x="65837" y="1933270"/>
                </a:lnTo>
                <a:lnTo>
                  <a:pt x="65837" y="1948358"/>
                </a:lnTo>
                <a:lnTo>
                  <a:pt x="81267" y="1948358"/>
                </a:lnTo>
                <a:lnTo>
                  <a:pt x="81267" y="1963788"/>
                </a:lnTo>
                <a:lnTo>
                  <a:pt x="96355" y="1963788"/>
                </a:lnTo>
                <a:lnTo>
                  <a:pt x="96355" y="1948358"/>
                </a:lnTo>
                <a:lnTo>
                  <a:pt x="111785" y="1948358"/>
                </a:lnTo>
                <a:lnTo>
                  <a:pt x="111785" y="1933270"/>
                </a:lnTo>
                <a:lnTo>
                  <a:pt x="96355" y="1933270"/>
                </a:lnTo>
                <a:lnTo>
                  <a:pt x="96355" y="1917840"/>
                </a:lnTo>
                <a:close/>
                <a:moveTo>
                  <a:pt x="96012" y="2193188"/>
                </a:moveTo>
                <a:lnTo>
                  <a:pt x="81610" y="2193188"/>
                </a:lnTo>
                <a:lnTo>
                  <a:pt x="81610" y="2207933"/>
                </a:lnTo>
                <a:lnTo>
                  <a:pt x="66866" y="2207933"/>
                </a:lnTo>
                <a:lnTo>
                  <a:pt x="66866" y="2222335"/>
                </a:lnTo>
                <a:lnTo>
                  <a:pt x="81610" y="2222335"/>
                </a:lnTo>
                <a:lnTo>
                  <a:pt x="81610" y="2237080"/>
                </a:lnTo>
                <a:lnTo>
                  <a:pt x="96012" y="2237080"/>
                </a:lnTo>
                <a:lnTo>
                  <a:pt x="96012" y="2222335"/>
                </a:lnTo>
                <a:lnTo>
                  <a:pt x="110757" y="2222335"/>
                </a:lnTo>
                <a:lnTo>
                  <a:pt x="110757" y="2207933"/>
                </a:lnTo>
                <a:lnTo>
                  <a:pt x="96012" y="2207933"/>
                </a:lnTo>
                <a:lnTo>
                  <a:pt x="96012" y="2193188"/>
                </a:lnTo>
                <a:close/>
                <a:moveTo>
                  <a:pt x="95326" y="2469566"/>
                </a:moveTo>
                <a:lnTo>
                  <a:pt x="82296" y="2469566"/>
                </a:lnTo>
                <a:lnTo>
                  <a:pt x="82296" y="2482939"/>
                </a:lnTo>
                <a:lnTo>
                  <a:pt x="68923" y="2482939"/>
                </a:lnTo>
                <a:lnTo>
                  <a:pt x="68923" y="2495969"/>
                </a:lnTo>
                <a:lnTo>
                  <a:pt x="82296" y="2495969"/>
                </a:lnTo>
                <a:lnTo>
                  <a:pt x="82296" y="2509342"/>
                </a:lnTo>
                <a:lnTo>
                  <a:pt x="95326" y="2509342"/>
                </a:lnTo>
                <a:lnTo>
                  <a:pt x="95326" y="2495969"/>
                </a:lnTo>
                <a:lnTo>
                  <a:pt x="108699" y="2495969"/>
                </a:lnTo>
                <a:lnTo>
                  <a:pt x="108699" y="2482939"/>
                </a:lnTo>
                <a:lnTo>
                  <a:pt x="95326" y="2482939"/>
                </a:lnTo>
                <a:lnTo>
                  <a:pt x="95326" y="2469566"/>
                </a:lnTo>
                <a:close/>
                <a:moveTo>
                  <a:pt x="440284" y="2875559"/>
                </a:moveTo>
                <a:lnTo>
                  <a:pt x="423139" y="2875559"/>
                </a:lnTo>
                <a:lnTo>
                  <a:pt x="423139" y="2892362"/>
                </a:lnTo>
                <a:lnTo>
                  <a:pt x="406336" y="2892362"/>
                </a:lnTo>
                <a:lnTo>
                  <a:pt x="406336" y="2909507"/>
                </a:lnTo>
                <a:lnTo>
                  <a:pt x="423139" y="2909507"/>
                </a:lnTo>
                <a:lnTo>
                  <a:pt x="423139" y="2926309"/>
                </a:lnTo>
                <a:lnTo>
                  <a:pt x="440284" y="2926309"/>
                </a:lnTo>
                <a:lnTo>
                  <a:pt x="440284" y="2909507"/>
                </a:lnTo>
                <a:lnTo>
                  <a:pt x="457086" y="2909507"/>
                </a:lnTo>
                <a:lnTo>
                  <a:pt x="457086" y="2892362"/>
                </a:lnTo>
                <a:lnTo>
                  <a:pt x="440284" y="2892362"/>
                </a:lnTo>
                <a:lnTo>
                  <a:pt x="440284" y="2875559"/>
                </a:lnTo>
                <a:close/>
                <a:moveTo>
                  <a:pt x="510235" y="2733599"/>
                </a:moveTo>
                <a:lnTo>
                  <a:pt x="490347" y="2733599"/>
                </a:lnTo>
                <a:lnTo>
                  <a:pt x="490347" y="2753830"/>
                </a:lnTo>
                <a:lnTo>
                  <a:pt x="470116" y="2753830"/>
                </a:lnTo>
                <a:lnTo>
                  <a:pt x="470116" y="2773718"/>
                </a:lnTo>
                <a:lnTo>
                  <a:pt x="490347" y="2773718"/>
                </a:lnTo>
                <a:lnTo>
                  <a:pt x="490347" y="2793949"/>
                </a:lnTo>
                <a:lnTo>
                  <a:pt x="510235" y="2793949"/>
                </a:lnTo>
                <a:lnTo>
                  <a:pt x="510235" y="2773718"/>
                </a:lnTo>
                <a:lnTo>
                  <a:pt x="530466" y="2773718"/>
                </a:lnTo>
                <a:lnTo>
                  <a:pt x="530466" y="2753830"/>
                </a:lnTo>
                <a:lnTo>
                  <a:pt x="510235" y="2753830"/>
                </a:lnTo>
                <a:lnTo>
                  <a:pt x="510235" y="2733599"/>
                </a:lnTo>
                <a:close/>
                <a:moveTo>
                  <a:pt x="508521" y="3013748"/>
                </a:moveTo>
                <a:lnTo>
                  <a:pt x="492061" y="3013748"/>
                </a:lnTo>
                <a:lnTo>
                  <a:pt x="492061" y="3029864"/>
                </a:lnTo>
                <a:lnTo>
                  <a:pt x="475945" y="3029864"/>
                </a:lnTo>
                <a:lnTo>
                  <a:pt x="475945" y="3046324"/>
                </a:lnTo>
                <a:lnTo>
                  <a:pt x="492061" y="3046324"/>
                </a:lnTo>
                <a:lnTo>
                  <a:pt x="492061" y="3062440"/>
                </a:lnTo>
                <a:lnTo>
                  <a:pt x="508521" y="3062440"/>
                </a:lnTo>
                <a:lnTo>
                  <a:pt x="508521" y="3046324"/>
                </a:lnTo>
                <a:lnTo>
                  <a:pt x="524637" y="3046324"/>
                </a:lnTo>
                <a:lnTo>
                  <a:pt x="524637" y="3029864"/>
                </a:lnTo>
                <a:lnTo>
                  <a:pt x="508521" y="3029864"/>
                </a:lnTo>
                <a:lnTo>
                  <a:pt x="508521" y="3013748"/>
                </a:lnTo>
                <a:close/>
                <a:moveTo>
                  <a:pt x="511607" y="2455507"/>
                </a:moveTo>
                <a:lnTo>
                  <a:pt x="488975" y="2455507"/>
                </a:lnTo>
                <a:lnTo>
                  <a:pt x="488975" y="2478138"/>
                </a:lnTo>
                <a:lnTo>
                  <a:pt x="466344" y="2478138"/>
                </a:lnTo>
                <a:lnTo>
                  <a:pt x="466344" y="2500770"/>
                </a:lnTo>
                <a:lnTo>
                  <a:pt x="488975" y="2500770"/>
                </a:lnTo>
                <a:lnTo>
                  <a:pt x="488975" y="2523401"/>
                </a:lnTo>
                <a:lnTo>
                  <a:pt x="511607" y="2523401"/>
                </a:lnTo>
                <a:lnTo>
                  <a:pt x="511607" y="2500770"/>
                </a:lnTo>
                <a:lnTo>
                  <a:pt x="534238" y="2500770"/>
                </a:lnTo>
                <a:lnTo>
                  <a:pt x="534238" y="2478138"/>
                </a:lnTo>
                <a:lnTo>
                  <a:pt x="511607" y="2478138"/>
                </a:lnTo>
                <a:lnTo>
                  <a:pt x="511607" y="2455507"/>
                </a:lnTo>
                <a:close/>
                <a:moveTo>
                  <a:pt x="506120" y="3294583"/>
                </a:moveTo>
                <a:lnTo>
                  <a:pt x="494462" y="3294583"/>
                </a:lnTo>
                <a:lnTo>
                  <a:pt x="494462" y="3306585"/>
                </a:lnTo>
                <a:lnTo>
                  <a:pt x="482460" y="3306585"/>
                </a:lnTo>
                <a:lnTo>
                  <a:pt x="482460" y="3318243"/>
                </a:lnTo>
                <a:lnTo>
                  <a:pt x="494462" y="3318243"/>
                </a:lnTo>
                <a:lnTo>
                  <a:pt x="494462" y="3330245"/>
                </a:lnTo>
                <a:lnTo>
                  <a:pt x="506120" y="3330245"/>
                </a:lnTo>
                <a:lnTo>
                  <a:pt x="506120" y="3318243"/>
                </a:lnTo>
                <a:lnTo>
                  <a:pt x="518122" y="3318243"/>
                </a:lnTo>
                <a:lnTo>
                  <a:pt x="518122" y="3306585"/>
                </a:lnTo>
                <a:lnTo>
                  <a:pt x="506120" y="3306585"/>
                </a:lnTo>
                <a:lnTo>
                  <a:pt x="506120" y="3294583"/>
                </a:lnTo>
                <a:close/>
                <a:moveTo>
                  <a:pt x="442684" y="2319376"/>
                </a:moveTo>
                <a:lnTo>
                  <a:pt x="420738" y="2319376"/>
                </a:lnTo>
                <a:lnTo>
                  <a:pt x="420738" y="2341321"/>
                </a:lnTo>
                <a:lnTo>
                  <a:pt x="398793" y="2341321"/>
                </a:lnTo>
                <a:lnTo>
                  <a:pt x="398793" y="2363267"/>
                </a:lnTo>
                <a:lnTo>
                  <a:pt x="420738" y="2363267"/>
                </a:lnTo>
                <a:lnTo>
                  <a:pt x="420738" y="2385212"/>
                </a:lnTo>
                <a:lnTo>
                  <a:pt x="442684" y="2385212"/>
                </a:lnTo>
                <a:lnTo>
                  <a:pt x="442684" y="2363267"/>
                </a:lnTo>
                <a:lnTo>
                  <a:pt x="464629" y="2363267"/>
                </a:lnTo>
                <a:lnTo>
                  <a:pt x="464629" y="2341321"/>
                </a:lnTo>
                <a:lnTo>
                  <a:pt x="442684" y="2341321"/>
                </a:lnTo>
                <a:lnTo>
                  <a:pt x="442684" y="2319376"/>
                </a:lnTo>
                <a:close/>
                <a:moveTo>
                  <a:pt x="580187" y="2592324"/>
                </a:moveTo>
                <a:lnTo>
                  <a:pt x="557555" y="2592324"/>
                </a:lnTo>
                <a:lnTo>
                  <a:pt x="557555" y="2615298"/>
                </a:lnTo>
                <a:lnTo>
                  <a:pt x="534581" y="2615298"/>
                </a:lnTo>
                <a:lnTo>
                  <a:pt x="534581" y="2637930"/>
                </a:lnTo>
                <a:lnTo>
                  <a:pt x="557555" y="2637930"/>
                </a:lnTo>
                <a:lnTo>
                  <a:pt x="557555" y="2660904"/>
                </a:lnTo>
                <a:lnTo>
                  <a:pt x="580187" y="2660904"/>
                </a:lnTo>
                <a:lnTo>
                  <a:pt x="580187" y="2637930"/>
                </a:lnTo>
                <a:lnTo>
                  <a:pt x="603161" y="2637930"/>
                </a:lnTo>
                <a:lnTo>
                  <a:pt x="603161" y="2615298"/>
                </a:lnTo>
                <a:lnTo>
                  <a:pt x="580187" y="2615298"/>
                </a:lnTo>
                <a:lnTo>
                  <a:pt x="580187" y="2592324"/>
                </a:lnTo>
                <a:close/>
                <a:moveTo>
                  <a:pt x="644652" y="3290811"/>
                </a:moveTo>
                <a:lnTo>
                  <a:pt x="630250" y="3290811"/>
                </a:lnTo>
                <a:lnTo>
                  <a:pt x="630250" y="3305213"/>
                </a:lnTo>
                <a:lnTo>
                  <a:pt x="615848" y="3305213"/>
                </a:lnTo>
                <a:lnTo>
                  <a:pt x="615848" y="3319615"/>
                </a:lnTo>
                <a:lnTo>
                  <a:pt x="630250" y="3319615"/>
                </a:lnTo>
                <a:lnTo>
                  <a:pt x="630250" y="3334017"/>
                </a:lnTo>
                <a:lnTo>
                  <a:pt x="644652" y="3334017"/>
                </a:lnTo>
                <a:lnTo>
                  <a:pt x="644652" y="3319615"/>
                </a:lnTo>
                <a:lnTo>
                  <a:pt x="659054" y="3319615"/>
                </a:lnTo>
                <a:lnTo>
                  <a:pt x="659054" y="3305213"/>
                </a:lnTo>
                <a:lnTo>
                  <a:pt x="644652" y="3305213"/>
                </a:lnTo>
                <a:lnTo>
                  <a:pt x="644652" y="3290811"/>
                </a:lnTo>
                <a:close/>
                <a:moveTo>
                  <a:pt x="576758" y="3151937"/>
                </a:moveTo>
                <a:lnTo>
                  <a:pt x="560984" y="3151937"/>
                </a:lnTo>
                <a:lnTo>
                  <a:pt x="560984" y="3167367"/>
                </a:lnTo>
                <a:lnTo>
                  <a:pt x="545554" y="3167367"/>
                </a:lnTo>
                <a:lnTo>
                  <a:pt x="545554" y="3183141"/>
                </a:lnTo>
                <a:lnTo>
                  <a:pt x="560984" y="3183141"/>
                </a:lnTo>
                <a:lnTo>
                  <a:pt x="560984" y="3198571"/>
                </a:lnTo>
                <a:lnTo>
                  <a:pt x="576758" y="3198571"/>
                </a:lnTo>
                <a:lnTo>
                  <a:pt x="576758" y="3183141"/>
                </a:lnTo>
                <a:lnTo>
                  <a:pt x="592188" y="3183141"/>
                </a:lnTo>
                <a:lnTo>
                  <a:pt x="592188" y="3167367"/>
                </a:lnTo>
                <a:lnTo>
                  <a:pt x="576758" y="3167367"/>
                </a:lnTo>
                <a:lnTo>
                  <a:pt x="576758" y="3151937"/>
                </a:lnTo>
                <a:close/>
                <a:moveTo>
                  <a:pt x="578815" y="2871445"/>
                </a:moveTo>
                <a:lnTo>
                  <a:pt x="558927" y="2871445"/>
                </a:lnTo>
                <a:lnTo>
                  <a:pt x="558927" y="2890990"/>
                </a:lnTo>
                <a:lnTo>
                  <a:pt x="539382" y="2890990"/>
                </a:lnTo>
                <a:lnTo>
                  <a:pt x="539382" y="2910878"/>
                </a:lnTo>
                <a:lnTo>
                  <a:pt x="558927" y="2910878"/>
                </a:lnTo>
                <a:lnTo>
                  <a:pt x="558927" y="2930423"/>
                </a:lnTo>
                <a:lnTo>
                  <a:pt x="578815" y="2930423"/>
                </a:lnTo>
                <a:lnTo>
                  <a:pt x="578815" y="2910878"/>
                </a:lnTo>
                <a:lnTo>
                  <a:pt x="598360" y="2910878"/>
                </a:lnTo>
                <a:lnTo>
                  <a:pt x="598360" y="2890990"/>
                </a:lnTo>
                <a:lnTo>
                  <a:pt x="578815" y="2890990"/>
                </a:lnTo>
                <a:lnTo>
                  <a:pt x="578815" y="2871445"/>
                </a:lnTo>
                <a:close/>
                <a:moveTo>
                  <a:pt x="373761" y="2183244"/>
                </a:moveTo>
                <a:lnTo>
                  <a:pt x="352501" y="2183244"/>
                </a:lnTo>
                <a:lnTo>
                  <a:pt x="352501" y="2204504"/>
                </a:lnTo>
                <a:lnTo>
                  <a:pt x="331241" y="2204504"/>
                </a:lnTo>
                <a:lnTo>
                  <a:pt x="331241" y="2225764"/>
                </a:lnTo>
                <a:lnTo>
                  <a:pt x="352501" y="2225764"/>
                </a:lnTo>
                <a:lnTo>
                  <a:pt x="352501" y="2247024"/>
                </a:lnTo>
                <a:lnTo>
                  <a:pt x="373761" y="2247024"/>
                </a:lnTo>
                <a:lnTo>
                  <a:pt x="373761" y="2225764"/>
                </a:lnTo>
                <a:lnTo>
                  <a:pt x="395021" y="2225764"/>
                </a:lnTo>
                <a:lnTo>
                  <a:pt x="395021" y="2204504"/>
                </a:lnTo>
                <a:lnTo>
                  <a:pt x="373761" y="2204504"/>
                </a:lnTo>
                <a:lnTo>
                  <a:pt x="373761" y="2183244"/>
                </a:lnTo>
                <a:close/>
                <a:moveTo>
                  <a:pt x="371704" y="2738057"/>
                </a:moveTo>
                <a:lnTo>
                  <a:pt x="354559" y="2738057"/>
                </a:lnTo>
                <a:lnTo>
                  <a:pt x="354559" y="2755202"/>
                </a:lnTo>
                <a:lnTo>
                  <a:pt x="337414" y="2755202"/>
                </a:lnTo>
                <a:lnTo>
                  <a:pt x="337414" y="2772347"/>
                </a:lnTo>
                <a:lnTo>
                  <a:pt x="354559" y="2772347"/>
                </a:lnTo>
                <a:lnTo>
                  <a:pt x="354559" y="2789492"/>
                </a:lnTo>
                <a:lnTo>
                  <a:pt x="371704" y="2789492"/>
                </a:lnTo>
                <a:lnTo>
                  <a:pt x="371704" y="2772347"/>
                </a:lnTo>
                <a:lnTo>
                  <a:pt x="388849" y="2772347"/>
                </a:lnTo>
                <a:lnTo>
                  <a:pt x="388849" y="2755202"/>
                </a:lnTo>
                <a:lnTo>
                  <a:pt x="371704" y="2755202"/>
                </a:lnTo>
                <a:lnTo>
                  <a:pt x="371704" y="2738057"/>
                </a:lnTo>
                <a:close/>
                <a:moveTo>
                  <a:pt x="373075" y="2459965"/>
                </a:moveTo>
                <a:lnTo>
                  <a:pt x="353187" y="2459965"/>
                </a:lnTo>
                <a:lnTo>
                  <a:pt x="353187" y="2479510"/>
                </a:lnTo>
                <a:lnTo>
                  <a:pt x="333642" y="2479510"/>
                </a:lnTo>
                <a:lnTo>
                  <a:pt x="333642" y="2499398"/>
                </a:lnTo>
                <a:lnTo>
                  <a:pt x="353187" y="2499398"/>
                </a:lnTo>
                <a:lnTo>
                  <a:pt x="353187" y="2518943"/>
                </a:lnTo>
                <a:lnTo>
                  <a:pt x="373075" y="2518943"/>
                </a:lnTo>
                <a:lnTo>
                  <a:pt x="373075" y="2499398"/>
                </a:lnTo>
                <a:lnTo>
                  <a:pt x="392620" y="2499398"/>
                </a:lnTo>
                <a:lnTo>
                  <a:pt x="392620" y="2479510"/>
                </a:lnTo>
                <a:lnTo>
                  <a:pt x="373075" y="2479510"/>
                </a:lnTo>
                <a:lnTo>
                  <a:pt x="373075" y="2459965"/>
                </a:lnTo>
                <a:close/>
                <a:moveTo>
                  <a:pt x="304495" y="1773479"/>
                </a:moveTo>
                <a:lnTo>
                  <a:pt x="284607" y="1773479"/>
                </a:lnTo>
                <a:lnTo>
                  <a:pt x="284607" y="1793710"/>
                </a:lnTo>
                <a:lnTo>
                  <a:pt x="264376" y="1793710"/>
                </a:lnTo>
                <a:lnTo>
                  <a:pt x="264376" y="1813598"/>
                </a:lnTo>
                <a:lnTo>
                  <a:pt x="284607" y="1813598"/>
                </a:lnTo>
                <a:lnTo>
                  <a:pt x="284607" y="1833829"/>
                </a:lnTo>
                <a:lnTo>
                  <a:pt x="304495" y="1833829"/>
                </a:lnTo>
                <a:lnTo>
                  <a:pt x="304495" y="1813598"/>
                </a:lnTo>
                <a:lnTo>
                  <a:pt x="324726" y="1813598"/>
                </a:lnTo>
                <a:lnTo>
                  <a:pt x="324726" y="1793710"/>
                </a:lnTo>
                <a:lnTo>
                  <a:pt x="304495" y="1793710"/>
                </a:lnTo>
                <a:lnTo>
                  <a:pt x="304495" y="1773479"/>
                </a:lnTo>
                <a:close/>
                <a:moveTo>
                  <a:pt x="369989" y="3017520"/>
                </a:moveTo>
                <a:lnTo>
                  <a:pt x="356273" y="3017520"/>
                </a:lnTo>
                <a:lnTo>
                  <a:pt x="356273" y="3031236"/>
                </a:lnTo>
                <a:lnTo>
                  <a:pt x="342557" y="3031236"/>
                </a:lnTo>
                <a:lnTo>
                  <a:pt x="342557" y="3044952"/>
                </a:lnTo>
                <a:lnTo>
                  <a:pt x="356273" y="3044952"/>
                </a:lnTo>
                <a:lnTo>
                  <a:pt x="356273" y="3058668"/>
                </a:lnTo>
                <a:lnTo>
                  <a:pt x="369989" y="3058668"/>
                </a:lnTo>
                <a:lnTo>
                  <a:pt x="369989" y="3044952"/>
                </a:lnTo>
                <a:lnTo>
                  <a:pt x="383705" y="3044952"/>
                </a:lnTo>
                <a:lnTo>
                  <a:pt x="383705" y="3031236"/>
                </a:lnTo>
                <a:lnTo>
                  <a:pt x="369989" y="3031236"/>
                </a:lnTo>
                <a:lnTo>
                  <a:pt x="369989" y="3017520"/>
                </a:lnTo>
                <a:close/>
                <a:moveTo>
                  <a:pt x="441655" y="2596439"/>
                </a:moveTo>
                <a:lnTo>
                  <a:pt x="421767" y="2596439"/>
                </a:lnTo>
                <a:lnTo>
                  <a:pt x="421767" y="2616670"/>
                </a:lnTo>
                <a:lnTo>
                  <a:pt x="401536" y="2616670"/>
                </a:lnTo>
                <a:lnTo>
                  <a:pt x="401536" y="2636558"/>
                </a:lnTo>
                <a:lnTo>
                  <a:pt x="421767" y="2636558"/>
                </a:lnTo>
                <a:lnTo>
                  <a:pt x="421767" y="2656789"/>
                </a:lnTo>
                <a:lnTo>
                  <a:pt x="441655" y="2656789"/>
                </a:lnTo>
                <a:lnTo>
                  <a:pt x="441655" y="2636558"/>
                </a:lnTo>
                <a:lnTo>
                  <a:pt x="461886" y="2636558"/>
                </a:lnTo>
                <a:lnTo>
                  <a:pt x="461886" y="2616670"/>
                </a:lnTo>
                <a:lnTo>
                  <a:pt x="441655" y="2616670"/>
                </a:lnTo>
                <a:lnTo>
                  <a:pt x="441655" y="2596439"/>
                </a:lnTo>
                <a:close/>
                <a:moveTo>
                  <a:pt x="438226" y="3156052"/>
                </a:moveTo>
                <a:lnTo>
                  <a:pt x="425196" y="3156052"/>
                </a:lnTo>
                <a:lnTo>
                  <a:pt x="425196" y="3168739"/>
                </a:lnTo>
                <a:lnTo>
                  <a:pt x="412509" y="3168739"/>
                </a:lnTo>
                <a:lnTo>
                  <a:pt x="412509" y="3181769"/>
                </a:lnTo>
                <a:lnTo>
                  <a:pt x="425196" y="3181769"/>
                </a:lnTo>
                <a:lnTo>
                  <a:pt x="425196" y="3194456"/>
                </a:lnTo>
                <a:lnTo>
                  <a:pt x="438226" y="3194456"/>
                </a:lnTo>
                <a:lnTo>
                  <a:pt x="438226" y="3181769"/>
                </a:lnTo>
                <a:lnTo>
                  <a:pt x="450913" y="3181769"/>
                </a:lnTo>
                <a:lnTo>
                  <a:pt x="450913" y="3168739"/>
                </a:lnTo>
                <a:lnTo>
                  <a:pt x="438226" y="3168739"/>
                </a:lnTo>
                <a:lnTo>
                  <a:pt x="438226" y="3156052"/>
                </a:lnTo>
                <a:close/>
                <a:moveTo>
                  <a:pt x="647052" y="3009633"/>
                </a:moveTo>
                <a:lnTo>
                  <a:pt x="627850" y="3009633"/>
                </a:lnTo>
                <a:lnTo>
                  <a:pt x="627850" y="3028493"/>
                </a:lnTo>
                <a:lnTo>
                  <a:pt x="608990" y="3028493"/>
                </a:lnTo>
                <a:lnTo>
                  <a:pt x="608990" y="3047695"/>
                </a:lnTo>
                <a:lnTo>
                  <a:pt x="627850" y="3047695"/>
                </a:lnTo>
                <a:lnTo>
                  <a:pt x="627850" y="3066555"/>
                </a:lnTo>
                <a:lnTo>
                  <a:pt x="647052" y="3066555"/>
                </a:lnTo>
                <a:lnTo>
                  <a:pt x="647052" y="3047695"/>
                </a:lnTo>
                <a:lnTo>
                  <a:pt x="665912" y="3047695"/>
                </a:lnTo>
                <a:lnTo>
                  <a:pt x="665912" y="3028493"/>
                </a:lnTo>
                <a:lnTo>
                  <a:pt x="647052" y="3028493"/>
                </a:lnTo>
                <a:lnTo>
                  <a:pt x="647052" y="3009633"/>
                </a:lnTo>
                <a:close/>
                <a:moveTo>
                  <a:pt x="420052" y="2112607"/>
                </a:moveTo>
                <a:lnTo>
                  <a:pt x="443370" y="2112607"/>
                </a:lnTo>
                <a:lnTo>
                  <a:pt x="443370" y="2089633"/>
                </a:lnTo>
                <a:lnTo>
                  <a:pt x="466344" y="2089633"/>
                </a:lnTo>
                <a:lnTo>
                  <a:pt x="466344" y="2066315"/>
                </a:lnTo>
                <a:lnTo>
                  <a:pt x="443370" y="2066315"/>
                </a:lnTo>
                <a:lnTo>
                  <a:pt x="443370" y="2043341"/>
                </a:lnTo>
                <a:lnTo>
                  <a:pt x="420052" y="2043341"/>
                </a:lnTo>
                <a:lnTo>
                  <a:pt x="420052" y="2066315"/>
                </a:lnTo>
                <a:lnTo>
                  <a:pt x="397078" y="2066315"/>
                </a:lnTo>
                <a:lnTo>
                  <a:pt x="397078" y="2089633"/>
                </a:lnTo>
                <a:lnTo>
                  <a:pt x="420052" y="2089633"/>
                </a:lnTo>
                <a:lnTo>
                  <a:pt x="420052" y="2112607"/>
                </a:lnTo>
                <a:close/>
                <a:moveTo>
                  <a:pt x="374104" y="1907896"/>
                </a:moveTo>
                <a:lnTo>
                  <a:pt x="352158" y="1907896"/>
                </a:lnTo>
                <a:lnTo>
                  <a:pt x="352158" y="1929841"/>
                </a:lnTo>
                <a:lnTo>
                  <a:pt x="330213" y="1929841"/>
                </a:lnTo>
                <a:lnTo>
                  <a:pt x="330213" y="1951787"/>
                </a:lnTo>
                <a:lnTo>
                  <a:pt x="352158" y="1951787"/>
                </a:lnTo>
                <a:lnTo>
                  <a:pt x="352158" y="1973732"/>
                </a:lnTo>
                <a:lnTo>
                  <a:pt x="374104" y="1973732"/>
                </a:lnTo>
                <a:lnTo>
                  <a:pt x="374104" y="1951787"/>
                </a:lnTo>
                <a:lnTo>
                  <a:pt x="396049" y="1951787"/>
                </a:lnTo>
                <a:lnTo>
                  <a:pt x="396049" y="1929841"/>
                </a:lnTo>
                <a:lnTo>
                  <a:pt x="374104" y="1929841"/>
                </a:lnTo>
                <a:lnTo>
                  <a:pt x="374104" y="1907896"/>
                </a:lnTo>
                <a:close/>
                <a:moveTo>
                  <a:pt x="14059" y="1547851"/>
                </a:moveTo>
                <a:lnTo>
                  <a:pt x="26403" y="1547851"/>
                </a:lnTo>
                <a:lnTo>
                  <a:pt x="26403" y="1535506"/>
                </a:lnTo>
                <a:lnTo>
                  <a:pt x="38748" y="1535506"/>
                </a:lnTo>
                <a:lnTo>
                  <a:pt x="38748" y="1523162"/>
                </a:lnTo>
                <a:lnTo>
                  <a:pt x="26403" y="1523162"/>
                </a:lnTo>
                <a:lnTo>
                  <a:pt x="26403" y="1510817"/>
                </a:lnTo>
                <a:lnTo>
                  <a:pt x="14059" y="1510817"/>
                </a:lnTo>
                <a:lnTo>
                  <a:pt x="14059" y="1523162"/>
                </a:lnTo>
                <a:lnTo>
                  <a:pt x="1715" y="1523162"/>
                </a:lnTo>
                <a:lnTo>
                  <a:pt x="1715" y="1535506"/>
                </a:lnTo>
                <a:lnTo>
                  <a:pt x="14059" y="1535506"/>
                </a:lnTo>
                <a:lnTo>
                  <a:pt x="14059" y="1547851"/>
                </a:lnTo>
                <a:close/>
                <a:moveTo>
                  <a:pt x="1949044" y="3698177"/>
                </a:moveTo>
                <a:lnTo>
                  <a:pt x="1931899" y="3698177"/>
                </a:lnTo>
                <a:lnTo>
                  <a:pt x="1931899" y="3715322"/>
                </a:lnTo>
                <a:lnTo>
                  <a:pt x="1914754" y="3715322"/>
                </a:lnTo>
                <a:lnTo>
                  <a:pt x="1914754" y="3732467"/>
                </a:lnTo>
                <a:lnTo>
                  <a:pt x="1931899" y="3732467"/>
                </a:lnTo>
                <a:lnTo>
                  <a:pt x="1931899" y="3749612"/>
                </a:lnTo>
                <a:lnTo>
                  <a:pt x="1949044" y="3749612"/>
                </a:lnTo>
                <a:lnTo>
                  <a:pt x="1949044" y="3732467"/>
                </a:lnTo>
                <a:lnTo>
                  <a:pt x="1966189" y="3732467"/>
                </a:lnTo>
                <a:lnTo>
                  <a:pt x="1966189" y="3715322"/>
                </a:lnTo>
                <a:lnTo>
                  <a:pt x="1949044" y="3715322"/>
                </a:lnTo>
                <a:lnTo>
                  <a:pt x="1949044" y="3698177"/>
                </a:lnTo>
                <a:close/>
                <a:moveTo>
                  <a:pt x="3460890" y="1769021"/>
                </a:moveTo>
                <a:lnTo>
                  <a:pt x="3437573" y="1769021"/>
                </a:lnTo>
                <a:lnTo>
                  <a:pt x="3437573" y="1791995"/>
                </a:lnTo>
                <a:lnTo>
                  <a:pt x="3414598" y="1791995"/>
                </a:lnTo>
                <a:lnTo>
                  <a:pt x="3414598" y="1815313"/>
                </a:lnTo>
                <a:lnTo>
                  <a:pt x="3437573" y="1815313"/>
                </a:lnTo>
                <a:lnTo>
                  <a:pt x="3437573" y="1838287"/>
                </a:lnTo>
                <a:lnTo>
                  <a:pt x="3460890" y="1838287"/>
                </a:lnTo>
                <a:lnTo>
                  <a:pt x="3460890" y="1815313"/>
                </a:lnTo>
                <a:lnTo>
                  <a:pt x="3483864" y="1815313"/>
                </a:lnTo>
                <a:lnTo>
                  <a:pt x="3483864" y="1791995"/>
                </a:lnTo>
                <a:lnTo>
                  <a:pt x="3460890" y="1791995"/>
                </a:lnTo>
                <a:lnTo>
                  <a:pt x="3460890" y="1769021"/>
                </a:lnTo>
                <a:close/>
                <a:moveTo>
                  <a:pt x="3455746" y="3156052"/>
                </a:moveTo>
                <a:lnTo>
                  <a:pt x="3442716" y="3156052"/>
                </a:lnTo>
                <a:lnTo>
                  <a:pt x="3442716" y="3168739"/>
                </a:lnTo>
                <a:lnTo>
                  <a:pt x="3430029" y="3168739"/>
                </a:lnTo>
                <a:lnTo>
                  <a:pt x="3430029" y="3181769"/>
                </a:lnTo>
                <a:lnTo>
                  <a:pt x="3442716" y="3181769"/>
                </a:lnTo>
                <a:lnTo>
                  <a:pt x="3442716" y="3194456"/>
                </a:lnTo>
                <a:lnTo>
                  <a:pt x="3455746" y="3194456"/>
                </a:lnTo>
                <a:lnTo>
                  <a:pt x="3455746" y="3181769"/>
                </a:lnTo>
                <a:lnTo>
                  <a:pt x="3468434" y="3181769"/>
                </a:lnTo>
                <a:lnTo>
                  <a:pt x="3468434" y="3168739"/>
                </a:lnTo>
                <a:lnTo>
                  <a:pt x="3455746" y="3168739"/>
                </a:lnTo>
                <a:lnTo>
                  <a:pt x="3455746" y="3156052"/>
                </a:lnTo>
                <a:close/>
                <a:moveTo>
                  <a:pt x="3459175" y="2596439"/>
                </a:moveTo>
                <a:lnTo>
                  <a:pt x="3439287" y="2596439"/>
                </a:lnTo>
                <a:lnTo>
                  <a:pt x="3439287" y="2616670"/>
                </a:lnTo>
                <a:lnTo>
                  <a:pt x="3419056" y="2616670"/>
                </a:lnTo>
                <a:lnTo>
                  <a:pt x="3419056" y="2636558"/>
                </a:lnTo>
                <a:lnTo>
                  <a:pt x="3439287" y="2636558"/>
                </a:lnTo>
                <a:lnTo>
                  <a:pt x="3439287" y="2656789"/>
                </a:lnTo>
                <a:lnTo>
                  <a:pt x="3459175" y="2656789"/>
                </a:lnTo>
                <a:lnTo>
                  <a:pt x="3459175" y="2636558"/>
                </a:lnTo>
                <a:lnTo>
                  <a:pt x="3479407" y="2636558"/>
                </a:lnTo>
                <a:lnTo>
                  <a:pt x="3479407" y="2616670"/>
                </a:lnTo>
                <a:lnTo>
                  <a:pt x="3459175" y="2616670"/>
                </a:lnTo>
                <a:lnTo>
                  <a:pt x="3459175" y="2596439"/>
                </a:lnTo>
                <a:close/>
                <a:moveTo>
                  <a:pt x="3457804" y="2875559"/>
                </a:moveTo>
                <a:lnTo>
                  <a:pt x="3440659" y="2875559"/>
                </a:lnTo>
                <a:lnTo>
                  <a:pt x="3440659" y="2892362"/>
                </a:lnTo>
                <a:lnTo>
                  <a:pt x="3423857" y="2892362"/>
                </a:lnTo>
                <a:lnTo>
                  <a:pt x="3423857" y="2909507"/>
                </a:lnTo>
                <a:lnTo>
                  <a:pt x="3440659" y="2909507"/>
                </a:lnTo>
                <a:lnTo>
                  <a:pt x="3440659" y="2926309"/>
                </a:lnTo>
                <a:lnTo>
                  <a:pt x="3457804" y="2926309"/>
                </a:lnTo>
                <a:lnTo>
                  <a:pt x="3457804" y="2909507"/>
                </a:lnTo>
                <a:lnTo>
                  <a:pt x="3474606" y="2909507"/>
                </a:lnTo>
                <a:lnTo>
                  <a:pt x="3474606" y="2892362"/>
                </a:lnTo>
                <a:lnTo>
                  <a:pt x="3457804" y="2892362"/>
                </a:lnTo>
                <a:lnTo>
                  <a:pt x="3457804" y="2875559"/>
                </a:lnTo>
                <a:close/>
                <a:moveTo>
                  <a:pt x="3460204" y="2319033"/>
                </a:moveTo>
                <a:lnTo>
                  <a:pt x="3438259" y="2319033"/>
                </a:lnTo>
                <a:lnTo>
                  <a:pt x="3438259" y="2341321"/>
                </a:lnTo>
                <a:lnTo>
                  <a:pt x="3415970" y="2341321"/>
                </a:lnTo>
                <a:lnTo>
                  <a:pt x="3415970" y="2363267"/>
                </a:lnTo>
                <a:lnTo>
                  <a:pt x="3438259" y="2363267"/>
                </a:lnTo>
                <a:lnTo>
                  <a:pt x="3438259" y="2385555"/>
                </a:lnTo>
                <a:lnTo>
                  <a:pt x="3460204" y="2385555"/>
                </a:lnTo>
                <a:lnTo>
                  <a:pt x="3460204" y="2363267"/>
                </a:lnTo>
                <a:lnTo>
                  <a:pt x="3482492" y="2363267"/>
                </a:lnTo>
                <a:lnTo>
                  <a:pt x="3482492" y="2341321"/>
                </a:lnTo>
                <a:lnTo>
                  <a:pt x="3460204" y="2341321"/>
                </a:lnTo>
                <a:lnTo>
                  <a:pt x="3460204" y="2319033"/>
                </a:lnTo>
                <a:close/>
                <a:moveTo>
                  <a:pt x="3528441" y="2183244"/>
                </a:moveTo>
                <a:lnTo>
                  <a:pt x="3507181" y="2183244"/>
                </a:lnTo>
                <a:lnTo>
                  <a:pt x="3507181" y="2204504"/>
                </a:lnTo>
                <a:lnTo>
                  <a:pt x="3485921" y="2204504"/>
                </a:lnTo>
                <a:lnTo>
                  <a:pt x="3485921" y="2225764"/>
                </a:lnTo>
                <a:lnTo>
                  <a:pt x="3507181" y="2225764"/>
                </a:lnTo>
                <a:lnTo>
                  <a:pt x="3507181" y="2247024"/>
                </a:lnTo>
                <a:lnTo>
                  <a:pt x="3528441" y="2247024"/>
                </a:lnTo>
                <a:lnTo>
                  <a:pt x="3528441" y="2225764"/>
                </a:lnTo>
                <a:lnTo>
                  <a:pt x="3549701" y="2225764"/>
                </a:lnTo>
                <a:lnTo>
                  <a:pt x="3549701" y="2204504"/>
                </a:lnTo>
                <a:lnTo>
                  <a:pt x="3528441" y="2204504"/>
                </a:lnTo>
                <a:lnTo>
                  <a:pt x="3528441" y="2183244"/>
                </a:lnTo>
                <a:close/>
                <a:moveTo>
                  <a:pt x="3250692" y="3290811"/>
                </a:moveTo>
                <a:lnTo>
                  <a:pt x="3236290" y="3290811"/>
                </a:lnTo>
                <a:lnTo>
                  <a:pt x="3236290" y="3305213"/>
                </a:lnTo>
                <a:lnTo>
                  <a:pt x="3221888" y="3305213"/>
                </a:lnTo>
                <a:lnTo>
                  <a:pt x="3221888" y="3319615"/>
                </a:lnTo>
                <a:lnTo>
                  <a:pt x="3236290" y="3319615"/>
                </a:lnTo>
                <a:lnTo>
                  <a:pt x="3236290" y="3334017"/>
                </a:lnTo>
                <a:lnTo>
                  <a:pt x="3250692" y="3334017"/>
                </a:lnTo>
                <a:lnTo>
                  <a:pt x="3250692" y="3319615"/>
                </a:lnTo>
                <a:lnTo>
                  <a:pt x="3265094" y="3319615"/>
                </a:lnTo>
                <a:lnTo>
                  <a:pt x="3265094" y="3305213"/>
                </a:lnTo>
                <a:lnTo>
                  <a:pt x="3250692" y="3305213"/>
                </a:lnTo>
                <a:lnTo>
                  <a:pt x="3250692" y="3290811"/>
                </a:lnTo>
                <a:close/>
                <a:moveTo>
                  <a:pt x="3524669" y="3017863"/>
                </a:moveTo>
                <a:lnTo>
                  <a:pt x="3510953" y="3017863"/>
                </a:lnTo>
                <a:lnTo>
                  <a:pt x="3510953" y="3031236"/>
                </a:lnTo>
                <a:lnTo>
                  <a:pt x="3497580" y="3031236"/>
                </a:lnTo>
                <a:lnTo>
                  <a:pt x="3497580" y="3044952"/>
                </a:lnTo>
                <a:lnTo>
                  <a:pt x="3510953" y="3044952"/>
                </a:lnTo>
                <a:lnTo>
                  <a:pt x="3510953" y="3058325"/>
                </a:lnTo>
                <a:lnTo>
                  <a:pt x="3524669" y="3058325"/>
                </a:lnTo>
                <a:lnTo>
                  <a:pt x="3524669" y="3044952"/>
                </a:lnTo>
                <a:lnTo>
                  <a:pt x="3538042" y="3044952"/>
                </a:lnTo>
                <a:lnTo>
                  <a:pt x="3538042" y="3031236"/>
                </a:lnTo>
                <a:lnTo>
                  <a:pt x="3524669" y="3031236"/>
                </a:lnTo>
                <a:lnTo>
                  <a:pt x="3524669" y="3017863"/>
                </a:lnTo>
                <a:close/>
                <a:moveTo>
                  <a:pt x="3526384" y="2738057"/>
                </a:moveTo>
                <a:lnTo>
                  <a:pt x="3509239" y="2738057"/>
                </a:lnTo>
                <a:lnTo>
                  <a:pt x="3509239" y="2755202"/>
                </a:lnTo>
                <a:lnTo>
                  <a:pt x="3492094" y="2755202"/>
                </a:lnTo>
                <a:lnTo>
                  <a:pt x="3492094" y="2772347"/>
                </a:lnTo>
                <a:lnTo>
                  <a:pt x="3509239" y="2772347"/>
                </a:lnTo>
                <a:lnTo>
                  <a:pt x="3509239" y="2789492"/>
                </a:lnTo>
                <a:lnTo>
                  <a:pt x="3526384" y="2789492"/>
                </a:lnTo>
                <a:lnTo>
                  <a:pt x="3526384" y="2772347"/>
                </a:lnTo>
                <a:lnTo>
                  <a:pt x="3543529" y="2772347"/>
                </a:lnTo>
                <a:lnTo>
                  <a:pt x="3543529" y="2755202"/>
                </a:lnTo>
                <a:lnTo>
                  <a:pt x="3526384" y="2755202"/>
                </a:lnTo>
                <a:lnTo>
                  <a:pt x="3526384" y="2738057"/>
                </a:lnTo>
                <a:close/>
                <a:moveTo>
                  <a:pt x="3460890" y="2043341"/>
                </a:moveTo>
                <a:lnTo>
                  <a:pt x="3437573" y="2043341"/>
                </a:lnTo>
                <a:lnTo>
                  <a:pt x="3437573" y="2066315"/>
                </a:lnTo>
                <a:lnTo>
                  <a:pt x="3414598" y="2066315"/>
                </a:lnTo>
                <a:lnTo>
                  <a:pt x="3414598" y="2089633"/>
                </a:lnTo>
                <a:lnTo>
                  <a:pt x="3437573" y="2089633"/>
                </a:lnTo>
                <a:lnTo>
                  <a:pt x="3437573" y="2112607"/>
                </a:lnTo>
                <a:lnTo>
                  <a:pt x="3460890" y="2112607"/>
                </a:lnTo>
                <a:lnTo>
                  <a:pt x="3460890" y="2089633"/>
                </a:lnTo>
                <a:lnTo>
                  <a:pt x="3483864" y="2089633"/>
                </a:lnTo>
                <a:lnTo>
                  <a:pt x="3483864" y="2066315"/>
                </a:lnTo>
                <a:lnTo>
                  <a:pt x="3460890" y="2066315"/>
                </a:lnTo>
                <a:lnTo>
                  <a:pt x="3460890" y="2043341"/>
                </a:lnTo>
                <a:close/>
                <a:moveTo>
                  <a:pt x="3254807" y="2729827"/>
                </a:moveTo>
                <a:lnTo>
                  <a:pt x="3232175" y="2729827"/>
                </a:lnTo>
                <a:lnTo>
                  <a:pt x="3232175" y="2752458"/>
                </a:lnTo>
                <a:lnTo>
                  <a:pt x="3209544" y="2752458"/>
                </a:lnTo>
                <a:lnTo>
                  <a:pt x="3209544" y="2775090"/>
                </a:lnTo>
                <a:lnTo>
                  <a:pt x="3232175" y="2775090"/>
                </a:lnTo>
                <a:lnTo>
                  <a:pt x="3232175" y="2797721"/>
                </a:lnTo>
                <a:lnTo>
                  <a:pt x="3254807" y="2797721"/>
                </a:lnTo>
                <a:lnTo>
                  <a:pt x="3254807" y="2775090"/>
                </a:lnTo>
                <a:lnTo>
                  <a:pt x="3277438" y="2775090"/>
                </a:lnTo>
                <a:lnTo>
                  <a:pt x="3277438" y="2752458"/>
                </a:lnTo>
                <a:lnTo>
                  <a:pt x="3254807" y="2752458"/>
                </a:lnTo>
                <a:lnTo>
                  <a:pt x="3254807" y="2729827"/>
                </a:lnTo>
                <a:close/>
                <a:moveTo>
                  <a:pt x="3319958" y="3151937"/>
                </a:moveTo>
                <a:lnTo>
                  <a:pt x="3304184" y="3151937"/>
                </a:lnTo>
                <a:lnTo>
                  <a:pt x="3304184" y="3167367"/>
                </a:lnTo>
                <a:lnTo>
                  <a:pt x="3288754" y="3167367"/>
                </a:lnTo>
                <a:lnTo>
                  <a:pt x="3288754" y="3183141"/>
                </a:lnTo>
                <a:lnTo>
                  <a:pt x="3304184" y="3183141"/>
                </a:lnTo>
                <a:lnTo>
                  <a:pt x="3304184" y="3198571"/>
                </a:lnTo>
                <a:lnTo>
                  <a:pt x="3319958" y="3198571"/>
                </a:lnTo>
                <a:lnTo>
                  <a:pt x="3319958" y="3183141"/>
                </a:lnTo>
                <a:lnTo>
                  <a:pt x="3335389" y="3183141"/>
                </a:lnTo>
                <a:lnTo>
                  <a:pt x="3335389" y="3167367"/>
                </a:lnTo>
                <a:lnTo>
                  <a:pt x="3319958" y="3167367"/>
                </a:lnTo>
                <a:lnTo>
                  <a:pt x="3319958" y="3151937"/>
                </a:lnTo>
                <a:close/>
                <a:moveTo>
                  <a:pt x="3322015" y="2871445"/>
                </a:moveTo>
                <a:lnTo>
                  <a:pt x="3302127" y="2871445"/>
                </a:lnTo>
                <a:lnTo>
                  <a:pt x="3302127" y="2890990"/>
                </a:lnTo>
                <a:lnTo>
                  <a:pt x="3282582" y="2890990"/>
                </a:lnTo>
                <a:lnTo>
                  <a:pt x="3282582" y="2910878"/>
                </a:lnTo>
                <a:lnTo>
                  <a:pt x="3302127" y="2910878"/>
                </a:lnTo>
                <a:lnTo>
                  <a:pt x="3302127" y="2930423"/>
                </a:lnTo>
                <a:lnTo>
                  <a:pt x="3322015" y="2930423"/>
                </a:lnTo>
                <a:lnTo>
                  <a:pt x="3322015" y="2910878"/>
                </a:lnTo>
                <a:lnTo>
                  <a:pt x="3341561" y="2910878"/>
                </a:lnTo>
                <a:lnTo>
                  <a:pt x="3341561" y="2890990"/>
                </a:lnTo>
                <a:lnTo>
                  <a:pt x="3322015" y="2890990"/>
                </a:lnTo>
                <a:lnTo>
                  <a:pt x="3322015" y="2871445"/>
                </a:lnTo>
                <a:close/>
                <a:moveTo>
                  <a:pt x="3253093" y="3009633"/>
                </a:moveTo>
                <a:lnTo>
                  <a:pt x="3233890" y="3009633"/>
                </a:lnTo>
                <a:lnTo>
                  <a:pt x="3233890" y="3028493"/>
                </a:lnTo>
                <a:lnTo>
                  <a:pt x="3215030" y="3028493"/>
                </a:lnTo>
                <a:lnTo>
                  <a:pt x="3215030" y="3047695"/>
                </a:lnTo>
                <a:lnTo>
                  <a:pt x="3233890" y="3047695"/>
                </a:lnTo>
                <a:lnTo>
                  <a:pt x="3233890" y="3066555"/>
                </a:lnTo>
                <a:lnTo>
                  <a:pt x="3253093" y="3066555"/>
                </a:lnTo>
                <a:lnTo>
                  <a:pt x="3253093" y="3047695"/>
                </a:lnTo>
                <a:lnTo>
                  <a:pt x="3271952" y="3047695"/>
                </a:lnTo>
                <a:lnTo>
                  <a:pt x="3271952" y="3028493"/>
                </a:lnTo>
                <a:lnTo>
                  <a:pt x="3253093" y="3028493"/>
                </a:lnTo>
                <a:lnTo>
                  <a:pt x="3253093" y="3009633"/>
                </a:lnTo>
                <a:close/>
                <a:moveTo>
                  <a:pt x="3323387" y="2592667"/>
                </a:moveTo>
                <a:lnTo>
                  <a:pt x="3300755" y="2592667"/>
                </a:lnTo>
                <a:lnTo>
                  <a:pt x="3300755" y="2615298"/>
                </a:lnTo>
                <a:lnTo>
                  <a:pt x="3278124" y="2615298"/>
                </a:lnTo>
                <a:lnTo>
                  <a:pt x="3278124" y="2637930"/>
                </a:lnTo>
                <a:lnTo>
                  <a:pt x="3300755" y="2637930"/>
                </a:lnTo>
                <a:lnTo>
                  <a:pt x="3300755" y="2660561"/>
                </a:lnTo>
                <a:lnTo>
                  <a:pt x="3323387" y="2660561"/>
                </a:lnTo>
                <a:lnTo>
                  <a:pt x="3323387" y="2637930"/>
                </a:lnTo>
                <a:lnTo>
                  <a:pt x="3346018" y="2637930"/>
                </a:lnTo>
                <a:lnTo>
                  <a:pt x="3346018" y="2615298"/>
                </a:lnTo>
                <a:lnTo>
                  <a:pt x="3323387" y="2615298"/>
                </a:lnTo>
                <a:lnTo>
                  <a:pt x="3323387" y="2592667"/>
                </a:lnTo>
                <a:close/>
                <a:moveTo>
                  <a:pt x="3388881" y="3013405"/>
                </a:moveTo>
                <a:lnTo>
                  <a:pt x="3372422" y="3013405"/>
                </a:lnTo>
                <a:lnTo>
                  <a:pt x="3372422" y="3029864"/>
                </a:lnTo>
                <a:lnTo>
                  <a:pt x="3355963" y="3029864"/>
                </a:lnTo>
                <a:lnTo>
                  <a:pt x="3355963" y="3046324"/>
                </a:lnTo>
                <a:lnTo>
                  <a:pt x="3372422" y="3046324"/>
                </a:lnTo>
                <a:lnTo>
                  <a:pt x="3372422" y="3062783"/>
                </a:lnTo>
                <a:lnTo>
                  <a:pt x="3388881" y="3062783"/>
                </a:lnTo>
                <a:lnTo>
                  <a:pt x="3388881" y="3046324"/>
                </a:lnTo>
                <a:lnTo>
                  <a:pt x="3405340" y="3046324"/>
                </a:lnTo>
                <a:lnTo>
                  <a:pt x="3405340" y="3029864"/>
                </a:lnTo>
                <a:lnTo>
                  <a:pt x="3388881" y="3029864"/>
                </a:lnTo>
                <a:lnTo>
                  <a:pt x="3388881" y="3013405"/>
                </a:lnTo>
                <a:close/>
                <a:moveTo>
                  <a:pt x="3391967" y="2455507"/>
                </a:moveTo>
                <a:lnTo>
                  <a:pt x="3369335" y="2455507"/>
                </a:lnTo>
                <a:lnTo>
                  <a:pt x="3369335" y="2478138"/>
                </a:lnTo>
                <a:lnTo>
                  <a:pt x="3346704" y="2478138"/>
                </a:lnTo>
                <a:lnTo>
                  <a:pt x="3346704" y="2500770"/>
                </a:lnTo>
                <a:lnTo>
                  <a:pt x="3369335" y="2500770"/>
                </a:lnTo>
                <a:lnTo>
                  <a:pt x="3369335" y="2523401"/>
                </a:lnTo>
                <a:lnTo>
                  <a:pt x="3391967" y="2523401"/>
                </a:lnTo>
                <a:lnTo>
                  <a:pt x="3391967" y="2500770"/>
                </a:lnTo>
                <a:lnTo>
                  <a:pt x="3414598" y="2500770"/>
                </a:lnTo>
                <a:lnTo>
                  <a:pt x="3414598" y="2478138"/>
                </a:lnTo>
                <a:lnTo>
                  <a:pt x="3391967" y="2478138"/>
                </a:lnTo>
                <a:lnTo>
                  <a:pt x="3391967" y="2455507"/>
                </a:lnTo>
                <a:close/>
                <a:moveTo>
                  <a:pt x="3390595" y="2733599"/>
                </a:moveTo>
                <a:lnTo>
                  <a:pt x="3370707" y="2733599"/>
                </a:lnTo>
                <a:lnTo>
                  <a:pt x="3370707" y="2753830"/>
                </a:lnTo>
                <a:lnTo>
                  <a:pt x="3350476" y="2753830"/>
                </a:lnTo>
                <a:lnTo>
                  <a:pt x="3350476" y="2773718"/>
                </a:lnTo>
                <a:lnTo>
                  <a:pt x="3370707" y="2773718"/>
                </a:lnTo>
                <a:lnTo>
                  <a:pt x="3370707" y="2793949"/>
                </a:lnTo>
                <a:lnTo>
                  <a:pt x="3390595" y="2793949"/>
                </a:lnTo>
                <a:lnTo>
                  <a:pt x="3390595" y="2773718"/>
                </a:lnTo>
                <a:lnTo>
                  <a:pt x="3410827" y="2773718"/>
                </a:lnTo>
                <a:lnTo>
                  <a:pt x="3410827" y="2753830"/>
                </a:lnTo>
                <a:lnTo>
                  <a:pt x="3390595" y="2753830"/>
                </a:lnTo>
                <a:lnTo>
                  <a:pt x="3390595" y="2733599"/>
                </a:lnTo>
                <a:close/>
                <a:moveTo>
                  <a:pt x="3386480" y="3294583"/>
                </a:moveTo>
                <a:lnTo>
                  <a:pt x="3374822" y="3294583"/>
                </a:lnTo>
                <a:lnTo>
                  <a:pt x="3374822" y="3306585"/>
                </a:lnTo>
                <a:lnTo>
                  <a:pt x="3362821" y="3306585"/>
                </a:lnTo>
                <a:lnTo>
                  <a:pt x="3362821" y="3318243"/>
                </a:lnTo>
                <a:lnTo>
                  <a:pt x="3374822" y="3318243"/>
                </a:lnTo>
                <a:lnTo>
                  <a:pt x="3374822" y="3330245"/>
                </a:lnTo>
                <a:lnTo>
                  <a:pt x="3386480" y="3330245"/>
                </a:lnTo>
                <a:lnTo>
                  <a:pt x="3386480" y="3318243"/>
                </a:lnTo>
                <a:lnTo>
                  <a:pt x="3398482" y="3318243"/>
                </a:lnTo>
                <a:lnTo>
                  <a:pt x="3398482" y="3306585"/>
                </a:lnTo>
                <a:lnTo>
                  <a:pt x="3386480" y="3306585"/>
                </a:lnTo>
                <a:lnTo>
                  <a:pt x="3386480" y="3294583"/>
                </a:lnTo>
                <a:close/>
                <a:moveTo>
                  <a:pt x="3527755" y="2459965"/>
                </a:moveTo>
                <a:lnTo>
                  <a:pt x="3507867" y="2459965"/>
                </a:lnTo>
                <a:lnTo>
                  <a:pt x="3507867" y="2479510"/>
                </a:lnTo>
                <a:lnTo>
                  <a:pt x="3488322" y="2479510"/>
                </a:lnTo>
                <a:lnTo>
                  <a:pt x="3488322" y="2499398"/>
                </a:lnTo>
                <a:lnTo>
                  <a:pt x="3507867" y="2499398"/>
                </a:lnTo>
                <a:lnTo>
                  <a:pt x="3507867" y="2518943"/>
                </a:lnTo>
                <a:lnTo>
                  <a:pt x="3527755" y="2518943"/>
                </a:lnTo>
                <a:lnTo>
                  <a:pt x="3527755" y="2499398"/>
                </a:lnTo>
                <a:lnTo>
                  <a:pt x="3547301" y="2499398"/>
                </a:lnTo>
                <a:lnTo>
                  <a:pt x="3547301" y="2479510"/>
                </a:lnTo>
                <a:lnTo>
                  <a:pt x="3527755" y="2479510"/>
                </a:lnTo>
                <a:lnTo>
                  <a:pt x="3527755" y="2459965"/>
                </a:lnTo>
                <a:close/>
                <a:moveTo>
                  <a:pt x="3799675" y="2192846"/>
                </a:moveTo>
                <a:lnTo>
                  <a:pt x="3784588" y="2192846"/>
                </a:lnTo>
                <a:lnTo>
                  <a:pt x="3784588" y="2207590"/>
                </a:lnTo>
                <a:lnTo>
                  <a:pt x="3769843" y="2207590"/>
                </a:lnTo>
                <a:lnTo>
                  <a:pt x="3769843" y="2222678"/>
                </a:lnTo>
                <a:lnTo>
                  <a:pt x="3784588" y="2222678"/>
                </a:lnTo>
                <a:lnTo>
                  <a:pt x="3784588" y="2237423"/>
                </a:lnTo>
                <a:lnTo>
                  <a:pt x="3799675" y="2237423"/>
                </a:lnTo>
                <a:lnTo>
                  <a:pt x="3799675" y="2222678"/>
                </a:lnTo>
                <a:lnTo>
                  <a:pt x="3814420" y="2222678"/>
                </a:lnTo>
                <a:lnTo>
                  <a:pt x="3814420" y="2207590"/>
                </a:lnTo>
                <a:lnTo>
                  <a:pt x="3799675" y="2207590"/>
                </a:lnTo>
                <a:lnTo>
                  <a:pt x="3799675" y="2192846"/>
                </a:lnTo>
                <a:close/>
                <a:moveTo>
                  <a:pt x="3798646" y="2469566"/>
                </a:moveTo>
                <a:lnTo>
                  <a:pt x="3785616" y="2469566"/>
                </a:lnTo>
                <a:lnTo>
                  <a:pt x="3785616" y="2482939"/>
                </a:lnTo>
                <a:lnTo>
                  <a:pt x="3772243" y="2482939"/>
                </a:lnTo>
                <a:lnTo>
                  <a:pt x="3772243" y="2495969"/>
                </a:lnTo>
                <a:lnTo>
                  <a:pt x="3785616" y="2495969"/>
                </a:lnTo>
                <a:lnTo>
                  <a:pt x="3785616" y="2509342"/>
                </a:lnTo>
                <a:lnTo>
                  <a:pt x="3798646" y="2509342"/>
                </a:lnTo>
                <a:lnTo>
                  <a:pt x="3798646" y="2495969"/>
                </a:lnTo>
                <a:lnTo>
                  <a:pt x="3812020" y="2495969"/>
                </a:lnTo>
                <a:lnTo>
                  <a:pt x="3812020" y="2482939"/>
                </a:lnTo>
                <a:lnTo>
                  <a:pt x="3798646" y="2482939"/>
                </a:lnTo>
                <a:lnTo>
                  <a:pt x="3798646" y="2469566"/>
                </a:lnTo>
                <a:close/>
                <a:moveTo>
                  <a:pt x="3799675" y="1917840"/>
                </a:moveTo>
                <a:lnTo>
                  <a:pt x="3784588" y="1917840"/>
                </a:lnTo>
                <a:lnTo>
                  <a:pt x="3784588" y="1933270"/>
                </a:lnTo>
                <a:lnTo>
                  <a:pt x="3769157" y="1933270"/>
                </a:lnTo>
                <a:lnTo>
                  <a:pt x="3769157" y="1948358"/>
                </a:lnTo>
                <a:lnTo>
                  <a:pt x="3784588" y="1948358"/>
                </a:lnTo>
                <a:lnTo>
                  <a:pt x="3784588" y="1963788"/>
                </a:lnTo>
                <a:lnTo>
                  <a:pt x="3799675" y="1963788"/>
                </a:lnTo>
                <a:lnTo>
                  <a:pt x="3799675" y="1948358"/>
                </a:lnTo>
                <a:lnTo>
                  <a:pt x="3815105" y="1948358"/>
                </a:lnTo>
                <a:lnTo>
                  <a:pt x="3815105" y="1933270"/>
                </a:lnTo>
                <a:lnTo>
                  <a:pt x="3799675" y="1933270"/>
                </a:lnTo>
                <a:lnTo>
                  <a:pt x="3799675" y="1917840"/>
                </a:lnTo>
                <a:close/>
                <a:moveTo>
                  <a:pt x="3732124" y="2052599"/>
                </a:moveTo>
                <a:lnTo>
                  <a:pt x="3714979" y="2052599"/>
                </a:lnTo>
                <a:lnTo>
                  <a:pt x="3714979" y="2069402"/>
                </a:lnTo>
                <a:lnTo>
                  <a:pt x="3698177" y="2069402"/>
                </a:lnTo>
                <a:lnTo>
                  <a:pt x="3698177" y="2086547"/>
                </a:lnTo>
                <a:lnTo>
                  <a:pt x="3714979" y="2086547"/>
                </a:lnTo>
                <a:lnTo>
                  <a:pt x="3714979" y="2103349"/>
                </a:lnTo>
                <a:lnTo>
                  <a:pt x="3732124" y="2103349"/>
                </a:lnTo>
                <a:lnTo>
                  <a:pt x="3732124" y="2086547"/>
                </a:lnTo>
                <a:lnTo>
                  <a:pt x="3748926" y="2086547"/>
                </a:lnTo>
                <a:lnTo>
                  <a:pt x="3748926" y="2069402"/>
                </a:lnTo>
                <a:lnTo>
                  <a:pt x="3732124" y="2069402"/>
                </a:lnTo>
                <a:lnTo>
                  <a:pt x="3732124" y="2052599"/>
                </a:lnTo>
                <a:close/>
                <a:moveTo>
                  <a:pt x="3593249" y="2880017"/>
                </a:moveTo>
                <a:lnTo>
                  <a:pt x="3579533" y="2880017"/>
                </a:lnTo>
                <a:lnTo>
                  <a:pt x="3579533" y="2894076"/>
                </a:lnTo>
                <a:lnTo>
                  <a:pt x="3565474" y="2894076"/>
                </a:lnTo>
                <a:lnTo>
                  <a:pt x="3565474" y="2907792"/>
                </a:lnTo>
                <a:lnTo>
                  <a:pt x="3579533" y="2907792"/>
                </a:lnTo>
                <a:lnTo>
                  <a:pt x="3579533" y="2921851"/>
                </a:lnTo>
                <a:lnTo>
                  <a:pt x="3593249" y="2921851"/>
                </a:lnTo>
                <a:lnTo>
                  <a:pt x="3593249" y="2907792"/>
                </a:lnTo>
                <a:lnTo>
                  <a:pt x="3607308" y="2907792"/>
                </a:lnTo>
                <a:lnTo>
                  <a:pt x="3607308" y="2894076"/>
                </a:lnTo>
                <a:lnTo>
                  <a:pt x="3593249" y="2894076"/>
                </a:lnTo>
                <a:lnTo>
                  <a:pt x="3593249" y="2880017"/>
                </a:lnTo>
                <a:close/>
                <a:moveTo>
                  <a:pt x="3732124" y="1778279"/>
                </a:moveTo>
                <a:lnTo>
                  <a:pt x="3714979" y="1778279"/>
                </a:lnTo>
                <a:lnTo>
                  <a:pt x="3714979" y="1795082"/>
                </a:lnTo>
                <a:lnTo>
                  <a:pt x="3698177" y="1795082"/>
                </a:lnTo>
                <a:lnTo>
                  <a:pt x="3698177" y="1812227"/>
                </a:lnTo>
                <a:lnTo>
                  <a:pt x="3714979" y="1812227"/>
                </a:lnTo>
                <a:lnTo>
                  <a:pt x="3714979" y="1829029"/>
                </a:lnTo>
                <a:lnTo>
                  <a:pt x="3732124" y="1829029"/>
                </a:lnTo>
                <a:lnTo>
                  <a:pt x="3732124" y="1812227"/>
                </a:lnTo>
                <a:lnTo>
                  <a:pt x="3748926" y="1812227"/>
                </a:lnTo>
                <a:lnTo>
                  <a:pt x="3748926" y="1795082"/>
                </a:lnTo>
                <a:lnTo>
                  <a:pt x="3732124" y="1795082"/>
                </a:lnTo>
                <a:lnTo>
                  <a:pt x="3732124" y="1778279"/>
                </a:lnTo>
                <a:close/>
                <a:moveTo>
                  <a:pt x="3866884" y="2333435"/>
                </a:moveTo>
                <a:lnTo>
                  <a:pt x="3854539" y="2333435"/>
                </a:lnTo>
                <a:lnTo>
                  <a:pt x="3854539" y="2346122"/>
                </a:lnTo>
                <a:lnTo>
                  <a:pt x="3841852" y="2346122"/>
                </a:lnTo>
                <a:lnTo>
                  <a:pt x="3841852" y="2358466"/>
                </a:lnTo>
                <a:lnTo>
                  <a:pt x="3854539" y="2358466"/>
                </a:lnTo>
                <a:lnTo>
                  <a:pt x="3854539" y="2371154"/>
                </a:lnTo>
                <a:lnTo>
                  <a:pt x="3866884" y="2371154"/>
                </a:lnTo>
                <a:lnTo>
                  <a:pt x="3866884" y="2358466"/>
                </a:lnTo>
                <a:lnTo>
                  <a:pt x="3879571" y="2358466"/>
                </a:lnTo>
                <a:lnTo>
                  <a:pt x="3879571" y="2346122"/>
                </a:lnTo>
                <a:lnTo>
                  <a:pt x="3866884" y="2346122"/>
                </a:lnTo>
                <a:lnTo>
                  <a:pt x="3866884" y="2333435"/>
                </a:lnTo>
                <a:close/>
                <a:moveTo>
                  <a:pt x="3947122" y="1934985"/>
                </a:moveTo>
                <a:lnTo>
                  <a:pt x="3935120" y="1934985"/>
                </a:lnTo>
                <a:lnTo>
                  <a:pt x="3935120" y="1922983"/>
                </a:lnTo>
                <a:lnTo>
                  <a:pt x="3923462" y="1922983"/>
                </a:lnTo>
                <a:lnTo>
                  <a:pt x="3923462" y="1934985"/>
                </a:lnTo>
                <a:lnTo>
                  <a:pt x="3911461" y="1934985"/>
                </a:lnTo>
                <a:lnTo>
                  <a:pt x="3911461" y="1946643"/>
                </a:lnTo>
                <a:lnTo>
                  <a:pt x="3923462" y="1946643"/>
                </a:lnTo>
                <a:lnTo>
                  <a:pt x="3923462" y="1958645"/>
                </a:lnTo>
                <a:lnTo>
                  <a:pt x="3935120" y="1958645"/>
                </a:lnTo>
                <a:lnTo>
                  <a:pt x="3935120" y="1946643"/>
                </a:lnTo>
                <a:lnTo>
                  <a:pt x="3947122" y="1946643"/>
                </a:lnTo>
                <a:cubicBezTo>
                  <a:pt x="3947122" y="1944586"/>
                  <a:pt x="3947122" y="1942871"/>
                  <a:pt x="3947122" y="1940814"/>
                </a:cubicBezTo>
                <a:cubicBezTo>
                  <a:pt x="3947122" y="1938757"/>
                  <a:pt x="3947122" y="1937042"/>
                  <a:pt x="3947122" y="1934985"/>
                </a:cubicBezTo>
                <a:close/>
                <a:moveTo>
                  <a:pt x="3867569" y="1783423"/>
                </a:moveTo>
                <a:lnTo>
                  <a:pt x="3853853" y="1783423"/>
                </a:lnTo>
                <a:lnTo>
                  <a:pt x="3853853" y="1796796"/>
                </a:lnTo>
                <a:lnTo>
                  <a:pt x="3840480" y="1796796"/>
                </a:lnTo>
                <a:lnTo>
                  <a:pt x="3840480" y="1810512"/>
                </a:lnTo>
                <a:lnTo>
                  <a:pt x="3853853" y="1810512"/>
                </a:lnTo>
                <a:lnTo>
                  <a:pt x="3853853" y="1823885"/>
                </a:lnTo>
                <a:lnTo>
                  <a:pt x="3867569" y="1823885"/>
                </a:lnTo>
                <a:lnTo>
                  <a:pt x="3867569" y="1810512"/>
                </a:lnTo>
                <a:lnTo>
                  <a:pt x="3880942" y="1810512"/>
                </a:lnTo>
                <a:lnTo>
                  <a:pt x="3880942" y="1796796"/>
                </a:lnTo>
                <a:lnTo>
                  <a:pt x="3867569" y="1796796"/>
                </a:lnTo>
                <a:lnTo>
                  <a:pt x="3867569" y="1783423"/>
                </a:lnTo>
                <a:close/>
                <a:moveTo>
                  <a:pt x="3867569" y="2057743"/>
                </a:moveTo>
                <a:lnTo>
                  <a:pt x="3853853" y="2057743"/>
                </a:lnTo>
                <a:lnTo>
                  <a:pt x="3853853" y="2071116"/>
                </a:lnTo>
                <a:lnTo>
                  <a:pt x="3840480" y="2071116"/>
                </a:lnTo>
                <a:lnTo>
                  <a:pt x="3840480" y="2084832"/>
                </a:lnTo>
                <a:lnTo>
                  <a:pt x="3853853" y="2084832"/>
                </a:lnTo>
                <a:lnTo>
                  <a:pt x="3853853" y="2098205"/>
                </a:lnTo>
                <a:lnTo>
                  <a:pt x="3867569" y="2098205"/>
                </a:lnTo>
                <a:lnTo>
                  <a:pt x="3867569" y="2084832"/>
                </a:lnTo>
                <a:lnTo>
                  <a:pt x="3880942" y="2084832"/>
                </a:lnTo>
                <a:lnTo>
                  <a:pt x="3880942" y="2071116"/>
                </a:lnTo>
                <a:lnTo>
                  <a:pt x="3867569" y="2071116"/>
                </a:lnTo>
                <a:lnTo>
                  <a:pt x="3867569" y="2057743"/>
                </a:lnTo>
                <a:close/>
                <a:moveTo>
                  <a:pt x="3731438" y="2328634"/>
                </a:moveTo>
                <a:lnTo>
                  <a:pt x="3715664" y="2328634"/>
                </a:lnTo>
                <a:lnTo>
                  <a:pt x="3715664" y="2344407"/>
                </a:lnTo>
                <a:lnTo>
                  <a:pt x="3699891" y="2344407"/>
                </a:lnTo>
                <a:lnTo>
                  <a:pt x="3699891" y="2360181"/>
                </a:lnTo>
                <a:lnTo>
                  <a:pt x="3715664" y="2360181"/>
                </a:lnTo>
                <a:lnTo>
                  <a:pt x="3715664" y="2375954"/>
                </a:lnTo>
                <a:lnTo>
                  <a:pt x="3731438" y="2375954"/>
                </a:lnTo>
                <a:lnTo>
                  <a:pt x="3731438" y="2360181"/>
                </a:lnTo>
                <a:lnTo>
                  <a:pt x="3747211" y="2360181"/>
                </a:lnTo>
                <a:lnTo>
                  <a:pt x="3747211" y="2344407"/>
                </a:lnTo>
                <a:lnTo>
                  <a:pt x="3731438" y="2344407"/>
                </a:lnTo>
                <a:lnTo>
                  <a:pt x="3731438" y="2328634"/>
                </a:lnTo>
                <a:close/>
                <a:moveTo>
                  <a:pt x="3596335" y="1773479"/>
                </a:moveTo>
                <a:lnTo>
                  <a:pt x="3576447" y="1773479"/>
                </a:lnTo>
                <a:lnTo>
                  <a:pt x="3576447" y="1793710"/>
                </a:lnTo>
                <a:lnTo>
                  <a:pt x="3556216" y="1793710"/>
                </a:lnTo>
                <a:lnTo>
                  <a:pt x="3556216" y="1813598"/>
                </a:lnTo>
                <a:lnTo>
                  <a:pt x="3576447" y="1813598"/>
                </a:lnTo>
                <a:lnTo>
                  <a:pt x="3576447" y="1833829"/>
                </a:lnTo>
                <a:lnTo>
                  <a:pt x="3596335" y="1833829"/>
                </a:lnTo>
                <a:lnTo>
                  <a:pt x="3596335" y="1813598"/>
                </a:lnTo>
                <a:lnTo>
                  <a:pt x="3616567" y="1813598"/>
                </a:lnTo>
                <a:lnTo>
                  <a:pt x="3616567" y="1793710"/>
                </a:lnTo>
                <a:lnTo>
                  <a:pt x="3596335" y="1793710"/>
                </a:lnTo>
                <a:lnTo>
                  <a:pt x="3596335" y="1773479"/>
                </a:lnTo>
                <a:close/>
                <a:moveTo>
                  <a:pt x="3595993" y="2323833"/>
                </a:moveTo>
                <a:lnTo>
                  <a:pt x="3576790" y="2323833"/>
                </a:lnTo>
                <a:lnTo>
                  <a:pt x="3576790" y="2342693"/>
                </a:lnTo>
                <a:lnTo>
                  <a:pt x="3557930" y="2342693"/>
                </a:lnTo>
                <a:lnTo>
                  <a:pt x="3557930" y="2361895"/>
                </a:lnTo>
                <a:lnTo>
                  <a:pt x="3576790" y="2361895"/>
                </a:lnTo>
                <a:lnTo>
                  <a:pt x="3576790" y="2380755"/>
                </a:lnTo>
                <a:lnTo>
                  <a:pt x="3595993" y="2380755"/>
                </a:lnTo>
                <a:lnTo>
                  <a:pt x="3595993" y="2361895"/>
                </a:lnTo>
                <a:lnTo>
                  <a:pt x="3614852" y="2361895"/>
                </a:lnTo>
                <a:lnTo>
                  <a:pt x="3614852" y="2342693"/>
                </a:lnTo>
                <a:lnTo>
                  <a:pt x="3595993" y="2342693"/>
                </a:lnTo>
                <a:lnTo>
                  <a:pt x="3595993" y="2323833"/>
                </a:lnTo>
                <a:close/>
                <a:moveTo>
                  <a:pt x="3596335" y="2047799"/>
                </a:moveTo>
                <a:lnTo>
                  <a:pt x="3576447" y="2047799"/>
                </a:lnTo>
                <a:lnTo>
                  <a:pt x="3576447" y="2068030"/>
                </a:lnTo>
                <a:lnTo>
                  <a:pt x="3556216" y="2068030"/>
                </a:lnTo>
                <a:lnTo>
                  <a:pt x="3556216" y="2087918"/>
                </a:lnTo>
                <a:lnTo>
                  <a:pt x="3576447" y="2087918"/>
                </a:lnTo>
                <a:lnTo>
                  <a:pt x="3576447" y="2108149"/>
                </a:lnTo>
                <a:lnTo>
                  <a:pt x="3596335" y="2108149"/>
                </a:lnTo>
                <a:lnTo>
                  <a:pt x="3596335" y="2087918"/>
                </a:lnTo>
                <a:lnTo>
                  <a:pt x="3616567" y="2087918"/>
                </a:lnTo>
                <a:lnTo>
                  <a:pt x="3616567" y="2068030"/>
                </a:lnTo>
                <a:lnTo>
                  <a:pt x="3596335" y="2068030"/>
                </a:lnTo>
                <a:lnTo>
                  <a:pt x="3596335" y="2047799"/>
                </a:lnTo>
                <a:close/>
                <a:moveTo>
                  <a:pt x="3730409" y="2606040"/>
                </a:moveTo>
                <a:lnTo>
                  <a:pt x="3716693" y="2606040"/>
                </a:lnTo>
                <a:lnTo>
                  <a:pt x="3716693" y="2619756"/>
                </a:lnTo>
                <a:lnTo>
                  <a:pt x="3702977" y="2619756"/>
                </a:lnTo>
                <a:lnTo>
                  <a:pt x="3702977" y="2633472"/>
                </a:lnTo>
                <a:lnTo>
                  <a:pt x="3716693" y="2633472"/>
                </a:lnTo>
                <a:lnTo>
                  <a:pt x="3716693" y="2647188"/>
                </a:lnTo>
                <a:lnTo>
                  <a:pt x="3730409" y="2647188"/>
                </a:lnTo>
                <a:lnTo>
                  <a:pt x="3730409" y="2633472"/>
                </a:lnTo>
                <a:lnTo>
                  <a:pt x="3744125" y="2633472"/>
                </a:lnTo>
                <a:lnTo>
                  <a:pt x="3744125" y="2619756"/>
                </a:lnTo>
                <a:lnTo>
                  <a:pt x="3730409" y="2619756"/>
                </a:lnTo>
                <a:lnTo>
                  <a:pt x="3730409" y="2606040"/>
                </a:lnTo>
                <a:close/>
                <a:moveTo>
                  <a:pt x="3594964" y="2600897"/>
                </a:moveTo>
                <a:lnTo>
                  <a:pt x="3577819" y="2600897"/>
                </a:lnTo>
                <a:lnTo>
                  <a:pt x="3577819" y="2618042"/>
                </a:lnTo>
                <a:lnTo>
                  <a:pt x="3560674" y="2618042"/>
                </a:lnTo>
                <a:lnTo>
                  <a:pt x="3560674" y="2635187"/>
                </a:lnTo>
                <a:lnTo>
                  <a:pt x="3577819" y="2635187"/>
                </a:lnTo>
                <a:lnTo>
                  <a:pt x="3577819" y="2652332"/>
                </a:lnTo>
                <a:lnTo>
                  <a:pt x="3594964" y="2652332"/>
                </a:lnTo>
                <a:lnTo>
                  <a:pt x="3594964" y="2635187"/>
                </a:lnTo>
                <a:lnTo>
                  <a:pt x="3612109" y="2635187"/>
                </a:lnTo>
                <a:lnTo>
                  <a:pt x="3612109" y="2618042"/>
                </a:lnTo>
                <a:lnTo>
                  <a:pt x="3594964" y="2618042"/>
                </a:lnTo>
                <a:lnTo>
                  <a:pt x="3594964" y="2600897"/>
                </a:lnTo>
                <a:close/>
                <a:moveTo>
                  <a:pt x="3664229" y="1913039"/>
                </a:moveTo>
                <a:lnTo>
                  <a:pt x="3645713" y="1913039"/>
                </a:lnTo>
                <a:lnTo>
                  <a:pt x="3645713" y="1931556"/>
                </a:lnTo>
                <a:lnTo>
                  <a:pt x="3627196" y="1931556"/>
                </a:lnTo>
                <a:lnTo>
                  <a:pt x="3627196" y="1950072"/>
                </a:lnTo>
                <a:lnTo>
                  <a:pt x="3645713" y="1950072"/>
                </a:lnTo>
                <a:lnTo>
                  <a:pt x="3645713" y="1968589"/>
                </a:lnTo>
                <a:lnTo>
                  <a:pt x="3664229" y="1968589"/>
                </a:lnTo>
                <a:lnTo>
                  <a:pt x="3664229" y="1950072"/>
                </a:lnTo>
                <a:lnTo>
                  <a:pt x="3682746" y="1950072"/>
                </a:lnTo>
                <a:lnTo>
                  <a:pt x="3682746" y="1931556"/>
                </a:lnTo>
                <a:lnTo>
                  <a:pt x="3664229" y="1931556"/>
                </a:lnTo>
                <a:lnTo>
                  <a:pt x="3664229" y="1913039"/>
                </a:lnTo>
                <a:close/>
                <a:moveTo>
                  <a:pt x="3663887" y="2188045"/>
                </a:moveTo>
                <a:lnTo>
                  <a:pt x="3646056" y="2188045"/>
                </a:lnTo>
                <a:lnTo>
                  <a:pt x="3646056" y="2206219"/>
                </a:lnTo>
                <a:lnTo>
                  <a:pt x="3627882" y="2206219"/>
                </a:lnTo>
                <a:lnTo>
                  <a:pt x="3627882" y="2224049"/>
                </a:lnTo>
                <a:lnTo>
                  <a:pt x="3646056" y="2224049"/>
                </a:lnTo>
                <a:lnTo>
                  <a:pt x="3646056" y="2242223"/>
                </a:lnTo>
                <a:lnTo>
                  <a:pt x="3663887" y="2242223"/>
                </a:lnTo>
                <a:lnTo>
                  <a:pt x="3663887" y="2224049"/>
                </a:lnTo>
                <a:lnTo>
                  <a:pt x="3682060" y="2224049"/>
                </a:lnTo>
                <a:lnTo>
                  <a:pt x="3682060" y="2206219"/>
                </a:lnTo>
                <a:lnTo>
                  <a:pt x="3663887" y="2206219"/>
                </a:lnTo>
                <a:lnTo>
                  <a:pt x="3663887" y="2188045"/>
                </a:lnTo>
                <a:close/>
                <a:moveTo>
                  <a:pt x="3661829" y="2742857"/>
                </a:moveTo>
                <a:lnTo>
                  <a:pt x="3648113" y="2742857"/>
                </a:lnTo>
                <a:lnTo>
                  <a:pt x="3648113" y="2756916"/>
                </a:lnTo>
                <a:lnTo>
                  <a:pt x="3634054" y="2756916"/>
                </a:lnTo>
                <a:lnTo>
                  <a:pt x="3634054" y="2770632"/>
                </a:lnTo>
                <a:lnTo>
                  <a:pt x="3648113" y="2770632"/>
                </a:lnTo>
                <a:lnTo>
                  <a:pt x="3648113" y="2784691"/>
                </a:lnTo>
                <a:lnTo>
                  <a:pt x="3661829" y="2784691"/>
                </a:lnTo>
                <a:lnTo>
                  <a:pt x="3661829" y="2770632"/>
                </a:lnTo>
                <a:lnTo>
                  <a:pt x="3675888" y="2770632"/>
                </a:lnTo>
                <a:lnTo>
                  <a:pt x="3675888" y="2756916"/>
                </a:lnTo>
                <a:lnTo>
                  <a:pt x="3661829" y="2756916"/>
                </a:lnTo>
                <a:lnTo>
                  <a:pt x="3661829" y="2742857"/>
                </a:lnTo>
                <a:close/>
                <a:moveTo>
                  <a:pt x="3663201" y="2464422"/>
                </a:moveTo>
                <a:lnTo>
                  <a:pt x="3646742" y="2464422"/>
                </a:lnTo>
                <a:lnTo>
                  <a:pt x="3646742" y="2481224"/>
                </a:lnTo>
                <a:lnTo>
                  <a:pt x="3629939" y="2481224"/>
                </a:lnTo>
                <a:lnTo>
                  <a:pt x="3629939" y="2497684"/>
                </a:lnTo>
                <a:lnTo>
                  <a:pt x="3646742" y="2497684"/>
                </a:lnTo>
                <a:lnTo>
                  <a:pt x="3646742" y="2514486"/>
                </a:lnTo>
                <a:lnTo>
                  <a:pt x="3663201" y="2514486"/>
                </a:lnTo>
                <a:lnTo>
                  <a:pt x="3663201" y="2497684"/>
                </a:lnTo>
                <a:lnTo>
                  <a:pt x="3680003" y="2497684"/>
                </a:lnTo>
                <a:lnTo>
                  <a:pt x="3680003" y="2481224"/>
                </a:lnTo>
                <a:lnTo>
                  <a:pt x="3663201" y="2481224"/>
                </a:lnTo>
                <a:lnTo>
                  <a:pt x="3663201" y="2464422"/>
                </a:lnTo>
                <a:close/>
                <a:moveTo>
                  <a:pt x="3528784" y="1907896"/>
                </a:moveTo>
                <a:lnTo>
                  <a:pt x="3506839" y="1907896"/>
                </a:lnTo>
                <a:lnTo>
                  <a:pt x="3506839" y="1929841"/>
                </a:lnTo>
                <a:lnTo>
                  <a:pt x="3484893" y="1929841"/>
                </a:lnTo>
                <a:lnTo>
                  <a:pt x="3484893" y="1951787"/>
                </a:lnTo>
                <a:lnTo>
                  <a:pt x="3506839" y="1951787"/>
                </a:lnTo>
                <a:lnTo>
                  <a:pt x="3506839" y="1973732"/>
                </a:lnTo>
                <a:lnTo>
                  <a:pt x="3528784" y="1973732"/>
                </a:lnTo>
                <a:lnTo>
                  <a:pt x="3528784" y="1951787"/>
                </a:lnTo>
                <a:lnTo>
                  <a:pt x="3550730" y="1951787"/>
                </a:lnTo>
                <a:lnTo>
                  <a:pt x="3550730" y="1929841"/>
                </a:lnTo>
                <a:lnTo>
                  <a:pt x="3528784" y="1929841"/>
                </a:lnTo>
                <a:lnTo>
                  <a:pt x="3528784" y="1907896"/>
                </a:lnTo>
                <a:close/>
                <a:moveTo>
                  <a:pt x="2362924" y="3416313"/>
                </a:moveTo>
                <a:lnTo>
                  <a:pt x="2340979" y="3416313"/>
                </a:lnTo>
                <a:lnTo>
                  <a:pt x="2340979" y="3438601"/>
                </a:lnTo>
                <a:lnTo>
                  <a:pt x="2318690" y="3438601"/>
                </a:lnTo>
                <a:lnTo>
                  <a:pt x="2318690" y="3460547"/>
                </a:lnTo>
                <a:lnTo>
                  <a:pt x="2340979" y="3460547"/>
                </a:lnTo>
                <a:lnTo>
                  <a:pt x="2340979" y="3482835"/>
                </a:lnTo>
                <a:lnTo>
                  <a:pt x="2362924" y="3482835"/>
                </a:lnTo>
                <a:lnTo>
                  <a:pt x="2362924" y="3460547"/>
                </a:lnTo>
                <a:lnTo>
                  <a:pt x="2385212" y="3460547"/>
                </a:lnTo>
                <a:lnTo>
                  <a:pt x="2385212" y="3438601"/>
                </a:lnTo>
                <a:lnTo>
                  <a:pt x="2362924" y="3438601"/>
                </a:lnTo>
                <a:lnTo>
                  <a:pt x="2362924" y="3416313"/>
                </a:lnTo>
                <a:close/>
                <a:moveTo>
                  <a:pt x="2426704" y="3842880"/>
                </a:moveTo>
                <a:lnTo>
                  <a:pt x="2414359" y="3842880"/>
                </a:lnTo>
                <a:lnTo>
                  <a:pt x="2414359" y="3854882"/>
                </a:lnTo>
                <a:lnTo>
                  <a:pt x="2402357" y="3854882"/>
                </a:lnTo>
                <a:lnTo>
                  <a:pt x="2402357" y="3867226"/>
                </a:lnTo>
                <a:lnTo>
                  <a:pt x="2414359" y="3867226"/>
                </a:lnTo>
                <a:lnTo>
                  <a:pt x="2414359" y="3879228"/>
                </a:lnTo>
                <a:lnTo>
                  <a:pt x="2426704" y="3879228"/>
                </a:lnTo>
                <a:lnTo>
                  <a:pt x="2426704" y="3867226"/>
                </a:lnTo>
                <a:lnTo>
                  <a:pt x="2438705" y="3867226"/>
                </a:lnTo>
                <a:lnTo>
                  <a:pt x="2438705" y="3854882"/>
                </a:lnTo>
                <a:lnTo>
                  <a:pt x="2426704" y="3854882"/>
                </a:lnTo>
                <a:lnTo>
                  <a:pt x="2426704" y="3842880"/>
                </a:lnTo>
                <a:close/>
                <a:moveTo>
                  <a:pt x="2289886" y="3841852"/>
                </a:moveTo>
                <a:lnTo>
                  <a:pt x="2276856" y="3841852"/>
                </a:lnTo>
                <a:lnTo>
                  <a:pt x="2276856" y="3854539"/>
                </a:lnTo>
                <a:lnTo>
                  <a:pt x="2264169" y="3854539"/>
                </a:lnTo>
                <a:lnTo>
                  <a:pt x="2264169" y="3867569"/>
                </a:lnTo>
                <a:lnTo>
                  <a:pt x="2276856" y="3867569"/>
                </a:lnTo>
                <a:lnTo>
                  <a:pt x="2276856" y="3880256"/>
                </a:lnTo>
                <a:lnTo>
                  <a:pt x="2289886" y="3880256"/>
                </a:lnTo>
                <a:lnTo>
                  <a:pt x="2289886" y="3867569"/>
                </a:lnTo>
                <a:lnTo>
                  <a:pt x="2302574" y="3867569"/>
                </a:lnTo>
                <a:lnTo>
                  <a:pt x="2302574" y="3854539"/>
                </a:lnTo>
                <a:lnTo>
                  <a:pt x="2289886" y="3854539"/>
                </a:lnTo>
                <a:lnTo>
                  <a:pt x="2289886" y="3841852"/>
                </a:lnTo>
                <a:close/>
                <a:moveTo>
                  <a:pt x="3185884" y="2867673"/>
                </a:moveTo>
                <a:lnTo>
                  <a:pt x="3163939" y="2867673"/>
                </a:lnTo>
                <a:lnTo>
                  <a:pt x="3163939" y="2889961"/>
                </a:lnTo>
                <a:lnTo>
                  <a:pt x="3141650" y="2889961"/>
                </a:lnTo>
                <a:lnTo>
                  <a:pt x="3141650" y="2911907"/>
                </a:lnTo>
                <a:lnTo>
                  <a:pt x="3163939" y="2911907"/>
                </a:lnTo>
                <a:lnTo>
                  <a:pt x="3163939" y="2934195"/>
                </a:lnTo>
                <a:lnTo>
                  <a:pt x="3185884" y="2934195"/>
                </a:lnTo>
                <a:lnTo>
                  <a:pt x="3185884" y="2911907"/>
                </a:lnTo>
                <a:lnTo>
                  <a:pt x="3208172" y="2911907"/>
                </a:lnTo>
                <a:lnTo>
                  <a:pt x="3208172" y="2889961"/>
                </a:lnTo>
                <a:lnTo>
                  <a:pt x="3185884" y="2889961"/>
                </a:lnTo>
                <a:lnTo>
                  <a:pt x="3185884" y="2867673"/>
                </a:lnTo>
                <a:close/>
                <a:moveTo>
                  <a:pt x="2359838" y="3700234"/>
                </a:moveTo>
                <a:lnTo>
                  <a:pt x="2344064" y="3700234"/>
                </a:lnTo>
                <a:lnTo>
                  <a:pt x="2344064" y="3716007"/>
                </a:lnTo>
                <a:lnTo>
                  <a:pt x="2328291" y="3716007"/>
                </a:lnTo>
                <a:lnTo>
                  <a:pt x="2328291" y="3731781"/>
                </a:lnTo>
                <a:lnTo>
                  <a:pt x="2344064" y="3731781"/>
                </a:lnTo>
                <a:lnTo>
                  <a:pt x="2344064" y="3747554"/>
                </a:lnTo>
                <a:lnTo>
                  <a:pt x="2359838" y="3747554"/>
                </a:lnTo>
                <a:lnTo>
                  <a:pt x="2359838" y="3731781"/>
                </a:lnTo>
                <a:lnTo>
                  <a:pt x="2375611" y="3731781"/>
                </a:lnTo>
                <a:lnTo>
                  <a:pt x="2375611" y="3716007"/>
                </a:lnTo>
                <a:lnTo>
                  <a:pt x="2359838" y="3716007"/>
                </a:lnTo>
                <a:lnTo>
                  <a:pt x="2359838" y="3700234"/>
                </a:lnTo>
                <a:close/>
                <a:moveTo>
                  <a:pt x="2292973" y="3557588"/>
                </a:moveTo>
                <a:lnTo>
                  <a:pt x="2273770" y="3557588"/>
                </a:lnTo>
                <a:lnTo>
                  <a:pt x="2273770" y="3577133"/>
                </a:lnTo>
                <a:lnTo>
                  <a:pt x="2254225" y="3577133"/>
                </a:lnTo>
                <a:lnTo>
                  <a:pt x="2254225" y="3596335"/>
                </a:lnTo>
                <a:lnTo>
                  <a:pt x="2273770" y="3596335"/>
                </a:lnTo>
                <a:lnTo>
                  <a:pt x="2273770" y="3615881"/>
                </a:lnTo>
                <a:lnTo>
                  <a:pt x="2292973" y="3615881"/>
                </a:lnTo>
                <a:lnTo>
                  <a:pt x="2292973" y="3596335"/>
                </a:lnTo>
                <a:lnTo>
                  <a:pt x="2312518" y="3596335"/>
                </a:lnTo>
                <a:lnTo>
                  <a:pt x="2312518" y="3577133"/>
                </a:lnTo>
                <a:lnTo>
                  <a:pt x="2292973" y="3577133"/>
                </a:lnTo>
                <a:lnTo>
                  <a:pt x="2292973" y="3557588"/>
                </a:lnTo>
                <a:close/>
                <a:moveTo>
                  <a:pt x="2566607" y="3560331"/>
                </a:moveTo>
                <a:lnTo>
                  <a:pt x="2548776" y="3560331"/>
                </a:lnTo>
                <a:lnTo>
                  <a:pt x="2548776" y="3577819"/>
                </a:lnTo>
                <a:lnTo>
                  <a:pt x="2531288" y="3577819"/>
                </a:lnTo>
                <a:lnTo>
                  <a:pt x="2531288" y="3595649"/>
                </a:lnTo>
                <a:lnTo>
                  <a:pt x="2548776" y="3595649"/>
                </a:lnTo>
                <a:lnTo>
                  <a:pt x="2548776" y="3613137"/>
                </a:lnTo>
                <a:lnTo>
                  <a:pt x="2566607" y="3613137"/>
                </a:lnTo>
                <a:lnTo>
                  <a:pt x="2566607" y="3595649"/>
                </a:lnTo>
                <a:lnTo>
                  <a:pt x="2584094" y="3595649"/>
                </a:lnTo>
                <a:lnTo>
                  <a:pt x="2584094" y="3577819"/>
                </a:lnTo>
                <a:lnTo>
                  <a:pt x="2566607" y="3577819"/>
                </a:lnTo>
                <a:lnTo>
                  <a:pt x="2566607" y="3560331"/>
                </a:lnTo>
                <a:close/>
                <a:moveTo>
                  <a:pt x="2569350" y="3277438"/>
                </a:moveTo>
                <a:lnTo>
                  <a:pt x="2546033" y="3277438"/>
                </a:lnTo>
                <a:lnTo>
                  <a:pt x="2546033" y="3300755"/>
                </a:lnTo>
                <a:lnTo>
                  <a:pt x="2522716" y="3300755"/>
                </a:lnTo>
                <a:lnTo>
                  <a:pt x="2522716" y="3324073"/>
                </a:lnTo>
                <a:lnTo>
                  <a:pt x="2546033" y="3324073"/>
                </a:lnTo>
                <a:lnTo>
                  <a:pt x="2546033" y="3347390"/>
                </a:lnTo>
                <a:lnTo>
                  <a:pt x="2569350" y="3347390"/>
                </a:lnTo>
                <a:lnTo>
                  <a:pt x="2569350" y="3324073"/>
                </a:lnTo>
                <a:lnTo>
                  <a:pt x="2592667" y="3324073"/>
                </a:lnTo>
                <a:lnTo>
                  <a:pt x="2592667" y="3300755"/>
                </a:lnTo>
                <a:lnTo>
                  <a:pt x="2569350" y="3300755"/>
                </a:lnTo>
                <a:lnTo>
                  <a:pt x="2569350" y="3277438"/>
                </a:lnTo>
                <a:close/>
                <a:moveTo>
                  <a:pt x="2496655" y="3701263"/>
                </a:moveTo>
                <a:lnTo>
                  <a:pt x="2481568" y="3701263"/>
                </a:lnTo>
                <a:lnTo>
                  <a:pt x="2481568" y="3716350"/>
                </a:lnTo>
                <a:lnTo>
                  <a:pt x="2466480" y="3716350"/>
                </a:lnTo>
                <a:lnTo>
                  <a:pt x="2466480" y="3731438"/>
                </a:lnTo>
                <a:lnTo>
                  <a:pt x="2481568" y="3731438"/>
                </a:lnTo>
                <a:lnTo>
                  <a:pt x="2481568" y="3746525"/>
                </a:lnTo>
                <a:lnTo>
                  <a:pt x="2496655" y="3746525"/>
                </a:lnTo>
                <a:lnTo>
                  <a:pt x="2496655" y="3731438"/>
                </a:lnTo>
                <a:lnTo>
                  <a:pt x="2511743" y="3731438"/>
                </a:lnTo>
                <a:lnTo>
                  <a:pt x="2511743" y="3716350"/>
                </a:lnTo>
                <a:lnTo>
                  <a:pt x="2496655" y="3716350"/>
                </a:lnTo>
                <a:lnTo>
                  <a:pt x="2496655" y="3701263"/>
                </a:lnTo>
                <a:close/>
                <a:moveTo>
                  <a:pt x="2499741" y="3417684"/>
                </a:moveTo>
                <a:lnTo>
                  <a:pt x="2478481" y="3417684"/>
                </a:lnTo>
                <a:lnTo>
                  <a:pt x="2478481" y="3438944"/>
                </a:lnTo>
                <a:lnTo>
                  <a:pt x="2457221" y="3438944"/>
                </a:lnTo>
                <a:lnTo>
                  <a:pt x="2457221" y="3460204"/>
                </a:lnTo>
                <a:lnTo>
                  <a:pt x="2478481" y="3460204"/>
                </a:lnTo>
                <a:lnTo>
                  <a:pt x="2478481" y="3481464"/>
                </a:lnTo>
                <a:lnTo>
                  <a:pt x="2499741" y="3481464"/>
                </a:lnTo>
                <a:lnTo>
                  <a:pt x="2499741" y="3460204"/>
                </a:lnTo>
                <a:lnTo>
                  <a:pt x="2521001" y="3460204"/>
                </a:lnTo>
                <a:lnTo>
                  <a:pt x="2521001" y="3438944"/>
                </a:lnTo>
                <a:lnTo>
                  <a:pt x="2499741" y="3438944"/>
                </a:lnTo>
                <a:lnTo>
                  <a:pt x="2499741" y="3417684"/>
                </a:lnTo>
                <a:close/>
                <a:moveTo>
                  <a:pt x="1952130" y="3414598"/>
                </a:moveTo>
                <a:lnTo>
                  <a:pt x="1928812" y="3414598"/>
                </a:lnTo>
                <a:lnTo>
                  <a:pt x="1928812" y="3437915"/>
                </a:lnTo>
                <a:lnTo>
                  <a:pt x="1905495" y="3437915"/>
                </a:lnTo>
                <a:lnTo>
                  <a:pt x="1905495" y="3461233"/>
                </a:lnTo>
                <a:lnTo>
                  <a:pt x="1928812" y="3461233"/>
                </a:lnTo>
                <a:lnTo>
                  <a:pt x="1928812" y="3484550"/>
                </a:lnTo>
                <a:lnTo>
                  <a:pt x="1952130" y="3484550"/>
                </a:lnTo>
                <a:lnTo>
                  <a:pt x="1952130" y="3461233"/>
                </a:lnTo>
                <a:lnTo>
                  <a:pt x="1975447" y="3461233"/>
                </a:lnTo>
                <a:lnTo>
                  <a:pt x="1975447" y="3437915"/>
                </a:lnTo>
                <a:lnTo>
                  <a:pt x="1952130" y="3437915"/>
                </a:lnTo>
                <a:lnTo>
                  <a:pt x="1952130" y="3414598"/>
                </a:lnTo>
                <a:close/>
                <a:moveTo>
                  <a:pt x="2019338" y="3556216"/>
                </a:moveTo>
                <a:lnTo>
                  <a:pt x="1998764" y="3556216"/>
                </a:lnTo>
                <a:lnTo>
                  <a:pt x="1998764" y="3576447"/>
                </a:lnTo>
                <a:lnTo>
                  <a:pt x="1978533" y="3576447"/>
                </a:lnTo>
                <a:lnTo>
                  <a:pt x="1978533" y="3597021"/>
                </a:lnTo>
                <a:lnTo>
                  <a:pt x="1998764" y="3597021"/>
                </a:lnTo>
                <a:lnTo>
                  <a:pt x="1998764" y="3617252"/>
                </a:lnTo>
                <a:lnTo>
                  <a:pt x="2019338" y="3617252"/>
                </a:lnTo>
                <a:lnTo>
                  <a:pt x="2019338" y="3597021"/>
                </a:lnTo>
                <a:lnTo>
                  <a:pt x="2039569" y="3597021"/>
                </a:lnTo>
                <a:lnTo>
                  <a:pt x="2039569" y="3576447"/>
                </a:lnTo>
                <a:lnTo>
                  <a:pt x="2019338" y="3576447"/>
                </a:lnTo>
                <a:lnTo>
                  <a:pt x="2019338" y="3556216"/>
                </a:lnTo>
                <a:close/>
                <a:moveTo>
                  <a:pt x="2015909" y="3840823"/>
                </a:moveTo>
                <a:lnTo>
                  <a:pt x="2002193" y="3840823"/>
                </a:lnTo>
                <a:lnTo>
                  <a:pt x="2002193" y="3854196"/>
                </a:lnTo>
                <a:lnTo>
                  <a:pt x="1988820" y="3854196"/>
                </a:lnTo>
                <a:lnTo>
                  <a:pt x="1988820" y="3867912"/>
                </a:lnTo>
                <a:lnTo>
                  <a:pt x="2002193" y="3867912"/>
                </a:lnTo>
                <a:lnTo>
                  <a:pt x="2002193" y="3881285"/>
                </a:lnTo>
                <a:lnTo>
                  <a:pt x="2015909" y="3881285"/>
                </a:lnTo>
                <a:lnTo>
                  <a:pt x="2015909" y="3867912"/>
                </a:lnTo>
                <a:lnTo>
                  <a:pt x="2029282" y="3867912"/>
                </a:lnTo>
                <a:lnTo>
                  <a:pt x="2029282" y="3854196"/>
                </a:lnTo>
                <a:lnTo>
                  <a:pt x="2015909" y="3854196"/>
                </a:lnTo>
                <a:lnTo>
                  <a:pt x="2015909" y="3840823"/>
                </a:lnTo>
                <a:close/>
                <a:moveTo>
                  <a:pt x="2086204" y="3698519"/>
                </a:moveTo>
                <a:lnTo>
                  <a:pt x="2069059" y="3698519"/>
                </a:lnTo>
                <a:lnTo>
                  <a:pt x="2069059" y="3715322"/>
                </a:lnTo>
                <a:lnTo>
                  <a:pt x="2052256" y="3715322"/>
                </a:lnTo>
                <a:lnTo>
                  <a:pt x="2052256" y="3732467"/>
                </a:lnTo>
                <a:lnTo>
                  <a:pt x="2069059" y="3732467"/>
                </a:lnTo>
                <a:lnTo>
                  <a:pt x="2069059" y="3749269"/>
                </a:lnTo>
                <a:lnTo>
                  <a:pt x="2086204" y="3749269"/>
                </a:lnTo>
                <a:lnTo>
                  <a:pt x="2086204" y="3732467"/>
                </a:lnTo>
                <a:lnTo>
                  <a:pt x="2103006" y="3732467"/>
                </a:lnTo>
                <a:lnTo>
                  <a:pt x="2103006" y="3715322"/>
                </a:lnTo>
                <a:lnTo>
                  <a:pt x="2086204" y="3715322"/>
                </a:lnTo>
                <a:lnTo>
                  <a:pt x="2086204" y="3698519"/>
                </a:lnTo>
                <a:close/>
                <a:moveTo>
                  <a:pt x="2633129" y="3703320"/>
                </a:moveTo>
                <a:lnTo>
                  <a:pt x="2619413" y="3703320"/>
                </a:lnTo>
                <a:lnTo>
                  <a:pt x="2619413" y="3717036"/>
                </a:lnTo>
                <a:lnTo>
                  <a:pt x="2605697" y="3717036"/>
                </a:lnTo>
                <a:lnTo>
                  <a:pt x="2605697" y="3730752"/>
                </a:lnTo>
                <a:lnTo>
                  <a:pt x="2619413" y="3730752"/>
                </a:lnTo>
                <a:lnTo>
                  <a:pt x="2619413" y="3744468"/>
                </a:lnTo>
                <a:lnTo>
                  <a:pt x="2633129" y="3744468"/>
                </a:lnTo>
                <a:lnTo>
                  <a:pt x="2633129" y="3730752"/>
                </a:lnTo>
                <a:lnTo>
                  <a:pt x="2646845" y="3730752"/>
                </a:lnTo>
                <a:lnTo>
                  <a:pt x="2646845" y="3717036"/>
                </a:lnTo>
                <a:lnTo>
                  <a:pt x="2633129" y="3717036"/>
                </a:lnTo>
                <a:lnTo>
                  <a:pt x="2633129" y="3703320"/>
                </a:lnTo>
                <a:close/>
                <a:moveTo>
                  <a:pt x="2156155" y="3556559"/>
                </a:moveTo>
                <a:lnTo>
                  <a:pt x="2136267" y="3556559"/>
                </a:lnTo>
                <a:lnTo>
                  <a:pt x="2136267" y="3576790"/>
                </a:lnTo>
                <a:lnTo>
                  <a:pt x="2116036" y="3576790"/>
                </a:lnTo>
                <a:lnTo>
                  <a:pt x="2116036" y="3596678"/>
                </a:lnTo>
                <a:lnTo>
                  <a:pt x="2136267" y="3596678"/>
                </a:lnTo>
                <a:lnTo>
                  <a:pt x="2136267" y="3616909"/>
                </a:lnTo>
                <a:lnTo>
                  <a:pt x="2156155" y="3616909"/>
                </a:lnTo>
                <a:lnTo>
                  <a:pt x="2156155" y="3596678"/>
                </a:lnTo>
                <a:lnTo>
                  <a:pt x="2176387" y="3596678"/>
                </a:lnTo>
                <a:lnTo>
                  <a:pt x="2176387" y="3576790"/>
                </a:lnTo>
                <a:lnTo>
                  <a:pt x="2156155" y="3576790"/>
                </a:lnTo>
                <a:lnTo>
                  <a:pt x="2156155" y="3556559"/>
                </a:lnTo>
                <a:close/>
                <a:moveTo>
                  <a:pt x="2223021" y="3699205"/>
                </a:moveTo>
                <a:lnTo>
                  <a:pt x="2206562" y="3699205"/>
                </a:lnTo>
                <a:lnTo>
                  <a:pt x="2206562" y="3715664"/>
                </a:lnTo>
                <a:lnTo>
                  <a:pt x="2190103" y="3715664"/>
                </a:lnTo>
                <a:lnTo>
                  <a:pt x="2190103" y="3732124"/>
                </a:lnTo>
                <a:lnTo>
                  <a:pt x="2206562" y="3732124"/>
                </a:lnTo>
                <a:lnTo>
                  <a:pt x="2206562" y="3748583"/>
                </a:lnTo>
                <a:lnTo>
                  <a:pt x="2223021" y="3748583"/>
                </a:lnTo>
                <a:lnTo>
                  <a:pt x="2223021" y="3732124"/>
                </a:lnTo>
                <a:lnTo>
                  <a:pt x="2239480" y="3732124"/>
                </a:lnTo>
                <a:lnTo>
                  <a:pt x="2239480" y="3715664"/>
                </a:lnTo>
                <a:lnTo>
                  <a:pt x="2223021" y="3715664"/>
                </a:lnTo>
                <a:lnTo>
                  <a:pt x="2223021" y="3699205"/>
                </a:lnTo>
                <a:close/>
                <a:moveTo>
                  <a:pt x="2089290" y="3414598"/>
                </a:moveTo>
                <a:lnTo>
                  <a:pt x="2065972" y="3414598"/>
                </a:lnTo>
                <a:lnTo>
                  <a:pt x="2065972" y="3437915"/>
                </a:lnTo>
                <a:lnTo>
                  <a:pt x="2042656" y="3437915"/>
                </a:lnTo>
                <a:lnTo>
                  <a:pt x="2042656" y="3461233"/>
                </a:lnTo>
                <a:lnTo>
                  <a:pt x="2065972" y="3461233"/>
                </a:lnTo>
                <a:lnTo>
                  <a:pt x="2065972" y="3484550"/>
                </a:lnTo>
                <a:lnTo>
                  <a:pt x="2089290" y="3484550"/>
                </a:lnTo>
                <a:lnTo>
                  <a:pt x="2089290" y="3461233"/>
                </a:lnTo>
                <a:lnTo>
                  <a:pt x="2112607" y="3461233"/>
                </a:lnTo>
                <a:lnTo>
                  <a:pt x="2112607" y="3437915"/>
                </a:lnTo>
                <a:lnTo>
                  <a:pt x="2089290" y="3437915"/>
                </a:lnTo>
                <a:lnTo>
                  <a:pt x="2089290" y="3414598"/>
                </a:lnTo>
                <a:close/>
                <a:moveTo>
                  <a:pt x="2226107" y="3415627"/>
                </a:moveTo>
                <a:lnTo>
                  <a:pt x="2203475" y="3415627"/>
                </a:lnTo>
                <a:lnTo>
                  <a:pt x="2203475" y="3438258"/>
                </a:lnTo>
                <a:lnTo>
                  <a:pt x="2180844" y="3438258"/>
                </a:lnTo>
                <a:lnTo>
                  <a:pt x="2180844" y="3460890"/>
                </a:lnTo>
                <a:lnTo>
                  <a:pt x="2203475" y="3460890"/>
                </a:lnTo>
                <a:lnTo>
                  <a:pt x="2203475" y="3483521"/>
                </a:lnTo>
                <a:lnTo>
                  <a:pt x="2226107" y="3483521"/>
                </a:lnTo>
                <a:lnTo>
                  <a:pt x="2226107" y="3460890"/>
                </a:lnTo>
                <a:lnTo>
                  <a:pt x="2248738" y="3460890"/>
                </a:lnTo>
                <a:lnTo>
                  <a:pt x="2248738" y="3438258"/>
                </a:lnTo>
                <a:lnTo>
                  <a:pt x="2226107" y="3438258"/>
                </a:lnTo>
                <a:lnTo>
                  <a:pt x="2226107" y="3415627"/>
                </a:lnTo>
                <a:close/>
                <a:moveTo>
                  <a:pt x="2153069" y="3840823"/>
                </a:moveTo>
                <a:lnTo>
                  <a:pt x="2139353" y="3840823"/>
                </a:lnTo>
                <a:lnTo>
                  <a:pt x="2139353" y="3854196"/>
                </a:lnTo>
                <a:lnTo>
                  <a:pt x="2125980" y="3854196"/>
                </a:lnTo>
                <a:lnTo>
                  <a:pt x="2125980" y="3867912"/>
                </a:lnTo>
                <a:lnTo>
                  <a:pt x="2139353" y="3867912"/>
                </a:lnTo>
                <a:lnTo>
                  <a:pt x="2139353" y="3881285"/>
                </a:lnTo>
                <a:lnTo>
                  <a:pt x="2153069" y="3881285"/>
                </a:lnTo>
                <a:lnTo>
                  <a:pt x="2153069" y="3867912"/>
                </a:lnTo>
                <a:lnTo>
                  <a:pt x="2166442" y="3867912"/>
                </a:lnTo>
                <a:lnTo>
                  <a:pt x="2166442" y="3854196"/>
                </a:lnTo>
                <a:lnTo>
                  <a:pt x="2153069" y="3854196"/>
                </a:lnTo>
                <a:lnTo>
                  <a:pt x="2153069" y="3840823"/>
                </a:lnTo>
                <a:close/>
                <a:moveTo>
                  <a:pt x="2429789" y="3558616"/>
                </a:moveTo>
                <a:lnTo>
                  <a:pt x="2411273" y="3558616"/>
                </a:lnTo>
                <a:lnTo>
                  <a:pt x="2411273" y="3577476"/>
                </a:lnTo>
                <a:lnTo>
                  <a:pt x="2392414" y="3577476"/>
                </a:lnTo>
                <a:lnTo>
                  <a:pt x="2392414" y="3595992"/>
                </a:lnTo>
                <a:lnTo>
                  <a:pt x="2411273" y="3595992"/>
                </a:lnTo>
                <a:lnTo>
                  <a:pt x="2411273" y="3614852"/>
                </a:lnTo>
                <a:lnTo>
                  <a:pt x="2429789" y="3614852"/>
                </a:lnTo>
                <a:lnTo>
                  <a:pt x="2429789" y="3595992"/>
                </a:lnTo>
                <a:lnTo>
                  <a:pt x="2448649" y="3595992"/>
                </a:lnTo>
                <a:lnTo>
                  <a:pt x="2448649" y="3577476"/>
                </a:lnTo>
                <a:lnTo>
                  <a:pt x="2429789" y="3577476"/>
                </a:lnTo>
                <a:lnTo>
                  <a:pt x="2429789" y="3558616"/>
                </a:lnTo>
                <a:close/>
                <a:moveTo>
                  <a:pt x="3048038" y="3144736"/>
                </a:moveTo>
                <a:lnTo>
                  <a:pt x="3027464" y="3144736"/>
                </a:lnTo>
                <a:lnTo>
                  <a:pt x="3027464" y="3164967"/>
                </a:lnTo>
                <a:lnTo>
                  <a:pt x="3007233" y="3164967"/>
                </a:lnTo>
                <a:lnTo>
                  <a:pt x="3007233" y="3185541"/>
                </a:lnTo>
                <a:lnTo>
                  <a:pt x="3027464" y="3185541"/>
                </a:lnTo>
                <a:lnTo>
                  <a:pt x="3027464" y="3205772"/>
                </a:lnTo>
                <a:lnTo>
                  <a:pt x="3048038" y="3205772"/>
                </a:lnTo>
                <a:lnTo>
                  <a:pt x="3048038" y="3185541"/>
                </a:lnTo>
                <a:lnTo>
                  <a:pt x="3068269" y="3185541"/>
                </a:lnTo>
                <a:lnTo>
                  <a:pt x="3068269" y="3164967"/>
                </a:lnTo>
                <a:lnTo>
                  <a:pt x="3048038" y="3164967"/>
                </a:lnTo>
                <a:lnTo>
                  <a:pt x="3048038" y="3144736"/>
                </a:lnTo>
                <a:close/>
                <a:moveTo>
                  <a:pt x="2980830" y="3003118"/>
                </a:moveTo>
                <a:lnTo>
                  <a:pt x="2957513" y="3003118"/>
                </a:lnTo>
                <a:lnTo>
                  <a:pt x="2957513" y="3026435"/>
                </a:lnTo>
                <a:lnTo>
                  <a:pt x="2934196" y="3026435"/>
                </a:lnTo>
                <a:lnTo>
                  <a:pt x="2934196" y="3049753"/>
                </a:lnTo>
                <a:lnTo>
                  <a:pt x="2957513" y="3049753"/>
                </a:lnTo>
                <a:lnTo>
                  <a:pt x="2957513" y="3073070"/>
                </a:lnTo>
                <a:lnTo>
                  <a:pt x="2980830" y="3073070"/>
                </a:lnTo>
                <a:lnTo>
                  <a:pt x="2980830" y="3049753"/>
                </a:lnTo>
                <a:lnTo>
                  <a:pt x="3004147" y="3049753"/>
                </a:lnTo>
                <a:lnTo>
                  <a:pt x="3004147" y="3026435"/>
                </a:lnTo>
                <a:lnTo>
                  <a:pt x="2980830" y="3026435"/>
                </a:lnTo>
                <a:lnTo>
                  <a:pt x="2980830" y="3003118"/>
                </a:lnTo>
                <a:close/>
                <a:moveTo>
                  <a:pt x="3045295" y="3426943"/>
                </a:moveTo>
                <a:lnTo>
                  <a:pt x="3030208" y="3426943"/>
                </a:lnTo>
                <a:lnTo>
                  <a:pt x="3030208" y="3442030"/>
                </a:lnTo>
                <a:lnTo>
                  <a:pt x="3015120" y="3442030"/>
                </a:lnTo>
                <a:lnTo>
                  <a:pt x="3015120" y="3457118"/>
                </a:lnTo>
                <a:lnTo>
                  <a:pt x="3030208" y="3457118"/>
                </a:lnTo>
                <a:lnTo>
                  <a:pt x="3030208" y="3472205"/>
                </a:lnTo>
                <a:lnTo>
                  <a:pt x="3045295" y="3472205"/>
                </a:lnTo>
                <a:lnTo>
                  <a:pt x="3045295" y="3457118"/>
                </a:lnTo>
                <a:lnTo>
                  <a:pt x="3060383" y="3457118"/>
                </a:lnTo>
                <a:lnTo>
                  <a:pt x="3060383" y="3442030"/>
                </a:lnTo>
                <a:lnTo>
                  <a:pt x="3045295" y="3442030"/>
                </a:lnTo>
                <a:lnTo>
                  <a:pt x="3045295" y="3426943"/>
                </a:lnTo>
                <a:close/>
                <a:moveTo>
                  <a:pt x="2636215" y="3419399"/>
                </a:moveTo>
                <a:lnTo>
                  <a:pt x="2616327" y="3419399"/>
                </a:lnTo>
                <a:lnTo>
                  <a:pt x="2616327" y="3439630"/>
                </a:lnTo>
                <a:lnTo>
                  <a:pt x="2596096" y="3439630"/>
                </a:lnTo>
                <a:lnTo>
                  <a:pt x="2596096" y="3459518"/>
                </a:lnTo>
                <a:lnTo>
                  <a:pt x="2616327" y="3459518"/>
                </a:lnTo>
                <a:lnTo>
                  <a:pt x="2616327" y="3479749"/>
                </a:lnTo>
                <a:lnTo>
                  <a:pt x="2636215" y="3479749"/>
                </a:lnTo>
                <a:lnTo>
                  <a:pt x="2636215" y="3459518"/>
                </a:lnTo>
                <a:lnTo>
                  <a:pt x="2656447" y="3459518"/>
                </a:lnTo>
                <a:lnTo>
                  <a:pt x="2656447" y="3439630"/>
                </a:lnTo>
                <a:lnTo>
                  <a:pt x="2636215" y="3439630"/>
                </a:lnTo>
                <a:lnTo>
                  <a:pt x="2636215" y="3419399"/>
                </a:lnTo>
                <a:close/>
                <a:moveTo>
                  <a:pt x="3114561" y="3287382"/>
                </a:moveTo>
                <a:lnTo>
                  <a:pt x="3098102" y="3287382"/>
                </a:lnTo>
                <a:lnTo>
                  <a:pt x="3098102" y="3304184"/>
                </a:lnTo>
                <a:lnTo>
                  <a:pt x="3081299" y="3304184"/>
                </a:lnTo>
                <a:lnTo>
                  <a:pt x="3081299" y="3320644"/>
                </a:lnTo>
                <a:lnTo>
                  <a:pt x="3098102" y="3320644"/>
                </a:lnTo>
                <a:lnTo>
                  <a:pt x="3098102" y="3337446"/>
                </a:lnTo>
                <a:lnTo>
                  <a:pt x="3114561" y="3337446"/>
                </a:lnTo>
                <a:lnTo>
                  <a:pt x="3114561" y="3320644"/>
                </a:lnTo>
                <a:lnTo>
                  <a:pt x="3131363" y="3320644"/>
                </a:lnTo>
                <a:lnTo>
                  <a:pt x="3131363" y="3304184"/>
                </a:lnTo>
                <a:lnTo>
                  <a:pt x="3114561" y="3304184"/>
                </a:lnTo>
                <a:lnTo>
                  <a:pt x="3114561" y="3287382"/>
                </a:lnTo>
                <a:close/>
                <a:moveTo>
                  <a:pt x="2975686" y="3567189"/>
                </a:moveTo>
                <a:lnTo>
                  <a:pt x="2962656" y="3567189"/>
                </a:lnTo>
                <a:lnTo>
                  <a:pt x="2962656" y="3580219"/>
                </a:lnTo>
                <a:lnTo>
                  <a:pt x="2949626" y="3580219"/>
                </a:lnTo>
                <a:lnTo>
                  <a:pt x="2949626" y="3593249"/>
                </a:lnTo>
                <a:lnTo>
                  <a:pt x="2962656" y="3593249"/>
                </a:lnTo>
                <a:lnTo>
                  <a:pt x="2962656" y="3606279"/>
                </a:lnTo>
                <a:lnTo>
                  <a:pt x="2975686" y="3606279"/>
                </a:lnTo>
                <a:lnTo>
                  <a:pt x="2975686" y="3593249"/>
                </a:lnTo>
                <a:lnTo>
                  <a:pt x="2988716" y="3593249"/>
                </a:lnTo>
                <a:lnTo>
                  <a:pt x="2988716" y="3580219"/>
                </a:lnTo>
                <a:lnTo>
                  <a:pt x="2975686" y="3580219"/>
                </a:lnTo>
                <a:lnTo>
                  <a:pt x="2975686" y="3567189"/>
                </a:lnTo>
                <a:close/>
                <a:moveTo>
                  <a:pt x="3183827" y="3148508"/>
                </a:moveTo>
                <a:lnTo>
                  <a:pt x="3165996" y="3148508"/>
                </a:lnTo>
                <a:lnTo>
                  <a:pt x="3165996" y="3166339"/>
                </a:lnTo>
                <a:lnTo>
                  <a:pt x="3148165" y="3166339"/>
                </a:lnTo>
                <a:lnTo>
                  <a:pt x="3148165" y="3184169"/>
                </a:lnTo>
                <a:lnTo>
                  <a:pt x="3165996" y="3184169"/>
                </a:lnTo>
                <a:lnTo>
                  <a:pt x="3165996" y="3202000"/>
                </a:lnTo>
                <a:lnTo>
                  <a:pt x="3183827" y="3202000"/>
                </a:lnTo>
                <a:lnTo>
                  <a:pt x="3183827" y="3184169"/>
                </a:lnTo>
                <a:lnTo>
                  <a:pt x="3201658" y="3184169"/>
                </a:lnTo>
                <a:lnTo>
                  <a:pt x="3201658" y="3166339"/>
                </a:lnTo>
                <a:lnTo>
                  <a:pt x="3183827" y="3166339"/>
                </a:lnTo>
                <a:lnTo>
                  <a:pt x="3183827" y="3148508"/>
                </a:lnTo>
                <a:close/>
                <a:moveTo>
                  <a:pt x="3181426" y="3430029"/>
                </a:moveTo>
                <a:lnTo>
                  <a:pt x="3168396" y="3430029"/>
                </a:lnTo>
                <a:lnTo>
                  <a:pt x="3168396" y="3443059"/>
                </a:lnTo>
                <a:lnTo>
                  <a:pt x="3155366" y="3443059"/>
                </a:lnTo>
                <a:lnTo>
                  <a:pt x="3155366" y="3456089"/>
                </a:lnTo>
                <a:lnTo>
                  <a:pt x="3168396" y="3456089"/>
                </a:lnTo>
                <a:lnTo>
                  <a:pt x="3168396" y="3469119"/>
                </a:lnTo>
                <a:lnTo>
                  <a:pt x="3181426" y="3469119"/>
                </a:lnTo>
                <a:lnTo>
                  <a:pt x="3181426" y="3456089"/>
                </a:lnTo>
                <a:lnTo>
                  <a:pt x="3194456" y="3456089"/>
                </a:lnTo>
                <a:lnTo>
                  <a:pt x="3194456" y="3443059"/>
                </a:lnTo>
                <a:lnTo>
                  <a:pt x="3181426" y="3443059"/>
                </a:lnTo>
                <a:lnTo>
                  <a:pt x="3181426" y="3430029"/>
                </a:lnTo>
                <a:close/>
                <a:moveTo>
                  <a:pt x="3116961" y="3006204"/>
                </a:moveTo>
                <a:lnTo>
                  <a:pt x="3095701" y="3006204"/>
                </a:lnTo>
                <a:lnTo>
                  <a:pt x="3095701" y="3027464"/>
                </a:lnTo>
                <a:lnTo>
                  <a:pt x="3074441" y="3027464"/>
                </a:lnTo>
                <a:lnTo>
                  <a:pt x="3074441" y="3048724"/>
                </a:lnTo>
                <a:lnTo>
                  <a:pt x="3095701" y="3048724"/>
                </a:lnTo>
                <a:lnTo>
                  <a:pt x="3095701" y="3069984"/>
                </a:lnTo>
                <a:lnTo>
                  <a:pt x="3116961" y="3069984"/>
                </a:lnTo>
                <a:lnTo>
                  <a:pt x="3116961" y="3048724"/>
                </a:lnTo>
                <a:lnTo>
                  <a:pt x="3138221" y="3048724"/>
                </a:lnTo>
                <a:lnTo>
                  <a:pt x="3138221" y="3027464"/>
                </a:lnTo>
                <a:lnTo>
                  <a:pt x="3116961" y="3027464"/>
                </a:lnTo>
                <a:lnTo>
                  <a:pt x="3116961" y="3006204"/>
                </a:lnTo>
                <a:close/>
                <a:moveTo>
                  <a:pt x="2978429" y="3284296"/>
                </a:moveTo>
                <a:lnTo>
                  <a:pt x="2959913" y="3284296"/>
                </a:lnTo>
                <a:lnTo>
                  <a:pt x="2959913" y="3303156"/>
                </a:lnTo>
                <a:lnTo>
                  <a:pt x="2941054" y="3303156"/>
                </a:lnTo>
                <a:lnTo>
                  <a:pt x="2941054" y="3321672"/>
                </a:lnTo>
                <a:lnTo>
                  <a:pt x="2959913" y="3321672"/>
                </a:lnTo>
                <a:lnTo>
                  <a:pt x="2959913" y="3340532"/>
                </a:lnTo>
                <a:lnTo>
                  <a:pt x="2978429" y="3340532"/>
                </a:lnTo>
                <a:lnTo>
                  <a:pt x="2978429" y="3321672"/>
                </a:lnTo>
                <a:lnTo>
                  <a:pt x="2997289" y="3321672"/>
                </a:lnTo>
                <a:lnTo>
                  <a:pt x="2997289" y="3303156"/>
                </a:lnTo>
                <a:lnTo>
                  <a:pt x="2978429" y="3303156"/>
                </a:lnTo>
                <a:lnTo>
                  <a:pt x="2978429" y="3284296"/>
                </a:lnTo>
                <a:close/>
                <a:moveTo>
                  <a:pt x="2772689" y="3421799"/>
                </a:moveTo>
                <a:lnTo>
                  <a:pt x="2754173" y="3421799"/>
                </a:lnTo>
                <a:lnTo>
                  <a:pt x="2754173" y="3440316"/>
                </a:lnTo>
                <a:lnTo>
                  <a:pt x="2735656" y="3440316"/>
                </a:lnTo>
                <a:lnTo>
                  <a:pt x="2735656" y="3458832"/>
                </a:lnTo>
                <a:lnTo>
                  <a:pt x="2754173" y="3458832"/>
                </a:lnTo>
                <a:lnTo>
                  <a:pt x="2754173" y="3477349"/>
                </a:lnTo>
                <a:lnTo>
                  <a:pt x="2772689" y="3477349"/>
                </a:lnTo>
                <a:lnTo>
                  <a:pt x="2772689" y="3458832"/>
                </a:lnTo>
                <a:lnTo>
                  <a:pt x="2791206" y="3458832"/>
                </a:lnTo>
                <a:lnTo>
                  <a:pt x="2791206" y="3440316"/>
                </a:lnTo>
                <a:lnTo>
                  <a:pt x="2772689" y="3440316"/>
                </a:lnTo>
                <a:lnTo>
                  <a:pt x="2772689" y="3421799"/>
                </a:lnTo>
                <a:close/>
                <a:moveTo>
                  <a:pt x="2705824" y="3279153"/>
                </a:moveTo>
                <a:lnTo>
                  <a:pt x="2683879" y="3279153"/>
                </a:lnTo>
                <a:lnTo>
                  <a:pt x="2683879" y="3301441"/>
                </a:lnTo>
                <a:lnTo>
                  <a:pt x="2661590" y="3301441"/>
                </a:lnTo>
                <a:lnTo>
                  <a:pt x="2661590" y="3323387"/>
                </a:lnTo>
                <a:lnTo>
                  <a:pt x="2683879" y="3323387"/>
                </a:lnTo>
                <a:lnTo>
                  <a:pt x="2683879" y="3345675"/>
                </a:lnTo>
                <a:lnTo>
                  <a:pt x="2705824" y="3345675"/>
                </a:lnTo>
                <a:lnTo>
                  <a:pt x="2705824" y="3323387"/>
                </a:lnTo>
                <a:lnTo>
                  <a:pt x="2728112" y="3323387"/>
                </a:lnTo>
                <a:lnTo>
                  <a:pt x="2728112" y="3301441"/>
                </a:lnTo>
                <a:lnTo>
                  <a:pt x="2705824" y="3301441"/>
                </a:lnTo>
                <a:lnTo>
                  <a:pt x="2705824" y="3279153"/>
                </a:lnTo>
                <a:close/>
                <a:moveTo>
                  <a:pt x="2769604" y="3705035"/>
                </a:moveTo>
                <a:lnTo>
                  <a:pt x="2757259" y="3705035"/>
                </a:lnTo>
                <a:lnTo>
                  <a:pt x="2757259" y="3717722"/>
                </a:lnTo>
                <a:lnTo>
                  <a:pt x="2744572" y="3717722"/>
                </a:lnTo>
                <a:lnTo>
                  <a:pt x="2744572" y="3730066"/>
                </a:lnTo>
                <a:lnTo>
                  <a:pt x="2757259" y="3730066"/>
                </a:lnTo>
                <a:lnTo>
                  <a:pt x="2757259" y="3742754"/>
                </a:lnTo>
                <a:lnTo>
                  <a:pt x="2769604" y="3742754"/>
                </a:lnTo>
                <a:lnTo>
                  <a:pt x="2769604" y="3730066"/>
                </a:lnTo>
                <a:lnTo>
                  <a:pt x="2782291" y="3730066"/>
                </a:lnTo>
                <a:lnTo>
                  <a:pt x="2782291" y="3717722"/>
                </a:lnTo>
                <a:lnTo>
                  <a:pt x="2769604" y="3717722"/>
                </a:lnTo>
                <a:lnTo>
                  <a:pt x="2769604" y="3705035"/>
                </a:lnTo>
                <a:close/>
                <a:moveTo>
                  <a:pt x="2911564" y="3141993"/>
                </a:moveTo>
                <a:lnTo>
                  <a:pt x="2889619" y="3141993"/>
                </a:lnTo>
                <a:lnTo>
                  <a:pt x="2889619" y="3164281"/>
                </a:lnTo>
                <a:lnTo>
                  <a:pt x="2867330" y="3164281"/>
                </a:lnTo>
                <a:lnTo>
                  <a:pt x="2867330" y="3186227"/>
                </a:lnTo>
                <a:lnTo>
                  <a:pt x="2889619" y="3186227"/>
                </a:lnTo>
                <a:lnTo>
                  <a:pt x="2889619" y="3208515"/>
                </a:lnTo>
                <a:lnTo>
                  <a:pt x="2911564" y="3208515"/>
                </a:lnTo>
                <a:lnTo>
                  <a:pt x="2911564" y="3186227"/>
                </a:lnTo>
                <a:lnTo>
                  <a:pt x="2933852" y="3186227"/>
                </a:lnTo>
                <a:lnTo>
                  <a:pt x="2933852" y="3164281"/>
                </a:lnTo>
                <a:lnTo>
                  <a:pt x="2911564" y="3164281"/>
                </a:lnTo>
                <a:lnTo>
                  <a:pt x="2911564" y="3141993"/>
                </a:lnTo>
                <a:close/>
                <a:moveTo>
                  <a:pt x="2703081" y="3562045"/>
                </a:moveTo>
                <a:lnTo>
                  <a:pt x="2686622" y="3562045"/>
                </a:lnTo>
                <a:lnTo>
                  <a:pt x="2686622" y="3578504"/>
                </a:lnTo>
                <a:lnTo>
                  <a:pt x="2670163" y="3578504"/>
                </a:lnTo>
                <a:lnTo>
                  <a:pt x="2670163" y="3594964"/>
                </a:lnTo>
                <a:lnTo>
                  <a:pt x="2686622" y="3594964"/>
                </a:lnTo>
                <a:lnTo>
                  <a:pt x="2686622" y="3611423"/>
                </a:lnTo>
                <a:lnTo>
                  <a:pt x="2703081" y="3611423"/>
                </a:lnTo>
                <a:lnTo>
                  <a:pt x="2703081" y="3594964"/>
                </a:lnTo>
                <a:lnTo>
                  <a:pt x="2719540" y="3594964"/>
                </a:lnTo>
                <a:lnTo>
                  <a:pt x="2719540" y="3578504"/>
                </a:lnTo>
                <a:lnTo>
                  <a:pt x="2703081" y="3578504"/>
                </a:lnTo>
                <a:lnTo>
                  <a:pt x="2703081" y="3562045"/>
                </a:lnTo>
                <a:close/>
                <a:moveTo>
                  <a:pt x="2909164" y="3424199"/>
                </a:moveTo>
                <a:lnTo>
                  <a:pt x="2892019" y="3424199"/>
                </a:lnTo>
                <a:lnTo>
                  <a:pt x="2892019" y="3441002"/>
                </a:lnTo>
                <a:lnTo>
                  <a:pt x="2875217" y="3441002"/>
                </a:lnTo>
                <a:lnTo>
                  <a:pt x="2875217" y="3458147"/>
                </a:lnTo>
                <a:lnTo>
                  <a:pt x="2892019" y="3458147"/>
                </a:lnTo>
                <a:lnTo>
                  <a:pt x="2892019" y="3474949"/>
                </a:lnTo>
                <a:lnTo>
                  <a:pt x="2909164" y="3474949"/>
                </a:lnTo>
                <a:lnTo>
                  <a:pt x="2909164" y="3458147"/>
                </a:lnTo>
                <a:lnTo>
                  <a:pt x="2925966" y="3458147"/>
                </a:lnTo>
                <a:lnTo>
                  <a:pt x="2925966" y="3441002"/>
                </a:lnTo>
                <a:lnTo>
                  <a:pt x="2909164" y="3441002"/>
                </a:lnTo>
                <a:lnTo>
                  <a:pt x="2909164" y="3424199"/>
                </a:lnTo>
                <a:close/>
                <a:moveTo>
                  <a:pt x="2842298" y="3281553"/>
                </a:moveTo>
                <a:lnTo>
                  <a:pt x="2821724" y="3281553"/>
                </a:lnTo>
                <a:lnTo>
                  <a:pt x="2821724" y="3302127"/>
                </a:lnTo>
                <a:lnTo>
                  <a:pt x="2801150" y="3302127"/>
                </a:lnTo>
                <a:lnTo>
                  <a:pt x="2801150" y="3322701"/>
                </a:lnTo>
                <a:lnTo>
                  <a:pt x="2821724" y="3322701"/>
                </a:lnTo>
                <a:lnTo>
                  <a:pt x="2821724" y="3343275"/>
                </a:lnTo>
                <a:lnTo>
                  <a:pt x="2842298" y="3343275"/>
                </a:lnTo>
                <a:lnTo>
                  <a:pt x="2842298" y="3322701"/>
                </a:lnTo>
                <a:lnTo>
                  <a:pt x="2862872" y="3322701"/>
                </a:lnTo>
                <a:lnTo>
                  <a:pt x="2862872" y="3302127"/>
                </a:lnTo>
                <a:lnTo>
                  <a:pt x="2842298" y="3302127"/>
                </a:lnTo>
                <a:lnTo>
                  <a:pt x="2842298" y="3281553"/>
                </a:lnTo>
                <a:close/>
                <a:moveTo>
                  <a:pt x="2839555" y="3564446"/>
                </a:moveTo>
                <a:lnTo>
                  <a:pt x="2824468" y="3564446"/>
                </a:lnTo>
                <a:lnTo>
                  <a:pt x="2824468" y="3579190"/>
                </a:lnTo>
                <a:lnTo>
                  <a:pt x="2809723" y="3579190"/>
                </a:lnTo>
                <a:lnTo>
                  <a:pt x="2809723" y="3594278"/>
                </a:lnTo>
                <a:lnTo>
                  <a:pt x="2824468" y="3594278"/>
                </a:lnTo>
                <a:lnTo>
                  <a:pt x="2824468" y="3609023"/>
                </a:lnTo>
                <a:lnTo>
                  <a:pt x="2839555" y="3609023"/>
                </a:lnTo>
                <a:lnTo>
                  <a:pt x="2839555" y="3594278"/>
                </a:lnTo>
                <a:lnTo>
                  <a:pt x="2854300" y="3594278"/>
                </a:lnTo>
                <a:lnTo>
                  <a:pt x="2854300" y="3579190"/>
                </a:lnTo>
                <a:lnTo>
                  <a:pt x="2839555" y="3579190"/>
                </a:lnTo>
                <a:lnTo>
                  <a:pt x="2839555" y="3564446"/>
                </a:lnTo>
                <a:close/>
                <a:moveTo>
                  <a:pt x="2775433" y="3139592"/>
                </a:moveTo>
                <a:lnTo>
                  <a:pt x="2751430" y="3139592"/>
                </a:lnTo>
                <a:lnTo>
                  <a:pt x="2751430" y="3163253"/>
                </a:lnTo>
                <a:lnTo>
                  <a:pt x="2727770" y="3163253"/>
                </a:lnTo>
                <a:lnTo>
                  <a:pt x="2727770" y="3187256"/>
                </a:lnTo>
                <a:lnTo>
                  <a:pt x="2751430" y="3187256"/>
                </a:lnTo>
                <a:lnTo>
                  <a:pt x="2751430" y="3210916"/>
                </a:lnTo>
                <a:lnTo>
                  <a:pt x="2775433" y="3210916"/>
                </a:lnTo>
                <a:lnTo>
                  <a:pt x="2775433" y="3187256"/>
                </a:lnTo>
                <a:lnTo>
                  <a:pt x="2799093" y="3187256"/>
                </a:lnTo>
                <a:lnTo>
                  <a:pt x="2799093" y="3163253"/>
                </a:lnTo>
                <a:lnTo>
                  <a:pt x="2775433" y="3163253"/>
                </a:lnTo>
                <a:lnTo>
                  <a:pt x="2775433" y="3139592"/>
                </a:lnTo>
                <a:close/>
                <a:moveTo>
                  <a:pt x="1038644" y="600075"/>
                </a:moveTo>
                <a:lnTo>
                  <a:pt x="1059218" y="600075"/>
                </a:lnTo>
                <a:lnTo>
                  <a:pt x="1059218" y="579501"/>
                </a:lnTo>
                <a:lnTo>
                  <a:pt x="1079792" y="579501"/>
                </a:lnTo>
                <a:lnTo>
                  <a:pt x="1079792" y="558927"/>
                </a:lnTo>
                <a:lnTo>
                  <a:pt x="1059218" y="558927"/>
                </a:lnTo>
                <a:lnTo>
                  <a:pt x="1059218" y="538353"/>
                </a:lnTo>
                <a:lnTo>
                  <a:pt x="1038644" y="538353"/>
                </a:lnTo>
                <a:lnTo>
                  <a:pt x="1038644" y="558927"/>
                </a:lnTo>
                <a:lnTo>
                  <a:pt x="1018070" y="558927"/>
                </a:lnTo>
                <a:lnTo>
                  <a:pt x="1018070" y="579501"/>
                </a:lnTo>
                <a:lnTo>
                  <a:pt x="1038644" y="579501"/>
                </a:lnTo>
                <a:lnTo>
                  <a:pt x="1038644" y="600075"/>
                </a:lnTo>
                <a:close/>
                <a:moveTo>
                  <a:pt x="3236290" y="590817"/>
                </a:moveTo>
                <a:lnTo>
                  <a:pt x="3250692" y="590817"/>
                </a:lnTo>
                <a:lnTo>
                  <a:pt x="3250692" y="576415"/>
                </a:lnTo>
                <a:lnTo>
                  <a:pt x="3265094" y="576415"/>
                </a:lnTo>
                <a:lnTo>
                  <a:pt x="3265094" y="562013"/>
                </a:lnTo>
                <a:lnTo>
                  <a:pt x="3250692" y="562013"/>
                </a:lnTo>
                <a:lnTo>
                  <a:pt x="3250692" y="547611"/>
                </a:lnTo>
                <a:lnTo>
                  <a:pt x="3236290" y="547611"/>
                </a:lnTo>
                <a:lnTo>
                  <a:pt x="3236290" y="562013"/>
                </a:lnTo>
                <a:lnTo>
                  <a:pt x="3221888" y="562013"/>
                </a:lnTo>
                <a:lnTo>
                  <a:pt x="3221888" y="576415"/>
                </a:lnTo>
                <a:lnTo>
                  <a:pt x="3236290" y="576415"/>
                </a:lnTo>
                <a:lnTo>
                  <a:pt x="3236290" y="590817"/>
                </a:lnTo>
                <a:close/>
                <a:moveTo>
                  <a:pt x="3233890" y="871995"/>
                </a:moveTo>
                <a:lnTo>
                  <a:pt x="3253093" y="871995"/>
                </a:lnTo>
                <a:lnTo>
                  <a:pt x="3253093" y="853135"/>
                </a:lnTo>
                <a:lnTo>
                  <a:pt x="3271952" y="853135"/>
                </a:lnTo>
                <a:lnTo>
                  <a:pt x="3271952" y="833933"/>
                </a:lnTo>
                <a:lnTo>
                  <a:pt x="3253093" y="833933"/>
                </a:lnTo>
                <a:lnTo>
                  <a:pt x="3253093" y="815073"/>
                </a:lnTo>
                <a:lnTo>
                  <a:pt x="3233890" y="815073"/>
                </a:lnTo>
                <a:lnTo>
                  <a:pt x="3233890" y="833933"/>
                </a:lnTo>
                <a:lnTo>
                  <a:pt x="3215030" y="833933"/>
                </a:lnTo>
                <a:lnTo>
                  <a:pt x="3215030" y="853135"/>
                </a:lnTo>
                <a:lnTo>
                  <a:pt x="3233890" y="853135"/>
                </a:lnTo>
                <a:lnTo>
                  <a:pt x="3233890" y="871995"/>
                </a:lnTo>
                <a:close/>
                <a:moveTo>
                  <a:pt x="3300755" y="1288961"/>
                </a:moveTo>
                <a:lnTo>
                  <a:pt x="3323387" y="1288961"/>
                </a:lnTo>
                <a:lnTo>
                  <a:pt x="3323387" y="1266330"/>
                </a:lnTo>
                <a:lnTo>
                  <a:pt x="3346018" y="1266330"/>
                </a:lnTo>
                <a:lnTo>
                  <a:pt x="3346018" y="1243698"/>
                </a:lnTo>
                <a:lnTo>
                  <a:pt x="3323387" y="1243698"/>
                </a:lnTo>
                <a:lnTo>
                  <a:pt x="3323387" y="1221067"/>
                </a:lnTo>
                <a:lnTo>
                  <a:pt x="3300755" y="1221067"/>
                </a:lnTo>
                <a:lnTo>
                  <a:pt x="3300755" y="1243698"/>
                </a:lnTo>
                <a:lnTo>
                  <a:pt x="3278124" y="1243698"/>
                </a:lnTo>
                <a:lnTo>
                  <a:pt x="3278124" y="1266330"/>
                </a:lnTo>
                <a:lnTo>
                  <a:pt x="3300755" y="1266330"/>
                </a:lnTo>
                <a:lnTo>
                  <a:pt x="3300755" y="1288961"/>
                </a:lnTo>
                <a:close/>
                <a:moveTo>
                  <a:pt x="3304184" y="729691"/>
                </a:moveTo>
                <a:lnTo>
                  <a:pt x="3319958" y="729691"/>
                </a:lnTo>
                <a:lnTo>
                  <a:pt x="3319958" y="714261"/>
                </a:lnTo>
                <a:lnTo>
                  <a:pt x="3335389" y="714261"/>
                </a:lnTo>
                <a:lnTo>
                  <a:pt x="3335389" y="698487"/>
                </a:lnTo>
                <a:lnTo>
                  <a:pt x="3319958" y="698487"/>
                </a:lnTo>
                <a:lnTo>
                  <a:pt x="3319958" y="683057"/>
                </a:lnTo>
                <a:lnTo>
                  <a:pt x="3304184" y="683057"/>
                </a:lnTo>
                <a:lnTo>
                  <a:pt x="3304184" y="698487"/>
                </a:lnTo>
                <a:lnTo>
                  <a:pt x="3288754" y="698487"/>
                </a:lnTo>
                <a:lnTo>
                  <a:pt x="3288754" y="714261"/>
                </a:lnTo>
                <a:lnTo>
                  <a:pt x="3304184" y="714261"/>
                </a:lnTo>
                <a:lnTo>
                  <a:pt x="3304184" y="729691"/>
                </a:lnTo>
                <a:close/>
                <a:moveTo>
                  <a:pt x="3232175" y="1151801"/>
                </a:moveTo>
                <a:lnTo>
                  <a:pt x="3254807" y="1151801"/>
                </a:lnTo>
                <a:lnTo>
                  <a:pt x="3254807" y="1129170"/>
                </a:lnTo>
                <a:lnTo>
                  <a:pt x="3277438" y="1129170"/>
                </a:lnTo>
                <a:lnTo>
                  <a:pt x="3277438" y="1106538"/>
                </a:lnTo>
                <a:lnTo>
                  <a:pt x="3254807" y="1106538"/>
                </a:lnTo>
                <a:lnTo>
                  <a:pt x="3254807" y="1083907"/>
                </a:lnTo>
                <a:lnTo>
                  <a:pt x="3232175" y="1083907"/>
                </a:lnTo>
                <a:lnTo>
                  <a:pt x="3232175" y="1106538"/>
                </a:lnTo>
                <a:lnTo>
                  <a:pt x="3209544" y="1106538"/>
                </a:lnTo>
                <a:lnTo>
                  <a:pt x="3209544" y="1129170"/>
                </a:lnTo>
                <a:lnTo>
                  <a:pt x="3232175" y="1129170"/>
                </a:lnTo>
                <a:lnTo>
                  <a:pt x="3232175" y="1151801"/>
                </a:lnTo>
                <a:close/>
                <a:moveTo>
                  <a:pt x="3302127" y="1010183"/>
                </a:moveTo>
                <a:lnTo>
                  <a:pt x="3322015" y="1010183"/>
                </a:lnTo>
                <a:lnTo>
                  <a:pt x="3322015" y="990638"/>
                </a:lnTo>
                <a:lnTo>
                  <a:pt x="3341561" y="990638"/>
                </a:lnTo>
                <a:lnTo>
                  <a:pt x="3341561" y="970750"/>
                </a:lnTo>
                <a:lnTo>
                  <a:pt x="3322015" y="970750"/>
                </a:lnTo>
                <a:lnTo>
                  <a:pt x="3322015" y="951205"/>
                </a:lnTo>
                <a:lnTo>
                  <a:pt x="3302127" y="951205"/>
                </a:lnTo>
                <a:lnTo>
                  <a:pt x="3302127" y="970750"/>
                </a:lnTo>
                <a:lnTo>
                  <a:pt x="3282582" y="970750"/>
                </a:lnTo>
                <a:lnTo>
                  <a:pt x="3282582" y="990638"/>
                </a:lnTo>
                <a:lnTo>
                  <a:pt x="3302127" y="990638"/>
                </a:lnTo>
                <a:lnTo>
                  <a:pt x="3302127" y="1010183"/>
                </a:lnTo>
                <a:close/>
                <a:moveTo>
                  <a:pt x="3098102" y="594246"/>
                </a:moveTo>
                <a:lnTo>
                  <a:pt x="3114561" y="594246"/>
                </a:lnTo>
                <a:lnTo>
                  <a:pt x="3114561" y="577444"/>
                </a:lnTo>
                <a:lnTo>
                  <a:pt x="3131363" y="577444"/>
                </a:lnTo>
                <a:lnTo>
                  <a:pt x="3131363" y="560984"/>
                </a:lnTo>
                <a:lnTo>
                  <a:pt x="3114561" y="560984"/>
                </a:lnTo>
                <a:lnTo>
                  <a:pt x="3114561" y="544182"/>
                </a:lnTo>
                <a:lnTo>
                  <a:pt x="3098102" y="544182"/>
                </a:lnTo>
                <a:lnTo>
                  <a:pt x="3098102" y="560984"/>
                </a:lnTo>
                <a:lnTo>
                  <a:pt x="3081299" y="560984"/>
                </a:lnTo>
                <a:lnTo>
                  <a:pt x="3081299" y="577444"/>
                </a:lnTo>
                <a:lnTo>
                  <a:pt x="3098102" y="577444"/>
                </a:lnTo>
                <a:lnTo>
                  <a:pt x="3098102" y="594246"/>
                </a:lnTo>
                <a:close/>
                <a:moveTo>
                  <a:pt x="3163939" y="1013955"/>
                </a:moveTo>
                <a:lnTo>
                  <a:pt x="3185884" y="1013955"/>
                </a:lnTo>
                <a:lnTo>
                  <a:pt x="3185884" y="991667"/>
                </a:lnTo>
                <a:lnTo>
                  <a:pt x="3208172" y="991667"/>
                </a:lnTo>
                <a:lnTo>
                  <a:pt x="3208172" y="969721"/>
                </a:lnTo>
                <a:lnTo>
                  <a:pt x="3185884" y="969721"/>
                </a:lnTo>
                <a:lnTo>
                  <a:pt x="3185884" y="947433"/>
                </a:lnTo>
                <a:lnTo>
                  <a:pt x="3163939" y="947433"/>
                </a:lnTo>
                <a:lnTo>
                  <a:pt x="3163939" y="969721"/>
                </a:lnTo>
                <a:lnTo>
                  <a:pt x="3141650" y="969721"/>
                </a:lnTo>
                <a:lnTo>
                  <a:pt x="3141650" y="991667"/>
                </a:lnTo>
                <a:lnTo>
                  <a:pt x="3163939" y="991667"/>
                </a:lnTo>
                <a:lnTo>
                  <a:pt x="3163939" y="1013955"/>
                </a:lnTo>
                <a:close/>
                <a:moveTo>
                  <a:pt x="3165996" y="733463"/>
                </a:moveTo>
                <a:lnTo>
                  <a:pt x="3183827" y="733463"/>
                </a:lnTo>
                <a:lnTo>
                  <a:pt x="3183827" y="715289"/>
                </a:lnTo>
                <a:lnTo>
                  <a:pt x="3202000" y="715289"/>
                </a:lnTo>
                <a:lnTo>
                  <a:pt x="3202000" y="697459"/>
                </a:lnTo>
                <a:lnTo>
                  <a:pt x="3183827" y="697459"/>
                </a:lnTo>
                <a:lnTo>
                  <a:pt x="3183827" y="679285"/>
                </a:lnTo>
                <a:lnTo>
                  <a:pt x="3165996" y="679285"/>
                </a:lnTo>
                <a:lnTo>
                  <a:pt x="3165996" y="697459"/>
                </a:lnTo>
                <a:lnTo>
                  <a:pt x="3147822" y="697459"/>
                </a:lnTo>
                <a:lnTo>
                  <a:pt x="3147822" y="715289"/>
                </a:lnTo>
                <a:lnTo>
                  <a:pt x="3165996" y="715289"/>
                </a:lnTo>
                <a:lnTo>
                  <a:pt x="3165996" y="733463"/>
                </a:lnTo>
                <a:close/>
                <a:moveTo>
                  <a:pt x="3168396" y="451599"/>
                </a:moveTo>
                <a:lnTo>
                  <a:pt x="3181426" y="451599"/>
                </a:lnTo>
                <a:lnTo>
                  <a:pt x="3181426" y="438569"/>
                </a:lnTo>
                <a:lnTo>
                  <a:pt x="3194456" y="438569"/>
                </a:lnTo>
                <a:lnTo>
                  <a:pt x="3194456" y="425539"/>
                </a:lnTo>
                <a:lnTo>
                  <a:pt x="3181426" y="425539"/>
                </a:lnTo>
                <a:lnTo>
                  <a:pt x="3181426" y="412509"/>
                </a:lnTo>
                <a:lnTo>
                  <a:pt x="3168396" y="412509"/>
                </a:lnTo>
                <a:lnTo>
                  <a:pt x="3168396" y="425539"/>
                </a:lnTo>
                <a:lnTo>
                  <a:pt x="3155366" y="425539"/>
                </a:lnTo>
                <a:lnTo>
                  <a:pt x="3155366" y="438569"/>
                </a:lnTo>
                <a:lnTo>
                  <a:pt x="3168396" y="438569"/>
                </a:lnTo>
                <a:lnTo>
                  <a:pt x="3168396" y="451599"/>
                </a:lnTo>
                <a:close/>
                <a:moveTo>
                  <a:pt x="3374822" y="587045"/>
                </a:moveTo>
                <a:lnTo>
                  <a:pt x="3386480" y="587045"/>
                </a:lnTo>
                <a:lnTo>
                  <a:pt x="3386480" y="575043"/>
                </a:lnTo>
                <a:lnTo>
                  <a:pt x="3398482" y="575043"/>
                </a:lnTo>
                <a:lnTo>
                  <a:pt x="3398482" y="563385"/>
                </a:lnTo>
                <a:lnTo>
                  <a:pt x="3386480" y="563385"/>
                </a:lnTo>
                <a:lnTo>
                  <a:pt x="3386480" y="551383"/>
                </a:lnTo>
                <a:lnTo>
                  <a:pt x="3374822" y="551383"/>
                </a:lnTo>
                <a:lnTo>
                  <a:pt x="3374822" y="563385"/>
                </a:lnTo>
                <a:lnTo>
                  <a:pt x="3362821" y="563385"/>
                </a:lnTo>
                <a:lnTo>
                  <a:pt x="3362821" y="575043"/>
                </a:lnTo>
                <a:lnTo>
                  <a:pt x="3374822" y="575043"/>
                </a:lnTo>
                <a:lnTo>
                  <a:pt x="3374822" y="587045"/>
                </a:lnTo>
                <a:close/>
                <a:moveTo>
                  <a:pt x="1065047" y="1989163"/>
                </a:moveTo>
                <a:lnTo>
                  <a:pt x="1065047" y="1956930"/>
                </a:lnTo>
                <a:lnTo>
                  <a:pt x="1097280" y="1956930"/>
                </a:lnTo>
                <a:lnTo>
                  <a:pt x="1097280" y="1924698"/>
                </a:lnTo>
                <a:lnTo>
                  <a:pt x="1065047" y="1924698"/>
                </a:lnTo>
                <a:lnTo>
                  <a:pt x="1065047" y="1892465"/>
                </a:lnTo>
                <a:lnTo>
                  <a:pt x="1032815" y="1892465"/>
                </a:lnTo>
                <a:lnTo>
                  <a:pt x="1032815" y="1924698"/>
                </a:lnTo>
                <a:lnTo>
                  <a:pt x="1000582" y="1924698"/>
                </a:lnTo>
                <a:lnTo>
                  <a:pt x="1000582" y="1956930"/>
                </a:lnTo>
                <a:lnTo>
                  <a:pt x="1032815" y="1956930"/>
                </a:lnTo>
                <a:lnTo>
                  <a:pt x="1032815" y="1989163"/>
                </a:lnTo>
                <a:lnTo>
                  <a:pt x="1065047" y="1989163"/>
                </a:lnTo>
                <a:close/>
                <a:moveTo>
                  <a:pt x="2610155" y="1755305"/>
                </a:moveTo>
                <a:lnTo>
                  <a:pt x="2610155" y="1787538"/>
                </a:lnTo>
                <a:lnTo>
                  <a:pt x="2577922" y="1787538"/>
                </a:lnTo>
                <a:lnTo>
                  <a:pt x="2577922" y="1819770"/>
                </a:lnTo>
                <a:lnTo>
                  <a:pt x="2610155" y="1819770"/>
                </a:lnTo>
                <a:lnTo>
                  <a:pt x="2610155" y="1852003"/>
                </a:lnTo>
                <a:lnTo>
                  <a:pt x="2642387" y="1852003"/>
                </a:lnTo>
                <a:lnTo>
                  <a:pt x="2642387" y="1819770"/>
                </a:lnTo>
                <a:lnTo>
                  <a:pt x="2674620" y="1819770"/>
                </a:lnTo>
                <a:lnTo>
                  <a:pt x="2674620" y="1787538"/>
                </a:lnTo>
                <a:lnTo>
                  <a:pt x="2642387" y="1787538"/>
                </a:lnTo>
                <a:lnTo>
                  <a:pt x="2642387" y="1755305"/>
                </a:lnTo>
                <a:lnTo>
                  <a:pt x="2610155" y="1755305"/>
                </a:lnTo>
                <a:close/>
                <a:moveTo>
                  <a:pt x="1613687" y="1989163"/>
                </a:moveTo>
                <a:lnTo>
                  <a:pt x="1613687" y="1956930"/>
                </a:lnTo>
                <a:lnTo>
                  <a:pt x="1645920" y="1956930"/>
                </a:lnTo>
                <a:lnTo>
                  <a:pt x="1645920" y="1924698"/>
                </a:lnTo>
                <a:lnTo>
                  <a:pt x="1613687" y="1924698"/>
                </a:lnTo>
                <a:lnTo>
                  <a:pt x="1613687" y="1892465"/>
                </a:lnTo>
                <a:lnTo>
                  <a:pt x="1581455" y="1892465"/>
                </a:lnTo>
                <a:lnTo>
                  <a:pt x="1581455" y="1924698"/>
                </a:lnTo>
                <a:lnTo>
                  <a:pt x="1549222" y="1924698"/>
                </a:lnTo>
                <a:lnTo>
                  <a:pt x="1549222" y="1956930"/>
                </a:lnTo>
                <a:lnTo>
                  <a:pt x="1581455" y="1956930"/>
                </a:lnTo>
                <a:lnTo>
                  <a:pt x="1581455" y="1989163"/>
                </a:lnTo>
                <a:lnTo>
                  <a:pt x="1613687" y="1989163"/>
                </a:lnTo>
                <a:close/>
                <a:moveTo>
                  <a:pt x="1750847" y="1989163"/>
                </a:moveTo>
                <a:lnTo>
                  <a:pt x="1750847" y="1956930"/>
                </a:lnTo>
                <a:lnTo>
                  <a:pt x="1783080" y="1956930"/>
                </a:lnTo>
                <a:lnTo>
                  <a:pt x="1783080" y="1924698"/>
                </a:lnTo>
                <a:lnTo>
                  <a:pt x="1750847" y="1924698"/>
                </a:lnTo>
                <a:lnTo>
                  <a:pt x="1750847" y="1892465"/>
                </a:lnTo>
                <a:lnTo>
                  <a:pt x="1718615" y="1892465"/>
                </a:lnTo>
                <a:lnTo>
                  <a:pt x="1718615" y="1924698"/>
                </a:lnTo>
                <a:lnTo>
                  <a:pt x="1686382" y="1924698"/>
                </a:lnTo>
                <a:lnTo>
                  <a:pt x="1686382" y="1956930"/>
                </a:lnTo>
                <a:lnTo>
                  <a:pt x="1718615" y="1956930"/>
                </a:lnTo>
                <a:lnTo>
                  <a:pt x="1718615" y="1989163"/>
                </a:lnTo>
                <a:lnTo>
                  <a:pt x="1750847" y="1989163"/>
                </a:lnTo>
                <a:close/>
                <a:moveTo>
                  <a:pt x="3372422" y="868223"/>
                </a:moveTo>
                <a:lnTo>
                  <a:pt x="3388881" y="868223"/>
                </a:lnTo>
                <a:lnTo>
                  <a:pt x="3388881" y="851764"/>
                </a:lnTo>
                <a:lnTo>
                  <a:pt x="3405340" y="851764"/>
                </a:lnTo>
                <a:lnTo>
                  <a:pt x="3405340" y="835304"/>
                </a:lnTo>
                <a:lnTo>
                  <a:pt x="3388881" y="835304"/>
                </a:lnTo>
                <a:lnTo>
                  <a:pt x="3388881" y="818845"/>
                </a:lnTo>
                <a:lnTo>
                  <a:pt x="3372422" y="818845"/>
                </a:lnTo>
                <a:lnTo>
                  <a:pt x="3372422" y="835304"/>
                </a:lnTo>
                <a:lnTo>
                  <a:pt x="3355963" y="835304"/>
                </a:lnTo>
                <a:lnTo>
                  <a:pt x="3355963" y="851764"/>
                </a:lnTo>
                <a:lnTo>
                  <a:pt x="3372422" y="851764"/>
                </a:lnTo>
                <a:lnTo>
                  <a:pt x="3372422" y="868223"/>
                </a:lnTo>
                <a:close/>
                <a:moveTo>
                  <a:pt x="3369335" y="1426121"/>
                </a:moveTo>
                <a:lnTo>
                  <a:pt x="3391967" y="1426121"/>
                </a:lnTo>
                <a:lnTo>
                  <a:pt x="3391967" y="1403490"/>
                </a:lnTo>
                <a:lnTo>
                  <a:pt x="3414598" y="1403490"/>
                </a:lnTo>
                <a:lnTo>
                  <a:pt x="3414598" y="1380858"/>
                </a:lnTo>
                <a:lnTo>
                  <a:pt x="3391967" y="1380858"/>
                </a:lnTo>
                <a:lnTo>
                  <a:pt x="3391967" y="1358227"/>
                </a:lnTo>
                <a:lnTo>
                  <a:pt x="3369335" y="1358227"/>
                </a:lnTo>
                <a:lnTo>
                  <a:pt x="3369335" y="1380858"/>
                </a:lnTo>
                <a:lnTo>
                  <a:pt x="3346704" y="1380858"/>
                </a:lnTo>
                <a:lnTo>
                  <a:pt x="3346704" y="1403490"/>
                </a:lnTo>
                <a:lnTo>
                  <a:pt x="3369335" y="1403490"/>
                </a:lnTo>
                <a:lnTo>
                  <a:pt x="3369335" y="1426121"/>
                </a:lnTo>
                <a:close/>
                <a:moveTo>
                  <a:pt x="3370707" y="1148029"/>
                </a:moveTo>
                <a:lnTo>
                  <a:pt x="3390595" y="1148029"/>
                </a:lnTo>
                <a:lnTo>
                  <a:pt x="3390595" y="1127798"/>
                </a:lnTo>
                <a:lnTo>
                  <a:pt x="3410827" y="1127798"/>
                </a:lnTo>
                <a:lnTo>
                  <a:pt x="3410827" y="1107910"/>
                </a:lnTo>
                <a:lnTo>
                  <a:pt x="3390595" y="1107910"/>
                </a:lnTo>
                <a:lnTo>
                  <a:pt x="3390595" y="1087679"/>
                </a:lnTo>
                <a:lnTo>
                  <a:pt x="3370707" y="1087679"/>
                </a:lnTo>
                <a:lnTo>
                  <a:pt x="3370707" y="1107910"/>
                </a:lnTo>
                <a:lnTo>
                  <a:pt x="3350476" y="1107910"/>
                </a:lnTo>
                <a:lnTo>
                  <a:pt x="3350476" y="1127798"/>
                </a:lnTo>
                <a:lnTo>
                  <a:pt x="3370707" y="1127798"/>
                </a:lnTo>
                <a:lnTo>
                  <a:pt x="3370707" y="1148029"/>
                </a:lnTo>
                <a:close/>
                <a:moveTo>
                  <a:pt x="3095701" y="875424"/>
                </a:moveTo>
                <a:lnTo>
                  <a:pt x="3116961" y="875424"/>
                </a:lnTo>
                <a:lnTo>
                  <a:pt x="3116961" y="854164"/>
                </a:lnTo>
                <a:lnTo>
                  <a:pt x="3138221" y="854164"/>
                </a:lnTo>
                <a:lnTo>
                  <a:pt x="3138221" y="832904"/>
                </a:lnTo>
                <a:lnTo>
                  <a:pt x="3116961" y="832904"/>
                </a:lnTo>
                <a:lnTo>
                  <a:pt x="3116961" y="811644"/>
                </a:lnTo>
                <a:lnTo>
                  <a:pt x="3095701" y="811644"/>
                </a:lnTo>
                <a:lnTo>
                  <a:pt x="3095701" y="832904"/>
                </a:lnTo>
                <a:lnTo>
                  <a:pt x="3074441" y="832904"/>
                </a:lnTo>
                <a:lnTo>
                  <a:pt x="3074441" y="854164"/>
                </a:lnTo>
                <a:lnTo>
                  <a:pt x="3095701" y="854164"/>
                </a:lnTo>
                <a:lnTo>
                  <a:pt x="3095701" y="875424"/>
                </a:lnTo>
                <a:close/>
                <a:moveTo>
                  <a:pt x="3416999" y="1654493"/>
                </a:moveTo>
                <a:lnTo>
                  <a:pt x="3392653" y="1654493"/>
                </a:lnTo>
                <a:lnTo>
                  <a:pt x="3392653" y="1630147"/>
                </a:lnTo>
                <a:lnTo>
                  <a:pt x="3368650" y="1630147"/>
                </a:lnTo>
                <a:lnTo>
                  <a:pt x="3368650" y="1654493"/>
                </a:lnTo>
                <a:lnTo>
                  <a:pt x="3344304" y="1654493"/>
                </a:lnTo>
                <a:lnTo>
                  <a:pt x="3344304" y="1678496"/>
                </a:lnTo>
                <a:lnTo>
                  <a:pt x="3368650" y="1678496"/>
                </a:lnTo>
                <a:lnTo>
                  <a:pt x="3368650" y="1702841"/>
                </a:lnTo>
                <a:lnTo>
                  <a:pt x="3392653" y="1702841"/>
                </a:lnTo>
                <a:lnTo>
                  <a:pt x="3392653" y="1678496"/>
                </a:lnTo>
                <a:lnTo>
                  <a:pt x="3416999" y="1678496"/>
                </a:lnTo>
                <a:lnTo>
                  <a:pt x="3416999" y="1654493"/>
                </a:lnTo>
                <a:close/>
                <a:moveTo>
                  <a:pt x="1888007" y="1989163"/>
                </a:moveTo>
                <a:lnTo>
                  <a:pt x="1888007" y="1956930"/>
                </a:lnTo>
                <a:lnTo>
                  <a:pt x="1920240" y="1956930"/>
                </a:lnTo>
                <a:lnTo>
                  <a:pt x="1920240" y="1924698"/>
                </a:lnTo>
                <a:lnTo>
                  <a:pt x="1888007" y="1924698"/>
                </a:lnTo>
                <a:lnTo>
                  <a:pt x="1888007" y="1892465"/>
                </a:lnTo>
                <a:lnTo>
                  <a:pt x="1855775" y="1892465"/>
                </a:lnTo>
                <a:lnTo>
                  <a:pt x="1855775" y="1924698"/>
                </a:lnTo>
                <a:lnTo>
                  <a:pt x="1823542" y="1924698"/>
                </a:lnTo>
                <a:lnTo>
                  <a:pt x="1823542" y="1956930"/>
                </a:lnTo>
                <a:lnTo>
                  <a:pt x="1855775" y="1956930"/>
                </a:lnTo>
                <a:lnTo>
                  <a:pt x="1855775" y="1989163"/>
                </a:lnTo>
                <a:lnTo>
                  <a:pt x="1888007" y="1989163"/>
                </a:lnTo>
                <a:close/>
                <a:moveTo>
                  <a:pt x="2686622" y="319583"/>
                </a:moveTo>
                <a:lnTo>
                  <a:pt x="2703081" y="319583"/>
                </a:lnTo>
                <a:lnTo>
                  <a:pt x="2703081" y="303124"/>
                </a:lnTo>
                <a:lnTo>
                  <a:pt x="2719540" y="303124"/>
                </a:lnTo>
                <a:lnTo>
                  <a:pt x="2719540" y="286664"/>
                </a:lnTo>
                <a:lnTo>
                  <a:pt x="2703081" y="286664"/>
                </a:lnTo>
                <a:lnTo>
                  <a:pt x="2703081" y="270205"/>
                </a:lnTo>
                <a:lnTo>
                  <a:pt x="2686622" y="270205"/>
                </a:lnTo>
                <a:lnTo>
                  <a:pt x="2686622" y="286664"/>
                </a:lnTo>
                <a:lnTo>
                  <a:pt x="2670163" y="286664"/>
                </a:lnTo>
                <a:lnTo>
                  <a:pt x="2670163" y="303124"/>
                </a:lnTo>
                <a:lnTo>
                  <a:pt x="2686622" y="303124"/>
                </a:lnTo>
                <a:lnTo>
                  <a:pt x="2686622" y="319583"/>
                </a:lnTo>
                <a:close/>
                <a:moveTo>
                  <a:pt x="2683879" y="602132"/>
                </a:moveTo>
                <a:lnTo>
                  <a:pt x="2705824" y="602132"/>
                </a:lnTo>
                <a:lnTo>
                  <a:pt x="2705824" y="580187"/>
                </a:lnTo>
                <a:lnTo>
                  <a:pt x="2727770" y="580187"/>
                </a:lnTo>
                <a:lnTo>
                  <a:pt x="2727770" y="558241"/>
                </a:lnTo>
                <a:lnTo>
                  <a:pt x="2705824" y="558241"/>
                </a:lnTo>
                <a:lnTo>
                  <a:pt x="2705824" y="536296"/>
                </a:lnTo>
                <a:lnTo>
                  <a:pt x="2683879" y="536296"/>
                </a:lnTo>
                <a:lnTo>
                  <a:pt x="2683879" y="558241"/>
                </a:lnTo>
                <a:lnTo>
                  <a:pt x="2661933" y="558241"/>
                </a:lnTo>
                <a:lnTo>
                  <a:pt x="2661933" y="580187"/>
                </a:lnTo>
                <a:lnTo>
                  <a:pt x="2683879" y="580187"/>
                </a:lnTo>
                <a:lnTo>
                  <a:pt x="2683879" y="602132"/>
                </a:lnTo>
                <a:close/>
                <a:moveTo>
                  <a:pt x="2619413" y="178651"/>
                </a:moveTo>
                <a:lnTo>
                  <a:pt x="2633129" y="178651"/>
                </a:lnTo>
                <a:lnTo>
                  <a:pt x="2633129" y="164592"/>
                </a:lnTo>
                <a:lnTo>
                  <a:pt x="2647188" y="164592"/>
                </a:lnTo>
                <a:lnTo>
                  <a:pt x="2647188" y="150876"/>
                </a:lnTo>
                <a:lnTo>
                  <a:pt x="2633129" y="150876"/>
                </a:lnTo>
                <a:lnTo>
                  <a:pt x="2633129" y="136817"/>
                </a:lnTo>
                <a:lnTo>
                  <a:pt x="2619413" y="136817"/>
                </a:lnTo>
                <a:lnTo>
                  <a:pt x="2619413" y="150876"/>
                </a:lnTo>
                <a:lnTo>
                  <a:pt x="2605354" y="150876"/>
                </a:lnTo>
                <a:lnTo>
                  <a:pt x="2605354" y="164592"/>
                </a:lnTo>
                <a:lnTo>
                  <a:pt x="2619413" y="164592"/>
                </a:lnTo>
                <a:lnTo>
                  <a:pt x="2619413" y="178651"/>
                </a:lnTo>
                <a:close/>
                <a:moveTo>
                  <a:pt x="2754173" y="459829"/>
                </a:moveTo>
                <a:lnTo>
                  <a:pt x="2772689" y="459829"/>
                </a:lnTo>
                <a:lnTo>
                  <a:pt x="2772689" y="441312"/>
                </a:lnTo>
                <a:lnTo>
                  <a:pt x="2791206" y="441312"/>
                </a:lnTo>
                <a:lnTo>
                  <a:pt x="2791206" y="422796"/>
                </a:lnTo>
                <a:lnTo>
                  <a:pt x="2772689" y="422796"/>
                </a:lnTo>
                <a:lnTo>
                  <a:pt x="2772689" y="404279"/>
                </a:lnTo>
                <a:lnTo>
                  <a:pt x="2754173" y="404279"/>
                </a:lnTo>
                <a:lnTo>
                  <a:pt x="2754173" y="422796"/>
                </a:lnTo>
                <a:lnTo>
                  <a:pt x="2735656" y="422796"/>
                </a:lnTo>
                <a:lnTo>
                  <a:pt x="2735656" y="441312"/>
                </a:lnTo>
                <a:lnTo>
                  <a:pt x="2754173" y="441312"/>
                </a:lnTo>
                <a:lnTo>
                  <a:pt x="2754173" y="459829"/>
                </a:lnTo>
                <a:close/>
                <a:moveTo>
                  <a:pt x="3049753" y="944347"/>
                </a:moveTo>
                <a:lnTo>
                  <a:pt x="3025750" y="944347"/>
                </a:lnTo>
                <a:lnTo>
                  <a:pt x="3025750" y="968693"/>
                </a:lnTo>
                <a:lnTo>
                  <a:pt x="3001404" y="968693"/>
                </a:lnTo>
                <a:lnTo>
                  <a:pt x="3001404" y="992696"/>
                </a:lnTo>
                <a:lnTo>
                  <a:pt x="3025750" y="992696"/>
                </a:lnTo>
                <a:lnTo>
                  <a:pt x="3025750" y="1017041"/>
                </a:lnTo>
                <a:lnTo>
                  <a:pt x="3049753" y="1017041"/>
                </a:lnTo>
                <a:lnTo>
                  <a:pt x="3049753" y="992696"/>
                </a:lnTo>
                <a:lnTo>
                  <a:pt x="3074099" y="992696"/>
                </a:lnTo>
                <a:lnTo>
                  <a:pt x="3074099" y="968693"/>
                </a:lnTo>
                <a:lnTo>
                  <a:pt x="3049753" y="968693"/>
                </a:lnTo>
                <a:lnTo>
                  <a:pt x="3049753" y="944347"/>
                </a:lnTo>
                <a:close/>
                <a:moveTo>
                  <a:pt x="2616327" y="462229"/>
                </a:moveTo>
                <a:lnTo>
                  <a:pt x="2636215" y="462229"/>
                </a:lnTo>
                <a:lnTo>
                  <a:pt x="2636215" y="441998"/>
                </a:lnTo>
                <a:lnTo>
                  <a:pt x="2656447" y="441998"/>
                </a:lnTo>
                <a:lnTo>
                  <a:pt x="2656447" y="422110"/>
                </a:lnTo>
                <a:lnTo>
                  <a:pt x="2636215" y="422110"/>
                </a:lnTo>
                <a:lnTo>
                  <a:pt x="2636215" y="401879"/>
                </a:lnTo>
                <a:lnTo>
                  <a:pt x="2616327" y="401879"/>
                </a:lnTo>
                <a:lnTo>
                  <a:pt x="2616327" y="422110"/>
                </a:lnTo>
                <a:lnTo>
                  <a:pt x="2596096" y="422110"/>
                </a:lnTo>
                <a:lnTo>
                  <a:pt x="2596096" y="441998"/>
                </a:lnTo>
                <a:lnTo>
                  <a:pt x="2616327" y="441998"/>
                </a:lnTo>
                <a:lnTo>
                  <a:pt x="2616327" y="462229"/>
                </a:lnTo>
                <a:close/>
                <a:moveTo>
                  <a:pt x="2546033" y="604190"/>
                </a:moveTo>
                <a:lnTo>
                  <a:pt x="2569350" y="604190"/>
                </a:lnTo>
                <a:lnTo>
                  <a:pt x="2569350" y="580873"/>
                </a:lnTo>
                <a:lnTo>
                  <a:pt x="2592667" y="580873"/>
                </a:lnTo>
                <a:lnTo>
                  <a:pt x="2592667" y="557555"/>
                </a:lnTo>
                <a:lnTo>
                  <a:pt x="2569350" y="557555"/>
                </a:lnTo>
                <a:lnTo>
                  <a:pt x="2569350" y="534238"/>
                </a:lnTo>
                <a:lnTo>
                  <a:pt x="2546033" y="534238"/>
                </a:lnTo>
                <a:lnTo>
                  <a:pt x="2546033" y="557555"/>
                </a:lnTo>
                <a:lnTo>
                  <a:pt x="2522716" y="557555"/>
                </a:lnTo>
                <a:lnTo>
                  <a:pt x="2522716" y="580873"/>
                </a:lnTo>
                <a:lnTo>
                  <a:pt x="2546033" y="580873"/>
                </a:lnTo>
                <a:lnTo>
                  <a:pt x="2546033" y="604190"/>
                </a:lnTo>
                <a:close/>
                <a:moveTo>
                  <a:pt x="2775433" y="670712"/>
                </a:moveTo>
                <a:lnTo>
                  <a:pt x="2751430" y="670712"/>
                </a:lnTo>
                <a:lnTo>
                  <a:pt x="2751430" y="694373"/>
                </a:lnTo>
                <a:lnTo>
                  <a:pt x="2727770" y="694373"/>
                </a:lnTo>
                <a:lnTo>
                  <a:pt x="2727770" y="718376"/>
                </a:lnTo>
                <a:lnTo>
                  <a:pt x="2751430" y="718376"/>
                </a:lnTo>
                <a:lnTo>
                  <a:pt x="2751430" y="742036"/>
                </a:lnTo>
                <a:lnTo>
                  <a:pt x="2775433" y="742036"/>
                </a:lnTo>
                <a:lnTo>
                  <a:pt x="2775433" y="718376"/>
                </a:lnTo>
                <a:lnTo>
                  <a:pt x="2799093" y="718376"/>
                </a:lnTo>
                <a:lnTo>
                  <a:pt x="2799093" y="694373"/>
                </a:lnTo>
                <a:lnTo>
                  <a:pt x="2775433" y="694373"/>
                </a:lnTo>
                <a:lnTo>
                  <a:pt x="2775433" y="670712"/>
                </a:lnTo>
                <a:close/>
                <a:moveTo>
                  <a:pt x="2481568" y="180365"/>
                </a:moveTo>
                <a:lnTo>
                  <a:pt x="2496655" y="180365"/>
                </a:lnTo>
                <a:lnTo>
                  <a:pt x="2496655" y="165278"/>
                </a:lnTo>
                <a:lnTo>
                  <a:pt x="2511743" y="165278"/>
                </a:lnTo>
                <a:lnTo>
                  <a:pt x="2511743" y="150190"/>
                </a:lnTo>
                <a:lnTo>
                  <a:pt x="2496655" y="150190"/>
                </a:lnTo>
                <a:lnTo>
                  <a:pt x="2496655" y="135103"/>
                </a:lnTo>
                <a:lnTo>
                  <a:pt x="2481568" y="135103"/>
                </a:lnTo>
                <a:lnTo>
                  <a:pt x="2481568" y="150190"/>
                </a:lnTo>
                <a:lnTo>
                  <a:pt x="2466480" y="150190"/>
                </a:lnTo>
                <a:lnTo>
                  <a:pt x="2466480" y="165278"/>
                </a:lnTo>
                <a:lnTo>
                  <a:pt x="2481568" y="165278"/>
                </a:lnTo>
                <a:lnTo>
                  <a:pt x="2481568" y="180365"/>
                </a:lnTo>
                <a:close/>
                <a:moveTo>
                  <a:pt x="2548776" y="321297"/>
                </a:moveTo>
                <a:lnTo>
                  <a:pt x="2566607" y="321297"/>
                </a:lnTo>
                <a:lnTo>
                  <a:pt x="2566607" y="303809"/>
                </a:lnTo>
                <a:lnTo>
                  <a:pt x="2584094" y="303809"/>
                </a:lnTo>
                <a:lnTo>
                  <a:pt x="2584094" y="285979"/>
                </a:lnTo>
                <a:lnTo>
                  <a:pt x="2566607" y="285979"/>
                </a:lnTo>
                <a:lnTo>
                  <a:pt x="2566607" y="268491"/>
                </a:lnTo>
                <a:lnTo>
                  <a:pt x="2548776" y="268491"/>
                </a:lnTo>
                <a:lnTo>
                  <a:pt x="2548776" y="285979"/>
                </a:lnTo>
                <a:lnTo>
                  <a:pt x="2531288" y="285979"/>
                </a:lnTo>
                <a:lnTo>
                  <a:pt x="2531288" y="303809"/>
                </a:lnTo>
                <a:lnTo>
                  <a:pt x="2548776" y="303809"/>
                </a:lnTo>
                <a:lnTo>
                  <a:pt x="2548776" y="321297"/>
                </a:lnTo>
                <a:close/>
                <a:moveTo>
                  <a:pt x="2757259" y="176594"/>
                </a:moveTo>
                <a:lnTo>
                  <a:pt x="2769604" y="176594"/>
                </a:lnTo>
                <a:lnTo>
                  <a:pt x="2769604" y="163906"/>
                </a:lnTo>
                <a:lnTo>
                  <a:pt x="2782291" y="163906"/>
                </a:lnTo>
                <a:lnTo>
                  <a:pt x="2782291" y="151562"/>
                </a:lnTo>
                <a:lnTo>
                  <a:pt x="2769604" y="151562"/>
                </a:lnTo>
                <a:lnTo>
                  <a:pt x="2769604" y="138875"/>
                </a:lnTo>
                <a:lnTo>
                  <a:pt x="2757259" y="138875"/>
                </a:lnTo>
                <a:lnTo>
                  <a:pt x="2757259" y="151562"/>
                </a:lnTo>
                <a:lnTo>
                  <a:pt x="2744572" y="151562"/>
                </a:lnTo>
                <a:lnTo>
                  <a:pt x="2744572" y="163906"/>
                </a:lnTo>
                <a:lnTo>
                  <a:pt x="2757259" y="163906"/>
                </a:lnTo>
                <a:lnTo>
                  <a:pt x="2757259" y="176594"/>
                </a:lnTo>
                <a:close/>
                <a:moveTo>
                  <a:pt x="2821724" y="600075"/>
                </a:moveTo>
                <a:lnTo>
                  <a:pt x="2842298" y="600075"/>
                </a:lnTo>
                <a:lnTo>
                  <a:pt x="2842298" y="579501"/>
                </a:lnTo>
                <a:lnTo>
                  <a:pt x="2862872" y="579501"/>
                </a:lnTo>
                <a:lnTo>
                  <a:pt x="2862872" y="558927"/>
                </a:lnTo>
                <a:lnTo>
                  <a:pt x="2842298" y="558927"/>
                </a:lnTo>
                <a:lnTo>
                  <a:pt x="2842298" y="538353"/>
                </a:lnTo>
                <a:lnTo>
                  <a:pt x="2821724" y="538353"/>
                </a:lnTo>
                <a:lnTo>
                  <a:pt x="2821724" y="558927"/>
                </a:lnTo>
                <a:lnTo>
                  <a:pt x="2801150" y="558927"/>
                </a:lnTo>
                <a:lnTo>
                  <a:pt x="2801150" y="579501"/>
                </a:lnTo>
                <a:lnTo>
                  <a:pt x="2821724" y="579501"/>
                </a:lnTo>
                <a:lnTo>
                  <a:pt x="2821724" y="600075"/>
                </a:lnTo>
                <a:close/>
                <a:moveTo>
                  <a:pt x="2980830" y="808215"/>
                </a:moveTo>
                <a:lnTo>
                  <a:pt x="2957513" y="808215"/>
                </a:lnTo>
                <a:lnTo>
                  <a:pt x="2957513" y="831875"/>
                </a:lnTo>
                <a:lnTo>
                  <a:pt x="2933852" y="831875"/>
                </a:lnTo>
                <a:lnTo>
                  <a:pt x="2933852" y="855193"/>
                </a:lnTo>
                <a:lnTo>
                  <a:pt x="2957513" y="855193"/>
                </a:lnTo>
                <a:lnTo>
                  <a:pt x="2957513" y="878853"/>
                </a:lnTo>
                <a:lnTo>
                  <a:pt x="2980830" y="878853"/>
                </a:lnTo>
                <a:lnTo>
                  <a:pt x="2980830" y="855193"/>
                </a:lnTo>
                <a:lnTo>
                  <a:pt x="3004490" y="855193"/>
                </a:lnTo>
                <a:lnTo>
                  <a:pt x="3004490" y="831875"/>
                </a:lnTo>
                <a:lnTo>
                  <a:pt x="2980830" y="831875"/>
                </a:lnTo>
                <a:lnTo>
                  <a:pt x="2980830" y="808215"/>
                </a:lnTo>
                <a:close/>
                <a:moveTo>
                  <a:pt x="2962656" y="314439"/>
                </a:moveTo>
                <a:lnTo>
                  <a:pt x="2975686" y="314439"/>
                </a:lnTo>
                <a:lnTo>
                  <a:pt x="2975686" y="301409"/>
                </a:lnTo>
                <a:lnTo>
                  <a:pt x="2988716" y="301409"/>
                </a:lnTo>
                <a:lnTo>
                  <a:pt x="2988716" y="288379"/>
                </a:lnTo>
                <a:lnTo>
                  <a:pt x="2975686" y="288379"/>
                </a:lnTo>
                <a:lnTo>
                  <a:pt x="2975686" y="275349"/>
                </a:lnTo>
                <a:lnTo>
                  <a:pt x="2962656" y="275349"/>
                </a:lnTo>
                <a:lnTo>
                  <a:pt x="2962656" y="288379"/>
                </a:lnTo>
                <a:lnTo>
                  <a:pt x="2949626" y="288379"/>
                </a:lnTo>
                <a:lnTo>
                  <a:pt x="2949626" y="301409"/>
                </a:lnTo>
                <a:lnTo>
                  <a:pt x="2962656" y="301409"/>
                </a:lnTo>
                <a:lnTo>
                  <a:pt x="2962656" y="314439"/>
                </a:lnTo>
                <a:close/>
                <a:moveTo>
                  <a:pt x="3030208" y="454685"/>
                </a:moveTo>
                <a:lnTo>
                  <a:pt x="3045295" y="454685"/>
                </a:lnTo>
                <a:lnTo>
                  <a:pt x="3045295" y="439598"/>
                </a:lnTo>
                <a:lnTo>
                  <a:pt x="3060383" y="439598"/>
                </a:lnTo>
                <a:lnTo>
                  <a:pt x="3060383" y="424510"/>
                </a:lnTo>
                <a:lnTo>
                  <a:pt x="3045295" y="424510"/>
                </a:lnTo>
                <a:lnTo>
                  <a:pt x="3045295" y="409423"/>
                </a:lnTo>
                <a:lnTo>
                  <a:pt x="3030208" y="409423"/>
                </a:lnTo>
                <a:lnTo>
                  <a:pt x="3030208" y="424510"/>
                </a:lnTo>
                <a:lnTo>
                  <a:pt x="3015120" y="424510"/>
                </a:lnTo>
                <a:lnTo>
                  <a:pt x="3015120" y="439598"/>
                </a:lnTo>
                <a:lnTo>
                  <a:pt x="3030208" y="439598"/>
                </a:lnTo>
                <a:lnTo>
                  <a:pt x="3030208" y="454685"/>
                </a:lnTo>
                <a:close/>
                <a:moveTo>
                  <a:pt x="3027807" y="736549"/>
                </a:moveTo>
                <a:lnTo>
                  <a:pt x="3047695" y="736549"/>
                </a:lnTo>
                <a:lnTo>
                  <a:pt x="3047695" y="716318"/>
                </a:lnTo>
                <a:lnTo>
                  <a:pt x="3067927" y="716318"/>
                </a:lnTo>
                <a:lnTo>
                  <a:pt x="3067927" y="696430"/>
                </a:lnTo>
                <a:lnTo>
                  <a:pt x="3047695" y="696430"/>
                </a:lnTo>
                <a:lnTo>
                  <a:pt x="3047695" y="676199"/>
                </a:lnTo>
                <a:lnTo>
                  <a:pt x="3027807" y="676199"/>
                </a:lnTo>
                <a:lnTo>
                  <a:pt x="3027807" y="696430"/>
                </a:lnTo>
                <a:lnTo>
                  <a:pt x="3007576" y="696430"/>
                </a:lnTo>
                <a:lnTo>
                  <a:pt x="3007576" y="716318"/>
                </a:lnTo>
                <a:lnTo>
                  <a:pt x="3027807" y="716318"/>
                </a:lnTo>
                <a:lnTo>
                  <a:pt x="3027807" y="736549"/>
                </a:lnTo>
                <a:close/>
                <a:moveTo>
                  <a:pt x="2889619" y="739635"/>
                </a:moveTo>
                <a:lnTo>
                  <a:pt x="2911564" y="739635"/>
                </a:lnTo>
                <a:lnTo>
                  <a:pt x="2911564" y="717347"/>
                </a:lnTo>
                <a:lnTo>
                  <a:pt x="2933852" y="717347"/>
                </a:lnTo>
                <a:lnTo>
                  <a:pt x="2933852" y="695401"/>
                </a:lnTo>
                <a:lnTo>
                  <a:pt x="2911564" y="695401"/>
                </a:lnTo>
                <a:lnTo>
                  <a:pt x="2911564" y="673113"/>
                </a:lnTo>
                <a:lnTo>
                  <a:pt x="2889619" y="673113"/>
                </a:lnTo>
                <a:lnTo>
                  <a:pt x="2889619" y="695401"/>
                </a:lnTo>
                <a:lnTo>
                  <a:pt x="2867330" y="695401"/>
                </a:lnTo>
                <a:lnTo>
                  <a:pt x="2867330" y="717347"/>
                </a:lnTo>
                <a:lnTo>
                  <a:pt x="2889619" y="717347"/>
                </a:lnTo>
                <a:lnTo>
                  <a:pt x="2889619" y="739635"/>
                </a:lnTo>
                <a:close/>
                <a:moveTo>
                  <a:pt x="2824468" y="317183"/>
                </a:moveTo>
                <a:lnTo>
                  <a:pt x="2839555" y="317183"/>
                </a:lnTo>
                <a:lnTo>
                  <a:pt x="2839555" y="302438"/>
                </a:lnTo>
                <a:lnTo>
                  <a:pt x="2854300" y="302438"/>
                </a:lnTo>
                <a:lnTo>
                  <a:pt x="2854300" y="287350"/>
                </a:lnTo>
                <a:lnTo>
                  <a:pt x="2839555" y="287350"/>
                </a:lnTo>
                <a:lnTo>
                  <a:pt x="2839555" y="272606"/>
                </a:lnTo>
                <a:lnTo>
                  <a:pt x="2824468" y="272606"/>
                </a:lnTo>
                <a:lnTo>
                  <a:pt x="2824468" y="287350"/>
                </a:lnTo>
                <a:lnTo>
                  <a:pt x="2809723" y="287350"/>
                </a:lnTo>
                <a:lnTo>
                  <a:pt x="2809723" y="302438"/>
                </a:lnTo>
                <a:lnTo>
                  <a:pt x="2824468" y="302438"/>
                </a:lnTo>
                <a:lnTo>
                  <a:pt x="2824468" y="317183"/>
                </a:lnTo>
                <a:close/>
                <a:moveTo>
                  <a:pt x="2892019" y="457429"/>
                </a:moveTo>
                <a:lnTo>
                  <a:pt x="2909164" y="457429"/>
                </a:lnTo>
                <a:lnTo>
                  <a:pt x="2909164" y="440627"/>
                </a:lnTo>
                <a:lnTo>
                  <a:pt x="2925966" y="440627"/>
                </a:lnTo>
                <a:lnTo>
                  <a:pt x="2925966" y="423482"/>
                </a:lnTo>
                <a:lnTo>
                  <a:pt x="2909164" y="423482"/>
                </a:lnTo>
                <a:lnTo>
                  <a:pt x="2909164" y="406679"/>
                </a:lnTo>
                <a:lnTo>
                  <a:pt x="2892019" y="406679"/>
                </a:lnTo>
                <a:lnTo>
                  <a:pt x="2892019" y="423482"/>
                </a:lnTo>
                <a:lnTo>
                  <a:pt x="2875217" y="423482"/>
                </a:lnTo>
                <a:lnTo>
                  <a:pt x="2875217" y="440627"/>
                </a:lnTo>
                <a:lnTo>
                  <a:pt x="2892019" y="440627"/>
                </a:lnTo>
                <a:lnTo>
                  <a:pt x="2892019" y="457429"/>
                </a:lnTo>
                <a:close/>
                <a:moveTo>
                  <a:pt x="2959913" y="597332"/>
                </a:moveTo>
                <a:lnTo>
                  <a:pt x="2978429" y="597332"/>
                </a:lnTo>
                <a:lnTo>
                  <a:pt x="2978429" y="578472"/>
                </a:lnTo>
                <a:lnTo>
                  <a:pt x="2997289" y="578472"/>
                </a:lnTo>
                <a:lnTo>
                  <a:pt x="2997289" y="559956"/>
                </a:lnTo>
                <a:lnTo>
                  <a:pt x="2978429" y="559956"/>
                </a:lnTo>
                <a:lnTo>
                  <a:pt x="2978429" y="541096"/>
                </a:lnTo>
                <a:lnTo>
                  <a:pt x="2959913" y="541096"/>
                </a:lnTo>
                <a:lnTo>
                  <a:pt x="2959913" y="559956"/>
                </a:lnTo>
                <a:lnTo>
                  <a:pt x="2941054" y="559956"/>
                </a:lnTo>
                <a:lnTo>
                  <a:pt x="2941054" y="578472"/>
                </a:lnTo>
                <a:lnTo>
                  <a:pt x="2959913" y="578472"/>
                </a:lnTo>
                <a:lnTo>
                  <a:pt x="2959913" y="597332"/>
                </a:lnTo>
                <a:close/>
                <a:moveTo>
                  <a:pt x="2230907" y="2126323"/>
                </a:moveTo>
                <a:lnTo>
                  <a:pt x="2230907" y="2094090"/>
                </a:lnTo>
                <a:lnTo>
                  <a:pt x="2263140" y="2094090"/>
                </a:lnTo>
                <a:lnTo>
                  <a:pt x="2263140" y="2061858"/>
                </a:lnTo>
                <a:lnTo>
                  <a:pt x="2230907" y="2061858"/>
                </a:lnTo>
                <a:lnTo>
                  <a:pt x="2230907" y="2029625"/>
                </a:lnTo>
                <a:lnTo>
                  <a:pt x="2198675" y="2029625"/>
                </a:lnTo>
                <a:lnTo>
                  <a:pt x="2198675" y="2061858"/>
                </a:lnTo>
                <a:lnTo>
                  <a:pt x="2166442" y="2061858"/>
                </a:lnTo>
                <a:lnTo>
                  <a:pt x="2166442" y="2094090"/>
                </a:lnTo>
                <a:lnTo>
                  <a:pt x="2198675" y="2094090"/>
                </a:lnTo>
                <a:lnTo>
                  <a:pt x="2198675" y="2126323"/>
                </a:lnTo>
                <a:lnTo>
                  <a:pt x="2230907" y="2126323"/>
                </a:lnTo>
                <a:close/>
                <a:moveTo>
                  <a:pt x="1476527" y="1989163"/>
                </a:moveTo>
                <a:lnTo>
                  <a:pt x="1476527" y="1956930"/>
                </a:lnTo>
                <a:lnTo>
                  <a:pt x="1508760" y="1956930"/>
                </a:lnTo>
                <a:lnTo>
                  <a:pt x="1508760" y="1924698"/>
                </a:lnTo>
                <a:lnTo>
                  <a:pt x="1476527" y="1924698"/>
                </a:lnTo>
                <a:lnTo>
                  <a:pt x="1476527" y="1892465"/>
                </a:lnTo>
                <a:lnTo>
                  <a:pt x="1444295" y="1892465"/>
                </a:lnTo>
                <a:lnTo>
                  <a:pt x="1444295" y="1924698"/>
                </a:lnTo>
                <a:lnTo>
                  <a:pt x="1412062" y="1924698"/>
                </a:lnTo>
                <a:lnTo>
                  <a:pt x="1412062" y="1956930"/>
                </a:lnTo>
                <a:lnTo>
                  <a:pt x="1444295" y="1956930"/>
                </a:lnTo>
                <a:lnTo>
                  <a:pt x="1444295" y="1989163"/>
                </a:lnTo>
                <a:lnTo>
                  <a:pt x="1476527" y="1989163"/>
                </a:lnTo>
                <a:close/>
                <a:moveTo>
                  <a:pt x="1545107" y="2126323"/>
                </a:moveTo>
                <a:lnTo>
                  <a:pt x="1545107" y="2094090"/>
                </a:lnTo>
                <a:lnTo>
                  <a:pt x="1577340" y="2094090"/>
                </a:lnTo>
                <a:lnTo>
                  <a:pt x="1577340" y="2061858"/>
                </a:lnTo>
                <a:lnTo>
                  <a:pt x="1545107" y="2061858"/>
                </a:lnTo>
                <a:lnTo>
                  <a:pt x="1545107" y="2029625"/>
                </a:lnTo>
                <a:lnTo>
                  <a:pt x="1512875" y="2029625"/>
                </a:lnTo>
                <a:lnTo>
                  <a:pt x="1512875" y="2061858"/>
                </a:lnTo>
                <a:lnTo>
                  <a:pt x="1480642" y="2061858"/>
                </a:lnTo>
                <a:lnTo>
                  <a:pt x="1480642" y="2094090"/>
                </a:lnTo>
                <a:lnTo>
                  <a:pt x="1512875" y="2094090"/>
                </a:lnTo>
                <a:lnTo>
                  <a:pt x="1512875" y="2126323"/>
                </a:lnTo>
                <a:lnTo>
                  <a:pt x="1545107" y="2126323"/>
                </a:lnTo>
                <a:close/>
                <a:moveTo>
                  <a:pt x="1613687" y="2263483"/>
                </a:moveTo>
                <a:lnTo>
                  <a:pt x="1613687" y="2231250"/>
                </a:lnTo>
                <a:lnTo>
                  <a:pt x="1645920" y="2231250"/>
                </a:lnTo>
                <a:lnTo>
                  <a:pt x="1645920" y="2199018"/>
                </a:lnTo>
                <a:lnTo>
                  <a:pt x="1613687" y="2199018"/>
                </a:lnTo>
                <a:lnTo>
                  <a:pt x="1613687" y="2166785"/>
                </a:lnTo>
                <a:lnTo>
                  <a:pt x="1581455" y="2166785"/>
                </a:lnTo>
                <a:lnTo>
                  <a:pt x="1581455" y="2199018"/>
                </a:lnTo>
                <a:lnTo>
                  <a:pt x="1549222" y="2199018"/>
                </a:lnTo>
                <a:lnTo>
                  <a:pt x="1549222" y="2231250"/>
                </a:lnTo>
                <a:lnTo>
                  <a:pt x="1581455" y="2231250"/>
                </a:lnTo>
                <a:lnTo>
                  <a:pt x="1581455" y="2263483"/>
                </a:lnTo>
                <a:lnTo>
                  <a:pt x="1613687" y="2263483"/>
                </a:lnTo>
                <a:close/>
                <a:moveTo>
                  <a:pt x="1819427" y="2126323"/>
                </a:moveTo>
                <a:lnTo>
                  <a:pt x="1819427" y="2094090"/>
                </a:lnTo>
                <a:lnTo>
                  <a:pt x="1851660" y="2094090"/>
                </a:lnTo>
                <a:lnTo>
                  <a:pt x="1851660" y="2061858"/>
                </a:lnTo>
                <a:lnTo>
                  <a:pt x="1819427" y="2061858"/>
                </a:lnTo>
                <a:lnTo>
                  <a:pt x="1819427" y="2029625"/>
                </a:lnTo>
                <a:lnTo>
                  <a:pt x="1787195" y="2029625"/>
                </a:lnTo>
                <a:lnTo>
                  <a:pt x="1787195" y="2061858"/>
                </a:lnTo>
                <a:lnTo>
                  <a:pt x="1754962" y="2061858"/>
                </a:lnTo>
                <a:lnTo>
                  <a:pt x="1754962" y="2094090"/>
                </a:lnTo>
                <a:lnTo>
                  <a:pt x="1787195" y="2094090"/>
                </a:lnTo>
                <a:lnTo>
                  <a:pt x="1787195" y="2126323"/>
                </a:lnTo>
                <a:lnTo>
                  <a:pt x="1819427" y="2126323"/>
                </a:lnTo>
                <a:close/>
                <a:moveTo>
                  <a:pt x="1682267" y="2126323"/>
                </a:moveTo>
                <a:lnTo>
                  <a:pt x="1682267" y="2094090"/>
                </a:lnTo>
                <a:lnTo>
                  <a:pt x="1714500" y="2094090"/>
                </a:lnTo>
                <a:lnTo>
                  <a:pt x="1714500" y="2061858"/>
                </a:lnTo>
                <a:lnTo>
                  <a:pt x="1682267" y="2061858"/>
                </a:lnTo>
                <a:lnTo>
                  <a:pt x="1682267" y="2029625"/>
                </a:lnTo>
                <a:lnTo>
                  <a:pt x="1650035" y="2029625"/>
                </a:lnTo>
                <a:lnTo>
                  <a:pt x="1650035" y="2061858"/>
                </a:lnTo>
                <a:lnTo>
                  <a:pt x="1617802" y="2061858"/>
                </a:lnTo>
                <a:lnTo>
                  <a:pt x="1617802" y="2094090"/>
                </a:lnTo>
                <a:lnTo>
                  <a:pt x="1650035" y="2094090"/>
                </a:lnTo>
                <a:lnTo>
                  <a:pt x="1650035" y="2126323"/>
                </a:lnTo>
                <a:lnTo>
                  <a:pt x="1682267" y="2126323"/>
                </a:lnTo>
                <a:close/>
                <a:moveTo>
                  <a:pt x="1750847" y="2263483"/>
                </a:moveTo>
                <a:lnTo>
                  <a:pt x="1750847" y="2231250"/>
                </a:lnTo>
                <a:lnTo>
                  <a:pt x="1783080" y="2231250"/>
                </a:lnTo>
                <a:lnTo>
                  <a:pt x="1783080" y="2199018"/>
                </a:lnTo>
                <a:lnTo>
                  <a:pt x="1750847" y="2199018"/>
                </a:lnTo>
                <a:lnTo>
                  <a:pt x="1750847" y="2166785"/>
                </a:lnTo>
                <a:lnTo>
                  <a:pt x="1718615" y="2166785"/>
                </a:lnTo>
                <a:lnTo>
                  <a:pt x="1718615" y="2199018"/>
                </a:lnTo>
                <a:lnTo>
                  <a:pt x="1686382" y="2199018"/>
                </a:lnTo>
                <a:lnTo>
                  <a:pt x="1686382" y="2231250"/>
                </a:lnTo>
                <a:lnTo>
                  <a:pt x="1718615" y="2231250"/>
                </a:lnTo>
                <a:lnTo>
                  <a:pt x="1718615" y="2263483"/>
                </a:lnTo>
                <a:lnTo>
                  <a:pt x="1750847" y="2263483"/>
                </a:lnTo>
                <a:close/>
                <a:moveTo>
                  <a:pt x="1407947" y="2126323"/>
                </a:moveTo>
                <a:lnTo>
                  <a:pt x="1407947" y="2094090"/>
                </a:lnTo>
                <a:lnTo>
                  <a:pt x="1440180" y="2094090"/>
                </a:lnTo>
                <a:lnTo>
                  <a:pt x="1440180" y="2061858"/>
                </a:lnTo>
                <a:lnTo>
                  <a:pt x="1407947" y="2061858"/>
                </a:lnTo>
                <a:lnTo>
                  <a:pt x="1407947" y="2029625"/>
                </a:lnTo>
                <a:lnTo>
                  <a:pt x="1375715" y="2029625"/>
                </a:lnTo>
                <a:lnTo>
                  <a:pt x="1375715" y="2061858"/>
                </a:lnTo>
                <a:lnTo>
                  <a:pt x="1343482" y="2061858"/>
                </a:lnTo>
                <a:lnTo>
                  <a:pt x="1343482" y="2094090"/>
                </a:lnTo>
                <a:lnTo>
                  <a:pt x="1375715" y="2094090"/>
                </a:lnTo>
                <a:lnTo>
                  <a:pt x="1375715" y="2126323"/>
                </a:lnTo>
                <a:lnTo>
                  <a:pt x="1407947" y="2126323"/>
                </a:lnTo>
                <a:close/>
                <a:moveTo>
                  <a:pt x="1202207" y="1989163"/>
                </a:moveTo>
                <a:lnTo>
                  <a:pt x="1202207" y="1956930"/>
                </a:lnTo>
                <a:lnTo>
                  <a:pt x="1234440" y="1956930"/>
                </a:lnTo>
                <a:lnTo>
                  <a:pt x="1234440" y="1924698"/>
                </a:lnTo>
                <a:lnTo>
                  <a:pt x="1202207" y="1924698"/>
                </a:lnTo>
                <a:lnTo>
                  <a:pt x="1202207" y="1892465"/>
                </a:lnTo>
                <a:lnTo>
                  <a:pt x="1169975" y="1892465"/>
                </a:lnTo>
                <a:lnTo>
                  <a:pt x="1169975" y="1924698"/>
                </a:lnTo>
                <a:lnTo>
                  <a:pt x="1137742" y="1924698"/>
                </a:lnTo>
                <a:lnTo>
                  <a:pt x="1137742" y="1956930"/>
                </a:lnTo>
                <a:lnTo>
                  <a:pt x="1169975" y="1956930"/>
                </a:lnTo>
                <a:lnTo>
                  <a:pt x="1169975" y="1989163"/>
                </a:lnTo>
                <a:lnTo>
                  <a:pt x="1202207" y="1989163"/>
                </a:lnTo>
                <a:close/>
                <a:moveTo>
                  <a:pt x="1270787" y="2126323"/>
                </a:moveTo>
                <a:lnTo>
                  <a:pt x="1270787" y="2094090"/>
                </a:lnTo>
                <a:lnTo>
                  <a:pt x="1303020" y="2094090"/>
                </a:lnTo>
                <a:lnTo>
                  <a:pt x="1303020" y="2061858"/>
                </a:lnTo>
                <a:lnTo>
                  <a:pt x="1270787" y="2061858"/>
                </a:lnTo>
                <a:lnTo>
                  <a:pt x="1270787" y="2029625"/>
                </a:lnTo>
                <a:lnTo>
                  <a:pt x="1238555" y="2029625"/>
                </a:lnTo>
                <a:lnTo>
                  <a:pt x="1238555" y="2061858"/>
                </a:lnTo>
                <a:lnTo>
                  <a:pt x="1206322" y="2061858"/>
                </a:lnTo>
                <a:lnTo>
                  <a:pt x="1206322" y="2094090"/>
                </a:lnTo>
                <a:lnTo>
                  <a:pt x="1238555" y="2094090"/>
                </a:lnTo>
                <a:lnTo>
                  <a:pt x="1238555" y="2126323"/>
                </a:lnTo>
                <a:lnTo>
                  <a:pt x="1270787" y="2126323"/>
                </a:lnTo>
                <a:close/>
                <a:moveTo>
                  <a:pt x="1339367" y="1989163"/>
                </a:moveTo>
                <a:lnTo>
                  <a:pt x="1339367" y="1956930"/>
                </a:lnTo>
                <a:lnTo>
                  <a:pt x="1371600" y="1956930"/>
                </a:lnTo>
                <a:lnTo>
                  <a:pt x="1371600" y="1924698"/>
                </a:lnTo>
                <a:lnTo>
                  <a:pt x="1339367" y="1924698"/>
                </a:lnTo>
                <a:lnTo>
                  <a:pt x="1339367" y="1892465"/>
                </a:lnTo>
                <a:lnTo>
                  <a:pt x="1307135" y="1892465"/>
                </a:lnTo>
                <a:lnTo>
                  <a:pt x="1307135" y="1924698"/>
                </a:lnTo>
                <a:lnTo>
                  <a:pt x="1274902" y="1924698"/>
                </a:lnTo>
                <a:lnTo>
                  <a:pt x="1274902" y="1956930"/>
                </a:lnTo>
                <a:lnTo>
                  <a:pt x="1307135" y="1956930"/>
                </a:lnTo>
                <a:lnTo>
                  <a:pt x="1307135" y="1989163"/>
                </a:lnTo>
                <a:lnTo>
                  <a:pt x="1339367" y="1989163"/>
                </a:lnTo>
                <a:close/>
                <a:moveTo>
                  <a:pt x="2299487" y="2263483"/>
                </a:moveTo>
                <a:lnTo>
                  <a:pt x="2299487" y="2231250"/>
                </a:lnTo>
                <a:lnTo>
                  <a:pt x="2331720" y="2231250"/>
                </a:lnTo>
                <a:lnTo>
                  <a:pt x="2331720" y="2199018"/>
                </a:lnTo>
                <a:lnTo>
                  <a:pt x="2299487" y="2199018"/>
                </a:lnTo>
                <a:lnTo>
                  <a:pt x="2299487" y="2166785"/>
                </a:lnTo>
                <a:lnTo>
                  <a:pt x="2267255" y="2166785"/>
                </a:lnTo>
                <a:lnTo>
                  <a:pt x="2267255" y="2199018"/>
                </a:lnTo>
                <a:lnTo>
                  <a:pt x="2235022" y="2199018"/>
                </a:lnTo>
                <a:lnTo>
                  <a:pt x="2235022" y="2231250"/>
                </a:lnTo>
                <a:lnTo>
                  <a:pt x="2267255" y="2231250"/>
                </a:lnTo>
                <a:lnTo>
                  <a:pt x="2267255" y="2263483"/>
                </a:lnTo>
                <a:lnTo>
                  <a:pt x="2299487" y="2263483"/>
                </a:lnTo>
                <a:close/>
                <a:moveTo>
                  <a:pt x="2368067" y="2126323"/>
                </a:moveTo>
                <a:lnTo>
                  <a:pt x="2368067" y="2094090"/>
                </a:lnTo>
                <a:lnTo>
                  <a:pt x="2400300" y="2094090"/>
                </a:lnTo>
                <a:lnTo>
                  <a:pt x="2400300" y="2061858"/>
                </a:lnTo>
                <a:lnTo>
                  <a:pt x="2368067" y="2061858"/>
                </a:lnTo>
                <a:lnTo>
                  <a:pt x="2368067" y="2029625"/>
                </a:lnTo>
                <a:lnTo>
                  <a:pt x="2335835" y="2029625"/>
                </a:lnTo>
                <a:lnTo>
                  <a:pt x="2335835" y="2061858"/>
                </a:lnTo>
                <a:lnTo>
                  <a:pt x="2303602" y="2061858"/>
                </a:lnTo>
                <a:lnTo>
                  <a:pt x="2303602" y="2094090"/>
                </a:lnTo>
                <a:lnTo>
                  <a:pt x="2335835" y="2094090"/>
                </a:lnTo>
                <a:lnTo>
                  <a:pt x="2335835" y="2126323"/>
                </a:lnTo>
                <a:lnTo>
                  <a:pt x="2368067" y="2126323"/>
                </a:lnTo>
                <a:close/>
                <a:moveTo>
                  <a:pt x="1888007" y="2263483"/>
                </a:moveTo>
                <a:lnTo>
                  <a:pt x="1888007" y="2231250"/>
                </a:lnTo>
                <a:lnTo>
                  <a:pt x="1920240" y="2231250"/>
                </a:lnTo>
                <a:lnTo>
                  <a:pt x="1920240" y="2199018"/>
                </a:lnTo>
                <a:lnTo>
                  <a:pt x="1888007" y="2199018"/>
                </a:lnTo>
                <a:lnTo>
                  <a:pt x="1888007" y="2166785"/>
                </a:lnTo>
                <a:lnTo>
                  <a:pt x="1855775" y="2166785"/>
                </a:lnTo>
                <a:lnTo>
                  <a:pt x="1855775" y="2199018"/>
                </a:lnTo>
                <a:lnTo>
                  <a:pt x="1823542" y="2199018"/>
                </a:lnTo>
                <a:lnTo>
                  <a:pt x="1823542" y="2231250"/>
                </a:lnTo>
                <a:lnTo>
                  <a:pt x="1855775" y="2231250"/>
                </a:lnTo>
                <a:lnTo>
                  <a:pt x="1855775" y="2263483"/>
                </a:lnTo>
                <a:lnTo>
                  <a:pt x="1888007" y="2263483"/>
                </a:lnTo>
                <a:close/>
                <a:moveTo>
                  <a:pt x="2436647" y="2263483"/>
                </a:moveTo>
                <a:lnTo>
                  <a:pt x="2436647" y="2231250"/>
                </a:lnTo>
                <a:lnTo>
                  <a:pt x="2468880" y="2231250"/>
                </a:lnTo>
                <a:lnTo>
                  <a:pt x="2468880" y="2199018"/>
                </a:lnTo>
                <a:lnTo>
                  <a:pt x="2436647" y="2199018"/>
                </a:lnTo>
                <a:lnTo>
                  <a:pt x="2436647" y="2166785"/>
                </a:lnTo>
                <a:lnTo>
                  <a:pt x="2404415" y="2166785"/>
                </a:lnTo>
                <a:lnTo>
                  <a:pt x="2404415" y="2199018"/>
                </a:lnTo>
                <a:lnTo>
                  <a:pt x="2372182" y="2199018"/>
                </a:lnTo>
                <a:lnTo>
                  <a:pt x="2372182" y="2231250"/>
                </a:lnTo>
                <a:lnTo>
                  <a:pt x="2404415" y="2231250"/>
                </a:lnTo>
                <a:lnTo>
                  <a:pt x="2404415" y="2263483"/>
                </a:lnTo>
                <a:lnTo>
                  <a:pt x="2436647" y="2263483"/>
                </a:lnTo>
                <a:close/>
                <a:moveTo>
                  <a:pt x="2478481" y="463944"/>
                </a:moveTo>
                <a:lnTo>
                  <a:pt x="2499741" y="463944"/>
                </a:lnTo>
                <a:lnTo>
                  <a:pt x="2499741" y="442684"/>
                </a:lnTo>
                <a:lnTo>
                  <a:pt x="2521001" y="442684"/>
                </a:lnTo>
                <a:lnTo>
                  <a:pt x="2521001" y="421424"/>
                </a:lnTo>
                <a:lnTo>
                  <a:pt x="2499741" y="421424"/>
                </a:lnTo>
                <a:lnTo>
                  <a:pt x="2499741" y="400164"/>
                </a:lnTo>
                <a:lnTo>
                  <a:pt x="2478481" y="400164"/>
                </a:lnTo>
                <a:lnTo>
                  <a:pt x="2478481" y="421424"/>
                </a:lnTo>
                <a:lnTo>
                  <a:pt x="2457221" y="421424"/>
                </a:lnTo>
                <a:lnTo>
                  <a:pt x="2457221" y="442684"/>
                </a:lnTo>
                <a:lnTo>
                  <a:pt x="2478481" y="442684"/>
                </a:lnTo>
                <a:lnTo>
                  <a:pt x="2478481" y="463944"/>
                </a:lnTo>
                <a:close/>
                <a:moveTo>
                  <a:pt x="1238555" y="1755305"/>
                </a:moveTo>
                <a:lnTo>
                  <a:pt x="1238555" y="1787538"/>
                </a:lnTo>
                <a:lnTo>
                  <a:pt x="1206322" y="1787538"/>
                </a:lnTo>
                <a:lnTo>
                  <a:pt x="1206322" y="1819770"/>
                </a:lnTo>
                <a:lnTo>
                  <a:pt x="1238555" y="1819770"/>
                </a:lnTo>
                <a:lnTo>
                  <a:pt x="1238555" y="1852003"/>
                </a:lnTo>
                <a:lnTo>
                  <a:pt x="1270787" y="1852003"/>
                </a:lnTo>
                <a:lnTo>
                  <a:pt x="1270787" y="1819770"/>
                </a:lnTo>
                <a:lnTo>
                  <a:pt x="1303020" y="1819770"/>
                </a:lnTo>
                <a:lnTo>
                  <a:pt x="1303020" y="1787538"/>
                </a:lnTo>
                <a:lnTo>
                  <a:pt x="1270787" y="1787538"/>
                </a:lnTo>
                <a:lnTo>
                  <a:pt x="1270787" y="1755305"/>
                </a:lnTo>
                <a:lnTo>
                  <a:pt x="1238555" y="1755305"/>
                </a:lnTo>
                <a:close/>
                <a:moveTo>
                  <a:pt x="2025167" y="2263483"/>
                </a:moveTo>
                <a:lnTo>
                  <a:pt x="2025167" y="2231250"/>
                </a:lnTo>
                <a:lnTo>
                  <a:pt x="2057400" y="2231250"/>
                </a:lnTo>
                <a:lnTo>
                  <a:pt x="2057400" y="2199018"/>
                </a:lnTo>
                <a:lnTo>
                  <a:pt x="2025167" y="2199018"/>
                </a:lnTo>
                <a:lnTo>
                  <a:pt x="2025167" y="2166785"/>
                </a:lnTo>
                <a:lnTo>
                  <a:pt x="1992935" y="2166785"/>
                </a:lnTo>
                <a:lnTo>
                  <a:pt x="1992935" y="2199018"/>
                </a:lnTo>
                <a:lnTo>
                  <a:pt x="1960702" y="2199018"/>
                </a:lnTo>
                <a:lnTo>
                  <a:pt x="1960702" y="2231250"/>
                </a:lnTo>
                <a:lnTo>
                  <a:pt x="1992935" y="2231250"/>
                </a:lnTo>
                <a:lnTo>
                  <a:pt x="1992935" y="2263483"/>
                </a:lnTo>
                <a:lnTo>
                  <a:pt x="2025167" y="2263483"/>
                </a:lnTo>
                <a:close/>
                <a:moveTo>
                  <a:pt x="1956587" y="2126323"/>
                </a:moveTo>
                <a:lnTo>
                  <a:pt x="1956587" y="2094090"/>
                </a:lnTo>
                <a:lnTo>
                  <a:pt x="1988820" y="2094090"/>
                </a:lnTo>
                <a:lnTo>
                  <a:pt x="1988820" y="2061858"/>
                </a:lnTo>
                <a:lnTo>
                  <a:pt x="1956587" y="2061858"/>
                </a:lnTo>
                <a:lnTo>
                  <a:pt x="1956587" y="2029625"/>
                </a:lnTo>
                <a:lnTo>
                  <a:pt x="1924355" y="2029625"/>
                </a:lnTo>
                <a:lnTo>
                  <a:pt x="1924355" y="2061858"/>
                </a:lnTo>
                <a:lnTo>
                  <a:pt x="1892122" y="2061858"/>
                </a:lnTo>
                <a:lnTo>
                  <a:pt x="1892122" y="2094090"/>
                </a:lnTo>
                <a:lnTo>
                  <a:pt x="1924355" y="2094090"/>
                </a:lnTo>
                <a:lnTo>
                  <a:pt x="1924355" y="2126323"/>
                </a:lnTo>
                <a:lnTo>
                  <a:pt x="1956587" y="2126323"/>
                </a:lnTo>
                <a:close/>
                <a:moveTo>
                  <a:pt x="2093747" y="2126323"/>
                </a:moveTo>
                <a:lnTo>
                  <a:pt x="2093747" y="2094090"/>
                </a:lnTo>
                <a:lnTo>
                  <a:pt x="2125980" y="2094090"/>
                </a:lnTo>
                <a:lnTo>
                  <a:pt x="2125980" y="2061858"/>
                </a:lnTo>
                <a:lnTo>
                  <a:pt x="2093747" y="2061858"/>
                </a:lnTo>
                <a:lnTo>
                  <a:pt x="2093747" y="2029625"/>
                </a:lnTo>
                <a:lnTo>
                  <a:pt x="2061515" y="2029625"/>
                </a:lnTo>
                <a:lnTo>
                  <a:pt x="2061515" y="2061858"/>
                </a:lnTo>
                <a:lnTo>
                  <a:pt x="2029282" y="2061858"/>
                </a:lnTo>
                <a:lnTo>
                  <a:pt x="2029282" y="2094090"/>
                </a:lnTo>
                <a:lnTo>
                  <a:pt x="2061515" y="2094090"/>
                </a:lnTo>
                <a:lnTo>
                  <a:pt x="2061515" y="2126323"/>
                </a:lnTo>
                <a:lnTo>
                  <a:pt x="2093747" y="2126323"/>
                </a:lnTo>
                <a:close/>
                <a:moveTo>
                  <a:pt x="2162327" y="2263483"/>
                </a:moveTo>
                <a:lnTo>
                  <a:pt x="2162327" y="2231250"/>
                </a:lnTo>
                <a:lnTo>
                  <a:pt x="2194560" y="2231250"/>
                </a:lnTo>
                <a:lnTo>
                  <a:pt x="2194560" y="2199018"/>
                </a:lnTo>
                <a:lnTo>
                  <a:pt x="2162327" y="2199018"/>
                </a:lnTo>
                <a:lnTo>
                  <a:pt x="2162327" y="2166785"/>
                </a:lnTo>
                <a:lnTo>
                  <a:pt x="2130095" y="2166785"/>
                </a:lnTo>
                <a:lnTo>
                  <a:pt x="2130095" y="2199018"/>
                </a:lnTo>
                <a:lnTo>
                  <a:pt x="2097862" y="2199018"/>
                </a:lnTo>
                <a:lnTo>
                  <a:pt x="2097862" y="2231250"/>
                </a:lnTo>
                <a:lnTo>
                  <a:pt x="2130095" y="2231250"/>
                </a:lnTo>
                <a:lnTo>
                  <a:pt x="2130095" y="2263483"/>
                </a:lnTo>
                <a:lnTo>
                  <a:pt x="2162327" y="2263483"/>
                </a:lnTo>
                <a:close/>
                <a:moveTo>
                  <a:pt x="1581455" y="1618145"/>
                </a:moveTo>
                <a:lnTo>
                  <a:pt x="1581455" y="1650378"/>
                </a:lnTo>
                <a:lnTo>
                  <a:pt x="1549222" y="1650378"/>
                </a:lnTo>
                <a:lnTo>
                  <a:pt x="1549222" y="1682610"/>
                </a:lnTo>
                <a:lnTo>
                  <a:pt x="1581455" y="1682610"/>
                </a:lnTo>
                <a:lnTo>
                  <a:pt x="1581455" y="1714843"/>
                </a:lnTo>
                <a:lnTo>
                  <a:pt x="1613687" y="1714843"/>
                </a:lnTo>
                <a:lnTo>
                  <a:pt x="1613687" y="1682610"/>
                </a:lnTo>
                <a:lnTo>
                  <a:pt x="1645920" y="1682610"/>
                </a:lnTo>
                <a:lnTo>
                  <a:pt x="1645920" y="1650378"/>
                </a:lnTo>
                <a:lnTo>
                  <a:pt x="1613687" y="1650378"/>
                </a:lnTo>
                <a:lnTo>
                  <a:pt x="1613687" y="1618145"/>
                </a:lnTo>
                <a:lnTo>
                  <a:pt x="1581455" y="1618145"/>
                </a:lnTo>
                <a:close/>
                <a:moveTo>
                  <a:pt x="2198675" y="1755305"/>
                </a:moveTo>
                <a:lnTo>
                  <a:pt x="2198675" y="1787538"/>
                </a:lnTo>
                <a:lnTo>
                  <a:pt x="2166442" y="1787538"/>
                </a:lnTo>
                <a:lnTo>
                  <a:pt x="2166442" y="1819770"/>
                </a:lnTo>
                <a:lnTo>
                  <a:pt x="2198675" y="1819770"/>
                </a:lnTo>
                <a:lnTo>
                  <a:pt x="2198675" y="1852003"/>
                </a:lnTo>
                <a:lnTo>
                  <a:pt x="2230907" y="1852003"/>
                </a:lnTo>
                <a:lnTo>
                  <a:pt x="2230907" y="1819770"/>
                </a:lnTo>
                <a:lnTo>
                  <a:pt x="2263140" y="1819770"/>
                </a:lnTo>
                <a:lnTo>
                  <a:pt x="2263140" y="1787538"/>
                </a:lnTo>
                <a:lnTo>
                  <a:pt x="2230907" y="1787538"/>
                </a:lnTo>
                <a:lnTo>
                  <a:pt x="2230907" y="1755305"/>
                </a:lnTo>
                <a:lnTo>
                  <a:pt x="2198675" y="1755305"/>
                </a:lnTo>
                <a:close/>
                <a:moveTo>
                  <a:pt x="2267255" y="1618145"/>
                </a:moveTo>
                <a:lnTo>
                  <a:pt x="2267255" y="1650378"/>
                </a:lnTo>
                <a:lnTo>
                  <a:pt x="2235022" y="1650378"/>
                </a:lnTo>
                <a:lnTo>
                  <a:pt x="2235022" y="1682610"/>
                </a:lnTo>
                <a:lnTo>
                  <a:pt x="2267255" y="1682610"/>
                </a:lnTo>
                <a:lnTo>
                  <a:pt x="2267255" y="1714843"/>
                </a:lnTo>
                <a:lnTo>
                  <a:pt x="2299487" y="1714843"/>
                </a:lnTo>
                <a:lnTo>
                  <a:pt x="2299487" y="1682610"/>
                </a:lnTo>
                <a:lnTo>
                  <a:pt x="2331720" y="1682610"/>
                </a:lnTo>
                <a:lnTo>
                  <a:pt x="2331720" y="1650378"/>
                </a:lnTo>
                <a:lnTo>
                  <a:pt x="2299487" y="1650378"/>
                </a:lnTo>
                <a:lnTo>
                  <a:pt x="2299487" y="1618145"/>
                </a:lnTo>
                <a:lnTo>
                  <a:pt x="2267255" y="1618145"/>
                </a:lnTo>
                <a:close/>
                <a:moveTo>
                  <a:pt x="2061515" y="1755305"/>
                </a:moveTo>
                <a:lnTo>
                  <a:pt x="2061515" y="1787538"/>
                </a:lnTo>
                <a:lnTo>
                  <a:pt x="2029282" y="1787538"/>
                </a:lnTo>
                <a:lnTo>
                  <a:pt x="2029282" y="1819770"/>
                </a:lnTo>
                <a:lnTo>
                  <a:pt x="2061515" y="1819770"/>
                </a:lnTo>
                <a:lnTo>
                  <a:pt x="2061515" y="1852003"/>
                </a:lnTo>
                <a:lnTo>
                  <a:pt x="2093747" y="1852003"/>
                </a:lnTo>
                <a:lnTo>
                  <a:pt x="2093747" y="1819770"/>
                </a:lnTo>
                <a:lnTo>
                  <a:pt x="2125980" y="1819770"/>
                </a:lnTo>
                <a:lnTo>
                  <a:pt x="2125980" y="1787538"/>
                </a:lnTo>
                <a:lnTo>
                  <a:pt x="2093747" y="1787538"/>
                </a:lnTo>
                <a:lnTo>
                  <a:pt x="2093747" y="1755305"/>
                </a:lnTo>
                <a:lnTo>
                  <a:pt x="2061515" y="1755305"/>
                </a:lnTo>
                <a:close/>
                <a:moveTo>
                  <a:pt x="2335835" y="1755305"/>
                </a:moveTo>
                <a:lnTo>
                  <a:pt x="2335835" y="1787538"/>
                </a:lnTo>
                <a:lnTo>
                  <a:pt x="2303602" y="1787538"/>
                </a:lnTo>
                <a:lnTo>
                  <a:pt x="2303602" y="1819770"/>
                </a:lnTo>
                <a:lnTo>
                  <a:pt x="2335835" y="1819770"/>
                </a:lnTo>
                <a:lnTo>
                  <a:pt x="2335835" y="1852003"/>
                </a:lnTo>
                <a:lnTo>
                  <a:pt x="2368067" y="1852003"/>
                </a:lnTo>
                <a:lnTo>
                  <a:pt x="2368067" y="1819770"/>
                </a:lnTo>
                <a:lnTo>
                  <a:pt x="2400300" y="1819770"/>
                </a:lnTo>
                <a:lnTo>
                  <a:pt x="2400300" y="1787538"/>
                </a:lnTo>
                <a:lnTo>
                  <a:pt x="2368067" y="1787538"/>
                </a:lnTo>
                <a:lnTo>
                  <a:pt x="2368067" y="1755305"/>
                </a:lnTo>
                <a:lnTo>
                  <a:pt x="2335835" y="1755305"/>
                </a:lnTo>
                <a:close/>
                <a:moveTo>
                  <a:pt x="2130095" y="1618145"/>
                </a:moveTo>
                <a:lnTo>
                  <a:pt x="2130095" y="1650378"/>
                </a:lnTo>
                <a:lnTo>
                  <a:pt x="2097862" y="1650378"/>
                </a:lnTo>
                <a:lnTo>
                  <a:pt x="2097862" y="1682610"/>
                </a:lnTo>
                <a:lnTo>
                  <a:pt x="2130095" y="1682610"/>
                </a:lnTo>
                <a:lnTo>
                  <a:pt x="2130095" y="1714843"/>
                </a:lnTo>
                <a:lnTo>
                  <a:pt x="2162327" y="1714843"/>
                </a:lnTo>
                <a:lnTo>
                  <a:pt x="2162327" y="1682610"/>
                </a:lnTo>
                <a:lnTo>
                  <a:pt x="2194560" y="1682610"/>
                </a:lnTo>
                <a:lnTo>
                  <a:pt x="2194560" y="1650378"/>
                </a:lnTo>
                <a:lnTo>
                  <a:pt x="2162327" y="1650378"/>
                </a:lnTo>
                <a:lnTo>
                  <a:pt x="2162327" y="1618145"/>
                </a:lnTo>
                <a:lnTo>
                  <a:pt x="2130095" y="1618145"/>
                </a:lnTo>
                <a:close/>
                <a:moveTo>
                  <a:pt x="2299487" y="1989163"/>
                </a:moveTo>
                <a:lnTo>
                  <a:pt x="2299487" y="1956930"/>
                </a:lnTo>
                <a:lnTo>
                  <a:pt x="2331720" y="1956930"/>
                </a:lnTo>
                <a:lnTo>
                  <a:pt x="2331720" y="1924698"/>
                </a:lnTo>
                <a:lnTo>
                  <a:pt x="2299487" y="1924698"/>
                </a:lnTo>
                <a:lnTo>
                  <a:pt x="2299487" y="1892465"/>
                </a:lnTo>
                <a:lnTo>
                  <a:pt x="2267255" y="1892465"/>
                </a:lnTo>
                <a:lnTo>
                  <a:pt x="2267255" y="1924698"/>
                </a:lnTo>
                <a:lnTo>
                  <a:pt x="2235022" y="1924698"/>
                </a:lnTo>
                <a:lnTo>
                  <a:pt x="2235022" y="1956930"/>
                </a:lnTo>
                <a:lnTo>
                  <a:pt x="2267255" y="1956930"/>
                </a:lnTo>
                <a:lnTo>
                  <a:pt x="2267255" y="1989163"/>
                </a:lnTo>
                <a:lnTo>
                  <a:pt x="2299487" y="1989163"/>
                </a:lnTo>
                <a:close/>
                <a:moveTo>
                  <a:pt x="2404415" y="1892465"/>
                </a:moveTo>
                <a:lnTo>
                  <a:pt x="2404415" y="1924698"/>
                </a:lnTo>
                <a:lnTo>
                  <a:pt x="2372182" y="1924698"/>
                </a:lnTo>
                <a:lnTo>
                  <a:pt x="2372182" y="1956930"/>
                </a:lnTo>
                <a:lnTo>
                  <a:pt x="2404415" y="1956930"/>
                </a:lnTo>
                <a:lnTo>
                  <a:pt x="2404415" y="1989163"/>
                </a:lnTo>
                <a:lnTo>
                  <a:pt x="2436647" y="1989163"/>
                </a:lnTo>
                <a:lnTo>
                  <a:pt x="2436647" y="1956930"/>
                </a:lnTo>
                <a:lnTo>
                  <a:pt x="2468880" y="1956930"/>
                </a:lnTo>
                <a:lnTo>
                  <a:pt x="2468880" y="1924698"/>
                </a:lnTo>
                <a:lnTo>
                  <a:pt x="2436647" y="1924698"/>
                </a:lnTo>
                <a:lnTo>
                  <a:pt x="2436647" y="1892465"/>
                </a:lnTo>
                <a:lnTo>
                  <a:pt x="2404415" y="1892465"/>
                </a:lnTo>
                <a:close/>
                <a:moveTo>
                  <a:pt x="2162327" y="1989163"/>
                </a:moveTo>
                <a:lnTo>
                  <a:pt x="2162327" y="1956930"/>
                </a:lnTo>
                <a:lnTo>
                  <a:pt x="2194560" y="1956930"/>
                </a:lnTo>
                <a:lnTo>
                  <a:pt x="2194560" y="1924698"/>
                </a:lnTo>
                <a:lnTo>
                  <a:pt x="2162327" y="1924698"/>
                </a:lnTo>
                <a:lnTo>
                  <a:pt x="2162327" y="1892465"/>
                </a:lnTo>
                <a:lnTo>
                  <a:pt x="2130095" y="1892465"/>
                </a:lnTo>
                <a:lnTo>
                  <a:pt x="2130095" y="1924698"/>
                </a:lnTo>
                <a:lnTo>
                  <a:pt x="2097862" y="1924698"/>
                </a:lnTo>
                <a:lnTo>
                  <a:pt x="2097862" y="1956930"/>
                </a:lnTo>
                <a:lnTo>
                  <a:pt x="2130095" y="1956930"/>
                </a:lnTo>
                <a:lnTo>
                  <a:pt x="2130095" y="1989163"/>
                </a:lnTo>
                <a:lnTo>
                  <a:pt x="2162327" y="1989163"/>
                </a:lnTo>
                <a:close/>
                <a:moveTo>
                  <a:pt x="2472995" y="1755305"/>
                </a:moveTo>
                <a:lnTo>
                  <a:pt x="2472995" y="1787538"/>
                </a:lnTo>
                <a:lnTo>
                  <a:pt x="2440762" y="1787538"/>
                </a:lnTo>
                <a:lnTo>
                  <a:pt x="2440762" y="1819770"/>
                </a:lnTo>
                <a:lnTo>
                  <a:pt x="2472995" y="1819770"/>
                </a:lnTo>
                <a:lnTo>
                  <a:pt x="2472995" y="1852003"/>
                </a:lnTo>
                <a:lnTo>
                  <a:pt x="2505227" y="1852003"/>
                </a:lnTo>
                <a:lnTo>
                  <a:pt x="2505227" y="1819770"/>
                </a:lnTo>
                <a:lnTo>
                  <a:pt x="2537460" y="1819770"/>
                </a:lnTo>
                <a:lnTo>
                  <a:pt x="2537460" y="1787538"/>
                </a:lnTo>
                <a:lnTo>
                  <a:pt x="2505227" y="1787538"/>
                </a:lnTo>
                <a:lnTo>
                  <a:pt x="2505227" y="1755305"/>
                </a:lnTo>
                <a:lnTo>
                  <a:pt x="2472995" y="1755305"/>
                </a:lnTo>
                <a:close/>
                <a:moveTo>
                  <a:pt x="1924355" y="1755305"/>
                </a:moveTo>
                <a:lnTo>
                  <a:pt x="1924355" y="1787538"/>
                </a:lnTo>
                <a:lnTo>
                  <a:pt x="1892122" y="1787538"/>
                </a:lnTo>
                <a:lnTo>
                  <a:pt x="1892122" y="1819770"/>
                </a:lnTo>
                <a:lnTo>
                  <a:pt x="1924355" y="1819770"/>
                </a:lnTo>
                <a:lnTo>
                  <a:pt x="1924355" y="1852003"/>
                </a:lnTo>
                <a:lnTo>
                  <a:pt x="1956587" y="1852003"/>
                </a:lnTo>
                <a:lnTo>
                  <a:pt x="1956587" y="1819770"/>
                </a:lnTo>
                <a:lnTo>
                  <a:pt x="1988820" y="1819770"/>
                </a:lnTo>
                <a:lnTo>
                  <a:pt x="1988820" y="1787538"/>
                </a:lnTo>
                <a:lnTo>
                  <a:pt x="1956587" y="1787538"/>
                </a:lnTo>
                <a:lnTo>
                  <a:pt x="1956587" y="1755305"/>
                </a:lnTo>
                <a:lnTo>
                  <a:pt x="1924355" y="1755305"/>
                </a:lnTo>
                <a:close/>
                <a:moveTo>
                  <a:pt x="1650035" y="1755305"/>
                </a:moveTo>
                <a:lnTo>
                  <a:pt x="1650035" y="1787538"/>
                </a:lnTo>
                <a:lnTo>
                  <a:pt x="1617802" y="1787538"/>
                </a:lnTo>
                <a:lnTo>
                  <a:pt x="1617802" y="1819770"/>
                </a:lnTo>
                <a:lnTo>
                  <a:pt x="1650035" y="1819770"/>
                </a:lnTo>
                <a:lnTo>
                  <a:pt x="1650035" y="1852003"/>
                </a:lnTo>
                <a:lnTo>
                  <a:pt x="1682267" y="1852003"/>
                </a:lnTo>
                <a:lnTo>
                  <a:pt x="1682267" y="1819770"/>
                </a:lnTo>
                <a:lnTo>
                  <a:pt x="1714500" y="1819770"/>
                </a:lnTo>
                <a:lnTo>
                  <a:pt x="1714500" y="1787538"/>
                </a:lnTo>
                <a:lnTo>
                  <a:pt x="1682267" y="1787538"/>
                </a:lnTo>
                <a:lnTo>
                  <a:pt x="1682267" y="1755305"/>
                </a:lnTo>
                <a:lnTo>
                  <a:pt x="1650035" y="1755305"/>
                </a:lnTo>
                <a:close/>
                <a:moveTo>
                  <a:pt x="2025167" y="1989163"/>
                </a:moveTo>
                <a:lnTo>
                  <a:pt x="2025167" y="1956930"/>
                </a:lnTo>
                <a:lnTo>
                  <a:pt x="2057400" y="1956930"/>
                </a:lnTo>
                <a:lnTo>
                  <a:pt x="2057400" y="1924698"/>
                </a:lnTo>
                <a:lnTo>
                  <a:pt x="2025167" y="1924698"/>
                </a:lnTo>
                <a:lnTo>
                  <a:pt x="2025167" y="1892465"/>
                </a:lnTo>
                <a:lnTo>
                  <a:pt x="1992935" y="1892465"/>
                </a:lnTo>
                <a:lnTo>
                  <a:pt x="1992935" y="1924698"/>
                </a:lnTo>
                <a:lnTo>
                  <a:pt x="1960702" y="1924698"/>
                </a:lnTo>
                <a:lnTo>
                  <a:pt x="1960702" y="1956930"/>
                </a:lnTo>
                <a:lnTo>
                  <a:pt x="1992935" y="1956930"/>
                </a:lnTo>
                <a:lnTo>
                  <a:pt x="1992935" y="1989163"/>
                </a:lnTo>
                <a:lnTo>
                  <a:pt x="2025167" y="1989163"/>
                </a:lnTo>
                <a:close/>
                <a:moveTo>
                  <a:pt x="1992935" y="1618145"/>
                </a:moveTo>
                <a:lnTo>
                  <a:pt x="1992935" y="1650378"/>
                </a:lnTo>
                <a:lnTo>
                  <a:pt x="1960702" y="1650378"/>
                </a:lnTo>
                <a:lnTo>
                  <a:pt x="1960702" y="1682610"/>
                </a:lnTo>
                <a:lnTo>
                  <a:pt x="1992935" y="1682610"/>
                </a:lnTo>
                <a:lnTo>
                  <a:pt x="1992935" y="1714843"/>
                </a:lnTo>
                <a:lnTo>
                  <a:pt x="2025167" y="1714843"/>
                </a:lnTo>
                <a:lnTo>
                  <a:pt x="2025167" y="1682610"/>
                </a:lnTo>
                <a:lnTo>
                  <a:pt x="2057400" y="1682610"/>
                </a:lnTo>
                <a:lnTo>
                  <a:pt x="2057400" y="1650378"/>
                </a:lnTo>
                <a:lnTo>
                  <a:pt x="2025167" y="1650378"/>
                </a:lnTo>
                <a:lnTo>
                  <a:pt x="2025167" y="1618145"/>
                </a:lnTo>
                <a:lnTo>
                  <a:pt x="1992935" y="1618145"/>
                </a:lnTo>
                <a:close/>
                <a:moveTo>
                  <a:pt x="1444295" y="1618145"/>
                </a:moveTo>
                <a:lnTo>
                  <a:pt x="1444295" y="1650378"/>
                </a:lnTo>
                <a:lnTo>
                  <a:pt x="1412062" y="1650378"/>
                </a:lnTo>
                <a:lnTo>
                  <a:pt x="1412062" y="1682610"/>
                </a:lnTo>
                <a:lnTo>
                  <a:pt x="1444295" y="1682610"/>
                </a:lnTo>
                <a:lnTo>
                  <a:pt x="1444295" y="1714843"/>
                </a:lnTo>
                <a:lnTo>
                  <a:pt x="1476527" y="1714843"/>
                </a:lnTo>
                <a:lnTo>
                  <a:pt x="1476527" y="1682610"/>
                </a:lnTo>
                <a:lnTo>
                  <a:pt x="1508760" y="1682610"/>
                </a:lnTo>
                <a:lnTo>
                  <a:pt x="1508760" y="1650378"/>
                </a:lnTo>
                <a:lnTo>
                  <a:pt x="1476527" y="1650378"/>
                </a:lnTo>
                <a:lnTo>
                  <a:pt x="1476527" y="1618145"/>
                </a:lnTo>
                <a:lnTo>
                  <a:pt x="1444295" y="1618145"/>
                </a:lnTo>
                <a:close/>
                <a:moveTo>
                  <a:pt x="1512875" y="1755305"/>
                </a:moveTo>
                <a:lnTo>
                  <a:pt x="1512875" y="1787538"/>
                </a:lnTo>
                <a:lnTo>
                  <a:pt x="1480642" y="1787538"/>
                </a:lnTo>
                <a:lnTo>
                  <a:pt x="1480642" y="1819770"/>
                </a:lnTo>
                <a:lnTo>
                  <a:pt x="1512875" y="1819770"/>
                </a:lnTo>
                <a:lnTo>
                  <a:pt x="1512875" y="1852003"/>
                </a:lnTo>
                <a:lnTo>
                  <a:pt x="1545107" y="1852003"/>
                </a:lnTo>
                <a:lnTo>
                  <a:pt x="1545107" y="1819770"/>
                </a:lnTo>
                <a:lnTo>
                  <a:pt x="1577340" y="1819770"/>
                </a:lnTo>
                <a:lnTo>
                  <a:pt x="1577340" y="1787538"/>
                </a:lnTo>
                <a:lnTo>
                  <a:pt x="1545107" y="1787538"/>
                </a:lnTo>
                <a:lnTo>
                  <a:pt x="1545107" y="1755305"/>
                </a:lnTo>
                <a:lnTo>
                  <a:pt x="1512875" y="1755305"/>
                </a:lnTo>
                <a:close/>
                <a:moveTo>
                  <a:pt x="1855775" y="1618145"/>
                </a:moveTo>
                <a:lnTo>
                  <a:pt x="1855775" y="1650378"/>
                </a:lnTo>
                <a:lnTo>
                  <a:pt x="1823542" y="1650378"/>
                </a:lnTo>
                <a:lnTo>
                  <a:pt x="1823542" y="1682610"/>
                </a:lnTo>
                <a:lnTo>
                  <a:pt x="1855775" y="1682610"/>
                </a:lnTo>
                <a:lnTo>
                  <a:pt x="1855775" y="1714843"/>
                </a:lnTo>
                <a:lnTo>
                  <a:pt x="1888007" y="1714843"/>
                </a:lnTo>
                <a:lnTo>
                  <a:pt x="1888007" y="1682610"/>
                </a:lnTo>
                <a:lnTo>
                  <a:pt x="1920240" y="1682610"/>
                </a:lnTo>
                <a:lnTo>
                  <a:pt x="1920240" y="1650378"/>
                </a:lnTo>
                <a:lnTo>
                  <a:pt x="1888007" y="1650378"/>
                </a:lnTo>
                <a:lnTo>
                  <a:pt x="1888007" y="1618145"/>
                </a:lnTo>
                <a:lnTo>
                  <a:pt x="1855775" y="1618145"/>
                </a:lnTo>
                <a:close/>
                <a:moveTo>
                  <a:pt x="1375715" y="1755305"/>
                </a:moveTo>
                <a:lnTo>
                  <a:pt x="1375715" y="1787538"/>
                </a:lnTo>
                <a:lnTo>
                  <a:pt x="1343482" y="1787538"/>
                </a:lnTo>
                <a:lnTo>
                  <a:pt x="1343482" y="1819770"/>
                </a:lnTo>
                <a:lnTo>
                  <a:pt x="1375715" y="1819770"/>
                </a:lnTo>
                <a:lnTo>
                  <a:pt x="1375715" y="1852003"/>
                </a:lnTo>
                <a:lnTo>
                  <a:pt x="1407947" y="1852003"/>
                </a:lnTo>
                <a:lnTo>
                  <a:pt x="1407947" y="1819770"/>
                </a:lnTo>
                <a:lnTo>
                  <a:pt x="1440180" y="1819770"/>
                </a:lnTo>
                <a:lnTo>
                  <a:pt x="1440180" y="1787538"/>
                </a:lnTo>
                <a:lnTo>
                  <a:pt x="1407947" y="1787538"/>
                </a:lnTo>
                <a:lnTo>
                  <a:pt x="1407947" y="1755305"/>
                </a:lnTo>
                <a:lnTo>
                  <a:pt x="1375715" y="1755305"/>
                </a:lnTo>
                <a:close/>
                <a:moveTo>
                  <a:pt x="1718615" y="1618145"/>
                </a:moveTo>
                <a:lnTo>
                  <a:pt x="1718615" y="1650378"/>
                </a:lnTo>
                <a:lnTo>
                  <a:pt x="1686382" y="1650378"/>
                </a:lnTo>
                <a:lnTo>
                  <a:pt x="1686382" y="1682610"/>
                </a:lnTo>
                <a:lnTo>
                  <a:pt x="1718615" y="1682610"/>
                </a:lnTo>
                <a:lnTo>
                  <a:pt x="1718615" y="1714843"/>
                </a:lnTo>
                <a:lnTo>
                  <a:pt x="1750847" y="1714843"/>
                </a:lnTo>
                <a:lnTo>
                  <a:pt x="1750847" y="1682610"/>
                </a:lnTo>
                <a:lnTo>
                  <a:pt x="1783080" y="1682610"/>
                </a:lnTo>
                <a:lnTo>
                  <a:pt x="1783080" y="1650378"/>
                </a:lnTo>
                <a:lnTo>
                  <a:pt x="1750847" y="1650378"/>
                </a:lnTo>
                <a:lnTo>
                  <a:pt x="1750847" y="1618145"/>
                </a:lnTo>
                <a:lnTo>
                  <a:pt x="1718615" y="1618145"/>
                </a:lnTo>
                <a:close/>
                <a:moveTo>
                  <a:pt x="1787195" y="1755305"/>
                </a:moveTo>
                <a:lnTo>
                  <a:pt x="1787195" y="1787538"/>
                </a:lnTo>
                <a:lnTo>
                  <a:pt x="1754962" y="1787538"/>
                </a:lnTo>
                <a:lnTo>
                  <a:pt x="1754962" y="1819770"/>
                </a:lnTo>
                <a:lnTo>
                  <a:pt x="1787195" y="1819770"/>
                </a:lnTo>
                <a:lnTo>
                  <a:pt x="1787195" y="1852003"/>
                </a:lnTo>
                <a:lnTo>
                  <a:pt x="1819427" y="1852003"/>
                </a:lnTo>
                <a:lnTo>
                  <a:pt x="1819427" y="1819770"/>
                </a:lnTo>
                <a:lnTo>
                  <a:pt x="1851660" y="1819770"/>
                </a:lnTo>
                <a:lnTo>
                  <a:pt x="1851660" y="1787538"/>
                </a:lnTo>
                <a:lnTo>
                  <a:pt x="1819427" y="1787538"/>
                </a:lnTo>
                <a:lnTo>
                  <a:pt x="1819427" y="1755305"/>
                </a:lnTo>
                <a:lnTo>
                  <a:pt x="1787195" y="1755305"/>
                </a:lnTo>
                <a:close/>
                <a:moveTo>
                  <a:pt x="626135" y="1151801"/>
                </a:moveTo>
                <a:lnTo>
                  <a:pt x="648767" y="1151801"/>
                </a:lnTo>
                <a:lnTo>
                  <a:pt x="648767" y="1129170"/>
                </a:lnTo>
                <a:lnTo>
                  <a:pt x="671398" y="1129170"/>
                </a:lnTo>
                <a:lnTo>
                  <a:pt x="671398" y="1106538"/>
                </a:lnTo>
                <a:lnTo>
                  <a:pt x="648767" y="1106538"/>
                </a:lnTo>
                <a:lnTo>
                  <a:pt x="648767" y="1083907"/>
                </a:lnTo>
                <a:lnTo>
                  <a:pt x="626135" y="1083907"/>
                </a:lnTo>
                <a:lnTo>
                  <a:pt x="626135" y="1106538"/>
                </a:lnTo>
                <a:lnTo>
                  <a:pt x="603504" y="1106538"/>
                </a:lnTo>
                <a:lnTo>
                  <a:pt x="603504" y="1129170"/>
                </a:lnTo>
                <a:lnTo>
                  <a:pt x="626135" y="1129170"/>
                </a:lnTo>
                <a:lnTo>
                  <a:pt x="626135" y="1151801"/>
                </a:lnTo>
                <a:close/>
                <a:moveTo>
                  <a:pt x="697116" y="733463"/>
                </a:moveTo>
                <a:lnTo>
                  <a:pt x="714946" y="733463"/>
                </a:lnTo>
                <a:lnTo>
                  <a:pt x="714946" y="715289"/>
                </a:lnTo>
                <a:lnTo>
                  <a:pt x="733120" y="715289"/>
                </a:lnTo>
                <a:lnTo>
                  <a:pt x="733120" y="697459"/>
                </a:lnTo>
                <a:lnTo>
                  <a:pt x="714946" y="697459"/>
                </a:lnTo>
                <a:lnTo>
                  <a:pt x="714946" y="679285"/>
                </a:lnTo>
                <a:lnTo>
                  <a:pt x="697116" y="679285"/>
                </a:lnTo>
                <a:lnTo>
                  <a:pt x="697116" y="697459"/>
                </a:lnTo>
                <a:lnTo>
                  <a:pt x="678942" y="697459"/>
                </a:lnTo>
                <a:lnTo>
                  <a:pt x="678942" y="715289"/>
                </a:lnTo>
                <a:lnTo>
                  <a:pt x="697116" y="715289"/>
                </a:lnTo>
                <a:lnTo>
                  <a:pt x="697116" y="733463"/>
                </a:lnTo>
                <a:close/>
                <a:moveTo>
                  <a:pt x="695058" y="1013955"/>
                </a:moveTo>
                <a:lnTo>
                  <a:pt x="717004" y="1013955"/>
                </a:lnTo>
                <a:lnTo>
                  <a:pt x="717004" y="991667"/>
                </a:lnTo>
                <a:lnTo>
                  <a:pt x="739292" y="991667"/>
                </a:lnTo>
                <a:lnTo>
                  <a:pt x="739292" y="969721"/>
                </a:lnTo>
                <a:lnTo>
                  <a:pt x="717004" y="969721"/>
                </a:lnTo>
                <a:lnTo>
                  <a:pt x="717004" y="947433"/>
                </a:lnTo>
                <a:lnTo>
                  <a:pt x="695058" y="947433"/>
                </a:lnTo>
                <a:lnTo>
                  <a:pt x="695058" y="969721"/>
                </a:lnTo>
                <a:lnTo>
                  <a:pt x="672770" y="969721"/>
                </a:lnTo>
                <a:lnTo>
                  <a:pt x="672770" y="991667"/>
                </a:lnTo>
                <a:lnTo>
                  <a:pt x="695058" y="991667"/>
                </a:lnTo>
                <a:lnTo>
                  <a:pt x="695058" y="1013955"/>
                </a:lnTo>
                <a:close/>
                <a:moveTo>
                  <a:pt x="766381" y="594246"/>
                </a:moveTo>
                <a:lnTo>
                  <a:pt x="782841" y="594246"/>
                </a:lnTo>
                <a:lnTo>
                  <a:pt x="782841" y="577444"/>
                </a:lnTo>
                <a:lnTo>
                  <a:pt x="799643" y="577444"/>
                </a:lnTo>
                <a:lnTo>
                  <a:pt x="799643" y="560984"/>
                </a:lnTo>
                <a:lnTo>
                  <a:pt x="782841" y="560984"/>
                </a:lnTo>
                <a:lnTo>
                  <a:pt x="782841" y="544182"/>
                </a:lnTo>
                <a:lnTo>
                  <a:pt x="766381" y="544182"/>
                </a:lnTo>
                <a:lnTo>
                  <a:pt x="766381" y="560984"/>
                </a:lnTo>
                <a:lnTo>
                  <a:pt x="749579" y="560984"/>
                </a:lnTo>
                <a:lnTo>
                  <a:pt x="749579" y="577444"/>
                </a:lnTo>
                <a:lnTo>
                  <a:pt x="766381" y="577444"/>
                </a:lnTo>
                <a:lnTo>
                  <a:pt x="766381" y="594246"/>
                </a:lnTo>
                <a:close/>
                <a:moveTo>
                  <a:pt x="763981" y="875424"/>
                </a:moveTo>
                <a:lnTo>
                  <a:pt x="785241" y="875424"/>
                </a:lnTo>
                <a:lnTo>
                  <a:pt x="785241" y="854164"/>
                </a:lnTo>
                <a:lnTo>
                  <a:pt x="806501" y="854164"/>
                </a:lnTo>
                <a:lnTo>
                  <a:pt x="806501" y="832904"/>
                </a:lnTo>
                <a:lnTo>
                  <a:pt x="785241" y="832904"/>
                </a:lnTo>
                <a:lnTo>
                  <a:pt x="785241" y="811644"/>
                </a:lnTo>
                <a:lnTo>
                  <a:pt x="763981" y="811644"/>
                </a:lnTo>
                <a:lnTo>
                  <a:pt x="763981" y="832904"/>
                </a:lnTo>
                <a:lnTo>
                  <a:pt x="742721" y="832904"/>
                </a:lnTo>
                <a:lnTo>
                  <a:pt x="742721" y="854164"/>
                </a:lnTo>
                <a:lnTo>
                  <a:pt x="763981" y="854164"/>
                </a:lnTo>
                <a:lnTo>
                  <a:pt x="763981" y="875424"/>
                </a:lnTo>
                <a:close/>
                <a:moveTo>
                  <a:pt x="630250" y="590817"/>
                </a:moveTo>
                <a:lnTo>
                  <a:pt x="644652" y="590817"/>
                </a:lnTo>
                <a:lnTo>
                  <a:pt x="644652" y="576415"/>
                </a:lnTo>
                <a:lnTo>
                  <a:pt x="659054" y="576415"/>
                </a:lnTo>
                <a:lnTo>
                  <a:pt x="659054" y="562013"/>
                </a:lnTo>
                <a:lnTo>
                  <a:pt x="644652" y="562013"/>
                </a:lnTo>
                <a:lnTo>
                  <a:pt x="644652" y="547611"/>
                </a:lnTo>
                <a:lnTo>
                  <a:pt x="630250" y="547611"/>
                </a:lnTo>
                <a:lnTo>
                  <a:pt x="630250" y="562013"/>
                </a:lnTo>
                <a:lnTo>
                  <a:pt x="615848" y="562013"/>
                </a:lnTo>
                <a:lnTo>
                  <a:pt x="615848" y="576415"/>
                </a:lnTo>
                <a:lnTo>
                  <a:pt x="630250" y="576415"/>
                </a:lnTo>
                <a:lnTo>
                  <a:pt x="630250" y="590817"/>
                </a:lnTo>
                <a:close/>
                <a:moveTo>
                  <a:pt x="699516" y="451256"/>
                </a:moveTo>
                <a:lnTo>
                  <a:pt x="712546" y="451256"/>
                </a:lnTo>
                <a:lnTo>
                  <a:pt x="712546" y="438569"/>
                </a:lnTo>
                <a:lnTo>
                  <a:pt x="725233" y="438569"/>
                </a:lnTo>
                <a:lnTo>
                  <a:pt x="725233" y="425539"/>
                </a:lnTo>
                <a:lnTo>
                  <a:pt x="712546" y="425539"/>
                </a:lnTo>
                <a:lnTo>
                  <a:pt x="712546" y="412852"/>
                </a:lnTo>
                <a:lnTo>
                  <a:pt x="699516" y="412852"/>
                </a:lnTo>
                <a:lnTo>
                  <a:pt x="699516" y="425539"/>
                </a:lnTo>
                <a:lnTo>
                  <a:pt x="686829" y="425539"/>
                </a:lnTo>
                <a:lnTo>
                  <a:pt x="686829" y="438569"/>
                </a:lnTo>
                <a:lnTo>
                  <a:pt x="699516" y="438569"/>
                </a:lnTo>
                <a:lnTo>
                  <a:pt x="699516" y="451256"/>
                </a:lnTo>
                <a:close/>
                <a:moveTo>
                  <a:pt x="627850" y="871995"/>
                </a:moveTo>
                <a:lnTo>
                  <a:pt x="647052" y="871995"/>
                </a:lnTo>
                <a:lnTo>
                  <a:pt x="647052" y="853135"/>
                </a:lnTo>
                <a:lnTo>
                  <a:pt x="665912" y="853135"/>
                </a:lnTo>
                <a:lnTo>
                  <a:pt x="665912" y="833933"/>
                </a:lnTo>
                <a:lnTo>
                  <a:pt x="647052" y="833933"/>
                </a:lnTo>
                <a:lnTo>
                  <a:pt x="647052" y="815073"/>
                </a:lnTo>
                <a:lnTo>
                  <a:pt x="627850" y="815073"/>
                </a:lnTo>
                <a:lnTo>
                  <a:pt x="627850" y="833933"/>
                </a:lnTo>
                <a:lnTo>
                  <a:pt x="608990" y="833933"/>
                </a:lnTo>
                <a:lnTo>
                  <a:pt x="608990" y="853135"/>
                </a:lnTo>
                <a:lnTo>
                  <a:pt x="627850" y="853135"/>
                </a:lnTo>
                <a:lnTo>
                  <a:pt x="627850" y="871995"/>
                </a:lnTo>
                <a:close/>
                <a:moveTo>
                  <a:pt x="557555" y="1289304"/>
                </a:moveTo>
                <a:lnTo>
                  <a:pt x="580187" y="1289304"/>
                </a:lnTo>
                <a:lnTo>
                  <a:pt x="580187" y="1266330"/>
                </a:lnTo>
                <a:lnTo>
                  <a:pt x="603161" y="1266330"/>
                </a:lnTo>
                <a:lnTo>
                  <a:pt x="603161" y="1243698"/>
                </a:lnTo>
                <a:lnTo>
                  <a:pt x="580187" y="1243698"/>
                </a:lnTo>
                <a:lnTo>
                  <a:pt x="580187" y="1220724"/>
                </a:lnTo>
                <a:lnTo>
                  <a:pt x="557555" y="1220724"/>
                </a:lnTo>
                <a:lnTo>
                  <a:pt x="557555" y="1243698"/>
                </a:lnTo>
                <a:lnTo>
                  <a:pt x="534581" y="1243698"/>
                </a:lnTo>
                <a:lnTo>
                  <a:pt x="534581" y="1266330"/>
                </a:lnTo>
                <a:lnTo>
                  <a:pt x="557555" y="1266330"/>
                </a:lnTo>
                <a:lnTo>
                  <a:pt x="557555" y="1289304"/>
                </a:lnTo>
                <a:close/>
                <a:moveTo>
                  <a:pt x="560984" y="729691"/>
                </a:moveTo>
                <a:lnTo>
                  <a:pt x="576758" y="729691"/>
                </a:lnTo>
                <a:lnTo>
                  <a:pt x="576758" y="714261"/>
                </a:lnTo>
                <a:lnTo>
                  <a:pt x="592188" y="714261"/>
                </a:lnTo>
                <a:lnTo>
                  <a:pt x="592188" y="698487"/>
                </a:lnTo>
                <a:lnTo>
                  <a:pt x="576758" y="698487"/>
                </a:lnTo>
                <a:lnTo>
                  <a:pt x="576758" y="683057"/>
                </a:lnTo>
                <a:lnTo>
                  <a:pt x="560984" y="683057"/>
                </a:lnTo>
                <a:lnTo>
                  <a:pt x="560984" y="698487"/>
                </a:lnTo>
                <a:lnTo>
                  <a:pt x="545554" y="698487"/>
                </a:lnTo>
                <a:lnTo>
                  <a:pt x="545554" y="714261"/>
                </a:lnTo>
                <a:lnTo>
                  <a:pt x="560984" y="714261"/>
                </a:lnTo>
                <a:lnTo>
                  <a:pt x="560984" y="729691"/>
                </a:lnTo>
                <a:close/>
                <a:moveTo>
                  <a:pt x="149504" y="1552994"/>
                </a:moveTo>
                <a:lnTo>
                  <a:pt x="165278" y="1552994"/>
                </a:lnTo>
                <a:lnTo>
                  <a:pt x="165278" y="1537221"/>
                </a:lnTo>
                <a:lnTo>
                  <a:pt x="181051" y="1537221"/>
                </a:lnTo>
                <a:lnTo>
                  <a:pt x="181051" y="1521447"/>
                </a:lnTo>
                <a:lnTo>
                  <a:pt x="165278" y="1521447"/>
                </a:lnTo>
                <a:lnTo>
                  <a:pt x="165278" y="1505674"/>
                </a:lnTo>
                <a:lnTo>
                  <a:pt x="149504" y="1505674"/>
                </a:lnTo>
                <a:lnTo>
                  <a:pt x="149504" y="1521447"/>
                </a:lnTo>
                <a:lnTo>
                  <a:pt x="133731" y="1521447"/>
                </a:lnTo>
                <a:lnTo>
                  <a:pt x="133731" y="1537221"/>
                </a:lnTo>
                <a:lnTo>
                  <a:pt x="149504" y="1537221"/>
                </a:lnTo>
                <a:lnTo>
                  <a:pt x="149504" y="1552994"/>
                </a:lnTo>
                <a:close/>
                <a:moveTo>
                  <a:pt x="558927" y="1010183"/>
                </a:moveTo>
                <a:lnTo>
                  <a:pt x="578815" y="1010183"/>
                </a:lnTo>
                <a:lnTo>
                  <a:pt x="578815" y="990638"/>
                </a:lnTo>
                <a:lnTo>
                  <a:pt x="598360" y="990638"/>
                </a:lnTo>
                <a:lnTo>
                  <a:pt x="598360" y="970750"/>
                </a:lnTo>
                <a:lnTo>
                  <a:pt x="578815" y="970750"/>
                </a:lnTo>
                <a:lnTo>
                  <a:pt x="578815" y="951205"/>
                </a:lnTo>
                <a:lnTo>
                  <a:pt x="558927" y="951205"/>
                </a:lnTo>
                <a:lnTo>
                  <a:pt x="558927" y="970750"/>
                </a:lnTo>
                <a:lnTo>
                  <a:pt x="539382" y="970750"/>
                </a:lnTo>
                <a:lnTo>
                  <a:pt x="539382" y="990638"/>
                </a:lnTo>
                <a:lnTo>
                  <a:pt x="558927" y="990638"/>
                </a:lnTo>
                <a:lnTo>
                  <a:pt x="558927" y="1010183"/>
                </a:lnTo>
                <a:close/>
                <a:moveTo>
                  <a:pt x="969378" y="739635"/>
                </a:moveTo>
                <a:lnTo>
                  <a:pt x="991324" y="739635"/>
                </a:lnTo>
                <a:lnTo>
                  <a:pt x="991324" y="717347"/>
                </a:lnTo>
                <a:lnTo>
                  <a:pt x="1013612" y="717347"/>
                </a:lnTo>
                <a:lnTo>
                  <a:pt x="1013612" y="695401"/>
                </a:lnTo>
                <a:lnTo>
                  <a:pt x="991324" y="695401"/>
                </a:lnTo>
                <a:lnTo>
                  <a:pt x="991324" y="673113"/>
                </a:lnTo>
                <a:lnTo>
                  <a:pt x="969378" y="673113"/>
                </a:lnTo>
                <a:lnTo>
                  <a:pt x="969378" y="695401"/>
                </a:lnTo>
                <a:lnTo>
                  <a:pt x="947090" y="695401"/>
                </a:lnTo>
                <a:lnTo>
                  <a:pt x="947090" y="717347"/>
                </a:lnTo>
                <a:lnTo>
                  <a:pt x="969378" y="717347"/>
                </a:lnTo>
                <a:lnTo>
                  <a:pt x="969378" y="739635"/>
                </a:lnTo>
                <a:close/>
                <a:moveTo>
                  <a:pt x="2505227" y="2126323"/>
                </a:moveTo>
                <a:lnTo>
                  <a:pt x="2505227" y="2094090"/>
                </a:lnTo>
                <a:lnTo>
                  <a:pt x="2537460" y="2094090"/>
                </a:lnTo>
                <a:lnTo>
                  <a:pt x="2537460" y="2061858"/>
                </a:lnTo>
                <a:lnTo>
                  <a:pt x="2505227" y="2061858"/>
                </a:lnTo>
                <a:lnTo>
                  <a:pt x="2505227" y="2029625"/>
                </a:lnTo>
                <a:lnTo>
                  <a:pt x="2472995" y="2029625"/>
                </a:lnTo>
                <a:lnTo>
                  <a:pt x="2472995" y="2061858"/>
                </a:lnTo>
                <a:lnTo>
                  <a:pt x="2440762" y="2061858"/>
                </a:lnTo>
                <a:lnTo>
                  <a:pt x="2440762" y="2094090"/>
                </a:lnTo>
                <a:lnTo>
                  <a:pt x="2472995" y="2094090"/>
                </a:lnTo>
                <a:lnTo>
                  <a:pt x="2472995" y="2126323"/>
                </a:lnTo>
                <a:lnTo>
                  <a:pt x="2505227" y="2126323"/>
                </a:lnTo>
                <a:close/>
                <a:moveTo>
                  <a:pt x="971779" y="457429"/>
                </a:moveTo>
                <a:lnTo>
                  <a:pt x="988924" y="457429"/>
                </a:lnTo>
                <a:lnTo>
                  <a:pt x="988924" y="440627"/>
                </a:lnTo>
                <a:lnTo>
                  <a:pt x="1005726" y="440627"/>
                </a:lnTo>
                <a:lnTo>
                  <a:pt x="1005726" y="423482"/>
                </a:lnTo>
                <a:lnTo>
                  <a:pt x="988924" y="423482"/>
                </a:lnTo>
                <a:lnTo>
                  <a:pt x="988924" y="406679"/>
                </a:lnTo>
                <a:lnTo>
                  <a:pt x="971779" y="406679"/>
                </a:lnTo>
                <a:lnTo>
                  <a:pt x="971779" y="423482"/>
                </a:lnTo>
                <a:lnTo>
                  <a:pt x="954976" y="423482"/>
                </a:lnTo>
                <a:lnTo>
                  <a:pt x="954976" y="440627"/>
                </a:lnTo>
                <a:lnTo>
                  <a:pt x="971779" y="440627"/>
                </a:lnTo>
                <a:lnTo>
                  <a:pt x="971779" y="457429"/>
                </a:lnTo>
                <a:close/>
                <a:moveTo>
                  <a:pt x="1041387" y="317183"/>
                </a:moveTo>
                <a:lnTo>
                  <a:pt x="1056475" y="317183"/>
                </a:lnTo>
                <a:lnTo>
                  <a:pt x="1056475" y="302438"/>
                </a:lnTo>
                <a:lnTo>
                  <a:pt x="1071220" y="302438"/>
                </a:lnTo>
                <a:lnTo>
                  <a:pt x="1071220" y="287350"/>
                </a:lnTo>
                <a:lnTo>
                  <a:pt x="1056475" y="287350"/>
                </a:lnTo>
                <a:lnTo>
                  <a:pt x="1056475" y="272606"/>
                </a:lnTo>
                <a:lnTo>
                  <a:pt x="1041387" y="272606"/>
                </a:lnTo>
                <a:lnTo>
                  <a:pt x="1041387" y="287350"/>
                </a:lnTo>
                <a:lnTo>
                  <a:pt x="1026643" y="287350"/>
                </a:lnTo>
                <a:lnTo>
                  <a:pt x="1026643" y="302438"/>
                </a:lnTo>
                <a:lnTo>
                  <a:pt x="1041387" y="302438"/>
                </a:lnTo>
                <a:lnTo>
                  <a:pt x="1041387" y="317183"/>
                </a:lnTo>
                <a:close/>
                <a:moveTo>
                  <a:pt x="835647" y="454685"/>
                </a:moveTo>
                <a:lnTo>
                  <a:pt x="850735" y="454685"/>
                </a:lnTo>
                <a:lnTo>
                  <a:pt x="850735" y="439598"/>
                </a:lnTo>
                <a:lnTo>
                  <a:pt x="865822" y="439598"/>
                </a:lnTo>
                <a:lnTo>
                  <a:pt x="865822" y="424510"/>
                </a:lnTo>
                <a:lnTo>
                  <a:pt x="850735" y="424510"/>
                </a:lnTo>
                <a:lnTo>
                  <a:pt x="850735" y="409423"/>
                </a:lnTo>
                <a:lnTo>
                  <a:pt x="835647" y="409423"/>
                </a:lnTo>
                <a:lnTo>
                  <a:pt x="835647" y="424510"/>
                </a:lnTo>
                <a:lnTo>
                  <a:pt x="820560" y="424510"/>
                </a:lnTo>
                <a:lnTo>
                  <a:pt x="820560" y="439598"/>
                </a:lnTo>
                <a:lnTo>
                  <a:pt x="835647" y="439598"/>
                </a:lnTo>
                <a:lnTo>
                  <a:pt x="835647" y="454685"/>
                </a:lnTo>
                <a:close/>
                <a:moveTo>
                  <a:pt x="900112" y="878510"/>
                </a:moveTo>
                <a:lnTo>
                  <a:pt x="923430" y="878510"/>
                </a:lnTo>
                <a:lnTo>
                  <a:pt x="923430" y="855193"/>
                </a:lnTo>
                <a:lnTo>
                  <a:pt x="946747" y="855193"/>
                </a:lnTo>
                <a:lnTo>
                  <a:pt x="946747" y="831875"/>
                </a:lnTo>
                <a:lnTo>
                  <a:pt x="923430" y="831875"/>
                </a:lnTo>
                <a:lnTo>
                  <a:pt x="923430" y="808558"/>
                </a:lnTo>
                <a:lnTo>
                  <a:pt x="900112" y="808558"/>
                </a:lnTo>
                <a:lnTo>
                  <a:pt x="900112" y="831875"/>
                </a:lnTo>
                <a:lnTo>
                  <a:pt x="876795" y="831875"/>
                </a:lnTo>
                <a:lnTo>
                  <a:pt x="876795" y="855193"/>
                </a:lnTo>
                <a:lnTo>
                  <a:pt x="900112" y="855193"/>
                </a:lnTo>
                <a:lnTo>
                  <a:pt x="900112" y="878510"/>
                </a:lnTo>
                <a:close/>
                <a:moveTo>
                  <a:pt x="905256" y="314439"/>
                </a:moveTo>
                <a:lnTo>
                  <a:pt x="918286" y="314439"/>
                </a:lnTo>
                <a:lnTo>
                  <a:pt x="918286" y="301409"/>
                </a:lnTo>
                <a:lnTo>
                  <a:pt x="931316" y="301409"/>
                </a:lnTo>
                <a:lnTo>
                  <a:pt x="931316" y="288379"/>
                </a:lnTo>
                <a:lnTo>
                  <a:pt x="918286" y="288379"/>
                </a:lnTo>
                <a:lnTo>
                  <a:pt x="918286" y="275349"/>
                </a:lnTo>
                <a:lnTo>
                  <a:pt x="905256" y="275349"/>
                </a:lnTo>
                <a:lnTo>
                  <a:pt x="905256" y="288379"/>
                </a:lnTo>
                <a:lnTo>
                  <a:pt x="892226" y="288379"/>
                </a:lnTo>
                <a:lnTo>
                  <a:pt x="892226" y="301409"/>
                </a:lnTo>
                <a:lnTo>
                  <a:pt x="905256" y="301409"/>
                </a:lnTo>
                <a:lnTo>
                  <a:pt x="905256" y="314439"/>
                </a:lnTo>
                <a:close/>
                <a:moveTo>
                  <a:pt x="833247" y="736549"/>
                </a:moveTo>
                <a:lnTo>
                  <a:pt x="853135" y="736549"/>
                </a:lnTo>
                <a:lnTo>
                  <a:pt x="853135" y="716318"/>
                </a:lnTo>
                <a:lnTo>
                  <a:pt x="873366" y="716318"/>
                </a:lnTo>
                <a:lnTo>
                  <a:pt x="873366" y="696430"/>
                </a:lnTo>
                <a:lnTo>
                  <a:pt x="853135" y="696430"/>
                </a:lnTo>
                <a:lnTo>
                  <a:pt x="853135" y="676199"/>
                </a:lnTo>
                <a:lnTo>
                  <a:pt x="833247" y="676199"/>
                </a:lnTo>
                <a:lnTo>
                  <a:pt x="833247" y="696430"/>
                </a:lnTo>
                <a:lnTo>
                  <a:pt x="813016" y="696430"/>
                </a:lnTo>
                <a:lnTo>
                  <a:pt x="813016" y="716318"/>
                </a:lnTo>
                <a:lnTo>
                  <a:pt x="833247" y="716318"/>
                </a:lnTo>
                <a:lnTo>
                  <a:pt x="833247" y="736549"/>
                </a:lnTo>
                <a:close/>
                <a:moveTo>
                  <a:pt x="902513" y="597332"/>
                </a:moveTo>
                <a:lnTo>
                  <a:pt x="921029" y="597332"/>
                </a:lnTo>
                <a:lnTo>
                  <a:pt x="921029" y="578472"/>
                </a:lnTo>
                <a:lnTo>
                  <a:pt x="939889" y="578472"/>
                </a:lnTo>
                <a:lnTo>
                  <a:pt x="939889" y="559956"/>
                </a:lnTo>
                <a:lnTo>
                  <a:pt x="921029" y="559956"/>
                </a:lnTo>
                <a:lnTo>
                  <a:pt x="921029" y="541096"/>
                </a:lnTo>
                <a:lnTo>
                  <a:pt x="902513" y="541096"/>
                </a:lnTo>
                <a:lnTo>
                  <a:pt x="902513" y="559956"/>
                </a:lnTo>
                <a:lnTo>
                  <a:pt x="883653" y="559956"/>
                </a:lnTo>
                <a:lnTo>
                  <a:pt x="883653" y="578472"/>
                </a:lnTo>
                <a:lnTo>
                  <a:pt x="902513" y="578472"/>
                </a:lnTo>
                <a:lnTo>
                  <a:pt x="902513" y="597332"/>
                </a:lnTo>
                <a:close/>
                <a:moveTo>
                  <a:pt x="490347" y="1147686"/>
                </a:moveTo>
                <a:lnTo>
                  <a:pt x="510235" y="1147686"/>
                </a:lnTo>
                <a:lnTo>
                  <a:pt x="510235" y="1127798"/>
                </a:lnTo>
                <a:lnTo>
                  <a:pt x="530123" y="1127798"/>
                </a:lnTo>
                <a:lnTo>
                  <a:pt x="530123" y="1107910"/>
                </a:lnTo>
                <a:lnTo>
                  <a:pt x="510235" y="1107910"/>
                </a:lnTo>
                <a:lnTo>
                  <a:pt x="510235" y="1088022"/>
                </a:lnTo>
                <a:lnTo>
                  <a:pt x="490347" y="1088022"/>
                </a:lnTo>
                <a:lnTo>
                  <a:pt x="490347" y="1107910"/>
                </a:lnTo>
                <a:lnTo>
                  <a:pt x="470459" y="1107910"/>
                </a:lnTo>
                <a:lnTo>
                  <a:pt x="470459" y="1127798"/>
                </a:lnTo>
                <a:lnTo>
                  <a:pt x="490347" y="1127798"/>
                </a:lnTo>
                <a:lnTo>
                  <a:pt x="490347" y="1147686"/>
                </a:lnTo>
                <a:close/>
                <a:moveTo>
                  <a:pt x="494462" y="587045"/>
                </a:moveTo>
                <a:lnTo>
                  <a:pt x="506120" y="587045"/>
                </a:lnTo>
                <a:lnTo>
                  <a:pt x="506120" y="575043"/>
                </a:lnTo>
                <a:lnTo>
                  <a:pt x="518122" y="575043"/>
                </a:lnTo>
                <a:lnTo>
                  <a:pt x="518122" y="563385"/>
                </a:lnTo>
                <a:lnTo>
                  <a:pt x="506120" y="563385"/>
                </a:lnTo>
                <a:lnTo>
                  <a:pt x="506120" y="551383"/>
                </a:lnTo>
                <a:lnTo>
                  <a:pt x="494462" y="551383"/>
                </a:lnTo>
                <a:lnTo>
                  <a:pt x="494462" y="563385"/>
                </a:lnTo>
                <a:lnTo>
                  <a:pt x="482460" y="563385"/>
                </a:lnTo>
                <a:lnTo>
                  <a:pt x="482460" y="575043"/>
                </a:lnTo>
                <a:lnTo>
                  <a:pt x="494462" y="575043"/>
                </a:lnTo>
                <a:lnTo>
                  <a:pt x="494462" y="587045"/>
                </a:lnTo>
                <a:close/>
                <a:moveTo>
                  <a:pt x="287693" y="1001611"/>
                </a:moveTo>
                <a:lnTo>
                  <a:pt x="301409" y="1001611"/>
                </a:lnTo>
                <a:lnTo>
                  <a:pt x="301409" y="987552"/>
                </a:lnTo>
                <a:lnTo>
                  <a:pt x="315468" y="987552"/>
                </a:lnTo>
                <a:lnTo>
                  <a:pt x="315468" y="973836"/>
                </a:lnTo>
                <a:lnTo>
                  <a:pt x="301409" y="973836"/>
                </a:lnTo>
                <a:lnTo>
                  <a:pt x="301409" y="959777"/>
                </a:lnTo>
                <a:lnTo>
                  <a:pt x="287693" y="959777"/>
                </a:lnTo>
                <a:lnTo>
                  <a:pt x="287693" y="973836"/>
                </a:lnTo>
                <a:lnTo>
                  <a:pt x="273634" y="973836"/>
                </a:lnTo>
                <a:lnTo>
                  <a:pt x="273634" y="987552"/>
                </a:lnTo>
                <a:lnTo>
                  <a:pt x="287693" y="987552"/>
                </a:lnTo>
                <a:lnTo>
                  <a:pt x="287693" y="1001611"/>
                </a:lnTo>
                <a:close/>
                <a:moveTo>
                  <a:pt x="285979" y="1280732"/>
                </a:moveTo>
                <a:lnTo>
                  <a:pt x="303124" y="1280732"/>
                </a:lnTo>
                <a:lnTo>
                  <a:pt x="303124" y="1263587"/>
                </a:lnTo>
                <a:lnTo>
                  <a:pt x="320269" y="1263587"/>
                </a:lnTo>
                <a:lnTo>
                  <a:pt x="320269" y="1246442"/>
                </a:lnTo>
                <a:lnTo>
                  <a:pt x="303124" y="1246442"/>
                </a:lnTo>
                <a:lnTo>
                  <a:pt x="303124" y="1229297"/>
                </a:lnTo>
                <a:lnTo>
                  <a:pt x="285979" y="1229297"/>
                </a:lnTo>
                <a:lnTo>
                  <a:pt x="285979" y="1246442"/>
                </a:lnTo>
                <a:lnTo>
                  <a:pt x="268834" y="1246442"/>
                </a:lnTo>
                <a:lnTo>
                  <a:pt x="268834" y="1263587"/>
                </a:lnTo>
                <a:lnTo>
                  <a:pt x="285979" y="1263587"/>
                </a:lnTo>
                <a:lnTo>
                  <a:pt x="285979" y="1280732"/>
                </a:lnTo>
                <a:close/>
                <a:moveTo>
                  <a:pt x="352501" y="1698384"/>
                </a:moveTo>
                <a:lnTo>
                  <a:pt x="373761" y="1698384"/>
                </a:lnTo>
                <a:lnTo>
                  <a:pt x="373761" y="1677124"/>
                </a:lnTo>
                <a:lnTo>
                  <a:pt x="395021" y="1677124"/>
                </a:lnTo>
                <a:lnTo>
                  <a:pt x="395021" y="1655864"/>
                </a:lnTo>
                <a:lnTo>
                  <a:pt x="373761" y="1655864"/>
                </a:lnTo>
                <a:lnTo>
                  <a:pt x="373761" y="1634604"/>
                </a:lnTo>
                <a:lnTo>
                  <a:pt x="352501" y="1634604"/>
                </a:lnTo>
                <a:lnTo>
                  <a:pt x="352501" y="1655864"/>
                </a:lnTo>
                <a:lnTo>
                  <a:pt x="331241" y="1655864"/>
                </a:lnTo>
                <a:lnTo>
                  <a:pt x="331241" y="1677124"/>
                </a:lnTo>
                <a:lnTo>
                  <a:pt x="352501" y="1677124"/>
                </a:lnTo>
                <a:lnTo>
                  <a:pt x="352501" y="1698384"/>
                </a:lnTo>
                <a:close/>
                <a:moveTo>
                  <a:pt x="353187" y="1421663"/>
                </a:moveTo>
                <a:lnTo>
                  <a:pt x="373075" y="1421663"/>
                </a:lnTo>
                <a:lnTo>
                  <a:pt x="373075" y="1402118"/>
                </a:lnTo>
                <a:lnTo>
                  <a:pt x="392620" y="1402118"/>
                </a:lnTo>
                <a:lnTo>
                  <a:pt x="392620" y="1382230"/>
                </a:lnTo>
                <a:lnTo>
                  <a:pt x="373075" y="1382230"/>
                </a:lnTo>
                <a:lnTo>
                  <a:pt x="373075" y="1362685"/>
                </a:lnTo>
                <a:lnTo>
                  <a:pt x="353187" y="1362685"/>
                </a:lnTo>
                <a:lnTo>
                  <a:pt x="353187" y="1382230"/>
                </a:lnTo>
                <a:lnTo>
                  <a:pt x="333642" y="1382230"/>
                </a:lnTo>
                <a:lnTo>
                  <a:pt x="333642" y="1402118"/>
                </a:lnTo>
                <a:lnTo>
                  <a:pt x="353187" y="1402118"/>
                </a:lnTo>
                <a:lnTo>
                  <a:pt x="353187" y="1421663"/>
                </a:lnTo>
                <a:close/>
                <a:moveTo>
                  <a:pt x="150533" y="1275931"/>
                </a:moveTo>
                <a:lnTo>
                  <a:pt x="164249" y="1275931"/>
                </a:lnTo>
                <a:lnTo>
                  <a:pt x="164249" y="1261872"/>
                </a:lnTo>
                <a:lnTo>
                  <a:pt x="178308" y="1261872"/>
                </a:lnTo>
                <a:lnTo>
                  <a:pt x="178308" y="1248156"/>
                </a:lnTo>
                <a:lnTo>
                  <a:pt x="164249" y="1248156"/>
                </a:lnTo>
                <a:lnTo>
                  <a:pt x="164249" y="1234097"/>
                </a:lnTo>
                <a:lnTo>
                  <a:pt x="150533" y="1234097"/>
                </a:lnTo>
                <a:lnTo>
                  <a:pt x="150533" y="1248156"/>
                </a:lnTo>
                <a:lnTo>
                  <a:pt x="136474" y="1248156"/>
                </a:lnTo>
                <a:lnTo>
                  <a:pt x="136474" y="1261872"/>
                </a:lnTo>
                <a:lnTo>
                  <a:pt x="150533" y="1261872"/>
                </a:lnTo>
                <a:lnTo>
                  <a:pt x="150533" y="1275931"/>
                </a:lnTo>
                <a:close/>
                <a:moveTo>
                  <a:pt x="219113" y="1138771"/>
                </a:moveTo>
                <a:lnTo>
                  <a:pt x="232829" y="1138771"/>
                </a:lnTo>
                <a:lnTo>
                  <a:pt x="232829" y="1124712"/>
                </a:lnTo>
                <a:lnTo>
                  <a:pt x="246888" y="1124712"/>
                </a:lnTo>
                <a:lnTo>
                  <a:pt x="246888" y="1110996"/>
                </a:lnTo>
                <a:lnTo>
                  <a:pt x="232829" y="1110996"/>
                </a:lnTo>
                <a:lnTo>
                  <a:pt x="232829" y="1096937"/>
                </a:lnTo>
                <a:lnTo>
                  <a:pt x="219113" y="1096937"/>
                </a:lnTo>
                <a:lnTo>
                  <a:pt x="219113" y="1110996"/>
                </a:lnTo>
                <a:lnTo>
                  <a:pt x="205054" y="1110996"/>
                </a:lnTo>
                <a:lnTo>
                  <a:pt x="205054" y="1124712"/>
                </a:lnTo>
                <a:lnTo>
                  <a:pt x="219113" y="1124712"/>
                </a:lnTo>
                <a:lnTo>
                  <a:pt x="219113" y="1138771"/>
                </a:lnTo>
                <a:close/>
                <a:moveTo>
                  <a:pt x="216713" y="1693926"/>
                </a:moveTo>
                <a:lnTo>
                  <a:pt x="235229" y="1693926"/>
                </a:lnTo>
                <a:lnTo>
                  <a:pt x="235229" y="1675752"/>
                </a:lnTo>
                <a:lnTo>
                  <a:pt x="253403" y="1675752"/>
                </a:lnTo>
                <a:lnTo>
                  <a:pt x="253403" y="1657236"/>
                </a:lnTo>
                <a:lnTo>
                  <a:pt x="235229" y="1657236"/>
                </a:lnTo>
                <a:lnTo>
                  <a:pt x="235229" y="1639062"/>
                </a:lnTo>
                <a:lnTo>
                  <a:pt x="216713" y="1639062"/>
                </a:lnTo>
                <a:lnTo>
                  <a:pt x="216713" y="1657236"/>
                </a:lnTo>
                <a:lnTo>
                  <a:pt x="198539" y="1657236"/>
                </a:lnTo>
                <a:lnTo>
                  <a:pt x="198539" y="1675752"/>
                </a:lnTo>
                <a:lnTo>
                  <a:pt x="216713" y="1675752"/>
                </a:lnTo>
                <a:lnTo>
                  <a:pt x="216713" y="1693926"/>
                </a:lnTo>
                <a:close/>
                <a:moveTo>
                  <a:pt x="354559" y="1143572"/>
                </a:moveTo>
                <a:lnTo>
                  <a:pt x="371704" y="1143572"/>
                </a:lnTo>
                <a:lnTo>
                  <a:pt x="371704" y="1126427"/>
                </a:lnTo>
                <a:lnTo>
                  <a:pt x="388849" y="1126427"/>
                </a:lnTo>
                <a:lnTo>
                  <a:pt x="388849" y="1109282"/>
                </a:lnTo>
                <a:lnTo>
                  <a:pt x="371704" y="1109282"/>
                </a:lnTo>
                <a:lnTo>
                  <a:pt x="371704" y="1092137"/>
                </a:lnTo>
                <a:lnTo>
                  <a:pt x="354559" y="1092137"/>
                </a:lnTo>
                <a:lnTo>
                  <a:pt x="354559" y="1109282"/>
                </a:lnTo>
                <a:lnTo>
                  <a:pt x="337414" y="1109282"/>
                </a:lnTo>
                <a:lnTo>
                  <a:pt x="337414" y="1126427"/>
                </a:lnTo>
                <a:lnTo>
                  <a:pt x="354559" y="1126427"/>
                </a:lnTo>
                <a:lnTo>
                  <a:pt x="354559" y="1143572"/>
                </a:lnTo>
                <a:close/>
                <a:moveTo>
                  <a:pt x="217742" y="1417206"/>
                </a:moveTo>
                <a:lnTo>
                  <a:pt x="234201" y="1417206"/>
                </a:lnTo>
                <a:lnTo>
                  <a:pt x="234201" y="1400404"/>
                </a:lnTo>
                <a:lnTo>
                  <a:pt x="251003" y="1400404"/>
                </a:lnTo>
                <a:lnTo>
                  <a:pt x="251003" y="1383944"/>
                </a:lnTo>
                <a:lnTo>
                  <a:pt x="234201" y="1383944"/>
                </a:lnTo>
                <a:lnTo>
                  <a:pt x="234201" y="1367142"/>
                </a:lnTo>
                <a:lnTo>
                  <a:pt x="217742" y="1367142"/>
                </a:lnTo>
                <a:lnTo>
                  <a:pt x="217742" y="1383944"/>
                </a:lnTo>
                <a:lnTo>
                  <a:pt x="200939" y="1383944"/>
                </a:lnTo>
                <a:lnTo>
                  <a:pt x="200939" y="1400404"/>
                </a:lnTo>
                <a:lnTo>
                  <a:pt x="217742" y="1400404"/>
                </a:lnTo>
                <a:lnTo>
                  <a:pt x="217742" y="1417206"/>
                </a:lnTo>
                <a:close/>
                <a:moveTo>
                  <a:pt x="284950" y="1558138"/>
                </a:moveTo>
                <a:lnTo>
                  <a:pt x="304152" y="1558138"/>
                </a:lnTo>
                <a:lnTo>
                  <a:pt x="304152" y="1538935"/>
                </a:lnTo>
                <a:lnTo>
                  <a:pt x="323355" y="1538935"/>
                </a:lnTo>
                <a:lnTo>
                  <a:pt x="323355" y="1519733"/>
                </a:lnTo>
                <a:lnTo>
                  <a:pt x="304152" y="1519733"/>
                </a:lnTo>
                <a:lnTo>
                  <a:pt x="304152" y="1500530"/>
                </a:lnTo>
                <a:lnTo>
                  <a:pt x="284950" y="1500530"/>
                </a:lnTo>
                <a:lnTo>
                  <a:pt x="284950" y="1519733"/>
                </a:lnTo>
                <a:lnTo>
                  <a:pt x="265748" y="1519733"/>
                </a:lnTo>
                <a:lnTo>
                  <a:pt x="265748" y="1538935"/>
                </a:lnTo>
                <a:lnTo>
                  <a:pt x="284950" y="1538935"/>
                </a:lnTo>
                <a:lnTo>
                  <a:pt x="284950" y="1558138"/>
                </a:lnTo>
                <a:close/>
                <a:moveTo>
                  <a:pt x="356273" y="863765"/>
                </a:moveTo>
                <a:lnTo>
                  <a:pt x="369989" y="863765"/>
                </a:lnTo>
                <a:lnTo>
                  <a:pt x="369989" y="850392"/>
                </a:lnTo>
                <a:lnTo>
                  <a:pt x="383362" y="850392"/>
                </a:lnTo>
                <a:lnTo>
                  <a:pt x="383362" y="836676"/>
                </a:lnTo>
                <a:lnTo>
                  <a:pt x="369989" y="836676"/>
                </a:lnTo>
                <a:lnTo>
                  <a:pt x="369989" y="823303"/>
                </a:lnTo>
                <a:lnTo>
                  <a:pt x="356273" y="823303"/>
                </a:lnTo>
                <a:lnTo>
                  <a:pt x="356273" y="836676"/>
                </a:lnTo>
                <a:lnTo>
                  <a:pt x="342900" y="836676"/>
                </a:lnTo>
                <a:lnTo>
                  <a:pt x="342900" y="850392"/>
                </a:lnTo>
                <a:lnTo>
                  <a:pt x="356273" y="850392"/>
                </a:lnTo>
                <a:lnTo>
                  <a:pt x="356273" y="863765"/>
                </a:lnTo>
                <a:close/>
                <a:moveTo>
                  <a:pt x="1105510" y="742036"/>
                </a:moveTo>
                <a:lnTo>
                  <a:pt x="1129513" y="742036"/>
                </a:lnTo>
                <a:lnTo>
                  <a:pt x="1129513" y="718376"/>
                </a:lnTo>
                <a:lnTo>
                  <a:pt x="1153173" y="718376"/>
                </a:lnTo>
                <a:lnTo>
                  <a:pt x="1153173" y="694373"/>
                </a:lnTo>
                <a:lnTo>
                  <a:pt x="1129513" y="694373"/>
                </a:lnTo>
                <a:lnTo>
                  <a:pt x="1129513" y="670712"/>
                </a:lnTo>
                <a:lnTo>
                  <a:pt x="1105510" y="670712"/>
                </a:lnTo>
                <a:lnTo>
                  <a:pt x="1105510" y="694373"/>
                </a:lnTo>
                <a:lnTo>
                  <a:pt x="1081849" y="694373"/>
                </a:lnTo>
                <a:lnTo>
                  <a:pt x="1081849" y="718376"/>
                </a:lnTo>
                <a:lnTo>
                  <a:pt x="1105510" y="718376"/>
                </a:lnTo>
                <a:lnTo>
                  <a:pt x="1105510" y="742036"/>
                </a:lnTo>
                <a:close/>
                <a:moveTo>
                  <a:pt x="2432876" y="532524"/>
                </a:moveTo>
                <a:lnTo>
                  <a:pt x="2408187" y="532524"/>
                </a:lnTo>
                <a:lnTo>
                  <a:pt x="2408187" y="556870"/>
                </a:lnTo>
                <a:lnTo>
                  <a:pt x="2383841" y="556870"/>
                </a:lnTo>
                <a:lnTo>
                  <a:pt x="2383841" y="581558"/>
                </a:lnTo>
                <a:lnTo>
                  <a:pt x="2408187" y="581558"/>
                </a:lnTo>
                <a:lnTo>
                  <a:pt x="2408187" y="605904"/>
                </a:lnTo>
                <a:lnTo>
                  <a:pt x="2432876" y="605904"/>
                </a:lnTo>
                <a:lnTo>
                  <a:pt x="2432876" y="581558"/>
                </a:lnTo>
                <a:lnTo>
                  <a:pt x="2457221" y="581558"/>
                </a:lnTo>
                <a:lnTo>
                  <a:pt x="2457221" y="556870"/>
                </a:lnTo>
                <a:lnTo>
                  <a:pt x="2432876" y="556870"/>
                </a:lnTo>
                <a:lnTo>
                  <a:pt x="2432876" y="532524"/>
                </a:lnTo>
                <a:close/>
                <a:moveTo>
                  <a:pt x="425196" y="725919"/>
                </a:moveTo>
                <a:lnTo>
                  <a:pt x="438226" y="725919"/>
                </a:lnTo>
                <a:lnTo>
                  <a:pt x="438226" y="712889"/>
                </a:lnTo>
                <a:lnTo>
                  <a:pt x="451256" y="712889"/>
                </a:lnTo>
                <a:lnTo>
                  <a:pt x="451256" y="699859"/>
                </a:lnTo>
                <a:lnTo>
                  <a:pt x="438226" y="699859"/>
                </a:lnTo>
                <a:lnTo>
                  <a:pt x="438226" y="686829"/>
                </a:lnTo>
                <a:lnTo>
                  <a:pt x="425196" y="686829"/>
                </a:lnTo>
                <a:lnTo>
                  <a:pt x="425196" y="699859"/>
                </a:lnTo>
                <a:lnTo>
                  <a:pt x="412166" y="699859"/>
                </a:lnTo>
                <a:lnTo>
                  <a:pt x="412166" y="712889"/>
                </a:lnTo>
                <a:lnTo>
                  <a:pt x="425196" y="712889"/>
                </a:lnTo>
                <a:lnTo>
                  <a:pt x="425196" y="725919"/>
                </a:lnTo>
                <a:close/>
                <a:moveTo>
                  <a:pt x="488975" y="1426121"/>
                </a:moveTo>
                <a:lnTo>
                  <a:pt x="511607" y="1426121"/>
                </a:lnTo>
                <a:lnTo>
                  <a:pt x="511607" y="1403490"/>
                </a:lnTo>
                <a:lnTo>
                  <a:pt x="534238" y="1403490"/>
                </a:lnTo>
                <a:lnTo>
                  <a:pt x="534238" y="1380858"/>
                </a:lnTo>
                <a:lnTo>
                  <a:pt x="511607" y="1380858"/>
                </a:lnTo>
                <a:lnTo>
                  <a:pt x="511607" y="1358227"/>
                </a:lnTo>
                <a:lnTo>
                  <a:pt x="488975" y="1358227"/>
                </a:lnTo>
                <a:lnTo>
                  <a:pt x="488975" y="1380858"/>
                </a:lnTo>
                <a:lnTo>
                  <a:pt x="466344" y="1380858"/>
                </a:lnTo>
                <a:lnTo>
                  <a:pt x="466344" y="1403490"/>
                </a:lnTo>
                <a:lnTo>
                  <a:pt x="488975" y="1403490"/>
                </a:lnTo>
                <a:lnTo>
                  <a:pt x="488975" y="1426121"/>
                </a:lnTo>
                <a:close/>
                <a:moveTo>
                  <a:pt x="420052" y="1838287"/>
                </a:moveTo>
                <a:lnTo>
                  <a:pt x="443370" y="1838287"/>
                </a:lnTo>
                <a:lnTo>
                  <a:pt x="443370" y="1815313"/>
                </a:lnTo>
                <a:lnTo>
                  <a:pt x="466344" y="1815313"/>
                </a:lnTo>
                <a:lnTo>
                  <a:pt x="466344" y="1791995"/>
                </a:lnTo>
                <a:lnTo>
                  <a:pt x="443370" y="1791995"/>
                </a:lnTo>
                <a:lnTo>
                  <a:pt x="443370" y="1769021"/>
                </a:lnTo>
                <a:lnTo>
                  <a:pt x="420052" y="1769021"/>
                </a:lnTo>
                <a:lnTo>
                  <a:pt x="420052" y="1791995"/>
                </a:lnTo>
                <a:lnTo>
                  <a:pt x="397078" y="1791995"/>
                </a:lnTo>
                <a:lnTo>
                  <a:pt x="397078" y="1815313"/>
                </a:lnTo>
                <a:lnTo>
                  <a:pt x="420052" y="1815313"/>
                </a:lnTo>
                <a:lnTo>
                  <a:pt x="420052" y="1838287"/>
                </a:lnTo>
                <a:close/>
                <a:moveTo>
                  <a:pt x="423139" y="1006069"/>
                </a:moveTo>
                <a:lnTo>
                  <a:pt x="440284" y="1006069"/>
                </a:lnTo>
                <a:lnTo>
                  <a:pt x="440284" y="989267"/>
                </a:lnTo>
                <a:lnTo>
                  <a:pt x="457086" y="989267"/>
                </a:lnTo>
                <a:lnTo>
                  <a:pt x="457086" y="972122"/>
                </a:lnTo>
                <a:lnTo>
                  <a:pt x="440284" y="972122"/>
                </a:lnTo>
                <a:lnTo>
                  <a:pt x="440284" y="955319"/>
                </a:lnTo>
                <a:lnTo>
                  <a:pt x="423139" y="955319"/>
                </a:lnTo>
                <a:lnTo>
                  <a:pt x="423139" y="972122"/>
                </a:lnTo>
                <a:lnTo>
                  <a:pt x="406336" y="972122"/>
                </a:lnTo>
                <a:lnTo>
                  <a:pt x="406336" y="989267"/>
                </a:lnTo>
                <a:lnTo>
                  <a:pt x="423139" y="989267"/>
                </a:lnTo>
                <a:lnTo>
                  <a:pt x="423139" y="1006069"/>
                </a:lnTo>
                <a:close/>
                <a:moveTo>
                  <a:pt x="420738" y="1562595"/>
                </a:moveTo>
                <a:lnTo>
                  <a:pt x="442684" y="1562595"/>
                </a:lnTo>
                <a:lnTo>
                  <a:pt x="442684" y="1540307"/>
                </a:lnTo>
                <a:lnTo>
                  <a:pt x="464972" y="1540307"/>
                </a:lnTo>
                <a:lnTo>
                  <a:pt x="464972" y="1518361"/>
                </a:lnTo>
                <a:lnTo>
                  <a:pt x="442684" y="1518361"/>
                </a:lnTo>
                <a:lnTo>
                  <a:pt x="442684" y="1496073"/>
                </a:lnTo>
                <a:lnTo>
                  <a:pt x="420738" y="1496073"/>
                </a:lnTo>
                <a:lnTo>
                  <a:pt x="420738" y="1518361"/>
                </a:lnTo>
                <a:lnTo>
                  <a:pt x="398450" y="1518361"/>
                </a:lnTo>
                <a:lnTo>
                  <a:pt x="398450" y="1540307"/>
                </a:lnTo>
                <a:lnTo>
                  <a:pt x="420738" y="1540307"/>
                </a:lnTo>
                <a:lnTo>
                  <a:pt x="420738" y="1562595"/>
                </a:lnTo>
                <a:close/>
                <a:moveTo>
                  <a:pt x="421767" y="1284846"/>
                </a:moveTo>
                <a:lnTo>
                  <a:pt x="441655" y="1284846"/>
                </a:lnTo>
                <a:lnTo>
                  <a:pt x="441655" y="1264958"/>
                </a:lnTo>
                <a:lnTo>
                  <a:pt x="461543" y="1264958"/>
                </a:lnTo>
                <a:lnTo>
                  <a:pt x="461543" y="1245070"/>
                </a:lnTo>
                <a:lnTo>
                  <a:pt x="441655" y="1245070"/>
                </a:lnTo>
                <a:lnTo>
                  <a:pt x="441655" y="1225182"/>
                </a:lnTo>
                <a:lnTo>
                  <a:pt x="421767" y="1225182"/>
                </a:lnTo>
                <a:lnTo>
                  <a:pt x="421767" y="1245070"/>
                </a:lnTo>
                <a:lnTo>
                  <a:pt x="401879" y="1245070"/>
                </a:lnTo>
                <a:lnTo>
                  <a:pt x="401879" y="1264958"/>
                </a:lnTo>
                <a:lnTo>
                  <a:pt x="421767" y="1264958"/>
                </a:lnTo>
                <a:lnTo>
                  <a:pt x="421767" y="1284846"/>
                </a:lnTo>
                <a:close/>
                <a:moveTo>
                  <a:pt x="492061" y="868223"/>
                </a:moveTo>
                <a:lnTo>
                  <a:pt x="508521" y="868223"/>
                </a:lnTo>
                <a:lnTo>
                  <a:pt x="508521" y="851764"/>
                </a:lnTo>
                <a:lnTo>
                  <a:pt x="524980" y="851764"/>
                </a:lnTo>
                <a:lnTo>
                  <a:pt x="524980" y="835304"/>
                </a:lnTo>
                <a:lnTo>
                  <a:pt x="508521" y="835304"/>
                </a:lnTo>
                <a:lnTo>
                  <a:pt x="508521" y="818845"/>
                </a:lnTo>
                <a:lnTo>
                  <a:pt x="492061" y="818845"/>
                </a:lnTo>
                <a:lnTo>
                  <a:pt x="492061" y="835304"/>
                </a:lnTo>
                <a:lnTo>
                  <a:pt x="475602" y="835304"/>
                </a:lnTo>
                <a:lnTo>
                  <a:pt x="475602" y="851764"/>
                </a:lnTo>
                <a:lnTo>
                  <a:pt x="492061" y="851764"/>
                </a:lnTo>
                <a:lnTo>
                  <a:pt x="492061" y="868223"/>
                </a:lnTo>
                <a:close/>
                <a:moveTo>
                  <a:pt x="1931899" y="183109"/>
                </a:moveTo>
                <a:lnTo>
                  <a:pt x="1949044" y="183109"/>
                </a:lnTo>
                <a:lnTo>
                  <a:pt x="1949044" y="166307"/>
                </a:lnTo>
                <a:lnTo>
                  <a:pt x="1965846" y="166307"/>
                </a:lnTo>
                <a:lnTo>
                  <a:pt x="1965846" y="149162"/>
                </a:lnTo>
                <a:lnTo>
                  <a:pt x="1949044" y="149162"/>
                </a:lnTo>
                <a:lnTo>
                  <a:pt x="1949044" y="132359"/>
                </a:lnTo>
                <a:lnTo>
                  <a:pt x="1931899" y="132359"/>
                </a:lnTo>
                <a:lnTo>
                  <a:pt x="1931899" y="149162"/>
                </a:lnTo>
                <a:lnTo>
                  <a:pt x="1915096" y="149162"/>
                </a:lnTo>
                <a:lnTo>
                  <a:pt x="1915096" y="166307"/>
                </a:lnTo>
                <a:lnTo>
                  <a:pt x="1931899" y="166307"/>
                </a:lnTo>
                <a:lnTo>
                  <a:pt x="1931899" y="183109"/>
                </a:lnTo>
                <a:close/>
                <a:moveTo>
                  <a:pt x="1999107" y="325069"/>
                </a:moveTo>
                <a:lnTo>
                  <a:pt x="2018995" y="325069"/>
                </a:lnTo>
                <a:lnTo>
                  <a:pt x="2018995" y="304838"/>
                </a:lnTo>
                <a:lnTo>
                  <a:pt x="2039227" y="304838"/>
                </a:lnTo>
                <a:lnTo>
                  <a:pt x="2039227" y="284950"/>
                </a:lnTo>
                <a:lnTo>
                  <a:pt x="2018995" y="284950"/>
                </a:lnTo>
                <a:lnTo>
                  <a:pt x="2018995" y="264719"/>
                </a:lnTo>
                <a:lnTo>
                  <a:pt x="1999107" y="264719"/>
                </a:lnTo>
                <a:lnTo>
                  <a:pt x="1999107" y="284950"/>
                </a:lnTo>
                <a:lnTo>
                  <a:pt x="1978876" y="284950"/>
                </a:lnTo>
                <a:lnTo>
                  <a:pt x="1978876" y="304838"/>
                </a:lnTo>
                <a:lnTo>
                  <a:pt x="1999107" y="304838"/>
                </a:lnTo>
                <a:lnTo>
                  <a:pt x="1999107" y="325069"/>
                </a:lnTo>
                <a:close/>
                <a:moveTo>
                  <a:pt x="2136267" y="324726"/>
                </a:moveTo>
                <a:lnTo>
                  <a:pt x="2156155" y="324726"/>
                </a:lnTo>
                <a:lnTo>
                  <a:pt x="2156155" y="304838"/>
                </a:lnTo>
                <a:lnTo>
                  <a:pt x="2176043" y="304838"/>
                </a:lnTo>
                <a:lnTo>
                  <a:pt x="2176043" y="284950"/>
                </a:lnTo>
                <a:lnTo>
                  <a:pt x="2156155" y="284950"/>
                </a:lnTo>
                <a:lnTo>
                  <a:pt x="2156155" y="265062"/>
                </a:lnTo>
                <a:lnTo>
                  <a:pt x="2136267" y="265062"/>
                </a:lnTo>
                <a:lnTo>
                  <a:pt x="2136267" y="284950"/>
                </a:lnTo>
                <a:lnTo>
                  <a:pt x="2116379" y="284950"/>
                </a:lnTo>
                <a:lnTo>
                  <a:pt x="2116379" y="304838"/>
                </a:lnTo>
                <a:lnTo>
                  <a:pt x="2136267" y="304838"/>
                </a:lnTo>
                <a:lnTo>
                  <a:pt x="2136267" y="324726"/>
                </a:lnTo>
                <a:close/>
                <a:moveTo>
                  <a:pt x="2065972" y="466687"/>
                </a:moveTo>
                <a:lnTo>
                  <a:pt x="2089290" y="466687"/>
                </a:lnTo>
                <a:lnTo>
                  <a:pt x="2089290" y="443713"/>
                </a:lnTo>
                <a:lnTo>
                  <a:pt x="2112264" y="443713"/>
                </a:lnTo>
                <a:lnTo>
                  <a:pt x="2112264" y="420395"/>
                </a:lnTo>
                <a:lnTo>
                  <a:pt x="2089290" y="420395"/>
                </a:lnTo>
                <a:lnTo>
                  <a:pt x="2089290" y="397421"/>
                </a:lnTo>
                <a:lnTo>
                  <a:pt x="2065972" y="397421"/>
                </a:lnTo>
                <a:lnTo>
                  <a:pt x="2065972" y="420395"/>
                </a:lnTo>
                <a:lnTo>
                  <a:pt x="2042998" y="420395"/>
                </a:lnTo>
                <a:lnTo>
                  <a:pt x="2042998" y="443713"/>
                </a:lnTo>
                <a:lnTo>
                  <a:pt x="2065972" y="443713"/>
                </a:lnTo>
                <a:lnTo>
                  <a:pt x="2065972" y="466687"/>
                </a:lnTo>
                <a:close/>
                <a:moveTo>
                  <a:pt x="2069059" y="183109"/>
                </a:moveTo>
                <a:lnTo>
                  <a:pt x="2086204" y="183109"/>
                </a:lnTo>
                <a:lnTo>
                  <a:pt x="2086204" y="166307"/>
                </a:lnTo>
                <a:lnTo>
                  <a:pt x="2103006" y="166307"/>
                </a:lnTo>
                <a:lnTo>
                  <a:pt x="2103006" y="149162"/>
                </a:lnTo>
                <a:lnTo>
                  <a:pt x="2086204" y="149162"/>
                </a:lnTo>
                <a:lnTo>
                  <a:pt x="2086204" y="132359"/>
                </a:lnTo>
                <a:lnTo>
                  <a:pt x="2069059" y="132359"/>
                </a:lnTo>
                <a:lnTo>
                  <a:pt x="2069059" y="149162"/>
                </a:lnTo>
                <a:lnTo>
                  <a:pt x="2052256" y="149162"/>
                </a:lnTo>
                <a:lnTo>
                  <a:pt x="2052256" y="166307"/>
                </a:lnTo>
                <a:lnTo>
                  <a:pt x="2069059" y="166307"/>
                </a:lnTo>
                <a:lnTo>
                  <a:pt x="2069059" y="183109"/>
                </a:lnTo>
                <a:close/>
                <a:moveTo>
                  <a:pt x="1791652" y="467030"/>
                </a:moveTo>
                <a:lnTo>
                  <a:pt x="1814970" y="467030"/>
                </a:lnTo>
                <a:lnTo>
                  <a:pt x="1814970" y="443713"/>
                </a:lnTo>
                <a:lnTo>
                  <a:pt x="1838287" y="443713"/>
                </a:lnTo>
                <a:lnTo>
                  <a:pt x="1838287" y="420395"/>
                </a:lnTo>
                <a:lnTo>
                  <a:pt x="1814970" y="420395"/>
                </a:lnTo>
                <a:lnTo>
                  <a:pt x="1814970" y="397078"/>
                </a:lnTo>
                <a:lnTo>
                  <a:pt x="1791652" y="397078"/>
                </a:lnTo>
                <a:lnTo>
                  <a:pt x="1791652" y="420395"/>
                </a:lnTo>
                <a:lnTo>
                  <a:pt x="1768335" y="420395"/>
                </a:lnTo>
                <a:lnTo>
                  <a:pt x="1768335" y="443713"/>
                </a:lnTo>
                <a:lnTo>
                  <a:pt x="1791652" y="443713"/>
                </a:lnTo>
                <a:lnTo>
                  <a:pt x="1791652" y="467030"/>
                </a:lnTo>
                <a:close/>
                <a:moveTo>
                  <a:pt x="1794739" y="183109"/>
                </a:moveTo>
                <a:lnTo>
                  <a:pt x="1811884" y="183109"/>
                </a:lnTo>
                <a:lnTo>
                  <a:pt x="1811884" y="166307"/>
                </a:lnTo>
                <a:lnTo>
                  <a:pt x="1828686" y="166307"/>
                </a:lnTo>
                <a:lnTo>
                  <a:pt x="1828686" y="149162"/>
                </a:lnTo>
                <a:lnTo>
                  <a:pt x="1811884" y="149162"/>
                </a:lnTo>
                <a:lnTo>
                  <a:pt x="1811884" y="132359"/>
                </a:lnTo>
                <a:lnTo>
                  <a:pt x="1794739" y="132359"/>
                </a:lnTo>
                <a:lnTo>
                  <a:pt x="1794739" y="149162"/>
                </a:lnTo>
                <a:lnTo>
                  <a:pt x="1777936" y="149162"/>
                </a:lnTo>
                <a:lnTo>
                  <a:pt x="1777936" y="166307"/>
                </a:lnTo>
                <a:lnTo>
                  <a:pt x="1794739" y="166307"/>
                </a:lnTo>
                <a:lnTo>
                  <a:pt x="1794739" y="183109"/>
                </a:lnTo>
                <a:close/>
                <a:moveTo>
                  <a:pt x="1928812" y="467030"/>
                </a:moveTo>
                <a:lnTo>
                  <a:pt x="1952130" y="467030"/>
                </a:lnTo>
                <a:lnTo>
                  <a:pt x="1952130" y="443713"/>
                </a:lnTo>
                <a:lnTo>
                  <a:pt x="1975447" y="443713"/>
                </a:lnTo>
                <a:lnTo>
                  <a:pt x="1975447" y="420395"/>
                </a:lnTo>
                <a:lnTo>
                  <a:pt x="1952130" y="420395"/>
                </a:lnTo>
                <a:lnTo>
                  <a:pt x="1952130" y="397078"/>
                </a:lnTo>
                <a:lnTo>
                  <a:pt x="1928812" y="397078"/>
                </a:lnTo>
                <a:lnTo>
                  <a:pt x="1928812" y="420395"/>
                </a:lnTo>
                <a:lnTo>
                  <a:pt x="1905495" y="420395"/>
                </a:lnTo>
                <a:lnTo>
                  <a:pt x="1905495" y="443713"/>
                </a:lnTo>
                <a:lnTo>
                  <a:pt x="1928812" y="443713"/>
                </a:lnTo>
                <a:lnTo>
                  <a:pt x="1928812" y="467030"/>
                </a:lnTo>
                <a:close/>
                <a:moveTo>
                  <a:pt x="1861604" y="325412"/>
                </a:moveTo>
                <a:lnTo>
                  <a:pt x="1882178" y="325412"/>
                </a:lnTo>
                <a:lnTo>
                  <a:pt x="1882178" y="305181"/>
                </a:lnTo>
                <a:lnTo>
                  <a:pt x="1902409" y="305181"/>
                </a:lnTo>
                <a:lnTo>
                  <a:pt x="1902409" y="284607"/>
                </a:lnTo>
                <a:lnTo>
                  <a:pt x="1882178" y="284607"/>
                </a:lnTo>
                <a:lnTo>
                  <a:pt x="1882178" y="264376"/>
                </a:lnTo>
                <a:lnTo>
                  <a:pt x="1861604" y="264376"/>
                </a:lnTo>
                <a:lnTo>
                  <a:pt x="1861604" y="284607"/>
                </a:lnTo>
                <a:lnTo>
                  <a:pt x="1841373" y="284607"/>
                </a:lnTo>
                <a:lnTo>
                  <a:pt x="1841373" y="305181"/>
                </a:lnTo>
                <a:lnTo>
                  <a:pt x="1861604" y="305181"/>
                </a:lnTo>
                <a:lnTo>
                  <a:pt x="1861604" y="325412"/>
                </a:lnTo>
                <a:close/>
                <a:moveTo>
                  <a:pt x="1865033" y="40805"/>
                </a:moveTo>
                <a:lnTo>
                  <a:pt x="1878749" y="40805"/>
                </a:lnTo>
                <a:lnTo>
                  <a:pt x="1878749" y="27432"/>
                </a:lnTo>
                <a:lnTo>
                  <a:pt x="1892122" y="27432"/>
                </a:lnTo>
                <a:lnTo>
                  <a:pt x="1892122" y="13716"/>
                </a:lnTo>
                <a:lnTo>
                  <a:pt x="1878749" y="13716"/>
                </a:lnTo>
                <a:lnTo>
                  <a:pt x="1878749" y="343"/>
                </a:lnTo>
                <a:lnTo>
                  <a:pt x="1865033" y="343"/>
                </a:lnTo>
                <a:lnTo>
                  <a:pt x="1865033" y="13716"/>
                </a:lnTo>
                <a:lnTo>
                  <a:pt x="1851660" y="13716"/>
                </a:lnTo>
                <a:lnTo>
                  <a:pt x="1851660" y="27432"/>
                </a:lnTo>
                <a:lnTo>
                  <a:pt x="1865033" y="27432"/>
                </a:lnTo>
                <a:lnTo>
                  <a:pt x="1865033" y="40805"/>
                </a:lnTo>
                <a:close/>
                <a:moveTo>
                  <a:pt x="2002193" y="41148"/>
                </a:moveTo>
                <a:lnTo>
                  <a:pt x="2015909" y="41148"/>
                </a:lnTo>
                <a:lnTo>
                  <a:pt x="2015909" y="27432"/>
                </a:lnTo>
                <a:lnTo>
                  <a:pt x="2029625" y="27432"/>
                </a:lnTo>
                <a:lnTo>
                  <a:pt x="2029625" y="13716"/>
                </a:lnTo>
                <a:lnTo>
                  <a:pt x="2015909" y="13716"/>
                </a:lnTo>
                <a:lnTo>
                  <a:pt x="2015909" y="0"/>
                </a:lnTo>
                <a:lnTo>
                  <a:pt x="2002193" y="0"/>
                </a:lnTo>
                <a:lnTo>
                  <a:pt x="2002193" y="13716"/>
                </a:lnTo>
                <a:lnTo>
                  <a:pt x="1988477" y="13716"/>
                </a:lnTo>
                <a:lnTo>
                  <a:pt x="1988477" y="27432"/>
                </a:lnTo>
                <a:lnTo>
                  <a:pt x="2002193" y="27432"/>
                </a:lnTo>
                <a:lnTo>
                  <a:pt x="2002193" y="41148"/>
                </a:lnTo>
                <a:close/>
                <a:moveTo>
                  <a:pt x="2344064" y="181394"/>
                </a:moveTo>
                <a:lnTo>
                  <a:pt x="2359838" y="181394"/>
                </a:lnTo>
                <a:lnTo>
                  <a:pt x="2359838" y="165621"/>
                </a:lnTo>
                <a:lnTo>
                  <a:pt x="2375611" y="165621"/>
                </a:lnTo>
                <a:lnTo>
                  <a:pt x="2375611" y="149847"/>
                </a:lnTo>
                <a:lnTo>
                  <a:pt x="2359838" y="149847"/>
                </a:lnTo>
                <a:lnTo>
                  <a:pt x="2359838" y="134074"/>
                </a:lnTo>
                <a:lnTo>
                  <a:pt x="2344064" y="134074"/>
                </a:lnTo>
                <a:lnTo>
                  <a:pt x="2344064" y="149847"/>
                </a:lnTo>
                <a:lnTo>
                  <a:pt x="2328291" y="149847"/>
                </a:lnTo>
                <a:lnTo>
                  <a:pt x="2328291" y="165621"/>
                </a:lnTo>
                <a:lnTo>
                  <a:pt x="2344064" y="165621"/>
                </a:lnTo>
                <a:lnTo>
                  <a:pt x="2344064" y="181394"/>
                </a:lnTo>
                <a:close/>
                <a:moveTo>
                  <a:pt x="1108253" y="459829"/>
                </a:moveTo>
                <a:lnTo>
                  <a:pt x="1126769" y="459829"/>
                </a:lnTo>
                <a:lnTo>
                  <a:pt x="1126769" y="441312"/>
                </a:lnTo>
                <a:lnTo>
                  <a:pt x="1145286" y="441312"/>
                </a:lnTo>
                <a:lnTo>
                  <a:pt x="1145286" y="422796"/>
                </a:lnTo>
                <a:lnTo>
                  <a:pt x="1126769" y="422796"/>
                </a:lnTo>
                <a:lnTo>
                  <a:pt x="1126769" y="404279"/>
                </a:lnTo>
                <a:lnTo>
                  <a:pt x="1108253" y="404279"/>
                </a:lnTo>
                <a:lnTo>
                  <a:pt x="1108253" y="422796"/>
                </a:lnTo>
                <a:lnTo>
                  <a:pt x="1089736" y="422796"/>
                </a:lnTo>
                <a:lnTo>
                  <a:pt x="1089736" y="441312"/>
                </a:lnTo>
                <a:lnTo>
                  <a:pt x="1108253" y="441312"/>
                </a:lnTo>
                <a:lnTo>
                  <a:pt x="1108253" y="459829"/>
                </a:lnTo>
                <a:close/>
                <a:moveTo>
                  <a:pt x="2414359" y="38748"/>
                </a:moveTo>
                <a:lnTo>
                  <a:pt x="2426704" y="38748"/>
                </a:lnTo>
                <a:lnTo>
                  <a:pt x="2426704" y="26746"/>
                </a:lnTo>
                <a:lnTo>
                  <a:pt x="2438705" y="26746"/>
                </a:lnTo>
                <a:lnTo>
                  <a:pt x="2438705" y="14402"/>
                </a:lnTo>
                <a:lnTo>
                  <a:pt x="2426704" y="14402"/>
                </a:lnTo>
                <a:lnTo>
                  <a:pt x="2426704" y="2400"/>
                </a:lnTo>
                <a:lnTo>
                  <a:pt x="2414359" y="2400"/>
                </a:lnTo>
                <a:lnTo>
                  <a:pt x="2414359" y="14402"/>
                </a:lnTo>
                <a:lnTo>
                  <a:pt x="2402357" y="14402"/>
                </a:lnTo>
                <a:lnTo>
                  <a:pt x="2402357" y="26746"/>
                </a:lnTo>
                <a:lnTo>
                  <a:pt x="2414359" y="26746"/>
                </a:lnTo>
                <a:lnTo>
                  <a:pt x="2414359" y="38748"/>
                </a:lnTo>
                <a:close/>
                <a:moveTo>
                  <a:pt x="2340979" y="465315"/>
                </a:moveTo>
                <a:lnTo>
                  <a:pt x="2362924" y="465315"/>
                </a:lnTo>
                <a:lnTo>
                  <a:pt x="2362924" y="443027"/>
                </a:lnTo>
                <a:lnTo>
                  <a:pt x="2385212" y="443027"/>
                </a:lnTo>
                <a:lnTo>
                  <a:pt x="2385212" y="421081"/>
                </a:lnTo>
                <a:lnTo>
                  <a:pt x="2362924" y="421081"/>
                </a:lnTo>
                <a:lnTo>
                  <a:pt x="2362924" y="398793"/>
                </a:lnTo>
                <a:lnTo>
                  <a:pt x="2340979" y="398793"/>
                </a:lnTo>
                <a:lnTo>
                  <a:pt x="2340979" y="421081"/>
                </a:lnTo>
                <a:lnTo>
                  <a:pt x="2318690" y="421081"/>
                </a:lnTo>
                <a:lnTo>
                  <a:pt x="2318690" y="443027"/>
                </a:lnTo>
                <a:lnTo>
                  <a:pt x="2340979" y="443027"/>
                </a:lnTo>
                <a:lnTo>
                  <a:pt x="2340979" y="465315"/>
                </a:lnTo>
                <a:close/>
                <a:moveTo>
                  <a:pt x="2203475" y="466344"/>
                </a:moveTo>
                <a:lnTo>
                  <a:pt x="2226107" y="466344"/>
                </a:lnTo>
                <a:lnTo>
                  <a:pt x="2226107" y="443370"/>
                </a:lnTo>
                <a:lnTo>
                  <a:pt x="2249081" y="443370"/>
                </a:lnTo>
                <a:lnTo>
                  <a:pt x="2249081" y="420738"/>
                </a:lnTo>
                <a:lnTo>
                  <a:pt x="2226107" y="420738"/>
                </a:lnTo>
                <a:lnTo>
                  <a:pt x="2226107" y="397764"/>
                </a:lnTo>
                <a:lnTo>
                  <a:pt x="2203475" y="397764"/>
                </a:lnTo>
                <a:lnTo>
                  <a:pt x="2203475" y="420738"/>
                </a:lnTo>
                <a:lnTo>
                  <a:pt x="2180501" y="420738"/>
                </a:lnTo>
                <a:lnTo>
                  <a:pt x="2180501" y="443370"/>
                </a:lnTo>
                <a:lnTo>
                  <a:pt x="2203475" y="443370"/>
                </a:lnTo>
                <a:lnTo>
                  <a:pt x="2203475" y="466344"/>
                </a:lnTo>
                <a:close/>
                <a:moveTo>
                  <a:pt x="2139353" y="40805"/>
                </a:moveTo>
                <a:lnTo>
                  <a:pt x="2153069" y="40805"/>
                </a:lnTo>
                <a:lnTo>
                  <a:pt x="2153069" y="27432"/>
                </a:lnTo>
                <a:lnTo>
                  <a:pt x="2166442" y="27432"/>
                </a:lnTo>
                <a:lnTo>
                  <a:pt x="2166442" y="13716"/>
                </a:lnTo>
                <a:lnTo>
                  <a:pt x="2153069" y="13716"/>
                </a:lnTo>
                <a:lnTo>
                  <a:pt x="2153069" y="343"/>
                </a:lnTo>
                <a:lnTo>
                  <a:pt x="2139353" y="343"/>
                </a:lnTo>
                <a:lnTo>
                  <a:pt x="2139353" y="13716"/>
                </a:lnTo>
                <a:lnTo>
                  <a:pt x="2125980" y="13716"/>
                </a:lnTo>
                <a:lnTo>
                  <a:pt x="2125980" y="27432"/>
                </a:lnTo>
                <a:lnTo>
                  <a:pt x="2139353" y="27432"/>
                </a:lnTo>
                <a:lnTo>
                  <a:pt x="2139353" y="40805"/>
                </a:lnTo>
                <a:close/>
                <a:moveTo>
                  <a:pt x="2206562" y="182423"/>
                </a:moveTo>
                <a:lnTo>
                  <a:pt x="2223021" y="182423"/>
                </a:lnTo>
                <a:lnTo>
                  <a:pt x="2223021" y="165964"/>
                </a:lnTo>
                <a:lnTo>
                  <a:pt x="2239480" y="165964"/>
                </a:lnTo>
                <a:lnTo>
                  <a:pt x="2239480" y="149504"/>
                </a:lnTo>
                <a:lnTo>
                  <a:pt x="2223021" y="149504"/>
                </a:lnTo>
                <a:lnTo>
                  <a:pt x="2223021" y="133045"/>
                </a:lnTo>
                <a:lnTo>
                  <a:pt x="2206562" y="133045"/>
                </a:lnTo>
                <a:lnTo>
                  <a:pt x="2206562" y="149504"/>
                </a:lnTo>
                <a:lnTo>
                  <a:pt x="2190103" y="149504"/>
                </a:lnTo>
                <a:lnTo>
                  <a:pt x="2190103" y="165964"/>
                </a:lnTo>
                <a:lnTo>
                  <a:pt x="2206562" y="165964"/>
                </a:lnTo>
                <a:lnTo>
                  <a:pt x="2206562" y="182423"/>
                </a:lnTo>
                <a:close/>
                <a:moveTo>
                  <a:pt x="2273770" y="324041"/>
                </a:moveTo>
                <a:lnTo>
                  <a:pt x="2292973" y="324041"/>
                </a:lnTo>
                <a:lnTo>
                  <a:pt x="2292973" y="304495"/>
                </a:lnTo>
                <a:lnTo>
                  <a:pt x="2312518" y="304495"/>
                </a:lnTo>
                <a:lnTo>
                  <a:pt x="2312518" y="285293"/>
                </a:lnTo>
                <a:lnTo>
                  <a:pt x="2292973" y="285293"/>
                </a:lnTo>
                <a:lnTo>
                  <a:pt x="2292973" y="265748"/>
                </a:lnTo>
                <a:lnTo>
                  <a:pt x="2273770" y="265748"/>
                </a:lnTo>
                <a:lnTo>
                  <a:pt x="2273770" y="285293"/>
                </a:lnTo>
                <a:lnTo>
                  <a:pt x="2254225" y="285293"/>
                </a:lnTo>
                <a:lnTo>
                  <a:pt x="2254225" y="304495"/>
                </a:lnTo>
                <a:lnTo>
                  <a:pt x="2273770" y="304495"/>
                </a:lnTo>
                <a:lnTo>
                  <a:pt x="2273770" y="324041"/>
                </a:lnTo>
                <a:close/>
                <a:moveTo>
                  <a:pt x="2276856" y="39776"/>
                </a:moveTo>
                <a:lnTo>
                  <a:pt x="2289886" y="39776"/>
                </a:lnTo>
                <a:lnTo>
                  <a:pt x="2289886" y="27089"/>
                </a:lnTo>
                <a:lnTo>
                  <a:pt x="2302574" y="27089"/>
                </a:lnTo>
                <a:lnTo>
                  <a:pt x="2302574" y="14059"/>
                </a:lnTo>
                <a:lnTo>
                  <a:pt x="2289886" y="14059"/>
                </a:lnTo>
                <a:lnTo>
                  <a:pt x="2289886" y="1372"/>
                </a:lnTo>
                <a:lnTo>
                  <a:pt x="2276856" y="1372"/>
                </a:lnTo>
                <a:lnTo>
                  <a:pt x="2276856" y="14059"/>
                </a:lnTo>
                <a:lnTo>
                  <a:pt x="2264169" y="14059"/>
                </a:lnTo>
                <a:lnTo>
                  <a:pt x="2264169" y="27089"/>
                </a:lnTo>
                <a:lnTo>
                  <a:pt x="2276856" y="27089"/>
                </a:lnTo>
                <a:lnTo>
                  <a:pt x="2276856" y="39776"/>
                </a:lnTo>
                <a:close/>
                <a:moveTo>
                  <a:pt x="2411273" y="323012"/>
                </a:moveTo>
                <a:lnTo>
                  <a:pt x="2429789" y="323012"/>
                </a:lnTo>
                <a:lnTo>
                  <a:pt x="2429789" y="304152"/>
                </a:lnTo>
                <a:lnTo>
                  <a:pt x="2448649" y="304152"/>
                </a:lnTo>
                <a:lnTo>
                  <a:pt x="2448649" y="285636"/>
                </a:lnTo>
                <a:lnTo>
                  <a:pt x="2429789" y="285636"/>
                </a:lnTo>
                <a:lnTo>
                  <a:pt x="2429789" y="266776"/>
                </a:lnTo>
                <a:lnTo>
                  <a:pt x="2411273" y="266776"/>
                </a:lnTo>
                <a:lnTo>
                  <a:pt x="2411273" y="285636"/>
                </a:lnTo>
                <a:lnTo>
                  <a:pt x="2392414" y="285636"/>
                </a:lnTo>
                <a:lnTo>
                  <a:pt x="2392414" y="304152"/>
                </a:lnTo>
                <a:lnTo>
                  <a:pt x="2411273" y="304152"/>
                </a:lnTo>
                <a:lnTo>
                  <a:pt x="2411273" y="323012"/>
                </a:lnTo>
                <a:close/>
                <a:moveTo>
                  <a:pt x="1314336" y="321297"/>
                </a:moveTo>
                <a:lnTo>
                  <a:pt x="1332166" y="321297"/>
                </a:lnTo>
                <a:lnTo>
                  <a:pt x="1332166" y="303809"/>
                </a:lnTo>
                <a:lnTo>
                  <a:pt x="1349654" y="303809"/>
                </a:lnTo>
                <a:lnTo>
                  <a:pt x="1349654" y="285979"/>
                </a:lnTo>
                <a:lnTo>
                  <a:pt x="1332166" y="285979"/>
                </a:lnTo>
                <a:lnTo>
                  <a:pt x="1332166" y="268491"/>
                </a:lnTo>
                <a:lnTo>
                  <a:pt x="1314336" y="268491"/>
                </a:lnTo>
                <a:lnTo>
                  <a:pt x="1314336" y="285979"/>
                </a:lnTo>
                <a:lnTo>
                  <a:pt x="1296848" y="285979"/>
                </a:lnTo>
                <a:lnTo>
                  <a:pt x="1296848" y="303809"/>
                </a:lnTo>
                <a:lnTo>
                  <a:pt x="1314336" y="303809"/>
                </a:lnTo>
                <a:lnTo>
                  <a:pt x="1314336" y="321297"/>
                </a:lnTo>
                <a:close/>
                <a:moveTo>
                  <a:pt x="1247813" y="178651"/>
                </a:moveTo>
                <a:lnTo>
                  <a:pt x="1261529" y="178651"/>
                </a:lnTo>
                <a:lnTo>
                  <a:pt x="1261529" y="164592"/>
                </a:lnTo>
                <a:lnTo>
                  <a:pt x="1275588" y="164592"/>
                </a:lnTo>
                <a:lnTo>
                  <a:pt x="1275588" y="150876"/>
                </a:lnTo>
                <a:lnTo>
                  <a:pt x="1261529" y="150876"/>
                </a:lnTo>
                <a:lnTo>
                  <a:pt x="1261529" y="136817"/>
                </a:lnTo>
                <a:lnTo>
                  <a:pt x="1247813" y="136817"/>
                </a:lnTo>
                <a:lnTo>
                  <a:pt x="1247813" y="150876"/>
                </a:lnTo>
                <a:lnTo>
                  <a:pt x="1233754" y="150876"/>
                </a:lnTo>
                <a:lnTo>
                  <a:pt x="1233754" y="164592"/>
                </a:lnTo>
                <a:lnTo>
                  <a:pt x="1247813" y="164592"/>
                </a:lnTo>
                <a:lnTo>
                  <a:pt x="1247813" y="178651"/>
                </a:lnTo>
                <a:close/>
                <a:moveTo>
                  <a:pt x="1311592" y="604190"/>
                </a:moveTo>
                <a:lnTo>
                  <a:pt x="1334910" y="604190"/>
                </a:lnTo>
                <a:lnTo>
                  <a:pt x="1334910" y="580873"/>
                </a:lnTo>
                <a:lnTo>
                  <a:pt x="1358227" y="580873"/>
                </a:lnTo>
                <a:lnTo>
                  <a:pt x="1358227" y="557555"/>
                </a:lnTo>
                <a:lnTo>
                  <a:pt x="1334910" y="557555"/>
                </a:lnTo>
                <a:lnTo>
                  <a:pt x="1334910" y="534238"/>
                </a:lnTo>
                <a:lnTo>
                  <a:pt x="1311592" y="534238"/>
                </a:lnTo>
                <a:lnTo>
                  <a:pt x="1311592" y="557555"/>
                </a:lnTo>
                <a:lnTo>
                  <a:pt x="1288275" y="557555"/>
                </a:lnTo>
                <a:lnTo>
                  <a:pt x="1288275" y="580873"/>
                </a:lnTo>
                <a:lnTo>
                  <a:pt x="1311592" y="580873"/>
                </a:lnTo>
                <a:lnTo>
                  <a:pt x="1311592" y="604190"/>
                </a:lnTo>
                <a:close/>
                <a:moveTo>
                  <a:pt x="1381201" y="463944"/>
                </a:moveTo>
                <a:lnTo>
                  <a:pt x="1402461" y="463944"/>
                </a:lnTo>
                <a:lnTo>
                  <a:pt x="1402461" y="442684"/>
                </a:lnTo>
                <a:lnTo>
                  <a:pt x="1423721" y="442684"/>
                </a:lnTo>
                <a:lnTo>
                  <a:pt x="1423721" y="421424"/>
                </a:lnTo>
                <a:lnTo>
                  <a:pt x="1402461" y="421424"/>
                </a:lnTo>
                <a:lnTo>
                  <a:pt x="1402461" y="400164"/>
                </a:lnTo>
                <a:lnTo>
                  <a:pt x="1381201" y="400164"/>
                </a:lnTo>
                <a:lnTo>
                  <a:pt x="1381201" y="421424"/>
                </a:lnTo>
                <a:lnTo>
                  <a:pt x="1359941" y="421424"/>
                </a:lnTo>
                <a:lnTo>
                  <a:pt x="1359941" y="442684"/>
                </a:lnTo>
                <a:lnTo>
                  <a:pt x="1381201" y="442684"/>
                </a:lnTo>
                <a:lnTo>
                  <a:pt x="1381201" y="463944"/>
                </a:lnTo>
                <a:close/>
                <a:moveTo>
                  <a:pt x="1244727" y="461886"/>
                </a:moveTo>
                <a:lnTo>
                  <a:pt x="1264615" y="461886"/>
                </a:lnTo>
                <a:lnTo>
                  <a:pt x="1264615" y="441998"/>
                </a:lnTo>
                <a:lnTo>
                  <a:pt x="1284503" y="441998"/>
                </a:lnTo>
                <a:lnTo>
                  <a:pt x="1284503" y="422110"/>
                </a:lnTo>
                <a:lnTo>
                  <a:pt x="1264615" y="422110"/>
                </a:lnTo>
                <a:lnTo>
                  <a:pt x="1264615" y="402222"/>
                </a:lnTo>
                <a:lnTo>
                  <a:pt x="1244727" y="402222"/>
                </a:lnTo>
                <a:lnTo>
                  <a:pt x="1244727" y="422110"/>
                </a:lnTo>
                <a:lnTo>
                  <a:pt x="1224839" y="422110"/>
                </a:lnTo>
                <a:lnTo>
                  <a:pt x="1224839" y="441998"/>
                </a:lnTo>
                <a:lnTo>
                  <a:pt x="1244727" y="441998"/>
                </a:lnTo>
                <a:lnTo>
                  <a:pt x="1244727" y="461886"/>
                </a:lnTo>
                <a:close/>
                <a:moveTo>
                  <a:pt x="1384287" y="180365"/>
                </a:moveTo>
                <a:lnTo>
                  <a:pt x="1399375" y="180365"/>
                </a:lnTo>
                <a:lnTo>
                  <a:pt x="1399375" y="165278"/>
                </a:lnTo>
                <a:lnTo>
                  <a:pt x="1414462" y="165278"/>
                </a:lnTo>
                <a:lnTo>
                  <a:pt x="1414462" y="150190"/>
                </a:lnTo>
                <a:lnTo>
                  <a:pt x="1399375" y="150190"/>
                </a:lnTo>
                <a:lnTo>
                  <a:pt x="1399375" y="135103"/>
                </a:lnTo>
                <a:lnTo>
                  <a:pt x="1384287" y="135103"/>
                </a:lnTo>
                <a:lnTo>
                  <a:pt x="1384287" y="150190"/>
                </a:lnTo>
                <a:lnTo>
                  <a:pt x="1369200" y="150190"/>
                </a:lnTo>
                <a:lnTo>
                  <a:pt x="1369200" y="165278"/>
                </a:lnTo>
                <a:lnTo>
                  <a:pt x="1384287" y="165278"/>
                </a:lnTo>
                <a:lnTo>
                  <a:pt x="1384287" y="180365"/>
                </a:lnTo>
                <a:close/>
                <a:moveTo>
                  <a:pt x="1111339" y="176594"/>
                </a:moveTo>
                <a:lnTo>
                  <a:pt x="1123683" y="176594"/>
                </a:lnTo>
                <a:lnTo>
                  <a:pt x="1123683" y="163906"/>
                </a:lnTo>
                <a:lnTo>
                  <a:pt x="1136371" y="163906"/>
                </a:lnTo>
                <a:lnTo>
                  <a:pt x="1136371" y="151562"/>
                </a:lnTo>
                <a:lnTo>
                  <a:pt x="1123683" y="151562"/>
                </a:lnTo>
                <a:lnTo>
                  <a:pt x="1123683" y="138875"/>
                </a:lnTo>
                <a:lnTo>
                  <a:pt x="1111339" y="138875"/>
                </a:lnTo>
                <a:lnTo>
                  <a:pt x="1111339" y="151562"/>
                </a:lnTo>
                <a:lnTo>
                  <a:pt x="1098652" y="151562"/>
                </a:lnTo>
                <a:lnTo>
                  <a:pt x="1098652" y="163906"/>
                </a:lnTo>
                <a:lnTo>
                  <a:pt x="1111339" y="163906"/>
                </a:lnTo>
                <a:lnTo>
                  <a:pt x="1111339" y="176594"/>
                </a:lnTo>
                <a:close/>
                <a:moveTo>
                  <a:pt x="1175118" y="602475"/>
                </a:moveTo>
                <a:lnTo>
                  <a:pt x="1197064" y="602475"/>
                </a:lnTo>
                <a:lnTo>
                  <a:pt x="1197064" y="580187"/>
                </a:lnTo>
                <a:lnTo>
                  <a:pt x="1219352" y="580187"/>
                </a:lnTo>
                <a:lnTo>
                  <a:pt x="1219352" y="558241"/>
                </a:lnTo>
                <a:lnTo>
                  <a:pt x="1197064" y="558241"/>
                </a:lnTo>
                <a:lnTo>
                  <a:pt x="1197064" y="535953"/>
                </a:lnTo>
                <a:lnTo>
                  <a:pt x="1175118" y="535953"/>
                </a:lnTo>
                <a:lnTo>
                  <a:pt x="1175118" y="558241"/>
                </a:lnTo>
                <a:lnTo>
                  <a:pt x="1152830" y="558241"/>
                </a:lnTo>
                <a:lnTo>
                  <a:pt x="1152830" y="580187"/>
                </a:lnTo>
                <a:lnTo>
                  <a:pt x="1175118" y="580187"/>
                </a:lnTo>
                <a:lnTo>
                  <a:pt x="1175118" y="602475"/>
                </a:lnTo>
                <a:close/>
                <a:moveTo>
                  <a:pt x="1177861" y="319240"/>
                </a:moveTo>
                <a:lnTo>
                  <a:pt x="1194321" y="319240"/>
                </a:lnTo>
                <a:lnTo>
                  <a:pt x="1194321" y="303124"/>
                </a:lnTo>
                <a:lnTo>
                  <a:pt x="1210437" y="303124"/>
                </a:lnTo>
                <a:lnTo>
                  <a:pt x="1210437" y="286664"/>
                </a:lnTo>
                <a:lnTo>
                  <a:pt x="1194321" y="286664"/>
                </a:lnTo>
                <a:lnTo>
                  <a:pt x="1194321" y="270548"/>
                </a:lnTo>
                <a:lnTo>
                  <a:pt x="1177861" y="270548"/>
                </a:lnTo>
                <a:lnTo>
                  <a:pt x="1177861" y="286664"/>
                </a:lnTo>
                <a:lnTo>
                  <a:pt x="1161745" y="286664"/>
                </a:lnTo>
                <a:lnTo>
                  <a:pt x="1161745" y="303124"/>
                </a:lnTo>
                <a:lnTo>
                  <a:pt x="1177861" y="303124"/>
                </a:lnTo>
                <a:lnTo>
                  <a:pt x="1177861" y="319240"/>
                </a:lnTo>
                <a:close/>
                <a:moveTo>
                  <a:pt x="1657921" y="182423"/>
                </a:moveTo>
                <a:lnTo>
                  <a:pt x="1674381" y="182423"/>
                </a:lnTo>
                <a:lnTo>
                  <a:pt x="1674381" y="165964"/>
                </a:lnTo>
                <a:lnTo>
                  <a:pt x="1690840" y="165964"/>
                </a:lnTo>
                <a:lnTo>
                  <a:pt x="1690840" y="149504"/>
                </a:lnTo>
                <a:lnTo>
                  <a:pt x="1674381" y="149504"/>
                </a:lnTo>
                <a:lnTo>
                  <a:pt x="1674381" y="133045"/>
                </a:lnTo>
                <a:lnTo>
                  <a:pt x="1657921" y="133045"/>
                </a:lnTo>
                <a:lnTo>
                  <a:pt x="1657921" y="149504"/>
                </a:lnTo>
                <a:lnTo>
                  <a:pt x="1641462" y="149504"/>
                </a:lnTo>
                <a:lnTo>
                  <a:pt x="1641462" y="165964"/>
                </a:lnTo>
                <a:lnTo>
                  <a:pt x="1657921" y="165964"/>
                </a:lnTo>
                <a:lnTo>
                  <a:pt x="1657921" y="182423"/>
                </a:lnTo>
                <a:close/>
                <a:moveTo>
                  <a:pt x="1727873" y="40805"/>
                </a:moveTo>
                <a:lnTo>
                  <a:pt x="1741589" y="40805"/>
                </a:lnTo>
                <a:lnTo>
                  <a:pt x="1741589" y="27432"/>
                </a:lnTo>
                <a:lnTo>
                  <a:pt x="1754962" y="27432"/>
                </a:lnTo>
                <a:lnTo>
                  <a:pt x="1754962" y="13716"/>
                </a:lnTo>
                <a:lnTo>
                  <a:pt x="1741589" y="13716"/>
                </a:lnTo>
                <a:lnTo>
                  <a:pt x="1741589" y="343"/>
                </a:lnTo>
                <a:lnTo>
                  <a:pt x="1727873" y="343"/>
                </a:lnTo>
                <a:lnTo>
                  <a:pt x="1727873" y="13716"/>
                </a:lnTo>
                <a:lnTo>
                  <a:pt x="1714500" y="13716"/>
                </a:lnTo>
                <a:lnTo>
                  <a:pt x="1714500" y="27432"/>
                </a:lnTo>
                <a:lnTo>
                  <a:pt x="1727873" y="27432"/>
                </a:lnTo>
                <a:lnTo>
                  <a:pt x="1727873" y="40805"/>
                </a:lnTo>
                <a:close/>
                <a:moveTo>
                  <a:pt x="1654835" y="466001"/>
                </a:moveTo>
                <a:lnTo>
                  <a:pt x="1677467" y="466001"/>
                </a:lnTo>
                <a:lnTo>
                  <a:pt x="1677467" y="443370"/>
                </a:lnTo>
                <a:lnTo>
                  <a:pt x="1700098" y="443370"/>
                </a:lnTo>
                <a:lnTo>
                  <a:pt x="1700098" y="420738"/>
                </a:lnTo>
                <a:lnTo>
                  <a:pt x="1677467" y="420738"/>
                </a:lnTo>
                <a:lnTo>
                  <a:pt x="1677467" y="398107"/>
                </a:lnTo>
                <a:lnTo>
                  <a:pt x="1654835" y="398107"/>
                </a:lnTo>
                <a:lnTo>
                  <a:pt x="1654835" y="420738"/>
                </a:lnTo>
                <a:lnTo>
                  <a:pt x="1632204" y="420738"/>
                </a:lnTo>
                <a:lnTo>
                  <a:pt x="1632204" y="443370"/>
                </a:lnTo>
                <a:lnTo>
                  <a:pt x="1654835" y="443370"/>
                </a:lnTo>
                <a:lnTo>
                  <a:pt x="1654835" y="466001"/>
                </a:lnTo>
                <a:close/>
                <a:moveTo>
                  <a:pt x="1724787" y="325069"/>
                </a:moveTo>
                <a:lnTo>
                  <a:pt x="1744675" y="325069"/>
                </a:lnTo>
                <a:lnTo>
                  <a:pt x="1744675" y="304838"/>
                </a:lnTo>
                <a:lnTo>
                  <a:pt x="1764906" y="304838"/>
                </a:lnTo>
                <a:lnTo>
                  <a:pt x="1764906" y="284950"/>
                </a:lnTo>
                <a:lnTo>
                  <a:pt x="1744675" y="284950"/>
                </a:lnTo>
                <a:lnTo>
                  <a:pt x="1744675" y="264719"/>
                </a:lnTo>
                <a:lnTo>
                  <a:pt x="1724787" y="264719"/>
                </a:lnTo>
                <a:lnTo>
                  <a:pt x="1724787" y="284950"/>
                </a:lnTo>
                <a:lnTo>
                  <a:pt x="1704556" y="284950"/>
                </a:lnTo>
                <a:lnTo>
                  <a:pt x="1704556" y="304838"/>
                </a:lnTo>
                <a:lnTo>
                  <a:pt x="1724787" y="304838"/>
                </a:lnTo>
                <a:lnTo>
                  <a:pt x="1724787" y="325069"/>
                </a:lnTo>
                <a:close/>
                <a:moveTo>
                  <a:pt x="1591056" y="39776"/>
                </a:moveTo>
                <a:lnTo>
                  <a:pt x="1604086" y="39776"/>
                </a:lnTo>
                <a:lnTo>
                  <a:pt x="1604086" y="27089"/>
                </a:lnTo>
                <a:lnTo>
                  <a:pt x="1616773" y="27089"/>
                </a:lnTo>
                <a:lnTo>
                  <a:pt x="1616773" y="14059"/>
                </a:lnTo>
                <a:lnTo>
                  <a:pt x="1604086" y="14059"/>
                </a:lnTo>
                <a:lnTo>
                  <a:pt x="1604086" y="1372"/>
                </a:lnTo>
                <a:lnTo>
                  <a:pt x="1591056" y="1372"/>
                </a:lnTo>
                <a:lnTo>
                  <a:pt x="1591056" y="14059"/>
                </a:lnTo>
                <a:lnTo>
                  <a:pt x="1578369" y="14059"/>
                </a:lnTo>
                <a:lnTo>
                  <a:pt x="1578369" y="27089"/>
                </a:lnTo>
                <a:lnTo>
                  <a:pt x="1591056" y="27089"/>
                </a:lnTo>
                <a:lnTo>
                  <a:pt x="1591056" y="39776"/>
                </a:lnTo>
                <a:close/>
                <a:moveTo>
                  <a:pt x="1454239" y="39091"/>
                </a:moveTo>
                <a:lnTo>
                  <a:pt x="1466583" y="39091"/>
                </a:lnTo>
                <a:lnTo>
                  <a:pt x="1466583" y="26746"/>
                </a:lnTo>
                <a:lnTo>
                  <a:pt x="1478928" y="26746"/>
                </a:lnTo>
                <a:lnTo>
                  <a:pt x="1478928" y="14402"/>
                </a:lnTo>
                <a:lnTo>
                  <a:pt x="1466583" y="14402"/>
                </a:lnTo>
                <a:lnTo>
                  <a:pt x="1466583" y="2057"/>
                </a:lnTo>
                <a:lnTo>
                  <a:pt x="1454239" y="2057"/>
                </a:lnTo>
                <a:lnTo>
                  <a:pt x="1454239" y="14402"/>
                </a:lnTo>
                <a:lnTo>
                  <a:pt x="1441894" y="14402"/>
                </a:lnTo>
                <a:lnTo>
                  <a:pt x="1441894" y="26746"/>
                </a:lnTo>
                <a:lnTo>
                  <a:pt x="1454239" y="26746"/>
                </a:lnTo>
                <a:lnTo>
                  <a:pt x="1454239" y="39091"/>
                </a:lnTo>
                <a:close/>
                <a:moveTo>
                  <a:pt x="1518018" y="464972"/>
                </a:moveTo>
                <a:lnTo>
                  <a:pt x="1539964" y="464972"/>
                </a:lnTo>
                <a:lnTo>
                  <a:pt x="1539964" y="443027"/>
                </a:lnTo>
                <a:lnTo>
                  <a:pt x="1561909" y="443027"/>
                </a:lnTo>
                <a:lnTo>
                  <a:pt x="1561909" y="421081"/>
                </a:lnTo>
                <a:lnTo>
                  <a:pt x="1539964" y="421081"/>
                </a:lnTo>
                <a:lnTo>
                  <a:pt x="1539964" y="399136"/>
                </a:lnTo>
                <a:lnTo>
                  <a:pt x="1518018" y="399136"/>
                </a:lnTo>
                <a:lnTo>
                  <a:pt x="1518018" y="421081"/>
                </a:lnTo>
                <a:lnTo>
                  <a:pt x="1496073" y="421081"/>
                </a:lnTo>
                <a:lnTo>
                  <a:pt x="1496073" y="443027"/>
                </a:lnTo>
                <a:lnTo>
                  <a:pt x="1518018" y="443027"/>
                </a:lnTo>
                <a:lnTo>
                  <a:pt x="1518018" y="464972"/>
                </a:lnTo>
                <a:close/>
                <a:moveTo>
                  <a:pt x="1451153" y="323012"/>
                </a:moveTo>
                <a:lnTo>
                  <a:pt x="1469669" y="323012"/>
                </a:lnTo>
                <a:lnTo>
                  <a:pt x="1469669" y="304152"/>
                </a:lnTo>
                <a:lnTo>
                  <a:pt x="1488529" y="304152"/>
                </a:lnTo>
                <a:lnTo>
                  <a:pt x="1488529" y="285636"/>
                </a:lnTo>
                <a:lnTo>
                  <a:pt x="1469669" y="285636"/>
                </a:lnTo>
                <a:lnTo>
                  <a:pt x="1469669" y="266776"/>
                </a:lnTo>
                <a:lnTo>
                  <a:pt x="1451153" y="266776"/>
                </a:lnTo>
                <a:lnTo>
                  <a:pt x="1451153" y="285636"/>
                </a:lnTo>
                <a:lnTo>
                  <a:pt x="1432293" y="285636"/>
                </a:lnTo>
                <a:lnTo>
                  <a:pt x="1432293" y="304152"/>
                </a:lnTo>
                <a:lnTo>
                  <a:pt x="1451153" y="304152"/>
                </a:lnTo>
                <a:lnTo>
                  <a:pt x="1451153" y="323012"/>
                </a:lnTo>
                <a:close/>
                <a:moveTo>
                  <a:pt x="1587970" y="324041"/>
                </a:moveTo>
                <a:lnTo>
                  <a:pt x="1607172" y="324041"/>
                </a:lnTo>
                <a:lnTo>
                  <a:pt x="1607172" y="304495"/>
                </a:lnTo>
                <a:lnTo>
                  <a:pt x="1626718" y="304495"/>
                </a:lnTo>
                <a:lnTo>
                  <a:pt x="1626718" y="285293"/>
                </a:lnTo>
                <a:lnTo>
                  <a:pt x="1607172" y="285293"/>
                </a:lnTo>
                <a:lnTo>
                  <a:pt x="1607172" y="265748"/>
                </a:lnTo>
                <a:lnTo>
                  <a:pt x="1587970" y="265748"/>
                </a:lnTo>
                <a:lnTo>
                  <a:pt x="1587970" y="285293"/>
                </a:lnTo>
                <a:lnTo>
                  <a:pt x="1568425" y="285293"/>
                </a:lnTo>
                <a:lnTo>
                  <a:pt x="1568425" y="304495"/>
                </a:lnTo>
                <a:lnTo>
                  <a:pt x="1587970" y="304495"/>
                </a:lnTo>
                <a:lnTo>
                  <a:pt x="1587970" y="324041"/>
                </a:lnTo>
                <a:close/>
                <a:moveTo>
                  <a:pt x="1521104" y="181394"/>
                </a:moveTo>
                <a:lnTo>
                  <a:pt x="1536878" y="181394"/>
                </a:lnTo>
                <a:lnTo>
                  <a:pt x="1536878" y="165621"/>
                </a:lnTo>
                <a:lnTo>
                  <a:pt x="1552651" y="165621"/>
                </a:lnTo>
                <a:lnTo>
                  <a:pt x="1552651" y="149847"/>
                </a:lnTo>
                <a:lnTo>
                  <a:pt x="1536878" y="149847"/>
                </a:lnTo>
                <a:lnTo>
                  <a:pt x="1536878" y="134074"/>
                </a:lnTo>
                <a:lnTo>
                  <a:pt x="1521104" y="134074"/>
                </a:lnTo>
                <a:lnTo>
                  <a:pt x="1521104" y="149847"/>
                </a:lnTo>
                <a:lnTo>
                  <a:pt x="1505331" y="149847"/>
                </a:lnTo>
                <a:lnTo>
                  <a:pt x="1505331" y="165621"/>
                </a:lnTo>
                <a:lnTo>
                  <a:pt x="1521104" y="165621"/>
                </a:lnTo>
                <a:lnTo>
                  <a:pt x="1521104" y="181394"/>
                </a:lnTo>
                <a:close/>
              </a:path>
            </a:pathLst>
          </a:custGeom>
          <a:gradFill>
            <a:gsLst>
              <a:gs pos="0">
                <a:schemeClr val="accent4">
                  <a:alpha val="15080"/>
                </a:schemeClr>
              </a:gs>
              <a:gs pos="100000">
                <a:schemeClr val="accent1">
                  <a:alpha val="1508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4" name="Google Shape;34;p5"/>
          <p:cNvCxnSpPr/>
          <p:nvPr/>
        </p:nvCxnSpPr>
        <p:spPr>
          <a:xfrm>
            <a:off x="-6" y="1260950"/>
            <a:ext cx="8409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diamond" w="med" len="med"/>
          </a:ln>
        </p:spPr>
      </p:cxnSp>
      <p:sp>
        <p:nvSpPr>
          <p:cNvPr id="35" name="Google Shape;35;p5"/>
          <p:cNvSpPr txBox="1">
            <a:spLocks noGrp="1"/>
          </p:cNvSpPr>
          <p:nvPr>
            <p:ph type="title"/>
          </p:nvPr>
        </p:nvSpPr>
        <p:spPr>
          <a:xfrm>
            <a:off x="975250" y="1065267"/>
            <a:ext cx="71934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body" idx="1"/>
          </p:nvPr>
        </p:nvSpPr>
        <p:spPr>
          <a:xfrm>
            <a:off x="975250" y="1575121"/>
            <a:ext cx="7193400" cy="270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▫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-25" y="0"/>
            <a:ext cx="9144762" cy="5144869"/>
          </a:xfrm>
          <a:custGeom>
            <a:avLst/>
            <a:gdLst/>
            <a:ahLst/>
            <a:cxnLst/>
            <a:rect l="l" t="t" r="r" b="b"/>
            <a:pathLst>
              <a:path w="3463925" h="1948814" extrusionOk="0">
                <a:moveTo>
                  <a:pt x="1413510" y="17145"/>
                </a:moveTo>
                <a:cubicBezTo>
                  <a:pt x="1419225" y="11430"/>
                  <a:pt x="1425575" y="5715"/>
                  <a:pt x="1431925" y="0"/>
                </a:cubicBezTo>
                <a:lnTo>
                  <a:pt x="1427480" y="0"/>
                </a:lnTo>
                <a:cubicBezTo>
                  <a:pt x="1343660" y="73025"/>
                  <a:pt x="1261110" y="173355"/>
                  <a:pt x="1177925" y="281305"/>
                </a:cubicBezTo>
                <a:cubicBezTo>
                  <a:pt x="758190" y="851535"/>
                  <a:pt x="725805" y="1256030"/>
                  <a:pt x="667385" y="1413510"/>
                </a:cubicBezTo>
                <a:cubicBezTo>
                  <a:pt x="607060" y="1603375"/>
                  <a:pt x="505460" y="1791335"/>
                  <a:pt x="392430" y="1948180"/>
                </a:cubicBezTo>
                <a:lnTo>
                  <a:pt x="394970" y="1948180"/>
                </a:lnTo>
                <a:cubicBezTo>
                  <a:pt x="405130" y="1938655"/>
                  <a:pt x="411480" y="1922780"/>
                  <a:pt x="421005" y="1911985"/>
                </a:cubicBezTo>
                <a:cubicBezTo>
                  <a:pt x="703580" y="1497330"/>
                  <a:pt x="688975" y="1271905"/>
                  <a:pt x="785495" y="1014095"/>
                </a:cubicBezTo>
                <a:cubicBezTo>
                  <a:pt x="916305" y="648335"/>
                  <a:pt x="1150620" y="271145"/>
                  <a:pt x="1413510" y="17145"/>
                </a:cubicBezTo>
                <a:close/>
                <a:moveTo>
                  <a:pt x="1920875" y="1196975"/>
                </a:moveTo>
                <a:cubicBezTo>
                  <a:pt x="2319655" y="975995"/>
                  <a:pt x="2611120" y="624840"/>
                  <a:pt x="2814955" y="190500"/>
                </a:cubicBezTo>
                <a:cubicBezTo>
                  <a:pt x="2827655" y="167005"/>
                  <a:pt x="2880360" y="45085"/>
                  <a:pt x="2897505" y="0"/>
                </a:cubicBezTo>
                <a:lnTo>
                  <a:pt x="2894330" y="0"/>
                </a:lnTo>
                <a:cubicBezTo>
                  <a:pt x="2717165" y="443865"/>
                  <a:pt x="2457450" y="840105"/>
                  <a:pt x="2059305" y="1108075"/>
                </a:cubicBezTo>
                <a:cubicBezTo>
                  <a:pt x="2020570" y="1134110"/>
                  <a:pt x="1981200" y="1158875"/>
                  <a:pt x="1940560" y="1181735"/>
                </a:cubicBezTo>
                <a:cubicBezTo>
                  <a:pt x="1545590" y="1394460"/>
                  <a:pt x="1271905" y="1689100"/>
                  <a:pt x="1103630" y="1944370"/>
                </a:cubicBezTo>
                <a:cubicBezTo>
                  <a:pt x="1102360" y="1945640"/>
                  <a:pt x="1101725" y="1946910"/>
                  <a:pt x="1101725" y="1947545"/>
                </a:cubicBezTo>
                <a:lnTo>
                  <a:pt x="1105535" y="1947545"/>
                </a:lnTo>
                <a:cubicBezTo>
                  <a:pt x="1106170" y="1946910"/>
                  <a:pt x="1106805" y="1945640"/>
                  <a:pt x="1107440" y="1944370"/>
                </a:cubicBezTo>
                <a:cubicBezTo>
                  <a:pt x="1276985" y="1691005"/>
                  <a:pt x="1529080" y="1414780"/>
                  <a:pt x="1920875" y="1196975"/>
                </a:cubicBezTo>
                <a:close/>
                <a:moveTo>
                  <a:pt x="1291590" y="6350"/>
                </a:moveTo>
                <a:cubicBezTo>
                  <a:pt x="1293495" y="3810"/>
                  <a:pt x="1295400" y="1905"/>
                  <a:pt x="1297305" y="0"/>
                </a:cubicBezTo>
                <a:lnTo>
                  <a:pt x="1287780" y="0"/>
                </a:lnTo>
                <a:cubicBezTo>
                  <a:pt x="1233805" y="55245"/>
                  <a:pt x="1109345" y="224155"/>
                  <a:pt x="1100455" y="238760"/>
                </a:cubicBezTo>
                <a:cubicBezTo>
                  <a:pt x="944880" y="461010"/>
                  <a:pt x="805180" y="720090"/>
                  <a:pt x="711835" y="982980"/>
                </a:cubicBezTo>
                <a:cubicBezTo>
                  <a:pt x="678180" y="1072515"/>
                  <a:pt x="664210" y="1144270"/>
                  <a:pt x="621665" y="1276985"/>
                </a:cubicBezTo>
                <a:cubicBezTo>
                  <a:pt x="513715" y="1597660"/>
                  <a:pt x="344170" y="1816100"/>
                  <a:pt x="239395" y="1930400"/>
                </a:cubicBezTo>
                <a:cubicBezTo>
                  <a:pt x="234950" y="1936750"/>
                  <a:pt x="229235" y="1940560"/>
                  <a:pt x="222885" y="1947545"/>
                </a:cubicBezTo>
                <a:lnTo>
                  <a:pt x="232410" y="1947545"/>
                </a:lnTo>
                <a:cubicBezTo>
                  <a:pt x="618490" y="1522730"/>
                  <a:pt x="638175" y="1179830"/>
                  <a:pt x="735965" y="935990"/>
                </a:cubicBezTo>
                <a:cubicBezTo>
                  <a:pt x="862965" y="599440"/>
                  <a:pt x="1068705" y="256540"/>
                  <a:pt x="1291590" y="6350"/>
                </a:cubicBezTo>
                <a:close/>
                <a:moveTo>
                  <a:pt x="1994535" y="0"/>
                </a:moveTo>
                <a:lnTo>
                  <a:pt x="1985645" y="0"/>
                </a:lnTo>
                <a:cubicBezTo>
                  <a:pt x="1681480" y="373380"/>
                  <a:pt x="1433195" y="822960"/>
                  <a:pt x="1155700" y="1283970"/>
                </a:cubicBezTo>
                <a:cubicBezTo>
                  <a:pt x="1024890" y="1506855"/>
                  <a:pt x="880110" y="1731010"/>
                  <a:pt x="740410" y="1928495"/>
                </a:cubicBezTo>
                <a:cubicBezTo>
                  <a:pt x="734060" y="1938020"/>
                  <a:pt x="730885" y="1941830"/>
                  <a:pt x="726440" y="1948180"/>
                </a:cubicBezTo>
                <a:lnTo>
                  <a:pt x="731520" y="1948180"/>
                </a:lnTo>
                <a:cubicBezTo>
                  <a:pt x="1170940" y="1356360"/>
                  <a:pt x="1524635" y="580390"/>
                  <a:pt x="1979930" y="17145"/>
                </a:cubicBezTo>
                <a:cubicBezTo>
                  <a:pt x="1984375" y="10795"/>
                  <a:pt x="1989455" y="5715"/>
                  <a:pt x="1994535" y="0"/>
                </a:cubicBezTo>
                <a:close/>
                <a:moveTo>
                  <a:pt x="1257935" y="324485"/>
                </a:moveTo>
                <a:cubicBezTo>
                  <a:pt x="1363980" y="191770"/>
                  <a:pt x="1476375" y="80010"/>
                  <a:pt x="1580515" y="0"/>
                </a:cubicBezTo>
                <a:lnTo>
                  <a:pt x="1574800" y="0"/>
                </a:lnTo>
                <a:cubicBezTo>
                  <a:pt x="1471295" y="79375"/>
                  <a:pt x="1360170" y="190500"/>
                  <a:pt x="1256030" y="321945"/>
                </a:cubicBezTo>
                <a:cubicBezTo>
                  <a:pt x="1015365" y="624840"/>
                  <a:pt x="842010" y="987425"/>
                  <a:pt x="768985" y="1343660"/>
                </a:cubicBezTo>
                <a:cubicBezTo>
                  <a:pt x="730885" y="1528445"/>
                  <a:pt x="666115" y="1706245"/>
                  <a:pt x="576580" y="1872615"/>
                </a:cubicBezTo>
                <a:cubicBezTo>
                  <a:pt x="562610" y="1898015"/>
                  <a:pt x="548640" y="1922780"/>
                  <a:pt x="533400" y="1947545"/>
                </a:cubicBezTo>
                <a:lnTo>
                  <a:pt x="537210" y="1947545"/>
                </a:lnTo>
                <a:cubicBezTo>
                  <a:pt x="551815" y="1923415"/>
                  <a:pt x="565785" y="1899285"/>
                  <a:pt x="579120" y="1874520"/>
                </a:cubicBezTo>
                <a:cubicBezTo>
                  <a:pt x="669290" y="1708150"/>
                  <a:pt x="734060" y="1529715"/>
                  <a:pt x="772160" y="1344295"/>
                </a:cubicBezTo>
                <a:cubicBezTo>
                  <a:pt x="844550" y="989330"/>
                  <a:pt x="1017270" y="626745"/>
                  <a:pt x="1257935" y="324485"/>
                </a:cubicBezTo>
                <a:close/>
                <a:moveTo>
                  <a:pt x="1598930" y="307975"/>
                </a:moveTo>
                <a:cubicBezTo>
                  <a:pt x="1688465" y="182880"/>
                  <a:pt x="1772920" y="79375"/>
                  <a:pt x="1850390" y="635"/>
                </a:cubicBezTo>
                <a:lnTo>
                  <a:pt x="1845310" y="635"/>
                </a:lnTo>
                <a:cubicBezTo>
                  <a:pt x="1769745" y="78740"/>
                  <a:pt x="1685925" y="180975"/>
                  <a:pt x="1596390" y="306070"/>
                </a:cubicBezTo>
                <a:cubicBezTo>
                  <a:pt x="1393190" y="589280"/>
                  <a:pt x="1184910" y="955675"/>
                  <a:pt x="1024255" y="1311275"/>
                </a:cubicBezTo>
                <a:cubicBezTo>
                  <a:pt x="908685" y="1568450"/>
                  <a:pt x="778510" y="1783715"/>
                  <a:pt x="665480" y="1948815"/>
                </a:cubicBezTo>
                <a:lnTo>
                  <a:pt x="669290" y="1948815"/>
                </a:lnTo>
                <a:cubicBezTo>
                  <a:pt x="782320" y="1783715"/>
                  <a:pt x="911225" y="1569085"/>
                  <a:pt x="1026795" y="1313180"/>
                </a:cubicBezTo>
                <a:cubicBezTo>
                  <a:pt x="1187450" y="956945"/>
                  <a:pt x="1395730" y="590550"/>
                  <a:pt x="1598930" y="307975"/>
                </a:cubicBezTo>
                <a:close/>
                <a:moveTo>
                  <a:pt x="2136140" y="0"/>
                </a:moveTo>
                <a:lnTo>
                  <a:pt x="2132965" y="0"/>
                </a:lnTo>
                <a:cubicBezTo>
                  <a:pt x="2118995" y="18415"/>
                  <a:pt x="2105660" y="37465"/>
                  <a:pt x="2091055" y="57785"/>
                </a:cubicBezTo>
                <a:cubicBezTo>
                  <a:pt x="2032000" y="141605"/>
                  <a:pt x="1967865" y="239395"/>
                  <a:pt x="1898650" y="347345"/>
                </a:cubicBezTo>
                <a:cubicBezTo>
                  <a:pt x="1722120" y="623570"/>
                  <a:pt x="1591945" y="835025"/>
                  <a:pt x="1414145" y="1089660"/>
                </a:cubicBezTo>
                <a:cubicBezTo>
                  <a:pt x="1203325" y="1386840"/>
                  <a:pt x="983615" y="1673860"/>
                  <a:pt x="793115" y="1947545"/>
                </a:cubicBezTo>
                <a:lnTo>
                  <a:pt x="793115" y="1947545"/>
                </a:lnTo>
                <a:cubicBezTo>
                  <a:pt x="956945" y="1732280"/>
                  <a:pt x="1104265" y="1514475"/>
                  <a:pt x="1282700" y="1278890"/>
                </a:cubicBezTo>
                <a:cubicBezTo>
                  <a:pt x="1608455" y="842645"/>
                  <a:pt x="1868170" y="374650"/>
                  <a:pt x="2136140" y="0"/>
                </a:cubicBezTo>
                <a:close/>
                <a:moveTo>
                  <a:pt x="1801495" y="1117600"/>
                </a:moveTo>
                <a:cubicBezTo>
                  <a:pt x="2167255" y="791210"/>
                  <a:pt x="2410460" y="352425"/>
                  <a:pt x="2586990" y="635"/>
                </a:cubicBezTo>
                <a:lnTo>
                  <a:pt x="2583815" y="635"/>
                </a:lnTo>
                <a:cubicBezTo>
                  <a:pt x="2582545" y="3175"/>
                  <a:pt x="2581910" y="5080"/>
                  <a:pt x="2580640" y="6985"/>
                </a:cubicBezTo>
                <a:cubicBezTo>
                  <a:pt x="2522855" y="120015"/>
                  <a:pt x="2452370" y="256540"/>
                  <a:pt x="2363470" y="406400"/>
                </a:cubicBezTo>
                <a:cubicBezTo>
                  <a:pt x="1903730" y="1162050"/>
                  <a:pt x="1669415" y="1159510"/>
                  <a:pt x="1307465" y="1546860"/>
                </a:cubicBezTo>
                <a:cubicBezTo>
                  <a:pt x="1191895" y="1668145"/>
                  <a:pt x="1069975" y="1812290"/>
                  <a:pt x="977900" y="1948815"/>
                </a:cubicBezTo>
                <a:lnTo>
                  <a:pt x="979170" y="1948815"/>
                </a:lnTo>
                <a:cubicBezTo>
                  <a:pt x="998220" y="1929765"/>
                  <a:pt x="1012190" y="1901190"/>
                  <a:pt x="1031240" y="1879600"/>
                </a:cubicBezTo>
                <a:cubicBezTo>
                  <a:pt x="1397635" y="1396365"/>
                  <a:pt x="1617345" y="1283335"/>
                  <a:pt x="1801495" y="1117600"/>
                </a:cubicBezTo>
                <a:close/>
                <a:moveTo>
                  <a:pt x="1793875" y="1215390"/>
                </a:moveTo>
                <a:cubicBezTo>
                  <a:pt x="2159635" y="979170"/>
                  <a:pt x="2433955" y="625475"/>
                  <a:pt x="2641600" y="213360"/>
                </a:cubicBezTo>
                <a:cubicBezTo>
                  <a:pt x="2654300" y="189230"/>
                  <a:pt x="2722245" y="50165"/>
                  <a:pt x="2743200" y="635"/>
                </a:cubicBezTo>
                <a:lnTo>
                  <a:pt x="2736215" y="635"/>
                </a:lnTo>
                <a:cubicBezTo>
                  <a:pt x="2528570" y="462915"/>
                  <a:pt x="2258695" y="888365"/>
                  <a:pt x="1835150" y="1179830"/>
                </a:cubicBezTo>
                <a:cubicBezTo>
                  <a:pt x="1460500" y="1417955"/>
                  <a:pt x="1215390" y="1689100"/>
                  <a:pt x="1036955" y="1948815"/>
                </a:cubicBezTo>
                <a:lnTo>
                  <a:pt x="1044575" y="1948815"/>
                </a:lnTo>
                <a:cubicBezTo>
                  <a:pt x="1049655" y="1941830"/>
                  <a:pt x="1053465" y="1936115"/>
                  <a:pt x="1059180" y="1927860"/>
                </a:cubicBezTo>
                <a:cubicBezTo>
                  <a:pt x="1226820" y="1690370"/>
                  <a:pt x="1459865" y="1431925"/>
                  <a:pt x="1793875" y="1215390"/>
                </a:cubicBezTo>
                <a:close/>
                <a:moveTo>
                  <a:pt x="1604645" y="1184275"/>
                </a:moveTo>
                <a:cubicBezTo>
                  <a:pt x="1973580" y="825500"/>
                  <a:pt x="2223135" y="372745"/>
                  <a:pt x="2435225" y="635"/>
                </a:cubicBezTo>
                <a:cubicBezTo>
                  <a:pt x="2435225" y="635"/>
                  <a:pt x="2435225" y="635"/>
                  <a:pt x="2435225" y="635"/>
                </a:cubicBezTo>
                <a:lnTo>
                  <a:pt x="2431415" y="635"/>
                </a:lnTo>
                <a:cubicBezTo>
                  <a:pt x="2160270" y="481330"/>
                  <a:pt x="1910080" y="904240"/>
                  <a:pt x="1536065" y="1244600"/>
                </a:cubicBezTo>
                <a:cubicBezTo>
                  <a:pt x="1283970" y="1476375"/>
                  <a:pt x="1062355" y="1734820"/>
                  <a:pt x="918845" y="1948815"/>
                </a:cubicBezTo>
                <a:lnTo>
                  <a:pt x="918845" y="1948815"/>
                </a:lnTo>
                <a:cubicBezTo>
                  <a:pt x="1144905" y="1640205"/>
                  <a:pt x="1324610" y="1439545"/>
                  <a:pt x="1604645" y="1184275"/>
                </a:cubicBezTo>
                <a:close/>
                <a:moveTo>
                  <a:pt x="2125980" y="254000"/>
                </a:moveTo>
                <a:cubicBezTo>
                  <a:pt x="2184400" y="158750"/>
                  <a:pt x="2237105" y="72390"/>
                  <a:pt x="2284730" y="0"/>
                </a:cubicBezTo>
                <a:lnTo>
                  <a:pt x="2280920" y="0"/>
                </a:lnTo>
                <a:cubicBezTo>
                  <a:pt x="2233295" y="72390"/>
                  <a:pt x="2181225" y="158115"/>
                  <a:pt x="2123440" y="252095"/>
                </a:cubicBezTo>
                <a:cubicBezTo>
                  <a:pt x="1936750" y="556895"/>
                  <a:pt x="1703705" y="936625"/>
                  <a:pt x="1407795" y="1260475"/>
                </a:cubicBezTo>
                <a:cubicBezTo>
                  <a:pt x="1191260" y="1497330"/>
                  <a:pt x="1006475" y="1737360"/>
                  <a:pt x="853440" y="1948180"/>
                </a:cubicBezTo>
                <a:lnTo>
                  <a:pt x="857885" y="1948180"/>
                </a:lnTo>
                <a:cubicBezTo>
                  <a:pt x="1010920" y="1737995"/>
                  <a:pt x="1195070" y="1499235"/>
                  <a:pt x="1410335" y="1263650"/>
                </a:cubicBezTo>
                <a:cubicBezTo>
                  <a:pt x="1706245" y="939165"/>
                  <a:pt x="1939290" y="559435"/>
                  <a:pt x="2125980" y="254000"/>
                </a:cubicBezTo>
                <a:close/>
                <a:moveTo>
                  <a:pt x="1708785" y="3810"/>
                </a:moveTo>
                <a:cubicBezTo>
                  <a:pt x="1710055" y="2540"/>
                  <a:pt x="1711325" y="1270"/>
                  <a:pt x="1712595" y="0"/>
                </a:cubicBezTo>
                <a:lnTo>
                  <a:pt x="1708150" y="0"/>
                </a:lnTo>
                <a:cubicBezTo>
                  <a:pt x="1397000" y="283845"/>
                  <a:pt x="1134745" y="717550"/>
                  <a:pt x="970280" y="1123950"/>
                </a:cubicBezTo>
                <a:cubicBezTo>
                  <a:pt x="934085" y="1212215"/>
                  <a:pt x="906145" y="1298575"/>
                  <a:pt x="876300" y="1388110"/>
                </a:cubicBezTo>
                <a:cubicBezTo>
                  <a:pt x="807720" y="1589405"/>
                  <a:pt x="705485" y="1778000"/>
                  <a:pt x="603250" y="1947545"/>
                </a:cubicBezTo>
                <a:lnTo>
                  <a:pt x="603250" y="1947545"/>
                </a:lnTo>
                <a:cubicBezTo>
                  <a:pt x="867410" y="1544955"/>
                  <a:pt x="878205" y="1326515"/>
                  <a:pt x="1018540" y="1017905"/>
                </a:cubicBezTo>
                <a:cubicBezTo>
                  <a:pt x="1181100" y="648970"/>
                  <a:pt x="1435100" y="252095"/>
                  <a:pt x="1708785" y="3810"/>
                </a:cubicBezTo>
                <a:close/>
                <a:moveTo>
                  <a:pt x="400685" y="0"/>
                </a:moveTo>
                <a:lnTo>
                  <a:pt x="397510" y="0"/>
                </a:lnTo>
                <a:cubicBezTo>
                  <a:pt x="395605" y="12065"/>
                  <a:pt x="393700" y="24765"/>
                  <a:pt x="391160" y="36830"/>
                </a:cubicBezTo>
                <a:cubicBezTo>
                  <a:pt x="384175" y="69215"/>
                  <a:pt x="374015" y="102870"/>
                  <a:pt x="360680" y="137795"/>
                </a:cubicBezTo>
                <a:cubicBezTo>
                  <a:pt x="314960" y="259080"/>
                  <a:pt x="239395" y="365125"/>
                  <a:pt x="158750" y="422910"/>
                </a:cubicBezTo>
                <a:cubicBezTo>
                  <a:pt x="114935" y="452755"/>
                  <a:pt x="41910" y="517525"/>
                  <a:pt x="635" y="558165"/>
                </a:cubicBezTo>
                <a:lnTo>
                  <a:pt x="635" y="562610"/>
                </a:lnTo>
                <a:cubicBezTo>
                  <a:pt x="102870" y="461645"/>
                  <a:pt x="164465" y="429260"/>
                  <a:pt x="214630" y="379095"/>
                </a:cubicBezTo>
                <a:cubicBezTo>
                  <a:pt x="305435" y="289560"/>
                  <a:pt x="384175" y="125730"/>
                  <a:pt x="400685" y="0"/>
                </a:cubicBezTo>
                <a:close/>
                <a:moveTo>
                  <a:pt x="516890" y="3175"/>
                </a:moveTo>
                <a:cubicBezTo>
                  <a:pt x="516890" y="1905"/>
                  <a:pt x="517525" y="635"/>
                  <a:pt x="517525" y="0"/>
                </a:cubicBezTo>
                <a:lnTo>
                  <a:pt x="514350" y="0"/>
                </a:lnTo>
                <a:cubicBezTo>
                  <a:pt x="514350" y="1270"/>
                  <a:pt x="514350" y="1905"/>
                  <a:pt x="513715" y="3175"/>
                </a:cubicBezTo>
                <a:cubicBezTo>
                  <a:pt x="476885" y="182880"/>
                  <a:pt x="352425" y="400685"/>
                  <a:pt x="235585" y="517525"/>
                </a:cubicBezTo>
                <a:cubicBezTo>
                  <a:pt x="147955" y="605155"/>
                  <a:pt x="78105" y="690880"/>
                  <a:pt x="635" y="775335"/>
                </a:cubicBezTo>
                <a:lnTo>
                  <a:pt x="635" y="780415"/>
                </a:lnTo>
                <a:cubicBezTo>
                  <a:pt x="67310" y="709295"/>
                  <a:pt x="132715" y="627380"/>
                  <a:pt x="204470" y="553720"/>
                </a:cubicBezTo>
                <a:cubicBezTo>
                  <a:pt x="344170" y="421005"/>
                  <a:pt x="474345" y="205105"/>
                  <a:pt x="516890" y="3175"/>
                </a:cubicBezTo>
                <a:close/>
                <a:moveTo>
                  <a:pt x="245110" y="146050"/>
                </a:moveTo>
                <a:cubicBezTo>
                  <a:pt x="266065" y="99060"/>
                  <a:pt x="280035" y="48260"/>
                  <a:pt x="285750" y="635"/>
                </a:cubicBezTo>
                <a:lnTo>
                  <a:pt x="282575" y="635"/>
                </a:lnTo>
                <a:cubicBezTo>
                  <a:pt x="276860" y="48260"/>
                  <a:pt x="263525" y="97790"/>
                  <a:pt x="242570" y="144780"/>
                </a:cubicBezTo>
                <a:cubicBezTo>
                  <a:pt x="202565" y="234315"/>
                  <a:pt x="144145" y="299720"/>
                  <a:pt x="77470" y="328930"/>
                </a:cubicBezTo>
                <a:cubicBezTo>
                  <a:pt x="48895" y="341630"/>
                  <a:pt x="23495" y="354965"/>
                  <a:pt x="0" y="368935"/>
                </a:cubicBezTo>
                <a:lnTo>
                  <a:pt x="0" y="372745"/>
                </a:lnTo>
                <a:cubicBezTo>
                  <a:pt x="23495" y="358775"/>
                  <a:pt x="49530" y="344805"/>
                  <a:pt x="78105" y="332105"/>
                </a:cubicBezTo>
                <a:cubicBezTo>
                  <a:pt x="146050" y="301625"/>
                  <a:pt x="205740" y="235585"/>
                  <a:pt x="245110" y="146050"/>
                </a:cubicBezTo>
                <a:close/>
                <a:moveTo>
                  <a:pt x="174625" y="0"/>
                </a:moveTo>
                <a:lnTo>
                  <a:pt x="168910" y="0"/>
                </a:lnTo>
                <a:cubicBezTo>
                  <a:pt x="156845" y="96520"/>
                  <a:pt x="102235" y="197485"/>
                  <a:pt x="13970" y="226060"/>
                </a:cubicBezTo>
                <a:cubicBezTo>
                  <a:pt x="10160" y="227965"/>
                  <a:pt x="5715" y="228600"/>
                  <a:pt x="635" y="229870"/>
                </a:cubicBezTo>
                <a:lnTo>
                  <a:pt x="635" y="237490"/>
                </a:lnTo>
                <a:cubicBezTo>
                  <a:pt x="97790" y="217805"/>
                  <a:pt x="169545" y="93980"/>
                  <a:pt x="174625" y="0"/>
                </a:cubicBezTo>
                <a:close/>
                <a:moveTo>
                  <a:pt x="62230" y="0"/>
                </a:moveTo>
                <a:lnTo>
                  <a:pt x="58420" y="0"/>
                </a:lnTo>
                <a:cubicBezTo>
                  <a:pt x="48260" y="43180"/>
                  <a:pt x="30480" y="81280"/>
                  <a:pt x="0" y="106680"/>
                </a:cubicBezTo>
                <a:lnTo>
                  <a:pt x="0" y="111125"/>
                </a:lnTo>
                <a:cubicBezTo>
                  <a:pt x="32385" y="85090"/>
                  <a:pt x="53975" y="42545"/>
                  <a:pt x="62230" y="0"/>
                </a:cubicBezTo>
                <a:close/>
                <a:moveTo>
                  <a:pt x="603885" y="1073150"/>
                </a:moveTo>
                <a:cubicBezTo>
                  <a:pt x="686435" y="803910"/>
                  <a:pt x="840105" y="486410"/>
                  <a:pt x="1026160" y="201295"/>
                </a:cubicBezTo>
                <a:cubicBezTo>
                  <a:pt x="1074420" y="127000"/>
                  <a:pt x="1122680" y="59055"/>
                  <a:pt x="1167765" y="0"/>
                </a:cubicBezTo>
                <a:lnTo>
                  <a:pt x="1163320" y="0"/>
                </a:lnTo>
                <a:cubicBezTo>
                  <a:pt x="1118870" y="58420"/>
                  <a:pt x="1071245" y="125095"/>
                  <a:pt x="1023620" y="198755"/>
                </a:cubicBezTo>
                <a:cubicBezTo>
                  <a:pt x="837565" y="483870"/>
                  <a:pt x="683895" y="802005"/>
                  <a:pt x="601345" y="1071880"/>
                </a:cubicBezTo>
                <a:cubicBezTo>
                  <a:pt x="537210" y="1281430"/>
                  <a:pt x="434975" y="1482090"/>
                  <a:pt x="306070" y="1652270"/>
                </a:cubicBezTo>
                <a:cubicBezTo>
                  <a:pt x="209550" y="1779905"/>
                  <a:pt x="100965" y="1885315"/>
                  <a:pt x="2540" y="1948180"/>
                </a:cubicBezTo>
                <a:lnTo>
                  <a:pt x="8890" y="1948180"/>
                </a:lnTo>
                <a:cubicBezTo>
                  <a:pt x="106045" y="1885315"/>
                  <a:pt x="213360" y="1780540"/>
                  <a:pt x="308610" y="1654810"/>
                </a:cubicBezTo>
                <a:cubicBezTo>
                  <a:pt x="437515" y="1483995"/>
                  <a:pt x="539750" y="1282700"/>
                  <a:pt x="603885" y="1073150"/>
                </a:cubicBezTo>
                <a:close/>
                <a:moveTo>
                  <a:pt x="206375" y="1377315"/>
                </a:moveTo>
                <a:cubicBezTo>
                  <a:pt x="423545" y="1107440"/>
                  <a:pt x="494665" y="864870"/>
                  <a:pt x="597535" y="654050"/>
                </a:cubicBezTo>
                <a:cubicBezTo>
                  <a:pt x="674370" y="478790"/>
                  <a:pt x="889635" y="86360"/>
                  <a:pt x="934720" y="0"/>
                </a:cubicBezTo>
                <a:lnTo>
                  <a:pt x="932815" y="0"/>
                </a:lnTo>
                <a:cubicBezTo>
                  <a:pt x="930275" y="4445"/>
                  <a:pt x="927100" y="10160"/>
                  <a:pt x="923290" y="17145"/>
                </a:cubicBezTo>
                <a:cubicBezTo>
                  <a:pt x="674370" y="462915"/>
                  <a:pt x="578485" y="688340"/>
                  <a:pt x="434975" y="1008380"/>
                </a:cubicBezTo>
                <a:cubicBezTo>
                  <a:pt x="334010" y="1214755"/>
                  <a:pt x="175260" y="1449705"/>
                  <a:pt x="635" y="1575435"/>
                </a:cubicBezTo>
                <a:lnTo>
                  <a:pt x="635" y="1579880"/>
                </a:lnTo>
                <a:cubicBezTo>
                  <a:pt x="66675" y="1532890"/>
                  <a:pt x="136525" y="1464310"/>
                  <a:pt x="206375" y="1377315"/>
                </a:cubicBezTo>
                <a:close/>
                <a:moveTo>
                  <a:pt x="497840" y="1109345"/>
                </a:moveTo>
                <a:cubicBezTo>
                  <a:pt x="515620" y="1069340"/>
                  <a:pt x="531495" y="1028700"/>
                  <a:pt x="546100" y="987425"/>
                </a:cubicBezTo>
                <a:cubicBezTo>
                  <a:pt x="646430" y="700405"/>
                  <a:pt x="849630" y="303530"/>
                  <a:pt x="1048385" y="0"/>
                </a:cubicBezTo>
                <a:lnTo>
                  <a:pt x="1044575" y="0"/>
                </a:lnTo>
                <a:cubicBezTo>
                  <a:pt x="1012825" y="48895"/>
                  <a:pt x="980440" y="100330"/>
                  <a:pt x="946150" y="156845"/>
                </a:cubicBezTo>
                <a:cubicBezTo>
                  <a:pt x="673100" y="619760"/>
                  <a:pt x="627380" y="776605"/>
                  <a:pt x="487045" y="1123950"/>
                </a:cubicBezTo>
                <a:cubicBezTo>
                  <a:pt x="384810" y="1356360"/>
                  <a:pt x="200660" y="1626870"/>
                  <a:pt x="0" y="1761490"/>
                </a:cubicBezTo>
                <a:lnTo>
                  <a:pt x="0" y="1765935"/>
                </a:lnTo>
                <a:cubicBezTo>
                  <a:pt x="208280" y="1626870"/>
                  <a:pt x="393700" y="1349375"/>
                  <a:pt x="497840" y="1109345"/>
                </a:cubicBezTo>
                <a:close/>
                <a:moveTo>
                  <a:pt x="436245" y="798195"/>
                </a:moveTo>
                <a:cubicBezTo>
                  <a:pt x="623570" y="421640"/>
                  <a:pt x="748030" y="169545"/>
                  <a:pt x="830580" y="0"/>
                </a:cubicBezTo>
                <a:lnTo>
                  <a:pt x="826770" y="0"/>
                </a:lnTo>
                <a:cubicBezTo>
                  <a:pt x="717550" y="224790"/>
                  <a:pt x="568960" y="525145"/>
                  <a:pt x="433705" y="796290"/>
                </a:cubicBezTo>
                <a:cubicBezTo>
                  <a:pt x="327660" y="1009650"/>
                  <a:pt x="201295" y="1194435"/>
                  <a:pt x="78740" y="1317625"/>
                </a:cubicBezTo>
                <a:cubicBezTo>
                  <a:pt x="52070" y="1344295"/>
                  <a:pt x="26035" y="1367790"/>
                  <a:pt x="635" y="1386840"/>
                </a:cubicBezTo>
                <a:lnTo>
                  <a:pt x="635" y="1391285"/>
                </a:lnTo>
                <a:cubicBezTo>
                  <a:pt x="26670" y="1371600"/>
                  <a:pt x="53340" y="1348105"/>
                  <a:pt x="80645" y="1320165"/>
                </a:cubicBezTo>
                <a:cubicBezTo>
                  <a:pt x="203200" y="1197610"/>
                  <a:pt x="329565" y="1011555"/>
                  <a:pt x="436245" y="798195"/>
                </a:cubicBezTo>
                <a:close/>
                <a:moveTo>
                  <a:pt x="263525" y="674370"/>
                </a:moveTo>
                <a:cubicBezTo>
                  <a:pt x="392430" y="514985"/>
                  <a:pt x="523240" y="264795"/>
                  <a:pt x="617220" y="635"/>
                </a:cubicBezTo>
                <a:lnTo>
                  <a:pt x="614680" y="635"/>
                </a:lnTo>
                <a:cubicBezTo>
                  <a:pt x="612775" y="6350"/>
                  <a:pt x="611505" y="12700"/>
                  <a:pt x="608965" y="17145"/>
                </a:cubicBezTo>
                <a:cubicBezTo>
                  <a:pt x="494030" y="314325"/>
                  <a:pt x="389255" y="514350"/>
                  <a:pt x="236855" y="704215"/>
                </a:cubicBezTo>
                <a:cubicBezTo>
                  <a:pt x="143510" y="829945"/>
                  <a:pt x="73025" y="915035"/>
                  <a:pt x="635" y="991235"/>
                </a:cubicBezTo>
                <a:lnTo>
                  <a:pt x="635" y="995680"/>
                </a:lnTo>
                <a:cubicBezTo>
                  <a:pt x="80645" y="919480"/>
                  <a:pt x="170815" y="795020"/>
                  <a:pt x="263525" y="674370"/>
                </a:cubicBezTo>
                <a:close/>
                <a:moveTo>
                  <a:pt x="727075" y="0"/>
                </a:moveTo>
                <a:lnTo>
                  <a:pt x="720090" y="0"/>
                </a:lnTo>
                <a:cubicBezTo>
                  <a:pt x="517525" y="471170"/>
                  <a:pt x="283845" y="921385"/>
                  <a:pt x="635" y="1192530"/>
                </a:cubicBezTo>
                <a:lnTo>
                  <a:pt x="635" y="1200785"/>
                </a:lnTo>
                <a:cubicBezTo>
                  <a:pt x="13335" y="1189990"/>
                  <a:pt x="26670" y="1177925"/>
                  <a:pt x="40005" y="1164590"/>
                </a:cubicBezTo>
                <a:cubicBezTo>
                  <a:pt x="309880" y="889000"/>
                  <a:pt x="542925" y="431165"/>
                  <a:pt x="727075" y="0"/>
                </a:cubicBezTo>
                <a:close/>
                <a:moveTo>
                  <a:pt x="2894330" y="1308735"/>
                </a:moveTo>
                <a:cubicBezTo>
                  <a:pt x="2820035" y="1350010"/>
                  <a:pt x="2733675" y="1386840"/>
                  <a:pt x="2660015" y="1428750"/>
                </a:cubicBezTo>
                <a:cubicBezTo>
                  <a:pt x="2443480" y="1551940"/>
                  <a:pt x="2284095" y="1712595"/>
                  <a:pt x="2189480" y="1929130"/>
                </a:cubicBezTo>
                <a:cubicBezTo>
                  <a:pt x="2186940" y="1936115"/>
                  <a:pt x="2183130" y="1942465"/>
                  <a:pt x="2181225" y="1948180"/>
                </a:cubicBezTo>
                <a:lnTo>
                  <a:pt x="2184400" y="1948180"/>
                </a:lnTo>
                <a:cubicBezTo>
                  <a:pt x="2216150" y="1877060"/>
                  <a:pt x="2252345" y="1807210"/>
                  <a:pt x="2299970" y="1743710"/>
                </a:cubicBezTo>
                <a:cubicBezTo>
                  <a:pt x="2520315" y="1452880"/>
                  <a:pt x="2752725" y="1401445"/>
                  <a:pt x="2964815" y="1273810"/>
                </a:cubicBezTo>
                <a:cubicBezTo>
                  <a:pt x="3159125" y="1159510"/>
                  <a:pt x="3324860" y="1028065"/>
                  <a:pt x="3463290" y="847725"/>
                </a:cubicBezTo>
                <a:lnTo>
                  <a:pt x="3463290" y="842645"/>
                </a:lnTo>
                <a:cubicBezTo>
                  <a:pt x="3460750" y="846455"/>
                  <a:pt x="3458210" y="849630"/>
                  <a:pt x="3457575" y="850265"/>
                </a:cubicBezTo>
                <a:cubicBezTo>
                  <a:pt x="3300730" y="1050290"/>
                  <a:pt x="3121025" y="1183640"/>
                  <a:pt x="2894330" y="1308735"/>
                </a:cubicBezTo>
                <a:close/>
                <a:moveTo>
                  <a:pt x="3194050" y="955675"/>
                </a:moveTo>
                <a:cubicBezTo>
                  <a:pt x="3044190" y="1083945"/>
                  <a:pt x="2855595" y="1193165"/>
                  <a:pt x="2631440" y="1281430"/>
                </a:cubicBezTo>
                <a:cubicBezTo>
                  <a:pt x="2399030" y="1372235"/>
                  <a:pt x="2209165" y="1498600"/>
                  <a:pt x="2067560" y="1656080"/>
                </a:cubicBezTo>
                <a:cubicBezTo>
                  <a:pt x="1988820" y="1743710"/>
                  <a:pt x="1924685" y="1841500"/>
                  <a:pt x="1876425" y="1947545"/>
                </a:cubicBezTo>
                <a:lnTo>
                  <a:pt x="1883410" y="1947545"/>
                </a:lnTo>
                <a:cubicBezTo>
                  <a:pt x="1931670" y="1843405"/>
                  <a:pt x="1994535" y="1747520"/>
                  <a:pt x="2072005" y="1661160"/>
                </a:cubicBezTo>
                <a:cubicBezTo>
                  <a:pt x="2386965" y="1323340"/>
                  <a:pt x="2643505" y="1318895"/>
                  <a:pt x="2943225" y="1139825"/>
                </a:cubicBezTo>
                <a:cubicBezTo>
                  <a:pt x="3143885" y="1024255"/>
                  <a:pt x="3329940" y="866775"/>
                  <a:pt x="3459480" y="660400"/>
                </a:cubicBezTo>
                <a:cubicBezTo>
                  <a:pt x="3460750" y="658495"/>
                  <a:pt x="3462020" y="656590"/>
                  <a:pt x="3463290" y="654685"/>
                </a:cubicBezTo>
                <a:lnTo>
                  <a:pt x="3463290" y="641350"/>
                </a:lnTo>
                <a:cubicBezTo>
                  <a:pt x="3392805" y="757555"/>
                  <a:pt x="3302635" y="862330"/>
                  <a:pt x="3194050" y="955675"/>
                </a:cubicBezTo>
                <a:close/>
                <a:moveTo>
                  <a:pt x="2715895" y="1346200"/>
                </a:moveTo>
                <a:cubicBezTo>
                  <a:pt x="2506980" y="1438275"/>
                  <a:pt x="2339975" y="1562100"/>
                  <a:pt x="2219960" y="1713865"/>
                </a:cubicBezTo>
                <a:cubicBezTo>
                  <a:pt x="2162810" y="1786255"/>
                  <a:pt x="2116455" y="1864360"/>
                  <a:pt x="2080260" y="1948180"/>
                </a:cubicBezTo>
                <a:lnTo>
                  <a:pt x="2083435" y="1948180"/>
                </a:lnTo>
                <a:cubicBezTo>
                  <a:pt x="2118995" y="1864995"/>
                  <a:pt x="2165350" y="1787525"/>
                  <a:pt x="2221865" y="1715770"/>
                </a:cubicBezTo>
                <a:cubicBezTo>
                  <a:pt x="2442845" y="1437005"/>
                  <a:pt x="2720975" y="1358265"/>
                  <a:pt x="2891790" y="1263650"/>
                </a:cubicBezTo>
                <a:cubicBezTo>
                  <a:pt x="3129280" y="1137285"/>
                  <a:pt x="3352165" y="954405"/>
                  <a:pt x="3462655" y="779145"/>
                </a:cubicBezTo>
                <a:lnTo>
                  <a:pt x="3462655" y="777875"/>
                </a:lnTo>
                <a:cubicBezTo>
                  <a:pt x="3298825" y="1009015"/>
                  <a:pt x="3053080" y="1195705"/>
                  <a:pt x="2715895" y="1346200"/>
                </a:cubicBezTo>
                <a:close/>
                <a:moveTo>
                  <a:pt x="2589530" y="1351915"/>
                </a:moveTo>
                <a:cubicBezTo>
                  <a:pt x="2318385" y="1482090"/>
                  <a:pt x="2115185" y="1664970"/>
                  <a:pt x="1991995" y="1920240"/>
                </a:cubicBezTo>
                <a:cubicBezTo>
                  <a:pt x="1988820" y="1927860"/>
                  <a:pt x="1981835" y="1940560"/>
                  <a:pt x="1979295" y="1947545"/>
                </a:cubicBezTo>
                <a:lnTo>
                  <a:pt x="1982470" y="1947545"/>
                </a:lnTo>
                <a:cubicBezTo>
                  <a:pt x="2026285" y="1854835"/>
                  <a:pt x="2077720" y="1766570"/>
                  <a:pt x="2146300" y="1687830"/>
                </a:cubicBezTo>
                <a:cubicBezTo>
                  <a:pt x="2407920" y="1386205"/>
                  <a:pt x="2667635" y="1337945"/>
                  <a:pt x="2880995" y="1220470"/>
                </a:cubicBezTo>
                <a:cubicBezTo>
                  <a:pt x="3113405" y="1095375"/>
                  <a:pt x="3306445" y="946150"/>
                  <a:pt x="3456940" y="726440"/>
                </a:cubicBezTo>
                <a:cubicBezTo>
                  <a:pt x="3458845" y="723265"/>
                  <a:pt x="3460750" y="720725"/>
                  <a:pt x="3462655" y="717550"/>
                </a:cubicBezTo>
                <a:lnTo>
                  <a:pt x="3462655" y="711200"/>
                </a:lnTo>
                <a:cubicBezTo>
                  <a:pt x="3257550" y="1020445"/>
                  <a:pt x="2964815" y="1195070"/>
                  <a:pt x="2589530" y="1351915"/>
                </a:cubicBezTo>
                <a:close/>
                <a:moveTo>
                  <a:pt x="2849245" y="1438275"/>
                </a:moveTo>
                <a:cubicBezTo>
                  <a:pt x="2675255" y="1532255"/>
                  <a:pt x="2541905" y="1652905"/>
                  <a:pt x="2453640" y="1796415"/>
                </a:cubicBezTo>
                <a:cubicBezTo>
                  <a:pt x="2423795" y="1844675"/>
                  <a:pt x="2399030" y="1894840"/>
                  <a:pt x="2379345" y="1948180"/>
                </a:cubicBezTo>
                <a:lnTo>
                  <a:pt x="2386330" y="1948180"/>
                </a:lnTo>
                <a:cubicBezTo>
                  <a:pt x="2406015" y="1896745"/>
                  <a:pt x="2430145" y="1847215"/>
                  <a:pt x="2458720" y="1800860"/>
                </a:cubicBezTo>
                <a:cubicBezTo>
                  <a:pt x="2546985" y="1657985"/>
                  <a:pt x="2679065" y="1538605"/>
                  <a:pt x="2851785" y="1445260"/>
                </a:cubicBezTo>
                <a:cubicBezTo>
                  <a:pt x="3115310" y="1301750"/>
                  <a:pt x="3314700" y="1149350"/>
                  <a:pt x="3463290" y="977265"/>
                </a:cubicBezTo>
                <a:lnTo>
                  <a:pt x="3463290" y="967105"/>
                </a:lnTo>
                <a:cubicBezTo>
                  <a:pt x="3314700" y="1139825"/>
                  <a:pt x="3114675" y="1293495"/>
                  <a:pt x="2849245" y="1438275"/>
                </a:cubicBezTo>
                <a:close/>
                <a:moveTo>
                  <a:pt x="2911475" y="1351280"/>
                </a:moveTo>
                <a:cubicBezTo>
                  <a:pt x="2842895" y="1390650"/>
                  <a:pt x="2765425" y="1425575"/>
                  <a:pt x="2700020" y="1466215"/>
                </a:cubicBezTo>
                <a:cubicBezTo>
                  <a:pt x="2503805" y="1587500"/>
                  <a:pt x="2362200" y="1743075"/>
                  <a:pt x="2280920" y="1947545"/>
                </a:cubicBezTo>
                <a:lnTo>
                  <a:pt x="2284730" y="1947545"/>
                </a:lnTo>
                <a:cubicBezTo>
                  <a:pt x="2288540" y="1940560"/>
                  <a:pt x="2291080" y="1928495"/>
                  <a:pt x="2294255" y="1923415"/>
                </a:cubicBezTo>
                <a:cubicBezTo>
                  <a:pt x="2395220" y="1692910"/>
                  <a:pt x="2565400" y="1534160"/>
                  <a:pt x="2804795" y="1411605"/>
                </a:cubicBezTo>
                <a:cubicBezTo>
                  <a:pt x="3068320" y="1278255"/>
                  <a:pt x="3319780" y="1098550"/>
                  <a:pt x="3462655" y="908050"/>
                </a:cubicBezTo>
                <a:lnTo>
                  <a:pt x="3462655" y="905510"/>
                </a:lnTo>
                <a:cubicBezTo>
                  <a:pt x="3451225" y="918210"/>
                  <a:pt x="3438525" y="937260"/>
                  <a:pt x="3425825" y="949960"/>
                </a:cubicBezTo>
                <a:cubicBezTo>
                  <a:pt x="3274060" y="1120140"/>
                  <a:pt x="3119120" y="1233170"/>
                  <a:pt x="2911475" y="1351280"/>
                </a:cubicBezTo>
                <a:close/>
                <a:moveTo>
                  <a:pt x="2830830" y="1511935"/>
                </a:moveTo>
                <a:cubicBezTo>
                  <a:pt x="2671445" y="1620520"/>
                  <a:pt x="2561590" y="1746250"/>
                  <a:pt x="2493010" y="1912620"/>
                </a:cubicBezTo>
                <a:cubicBezTo>
                  <a:pt x="2490470" y="1920875"/>
                  <a:pt x="2481580" y="1939290"/>
                  <a:pt x="2479675" y="1947545"/>
                </a:cubicBezTo>
                <a:lnTo>
                  <a:pt x="2482850" y="1947545"/>
                </a:lnTo>
                <a:cubicBezTo>
                  <a:pt x="2559050" y="1744980"/>
                  <a:pt x="2692400" y="1594485"/>
                  <a:pt x="2898140" y="1473835"/>
                </a:cubicBezTo>
                <a:cubicBezTo>
                  <a:pt x="3140075" y="1329055"/>
                  <a:pt x="3329305" y="1191895"/>
                  <a:pt x="3463290" y="1033145"/>
                </a:cubicBezTo>
                <a:lnTo>
                  <a:pt x="3463290" y="1032510"/>
                </a:lnTo>
                <a:cubicBezTo>
                  <a:pt x="3272790" y="1235075"/>
                  <a:pt x="3114675" y="1339215"/>
                  <a:pt x="2830830" y="1511935"/>
                </a:cubicBezTo>
                <a:close/>
                <a:moveTo>
                  <a:pt x="3092450" y="842010"/>
                </a:moveTo>
                <a:cubicBezTo>
                  <a:pt x="2734310" y="1120775"/>
                  <a:pt x="2454275" y="1137920"/>
                  <a:pt x="2193925" y="1266825"/>
                </a:cubicBezTo>
                <a:cubicBezTo>
                  <a:pt x="1924685" y="1395730"/>
                  <a:pt x="1703070" y="1570990"/>
                  <a:pt x="1538605" y="1824355"/>
                </a:cubicBezTo>
                <a:cubicBezTo>
                  <a:pt x="1527810" y="1837690"/>
                  <a:pt x="1477645" y="1927225"/>
                  <a:pt x="1468120" y="1948180"/>
                </a:cubicBezTo>
                <a:lnTo>
                  <a:pt x="1470025" y="1948180"/>
                </a:lnTo>
                <a:cubicBezTo>
                  <a:pt x="1471295" y="1946275"/>
                  <a:pt x="1473200" y="1943100"/>
                  <a:pt x="1475740" y="1939290"/>
                </a:cubicBezTo>
                <a:cubicBezTo>
                  <a:pt x="1830705" y="1267460"/>
                  <a:pt x="2517140" y="1172845"/>
                  <a:pt x="2701290" y="1076960"/>
                </a:cubicBezTo>
                <a:cubicBezTo>
                  <a:pt x="3022600" y="937895"/>
                  <a:pt x="3309620" y="717550"/>
                  <a:pt x="3452495" y="387985"/>
                </a:cubicBezTo>
                <a:cubicBezTo>
                  <a:pt x="3455670" y="379730"/>
                  <a:pt x="3459480" y="371475"/>
                  <a:pt x="3463290" y="363220"/>
                </a:cubicBezTo>
                <a:lnTo>
                  <a:pt x="3463290" y="353060"/>
                </a:lnTo>
                <a:cubicBezTo>
                  <a:pt x="3387725" y="542925"/>
                  <a:pt x="3261995" y="706755"/>
                  <a:pt x="3092450" y="842010"/>
                </a:cubicBezTo>
                <a:close/>
                <a:moveTo>
                  <a:pt x="3092450" y="789305"/>
                </a:moveTo>
                <a:cubicBezTo>
                  <a:pt x="2860675" y="978535"/>
                  <a:pt x="2627630" y="1064895"/>
                  <a:pt x="2321560" y="1160780"/>
                </a:cubicBezTo>
                <a:cubicBezTo>
                  <a:pt x="2162810" y="1216660"/>
                  <a:pt x="2019935" y="1286510"/>
                  <a:pt x="1892300" y="1369060"/>
                </a:cubicBezTo>
                <a:cubicBezTo>
                  <a:pt x="1678305" y="1506855"/>
                  <a:pt x="1488440" y="1701800"/>
                  <a:pt x="1364615" y="1938020"/>
                </a:cubicBezTo>
                <a:cubicBezTo>
                  <a:pt x="1360170" y="1944370"/>
                  <a:pt x="1360170" y="1945640"/>
                  <a:pt x="1359535" y="1948180"/>
                </a:cubicBezTo>
                <a:lnTo>
                  <a:pt x="1367155" y="1948180"/>
                </a:lnTo>
                <a:cubicBezTo>
                  <a:pt x="1367790" y="1947545"/>
                  <a:pt x="1367790" y="1946910"/>
                  <a:pt x="1368425" y="1945640"/>
                </a:cubicBezTo>
                <a:cubicBezTo>
                  <a:pt x="1590675" y="1526540"/>
                  <a:pt x="1970405" y="1271905"/>
                  <a:pt x="2434590" y="1131570"/>
                </a:cubicBezTo>
                <a:cubicBezTo>
                  <a:pt x="2557780" y="1094105"/>
                  <a:pt x="2668905" y="1050925"/>
                  <a:pt x="2772410" y="1000760"/>
                </a:cubicBezTo>
                <a:cubicBezTo>
                  <a:pt x="3077845" y="853440"/>
                  <a:pt x="3347085" y="617220"/>
                  <a:pt x="3462020" y="280670"/>
                </a:cubicBezTo>
                <a:cubicBezTo>
                  <a:pt x="3462655" y="279400"/>
                  <a:pt x="3463290" y="278130"/>
                  <a:pt x="3463290" y="276860"/>
                </a:cubicBezTo>
                <a:lnTo>
                  <a:pt x="3463290" y="255905"/>
                </a:lnTo>
                <a:cubicBezTo>
                  <a:pt x="3397885" y="462280"/>
                  <a:pt x="3269615" y="643890"/>
                  <a:pt x="3092450" y="789305"/>
                </a:cubicBezTo>
                <a:close/>
                <a:moveTo>
                  <a:pt x="2452370" y="1257935"/>
                </a:moveTo>
                <a:cubicBezTo>
                  <a:pt x="2113915" y="1397000"/>
                  <a:pt x="1852295" y="1606550"/>
                  <a:pt x="1689735" y="1915160"/>
                </a:cubicBezTo>
                <a:cubicBezTo>
                  <a:pt x="1685290" y="1925320"/>
                  <a:pt x="1675765" y="1940560"/>
                  <a:pt x="1672590" y="1948180"/>
                </a:cubicBezTo>
                <a:lnTo>
                  <a:pt x="1675765" y="1948180"/>
                </a:lnTo>
                <a:cubicBezTo>
                  <a:pt x="1742440" y="1818640"/>
                  <a:pt x="1816735" y="1708785"/>
                  <a:pt x="1920875" y="1605280"/>
                </a:cubicBezTo>
                <a:cubicBezTo>
                  <a:pt x="2224405" y="1299210"/>
                  <a:pt x="2576195" y="1230630"/>
                  <a:pt x="2763520" y="1138555"/>
                </a:cubicBezTo>
                <a:cubicBezTo>
                  <a:pt x="3079750" y="993775"/>
                  <a:pt x="3346450" y="762635"/>
                  <a:pt x="3462655" y="508635"/>
                </a:cubicBezTo>
                <a:lnTo>
                  <a:pt x="3462655" y="506095"/>
                </a:lnTo>
                <a:cubicBezTo>
                  <a:pt x="3271520" y="876300"/>
                  <a:pt x="2934970" y="1090930"/>
                  <a:pt x="2452370" y="1257935"/>
                </a:cubicBezTo>
                <a:close/>
                <a:moveTo>
                  <a:pt x="2446655" y="1211580"/>
                </a:moveTo>
                <a:cubicBezTo>
                  <a:pt x="2065020" y="1353185"/>
                  <a:pt x="1770380" y="1576705"/>
                  <a:pt x="1588770" y="1913255"/>
                </a:cubicBezTo>
                <a:cubicBezTo>
                  <a:pt x="1583690" y="1924050"/>
                  <a:pt x="1574165" y="1939925"/>
                  <a:pt x="1570990" y="1948180"/>
                </a:cubicBezTo>
                <a:lnTo>
                  <a:pt x="1574165" y="1948180"/>
                </a:lnTo>
                <a:cubicBezTo>
                  <a:pt x="1648460" y="1807210"/>
                  <a:pt x="1732280" y="1688465"/>
                  <a:pt x="1848485" y="1577340"/>
                </a:cubicBezTo>
                <a:cubicBezTo>
                  <a:pt x="2176780" y="1261745"/>
                  <a:pt x="2543175" y="1199515"/>
                  <a:pt x="2741930" y="1103630"/>
                </a:cubicBezTo>
                <a:cubicBezTo>
                  <a:pt x="3074035" y="955040"/>
                  <a:pt x="3350260" y="712470"/>
                  <a:pt x="3463925" y="434340"/>
                </a:cubicBezTo>
                <a:lnTo>
                  <a:pt x="3463925" y="431800"/>
                </a:lnTo>
                <a:cubicBezTo>
                  <a:pt x="3290570" y="808990"/>
                  <a:pt x="2941320" y="1052830"/>
                  <a:pt x="2446655" y="1211580"/>
                </a:cubicBezTo>
                <a:close/>
                <a:moveTo>
                  <a:pt x="2670810" y="1221105"/>
                </a:moveTo>
                <a:cubicBezTo>
                  <a:pt x="2272030" y="1363980"/>
                  <a:pt x="1975485" y="1563370"/>
                  <a:pt x="1794510" y="1910715"/>
                </a:cubicBezTo>
                <a:cubicBezTo>
                  <a:pt x="1789430" y="1922145"/>
                  <a:pt x="1778635" y="1939925"/>
                  <a:pt x="1775460" y="1948180"/>
                </a:cubicBezTo>
                <a:lnTo>
                  <a:pt x="1778635" y="1948180"/>
                </a:lnTo>
                <a:cubicBezTo>
                  <a:pt x="1837690" y="1830705"/>
                  <a:pt x="1903730" y="1728470"/>
                  <a:pt x="1995170" y="1632585"/>
                </a:cubicBezTo>
                <a:cubicBezTo>
                  <a:pt x="2308860" y="1311910"/>
                  <a:pt x="2590165" y="1278255"/>
                  <a:pt x="2829560" y="1152525"/>
                </a:cubicBezTo>
                <a:cubicBezTo>
                  <a:pt x="3082925" y="1025525"/>
                  <a:pt x="3308985" y="847725"/>
                  <a:pt x="3456305" y="596265"/>
                </a:cubicBezTo>
                <a:cubicBezTo>
                  <a:pt x="3458210" y="591820"/>
                  <a:pt x="3460750" y="588010"/>
                  <a:pt x="3463925" y="584200"/>
                </a:cubicBezTo>
                <a:lnTo>
                  <a:pt x="3463925" y="576580"/>
                </a:lnTo>
                <a:cubicBezTo>
                  <a:pt x="3288030" y="885190"/>
                  <a:pt x="3005455" y="1082040"/>
                  <a:pt x="2670810" y="1221105"/>
                </a:cubicBezTo>
                <a:close/>
                <a:moveTo>
                  <a:pt x="2653030" y="979805"/>
                </a:moveTo>
                <a:cubicBezTo>
                  <a:pt x="3046730" y="778510"/>
                  <a:pt x="3376930" y="434975"/>
                  <a:pt x="3381375" y="635"/>
                </a:cubicBezTo>
                <a:lnTo>
                  <a:pt x="3380740" y="635"/>
                </a:lnTo>
                <a:cubicBezTo>
                  <a:pt x="3360420" y="441325"/>
                  <a:pt x="3065145" y="752475"/>
                  <a:pt x="2687320" y="957580"/>
                </a:cubicBezTo>
                <a:cubicBezTo>
                  <a:pt x="2514600" y="1056640"/>
                  <a:pt x="2291080" y="1122045"/>
                  <a:pt x="2115185" y="1214120"/>
                </a:cubicBezTo>
                <a:cubicBezTo>
                  <a:pt x="1834515" y="1356995"/>
                  <a:pt x="1593215" y="1546225"/>
                  <a:pt x="1405255" y="1804670"/>
                </a:cubicBezTo>
                <a:cubicBezTo>
                  <a:pt x="1391920" y="1819910"/>
                  <a:pt x="1323975" y="1925320"/>
                  <a:pt x="1311910" y="1948180"/>
                </a:cubicBezTo>
                <a:lnTo>
                  <a:pt x="1313815" y="1948180"/>
                </a:lnTo>
                <a:cubicBezTo>
                  <a:pt x="1315085" y="1946275"/>
                  <a:pt x="1316990" y="1943735"/>
                  <a:pt x="1319530" y="1940560"/>
                </a:cubicBezTo>
                <a:cubicBezTo>
                  <a:pt x="1744980" y="1236980"/>
                  <a:pt x="2419350" y="1118870"/>
                  <a:pt x="2653030" y="979805"/>
                </a:cubicBezTo>
                <a:close/>
                <a:moveTo>
                  <a:pt x="3430270" y="1948180"/>
                </a:moveTo>
                <a:cubicBezTo>
                  <a:pt x="3441700" y="1941195"/>
                  <a:pt x="3452495" y="1934845"/>
                  <a:pt x="3463290" y="1928495"/>
                </a:cubicBezTo>
                <a:lnTo>
                  <a:pt x="3463290" y="1919605"/>
                </a:lnTo>
                <a:cubicBezTo>
                  <a:pt x="3448050" y="1928495"/>
                  <a:pt x="3432175" y="1938020"/>
                  <a:pt x="3416300" y="1947545"/>
                </a:cubicBezTo>
                <a:lnTo>
                  <a:pt x="3430270" y="1947545"/>
                </a:lnTo>
                <a:close/>
                <a:moveTo>
                  <a:pt x="3275330" y="1948180"/>
                </a:moveTo>
                <a:lnTo>
                  <a:pt x="3280410" y="1948180"/>
                </a:lnTo>
                <a:cubicBezTo>
                  <a:pt x="3347085" y="1892300"/>
                  <a:pt x="3436620" y="1847850"/>
                  <a:pt x="3462655" y="1828165"/>
                </a:cubicBezTo>
                <a:lnTo>
                  <a:pt x="3462655" y="1823720"/>
                </a:lnTo>
                <a:cubicBezTo>
                  <a:pt x="3446145" y="1833245"/>
                  <a:pt x="3426460" y="1847215"/>
                  <a:pt x="3409315" y="1857375"/>
                </a:cubicBezTo>
                <a:cubicBezTo>
                  <a:pt x="3366135" y="1884045"/>
                  <a:pt x="3312160" y="1914525"/>
                  <a:pt x="3275330" y="1948180"/>
                </a:cubicBezTo>
                <a:close/>
                <a:moveTo>
                  <a:pt x="2944495" y="1502410"/>
                </a:moveTo>
                <a:cubicBezTo>
                  <a:pt x="2760345" y="1619250"/>
                  <a:pt x="2637155" y="1769110"/>
                  <a:pt x="2578100" y="1948180"/>
                </a:cubicBezTo>
                <a:lnTo>
                  <a:pt x="2581275" y="1948180"/>
                </a:lnTo>
                <a:cubicBezTo>
                  <a:pt x="2640330" y="1770380"/>
                  <a:pt x="2762885" y="1621790"/>
                  <a:pt x="2945765" y="1505585"/>
                </a:cubicBezTo>
                <a:cubicBezTo>
                  <a:pt x="3167380" y="1364615"/>
                  <a:pt x="3333750" y="1235075"/>
                  <a:pt x="3463290" y="1099820"/>
                </a:cubicBezTo>
                <a:lnTo>
                  <a:pt x="3463290" y="1094740"/>
                </a:lnTo>
                <a:cubicBezTo>
                  <a:pt x="3333750" y="1229995"/>
                  <a:pt x="3167380" y="1360805"/>
                  <a:pt x="2944495" y="1502410"/>
                </a:cubicBezTo>
                <a:close/>
                <a:moveTo>
                  <a:pt x="2359660" y="993140"/>
                </a:moveTo>
                <a:cubicBezTo>
                  <a:pt x="2701290" y="739775"/>
                  <a:pt x="2932430" y="359410"/>
                  <a:pt x="3053715" y="0"/>
                </a:cubicBezTo>
                <a:lnTo>
                  <a:pt x="3053080" y="0"/>
                </a:lnTo>
                <a:cubicBezTo>
                  <a:pt x="2882900" y="452755"/>
                  <a:pt x="2643505" y="814705"/>
                  <a:pt x="2239645" y="1071245"/>
                </a:cubicBezTo>
                <a:cubicBezTo>
                  <a:pt x="2137410" y="1139190"/>
                  <a:pt x="2018030" y="1186815"/>
                  <a:pt x="1905000" y="1250950"/>
                </a:cubicBezTo>
                <a:cubicBezTo>
                  <a:pt x="1597025" y="1424305"/>
                  <a:pt x="1347470" y="1659255"/>
                  <a:pt x="1165860" y="1948180"/>
                </a:cubicBezTo>
                <a:lnTo>
                  <a:pt x="1169670" y="1948180"/>
                </a:lnTo>
                <a:cubicBezTo>
                  <a:pt x="1177290" y="1939290"/>
                  <a:pt x="1185545" y="1920240"/>
                  <a:pt x="1189990" y="1917065"/>
                </a:cubicBezTo>
                <a:cubicBezTo>
                  <a:pt x="1633220" y="1265555"/>
                  <a:pt x="2082165" y="1219835"/>
                  <a:pt x="2359660" y="993140"/>
                </a:cubicBezTo>
                <a:close/>
                <a:moveTo>
                  <a:pt x="2176145" y="1163955"/>
                </a:moveTo>
                <a:cubicBezTo>
                  <a:pt x="2545080" y="1012190"/>
                  <a:pt x="2832735" y="760730"/>
                  <a:pt x="3031490" y="415290"/>
                </a:cubicBezTo>
                <a:cubicBezTo>
                  <a:pt x="3116580" y="267970"/>
                  <a:pt x="3173730" y="123825"/>
                  <a:pt x="3213100" y="0"/>
                </a:cubicBezTo>
                <a:lnTo>
                  <a:pt x="3209925" y="0"/>
                </a:lnTo>
                <a:cubicBezTo>
                  <a:pt x="3169920" y="123825"/>
                  <a:pt x="3113405" y="266700"/>
                  <a:pt x="3028950" y="413385"/>
                </a:cubicBezTo>
                <a:cubicBezTo>
                  <a:pt x="2830830" y="758190"/>
                  <a:pt x="2543175" y="1009015"/>
                  <a:pt x="2175510" y="1160145"/>
                </a:cubicBezTo>
                <a:cubicBezTo>
                  <a:pt x="1953895" y="1250315"/>
                  <a:pt x="1757680" y="1369060"/>
                  <a:pt x="1592580" y="1513205"/>
                </a:cubicBezTo>
                <a:cubicBezTo>
                  <a:pt x="1456055" y="1632585"/>
                  <a:pt x="1338580" y="1770380"/>
                  <a:pt x="1243965" y="1923415"/>
                </a:cubicBezTo>
                <a:cubicBezTo>
                  <a:pt x="1238885" y="1931670"/>
                  <a:pt x="1233805" y="1939290"/>
                  <a:pt x="1229360" y="1947545"/>
                </a:cubicBezTo>
                <a:lnTo>
                  <a:pt x="1233170" y="1947545"/>
                </a:lnTo>
                <a:cubicBezTo>
                  <a:pt x="1237615" y="1939925"/>
                  <a:pt x="1242060" y="1932940"/>
                  <a:pt x="1246505" y="1925320"/>
                </a:cubicBezTo>
                <a:cubicBezTo>
                  <a:pt x="1456690" y="1585595"/>
                  <a:pt x="1769745" y="1329055"/>
                  <a:pt x="2176145" y="1163955"/>
                </a:cubicBezTo>
                <a:close/>
                <a:moveTo>
                  <a:pt x="3158490" y="1948180"/>
                </a:moveTo>
                <a:lnTo>
                  <a:pt x="3159760" y="1948180"/>
                </a:lnTo>
                <a:cubicBezTo>
                  <a:pt x="3195955" y="1911350"/>
                  <a:pt x="3235325" y="1871980"/>
                  <a:pt x="3286125" y="1840865"/>
                </a:cubicBezTo>
                <a:cubicBezTo>
                  <a:pt x="3314065" y="1823720"/>
                  <a:pt x="3432175" y="1747520"/>
                  <a:pt x="3463290" y="1725295"/>
                </a:cubicBezTo>
                <a:lnTo>
                  <a:pt x="3463290" y="1722755"/>
                </a:lnTo>
                <a:cubicBezTo>
                  <a:pt x="3461385" y="1724025"/>
                  <a:pt x="3458845" y="1725295"/>
                  <a:pt x="3456305" y="1726565"/>
                </a:cubicBezTo>
                <a:cubicBezTo>
                  <a:pt x="3364230" y="1791335"/>
                  <a:pt x="3211195" y="1870075"/>
                  <a:pt x="3158490" y="1948180"/>
                </a:cubicBezTo>
                <a:close/>
                <a:moveTo>
                  <a:pt x="2705100" y="1868170"/>
                </a:moveTo>
                <a:cubicBezTo>
                  <a:pt x="2693670" y="1894205"/>
                  <a:pt x="2683510" y="1920875"/>
                  <a:pt x="2675255" y="1948180"/>
                </a:cubicBezTo>
                <a:lnTo>
                  <a:pt x="2678430" y="1948180"/>
                </a:lnTo>
                <a:cubicBezTo>
                  <a:pt x="2728595" y="1786255"/>
                  <a:pt x="2834640" y="1647825"/>
                  <a:pt x="2995295" y="1536700"/>
                </a:cubicBezTo>
                <a:cubicBezTo>
                  <a:pt x="3185795" y="1405255"/>
                  <a:pt x="3395345" y="1241425"/>
                  <a:pt x="3462655" y="1160145"/>
                </a:cubicBezTo>
                <a:lnTo>
                  <a:pt x="3462655" y="1157605"/>
                </a:lnTo>
                <a:cubicBezTo>
                  <a:pt x="3079115" y="1533525"/>
                  <a:pt x="2854960" y="1543050"/>
                  <a:pt x="2705100" y="1868170"/>
                </a:cubicBezTo>
                <a:close/>
                <a:moveTo>
                  <a:pt x="2924810" y="1699260"/>
                </a:moveTo>
                <a:cubicBezTo>
                  <a:pt x="2846705" y="1778000"/>
                  <a:pt x="2793365" y="1864995"/>
                  <a:pt x="2764790" y="1947545"/>
                </a:cubicBezTo>
                <a:lnTo>
                  <a:pt x="2768600" y="1947545"/>
                </a:lnTo>
                <a:cubicBezTo>
                  <a:pt x="2769870" y="1943100"/>
                  <a:pt x="2770505" y="1937385"/>
                  <a:pt x="2773045" y="1934210"/>
                </a:cubicBezTo>
                <a:cubicBezTo>
                  <a:pt x="2827020" y="1798955"/>
                  <a:pt x="2919095" y="1690370"/>
                  <a:pt x="3053715" y="1597025"/>
                </a:cubicBezTo>
                <a:cubicBezTo>
                  <a:pt x="3206115" y="1492885"/>
                  <a:pt x="3336925" y="1396365"/>
                  <a:pt x="3448050" y="1296035"/>
                </a:cubicBezTo>
                <a:cubicBezTo>
                  <a:pt x="3451860" y="1291590"/>
                  <a:pt x="3458210" y="1287145"/>
                  <a:pt x="3463290" y="1282700"/>
                </a:cubicBezTo>
                <a:lnTo>
                  <a:pt x="3463290" y="1278255"/>
                </a:lnTo>
                <a:cubicBezTo>
                  <a:pt x="3221990" y="1497330"/>
                  <a:pt x="3021330" y="1597660"/>
                  <a:pt x="2924810" y="1699260"/>
                </a:cubicBezTo>
                <a:close/>
                <a:moveTo>
                  <a:pt x="3051175" y="1948180"/>
                </a:moveTo>
                <a:lnTo>
                  <a:pt x="3051810" y="1948180"/>
                </a:lnTo>
                <a:cubicBezTo>
                  <a:pt x="3104515" y="1879600"/>
                  <a:pt x="3146425" y="1832610"/>
                  <a:pt x="3227070" y="1780540"/>
                </a:cubicBezTo>
                <a:cubicBezTo>
                  <a:pt x="3310890" y="1725930"/>
                  <a:pt x="3388360" y="1673860"/>
                  <a:pt x="3458210" y="1624330"/>
                </a:cubicBezTo>
                <a:cubicBezTo>
                  <a:pt x="3459480" y="1623060"/>
                  <a:pt x="3460750" y="1622425"/>
                  <a:pt x="3462020" y="1621155"/>
                </a:cubicBezTo>
                <a:lnTo>
                  <a:pt x="3462020" y="1616710"/>
                </a:lnTo>
                <a:cubicBezTo>
                  <a:pt x="3455670" y="1621155"/>
                  <a:pt x="3448050" y="1627505"/>
                  <a:pt x="3442335" y="1631315"/>
                </a:cubicBezTo>
                <a:cubicBezTo>
                  <a:pt x="3322320" y="1722755"/>
                  <a:pt x="3126105" y="1816100"/>
                  <a:pt x="3051175" y="1948180"/>
                </a:cubicBezTo>
                <a:close/>
                <a:moveTo>
                  <a:pt x="3079750" y="1784350"/>
                </a:moveTo>
                <a:cubicBezTo>
                  <a:pt x="3025140" y="1833880"/>
                  <a:pt x="2983865" y="1885315"/>
                  <a:pt x="2950845" y="1947545"/>
                </a:cubicBezTo>
                <a:lnTo>
                  <a:pt x="2954020" y="1947545"/>
                </a:lnTo>
                <a:cubicBezTo>
                  <a:pt x="3006725" y="1856105"/>
                  <a:pt x="3071495" y="1784350"/>
                  <a:pt x="3169920" y="1718945"/>
                </a:cubicBezTo>
                <a:cubicBezTo>
                  <a:pt x="3326765" y="1616710"/>
                  <a:pt x="3436620" y="1533525"/>
                  <a:pt x="3463290" y="1510665"/>
                </a:cubicBezTo>
                <a:lnTo>
                  <a:pt x="3463290" y="1508125"/>
                </a:lnTo>
                <a:cubicBezTo>
                  <a:pt x="3454400" y="1514475"/>
                  <a:pt x="3435350" y="1528445"/>
                  <a:pt x="3404870" y="1551305"/>
                </a:cubicBezTo>
                <a:cubicBezTo>
                  <a:pt x="3305175" y="1629410"/>
                  <a:pt x="3161030" y="1711960"/>
                  <a:pt x="3079750" y="1784350"/>
                </a:cubicBezTo>
                <a:close/>
                <a:moveTo>
                  <a:pt x="2930525" y="1818640"/>
                </a:moveTo>
                <a:cubicBezTo>
                  <a:pt x="2920365" y="1828800"/>
                  <a:pt x="2859405" y="1924050"/>
                  <a:pt x="2854325" y="1948180"/>
                </a:cubicBezTo>
                <a:lnTo>
                  <a:pt x="2860040" y="1948180"/>
                </a:lnTo>
                <a:cubicBezTo>
                  <a:pt x="2910840" y="1844040"/>
                  <a:pt x="2977515" y="1751330"/>
                  <a:pt x="3112135" y="1660525"/>
                </a:cubicBezTo>
                <a:cubicBezTo>
                  <a:pt x="3232785" y="1579245"/>
                  <a:pt x="3422650" y="1443355"/>
                  <a:pt x="3463290" y="1401445"/>
                </a:cubicBezTo>
                <a:lnTo>
                  <a:pt x="3463290" y="1392555"/>
                </a:lnTo>
                <a:cubicBezTo>
                  <a:pt x="3449955" y="1403350"/>
                  <a:pt x="3435985" y="1415415"/>
                  <a:pt x="3422650" y="1426210"/>
                </a:cubicBezTo>
                <a:cubicBezTo>
                  <a:pt x="3207385" y="1602740"/>
                  <a:pt x="3030220" y="1681480"/>
                  <a:pt x="2930525" y="1818640"/>
                </a:cubicBezTo>
                <a:close/>
              </a:path>
            </a:pathLst>
          </a:custGeom>
          <a:gradFill>
            <a:gsLst>
              <a:gs pos="0">
                <a:srgbClr val="08303F">
                  <a:alpha val="12549"/>
                </a:srgbClr>
              </a:gs>
              <a:gs pos="100000">
                <a:srgbClr val="000000">
                  <a:alpha val="30980"/>
                </a:srgbClr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" name="Google Shape;49;p7"/>
          <p:cNvSpPr txBox="1">
            <a:spLocks noGrp="1"/>
          </p:cNvSpPr>
          <p:nvPr>
            <p:ph type="title"/>
          </p:nvPr>
        </p:nvSpPr>
        <p:spPr>
          <a:xfrm>
            <a:off x="975250" y="1065267"/>
            <a:ext cx="71934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body" idx="1"/>
          </p:nvPr>
        </p:nvSpPr>
        <p:spPr>
          <a:xfrm>
            <a:off x="975250" y="1575125"/>
            <a:ext cx="2202900" cy="270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▫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body" idx="2"/>
          </p:nvPr>
        </p:nvSpPr>
        <p:spPr>
          <a:xfrm>
            <a:off x="3470356" y="1575125"/>
            <a:ext cx="2202900" cy="270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▫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body" idx="3"/>
          </p:nvPr>
        </p:nvSpPr>
        <p:spPr>
          <a:xfrm>
            <a:off x="5975475" y="1575125"/>
            <a:ext cx="2202900" cy="270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▫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4" name="Google Shape;54;p7"/>
          <p:cNvSpPr/>
          <p:nvPr/>
        </p:nvSpPr>
        <p:spPr>
          <a:xfrm>
            <a:off x="-1631526" y="3519949"/>
            <a:ext cx="4361569" cy="4289199"/>
          </a:xfrm>
          <a:custGeom>
            <a:avLst/>
            <a:gdLst/>
            <a:ahLst/>
            <a:cxnLst/>
            <a:rect l="l" t="t" r="r" b="b"/>
            <a:pathLst>
              <a:path w="3947121" h="3881628" extrusionOk="0">
                <a:moveTo>
                  <a:pt x="1064704" y="2536431"/>
                </a:moveTo>
                <a:lnTo>
                  <a:pt x="1064704" y="2505227"/>
                </a:lnTo>
                <a:lnTo>
                  <a:pt x="1095908" y="2505227"/>
                </a:lnTo>
                <a:lnTo>
                  <a:pt x="1095908" y="2473681"/>
                </a:lnTo>
                <a:lnTo>
                  <a:pt x="1064704" y="2473681"/>
                </a:lnTo>
                <a:lnTo>
                  <a:pt x="1064704" y="2442477"/>
                </a:lnTo>
                <a:lnTo>
                  <a:pt x="1033158" y="2442477"/>
                </a:lnTo>
                <a:lnTo>
                  <a:pt x="1033158" y="2473681"/>
                </a:lnTo>
                <a:lnTo>
                  <a:pt x="1001954" y="2473681"/>
                </a:lnTo>
                <a:lnTo>
                  <a:pt x="1001954" y="2505227"/>
                </a:lnTo>
                <a:lnTo>
                  <a:pt x="1033158" y="2505227"/>
                </a:lnTo>
                <a:lnTo>
                  <a:pt x="1033158" y="2536431"/>
                </a:lnTo>
                <a:lnTo>
                  <a:pt x="1064704" y="2536431"/>
                </a:lnTo>
                <a:close/>
                <a:moveTo>
                  <a:pt x="1202207" y="2537803"/>
                </a:moveTo>
                <a:lnTo>
                  <a:pt x="1202207" y="2505570"/>
                </a:lnTo>
                <a:lnTo>
                  <a:pt x="1234440" y="2505570"/>
                </a:lnTo>
                <a:lnTo>
                  <a:pt x="1234440" y="2473338"/>
                </a:lnTo>
                <a:lnTo>
                  <a:pt x="1202207" y="2473338"/>
                </a:lnTo>
                <a:lnTo>
                  <a:pt x="1202207" y="2441105"/>
                </a:lnTo>
                <a:lnTo>
                  <a:pt x="1169975" y="2441105"/>
                </a:lnTo>
                <a:lnTo>
                  <a:pt x="1169975" y="2473338"/>
                </a:lnTo>
                <a:lnTo>
                  <a:pt x="1137742" y="2473338"/>
                </a:lnTo>
                <a:lnTo>
                  <a:pt x="1137742" y="2505570"/>
                </a:lnTo>
                <a:lnTo>
                  <a:pt x="1169975" y="2505570"/>
                </a:lnTo>
                <a:lnTo>
                  <a:pt x="1169975" y="2537803"/>
                </a:lnTo>
                <a:lnTo>
                  <a:pt x="1202207" y="2537803"/>
                </a:lnTo>
                <a:close/>
                <a:moveTo>
                  <a:pt x="1270787" y="2674963"/>
                </a:moveTo>
                <a:lnTo>
                  <a:pt x="1270787" y="2642730"/>
                </a:lnTo>
                <a:lnTo>
                  <a:pt x="1303020" y="2642730"/>
                </a:lnTo>
                <a:lnTo>
                  <a:pt x="1303020" y="2610498"/>
                </a:lnTo>
                <a:lnTo>
                  <a:pt x="1270787" y="2610498"/>
                </a:lnTo>
                <a:lnTo>
                  <a:pt x="1270787" y="2578265"/>
                </a:lnTo>
                <a:lnTo>
                  <a:pt x="1238555" y="2578265"/>
                </a:lnTo>
                <a:lnTo>
                  <a:pt x="1238555" y="2610498"/>
                </a:lnTo>
                <a:lnTo>
                  <a:pt x="1206322" y="2610498"/>
                </a:lnTo>
                <a:lnTo>
                  <a:pt x="1206322" y="2642730"/>
                </a:lnTo>
                <a:lnTo>
                  <a:pt x="1238555" y="2642730"/>
                </a:lnTo>
                <a:lnTo>
                  <a:pt x="1238555" y="2674963"/>
                </a:lnTo>
                <a:lnTo>
                  <a:pt x="1270787" y="2674963"/>
                </a:lnTo>
                <a:close/>
                <a:moveTo>
                  <a:pt x="1133627" y="2400643"/>
                </a:moveTo>
                <a:lnTo>
                  <a:pt x="1133627" y="2368410"/>
                </a:lnTo>
                <a:lnTo>
                  <a:pt x="1165860" y="2368410"/>
                </a:lnTo>
                <a:lnTo>
                  <a:pt x="1165860" y="2336178"/>
                </a:lnTo>
                <a:lnTo>
                  <a:pt x="1133627" y="2336178"/>
                </a:lnTo>
                <a:lnTo>
                  <a:pt x="1133627" y="2303945"/>
                </a:lnTo>
                <a:lnTo>
                  <a:pt x="1101395" y="2303945"/>
                </a:lnTo>
                <a:lnTo>
                  <a:pt x="1101395" y="2336178"/>
                </a:lnTo>
                <a:lnTo>
                  <a:pt x="1069162" y="2336178"/>
                </a:lnTo>
                <a:lnTo>
                  <a:pt x="1069162" y="2368410"/>
                </a:lnTo>
                <a:lnTo>
                  <a:pt x="1101395" y="2368410"/>
                </a:lnTo>
                <a:lnTo>
                  <a:pt x="1101395" y="2400643"/>
                </a:lnTo>
                <a:lnTo>
                  <a:pt x="1133627" y="2400643"/>
                </a:lnTo>
                <a:close/>
                <a:moveTo>
                  <a:pt x="996124" y="2399271"/>
                </a:moveTo>
                <a:lnTo>
                  <a:pt x="996124" y="2368067"/>
                </a:lnTo>
                <a:lnTo>
                  <a:pt x="1027328" y="2368067"/>
                </a:lnTo>
                <a:lnTo>
                  <a:pt x="1027328" y="2336521"/>
                </a:lnTo>
                <a:lnTo>
                  <a:pt x="996124" y="2336521"/>
                </a:lnTo>
                <a:lnTo>
                  <a:pt x="996124" y="2305317"/>
                </a:lnTo>
                <a:lnTo>
                  <a:pt x="964578" y="2305317"/>
                </a:lnTo>
                <a:lnTo>
                  <a:pt x="964578" y="2336521"/>
                </a:lnTo>
                <a:lnTo>
                  <a:pt x="933374" y="2336521"/>
                </a:lnTo>
                <a:lnTo>
                  <a:pt x="933374" y="2368067"/>
                </a:lnTo>
                <a:lnTo>
                  <a:pt x="964578" y="2368067"/>
                </a:lnTo>
                <a:lnTo>
                  <a:pt x="964578" y="2399271"/>
                </a:lnTo>
                <a:lnTo>
                  <a:pt x="996124" y="2399271"/>
                </a:lnTo>
                <a:close/>
                <a:moveTo>
                  <a:pt x="651167" y="1981962"/>
                </a:moveTo>
                <a:lnTo>
                  <a:pt x="651167" y="1954530"/>
                </a:lnTo>
                <a:lnTo>
                  <a:pt x="678599" y="1954530"/>
                </a:lnTo>
                <a:lnTo>
                  <a:pt x="678599" y="1927098"/>
                </a:lnTo>
                <a:lnTo>
                  <a:pt x="651167" y="1927098"/>
                </a:lnTo>
                <a:lnTo>
                  <a:pt x="651167" y="1899666"/>
                </a:lnTo>
                <a:lnTo>
                  <a:pt x="623735" y="1899666"/>
                </a:lnTo>
                <a:lnTo>
                  <a:pt x="623735" y="1927098"/>
                </a:lnTo>
                <a:lnTo>
                  <a:pt x="596303" y="1927098"/>
                </a:lnTo>
                <a:lnTo>
                  <a:pt x="596303" y="1954530"/>
                </a:lnTo>
                <a:lnTo>
                  <a:pt x="623735" y="1954530"/>
                </a:lnTo>
                <a:lnTo>
                  <a:pt x="623735" y="1981962"/>
                </a:lnTo>
                <a:lnTo>
                  <a:pt x="651167" y="1981962"/>
                </a:lnTo>
                <a:close/>
                <a:moveTo>
                  <a:pt x="720090" y="2120494"/>
                </a:moveTo>
                <a:lnTo>
                  <a:pt x="720090" y="2092033"/>
                </a:lnTo>
                <a:lnTo>
                  <a:pt x="748551" y="2092033"/>
                </a:lnTo>
                <a:lnTo>
                  <a:pt x="748551" y="2063915"/>
                </a:lnTo>
                <a:lnTo>
                  <a:pt x="720090" y="2063915"/>
                </a:lnTo>
                <a:lnTo>
                  <a:pt x="720090" y="2035454"/>
                </a:lnTo>
                <a:lnTo>
                  <a:pt x="691972" y="2035454"/>
                </a:lnTo>
                <a:lnTo>
                  <a:pt x="691972" y="2063915"/>
                </a:lnTo>
                <a:lnTo>
                  <a:pt x="663511" y="2063915"/>
                </a:lnTo>
                <a:lnTo>
                  <a:pt x="663511" y="2092033"/>
                </a:lnTo>
                <a:lnTo>
                  <a:pt x="691972" y="2092033"/>
                </a:lnTo>
                <a:lnTo>
                  <a:pt x="691972" y="2120494"/>
                </a:lnTo>
                <a:lnTo>
                  <a:pt x="720090" y="2120494"/>
                </a:lnTo>
                <a:close/>
                <a:moveTo>
                  <a:pt x="858279" y="2123580"/>
                </a:moveTo>
                <a:lnTo>
                  <a:pt x="858279" y="2093062"/>
                </a:lnTo>
                <a:lnTo>
                  <a:pt x="888797" y="2093062"/>
                </a:lnTo>
                <a:lnTo>
                  <a:pt x="888797" y="2062886"/>
                </a:lnTo>
                <a:lnTo>
                  <a:pt x="858279" y="2062886"/>
                </a:lnTo>
                <a:lnTo>
                  <a:pt x="858279" y="2032368"/>
                </a:lnTo>
                <a:lnTo>
                  <a:pt x="828103" y="2032368"/>
                </a:lnTo>
                <a:lnTo>
                  <a:pt x="828103" y="2062886"/>
                </a:lnTo>
                <a:lnTo>
                  <a:pt x="797585" y="2062886"/>
                </a:lnTo>
                <a:lnTo>
                  <a:pt x="797585" y="2093062"/>
                </a:lnTo>
                <a:lnTo>
                  <a:pt x="828103" y="2093062"/>
                </a:lnTo>
                <a:lnTo>
                  <a:pt x="828103" y="2123580"/>
                </a:lnTo>
                <a:lnTo>
                  <a:pt x="858279" y="2123580"/>
                </a:lnTo>
                <a:close/>
                <a:moveTo>
                  <a:pt x="927202" y="2261768"/>
                </a:moveTo>
                <a:lnTo>
                  <a:pt x="927202" y="2230565"/>
                </a:lnTo>
                <a:lnTo>
                  <a:pt x="958405" y="2230565"/>
                </a:lnTo>
                <a:lnTo>
                  <a:pt x="958405" y="2199704"/>
                </a:lnTo>
                <a:lnTo>
                  <a:pt x="927202" y="2199704"/>
                </a:lnTo>
                <a:lnTo>
                  <a:pt x="927202" y="2168500"/>
                </a:lnTo>
                <a:lnTo>
                  <a:pt x="896341" y="2168500"/>
                </a:lnTo>
                <a:lnTo>
                  <a:pt x="896341" y="2199704"/>
                </a:lnTo>
                <a:lnTo>
                  <a:pt x="865137" y="2199704"/>
                </a:lnTo>
                <a:lnTo>
                  <a:pt x="865137" y="2230565"/>
                </a:lnTo>
                <a:lnTo>
                  <a:pt x="896341" y="2230565"/>
                </a:lnTo>
                <a:lnTo>
                  <a:pt x="896341" y="2261768"/>
                </a:lnTo>
                <a:lnTo>
                  <a:pt x="927202" y="2261768"/>
                </a:lnTo>
                <a:close/>
                <a:moveTo>
                  <a:pt x="789356" y="2259025"/>
                </a:moveTo>
                <a:lnTo>
                  <a:pt x="789356" y="2229879"/>
                </a:lnTo>
                <a:lnTo>
                  <a:pt x="818502" y="2229879"/>
                </a:lnTo>
                <a:lnTo>
                  <a:pt x="818502" y="2200389"/>
                </a:lnTo>
                <a:lnTo>
                  <a:pt x="789356" y="2200389"/>
                </a:lnTo>
                <a:lnTo>
                  <a:pt x="789356" y="2171243"/>
                </a:lnTo>
                <a:lnTo>
                  <a:pt x="759866" y="2171243"/>
                </a:lnTo>
                <a:lnTo>
                  <a:pt x="759866" y="2200389"/>
                </a:lnTo>
                <a:lnTo>
                  <a:pt x="730720" y="2200389"/>
                </a:lnTo>
                <a:lnTo>
                  <a:pt x="730720" y="2229879"/>
                </a:lnTo>
                <a:lnTo>
                  <a:pt x="759866" y="2229879"/>
                </a:lnTo>
                <a:lnTo>
                  <a:pt x="759866" y="2259025"/>
                </a:lnTo>
                <a:lnTo>
                  <a:pt x="789356" y="2259025"/>
                </a:lnTo>
                <a:close/>
                <a:moveTo>
                  <a:pt x="1888007" y="2812123"/>
                </a:moveTo>
                <a:lnTo>
                  <a:pt x="1888007" y="2779890"/>
                </a:lnTo>
                <a:lnTo>
                  <a:pt x="1920240" y="2779890"/>
                </a:lnTo>
                <a:lnTo>
                  <a:pt x="1920240" y="2747658"/>
                </a:lnTo>
                <a:lnTo>
                  <a:pt x="1888007" y="2747658"/>
                </a:lnTo>
                <a:lnTo>
                  <a:pt x="1888007" y="2715425"/>
                </a:lnTo>
                <a:lnTo>
                  <a:pt x="1855775" y="2715425"/>
                </a:lnTo>
                <a:lnTo>
                  <a:pt x="1855775" y="2747658"/>
                </a:lnTo>
                <a:lnTo>
                  <a:pt x="1823542" y="2747658"/>
                </a:lnTo>
                <a:lnTo>
                  <a:pt x="1823542" y="2779890"/>
                </a:lnTo>
                <a:lnTo>
                  <a:pt x="1855775" y="2779890"/>
                </a:lnTo>
                <a:lnTo>
                  <a:pt x="1855775" y="2812123"/>
                </a:lnTo>
                <a:lnTo>
                  <a:pt x="1888007" y="2812123"/>
                </a:lnTo>
                <a:close/>
                <a:moveTo>
                  <a:pt x="1750847" y="2812123"/>
                </a:moveTo>
                <a:lnTo>
                  <a:pt x="1750847" y="2779890"/>
                </a:lnTo>
                <a:lnTo>
                  <a:pt x="1783080" y="2779890"/>
                </a:lnTo>
                <a:lnTo>
                  <a:pt x="1783080" y="2747658"/>
                </a:lnTo>
                <a:lnTo>
                  <a:pt x="1750847" y="2747658"/>
                </a:lnTo>
                <a:lnTo>
                  <a:pt x="1750847" y="2715425"/>
                </a:lnTo>
                <a:lnTo>
                  <a:pt x="1718615" y="2715425"/>
                </a:lnTo>
                <a:lnTo>
                  <a:pt x="1718615" y="2747658"/>
                </a:lnTo>
                <a:lnTo>
                  <a:pt x="1686382" y="2747658"/>
                </a:lnTo>
                <a:lnTo>
                  <a:pt x="1686382" y="2779890"/>
                </a:lnTo>
                <a:lnTo>
                  <a:pt x="1718615" y="2779890"/>
                </a:lnTo>
                <a:lnTo>
                  <a:pt x="1718615" y="2812123"/>
                </a:lnTo>
                <a:lnTo>
                  <a:pt x="1750847" y="2812123"/>
                </a:lnTo>
                <a:close/>
                <a:moveTo>
                  <a:pt x="1819427" y="2674963"/>
                </a:moveTo>
                <a:lnTo>
                  <a:pt x="1819427" y="2642730"/>
                </a:lnTo>
                <a:lnTo>
                  <a:pt x="1851660" y="2642730"/>
                </a:lnTo>
                <a:lnTo>
                  <a:pt x="1851660" y="2610498"/>
                </a:lnTo>
                <a:lnTo>
                  <a:pt x="1819427" y="2610498"/>
                </a:lnTo>
                <a:lnTo>
                  <a:pt x="1819427" y="2578265"/>
                </a:lnTo>
                <a:lnTo>
                  <a:pt x="1787195" y="2578265"/>
                </a:lnTo>
                <a:lnTo>
                  <a:pt x="1787195" y="2610498"/>
                </a:lnTo>
                <a:lnTo>
                  <a:pt x="1754962" y="2610498"/>
                </a:lnTo>
                <a:lnTo>
                  <a:pt x="1754962" y="2642730"/>
                </a:lnTo>
                <a:lnTo>
                  <a:pt x="1787195" y="2642730"/>
                </a:lnTo>
                <a:lnTo>
                  <a:pt x="1787195" y="2674963"/>
                </a:lnTo>
                <a:lnTo>
                  <a:pt x="1819427" y="2674963"/>
                </a:lnTo>
                <a:close/>
                <a:moveTo>
                  <a:pt x="691972" y="1761134"/>
                </a:moveTo>
                <a:lnTo>
                  <a:pt x="691972" y="1789595"/>
                </a:lnTo>
                <a:lnTo>
                  <a:pt x="663511" y="1789595"/>
                </a:lnTo>
                <a:lnTo>
                  <a:pt x="663511" y="1817713"/>
                </a:lnTo>
                <a:lnTo>
                  <a:pt x="691972" y="1817713"/>
                </a:lnTo>
                <a:lnTo>
                  <a:pt x="691972" y="1846174"/>
                </a:lnTo>
                <a:lnTo>
                  <a:pt x="720090" y="1846174"/>
                </a:lnTo>
                <a:lnTo>
                  <a:pt x="720090" y="1817713"/>
                </a:lnTo>
                <a:lnTo>
                  <a:pt x="748551" y="1817713"/>
                </a:lnTo>
                <a:lnTo>
                  <a:pt x="748551" y="1789595"/>
                </a:lnTo>
                <a:lnTo>
                  <a:pt x="720090" y="1789595"/>
                </a:lnTo>
                <a:lnTo>
                  <a:pt x="720090" y="1761134"/>
                </a:lnTo>
                <a:lnTo>
                  <a:pt x="691972" y="1761134"/>
                </a:lnTo>
                <a:close/>
                <a:moveTo>
                  <a:pt x="1682267" y="2674963"/>
                </a:moveTo>
                <a:lnTo>
                  <a:pt x="1682267" y="2642730"/>
                </a:lnTo>
                <a:lnTo>
                  <a:pt x="1714500" y="2642730"/>
                </a:lnTo>
                <a:lnTo>
                  <a:pt x="1714500" y="2610498"/>
                </a:lnTo>
                <a:lnTo>
                  <a:pt x="1682267" y="2610498"/>
                </a:lnTo>
                <a:lnTo>
                  <a:pt x="1682267" y="2578265"/>
                </a:lnTo>
                <a:lnTo>
                  <a:pt x="1650035" y="2578265"/>
                </a:lnTo>
                <a:lnTo>
                  <a:pt x="1650035" y="2610498"/>
                </a:lnTo>
                <a:lnTo>
                  <a:pt x="1617802" y="2610498"/>
                </a:lnTo>
                <a:lnTo>
                  <a:pt x="1617802" y="2642730"/>
                </a:lnTo>
                <a:lnTo>
                  <a:pt x="1650035" y="2642730"/>
                </a:lnTo>
                <a:lnTo>
                  <a:pt x="1650035" y="2674963"/>
                </a:lnTo>
                <a:lnTo>
                  <a:pt x="1682267" y="2674963"/>
                </a:lnTo>
                <a:close/>
                <a:moveTo>
                  <a:pt x="1476527" y="2537803"/>
                </a:moveTo>
                <a:lnTo>
                  <a:pt x="1476527" y="2505570"/>
                </a:lnTo>
                <a:lnTo>
                  <a:pt x="1508760" y="2505570"/>
                </a:lnTo>
                <a:lnTo>
                  <a:pt x="1508760" y="2473338"/>
                </a:lnTo>
                <a:lnTo>
                  <a:pt x="1476527" y="2473338"/>
                </a:lnTo>
                <a:lnTo>
                  <a:pt x="1476527" y="2441105"/>
                </a:lnTo>
                <a:lnTo>
                  <a:pt x="1444295" y="2441105"/>
                </a:lnTo>
                <a:lnTo>
                  <a:pt x="1444295" y="2473338"/>
                </a:lnTo>
                <a:lnTo>
                  <a:pt x="1412062" y="2473338"/>
                </a:lnTo>
                <a:lnTo>
                  <a:pt x="1412062" y="2505570"/>
                </a:lnTo>
                <a:lnTo>
                  <a:pt x="1444295" y="2505570"/>
                </a:lnTo>
                <a:lnTo>
                  <a:pt x="1444295" y="2537803"/>
                </a:lnTo>
                <a:lnTo>
                  <a:pt x="1476527" y="2537803"/>
                </a:lnTo>
                <a:close/>
                <a:moveTo>
                  <a:pt x="1407947" y="2674963"/>
                </a:moveTo>
                <a:lnTo>
                  <a:pt x="1407947" y="2642730"/>
                </a:lnTo>
                <a:lnTo>
                  <a:pt x="1440180" y="2642730"/>
                </a:lnTo>
                <a:lnTo>
                  <a:pt x="1440180" y="2610498"/>
                </a:lnTo>
                <a:lnTo>
                  <a:pt x="1407947" y="2610498"/>
                </a:lnTo>
                <a:lnTo>
                  <a:pt x="1407947" y="2578265"/>
                </a:lnTo>
                <a:lnTo>
                  <a:pt x="1375715" y="2578265"/>
                </a:lnTo>
                <a:lnTo>
                  <a:pt x="1375715" y="2610498"/>
                </a:lnTo>
                <a:lnTo>
                  <a:pt x="1343482" y="2610498"/>
                </a:lnTo>
                <a:lnTo>
                  <a:pt x="1343482" y="2642730"/>
                </a:lnTo>
                <a:lnTo>
                  <a:pt x="1375715" y="2642730"/>
                </a:lnTo>
                <a:lnTo>
                  <a:pt x="1375715" y="2674963"/>
                </a:lnTo>
                <a:lnTo>
                  <a:pt x="1407947" y="2674963"/>
                </a:lnTo>
                <a:close/>
                <a:moveTo>
                  <a:pt x="1339367" y="2537803"/>
                </a:moveTo>
                <a:lnTo>
                  <a:pt x="1339367" y="2505570"/>
                </a:lnTo>
                <a:lnTo>
                  <a:pt x="1371600" y="2505570"/>
                </a:lnTo>
                <a:lnTo>
                  <a:pt x="1371600" y="2473338"/>
                </a:lnTo>
                <a:lnTo>
                  <a:pt x="1339367" y="2473338"/>
                </a:lnTo>
                <a:lnTo>
                  <a:pt x="1339367" y="2441105"/>
                </a:lnTo>
                <a:lnTo>
                  <a:pt x="1307135" y="2441105"/>
                </a:lnTo>
                <a:lnTo>
                  <a:pt x="1307135" y="2473338"/>
                </a:lnTo>
                <a:lnTo>
                  <a:pt x="1274902" y="2473338"/>
                </a:lnTo>
                <a:lnTo>
                  <a:pt x="1274902" y="2505570"/>
                </a:lnTo>
                <a:lnTo>
                  <a:pt x="1307135" y="2505570"/>
                </a:lnTo>
                <a:lnTo>
                  <a:pt x="1307135" y="2537803"/>
                </a:lnTo>
                <a:lnTo>
                  <a:pt x="1339367" y="2537803"/>
                </a:lnTo>
                <a:close/>
                <a:moveTo>
                  <a:pt x="1613687" y="2812123"/>
                </a:moveTo>
                <a:lnTo>
                  <a:pt x="1613687" y="2779890"/>
                </a:lnTo>
                <a:lnTo>
                  <a:pt x="1645920" y="2779890"/>
                </a:lnTo>
                <a:lnTo>
                  <a:pt x="1645920" y="2747658"/>
                </a:lnTo>
                <a:lnTo>
                  <a:pt x="1613687" y="2747658"/>
                </a:lnTo>
                <a:lnTo>
                  <a:pt x="1613687" y="2715425"/>
                </a:lnTo>
                <a:lnTo>
                  <a:pt x="1581455" y="2715425"/>
                </a:lnTo>
                <a:lnTo>
                  <a:pt x="1581455" y="2747658"/>
                </a:lnTo>
                <a:lnTo>
                  <a:pt x="1549222" y="2747658"/>
                </a:lnTo>
                <a:lnTo>
                  <a:pt x="1549222" y="2779890"/>
                </a:lnTo>
                <a:lnTo>
                  <a:pt x="1581455" y="2779890"/>
                </a:lnTo>
                <a:lnTo>
                  <a:pt x="1581455" y="2812123"/>
                </a:lnTo>
                <a:lnTo>
                  <a:pt x="1613687" y="2812123"/>
                </a:lnTo>
                <a:close/>
                <a:moveTo>
                  <a:pt x="1956587" y="2674963"/>
                </a:moveTo>
                <a:lnTo>
                  <a:pt x="1956587" y="2642730"/>
                </a:lnTo>
                <a:lnTo>
                  <a:pt x="1988820" y="2642730"/>
                </a:lnTo>
                <a:lnTo>
                  <a:pt x="1988820" y="2610498"/>
                </a:lnTo>
                <a:lnTo>
                  <a:pt x="1956587" y="2610498"/>
                </a:lnTo>
                <a:lnTo>
                  <a:pt x="1956587" y="2578265"/>
                </a:lnTo>
                <a:lnTo>
                  <a:pt x="1924355" y="2578265"/>
                </a:lnTo>
                <a:lnTo>
                  <a:pt x="1924355" y="2610498"/>
                </a:lnTo>
                <a:lnTo>
                  <a:pt x="1892122" y="2610498"/>
                </a:lnTo>
                <a:lnTo>
                  <a:pt x="1892122" y="2642730"/>
                </a:lnTo>
                <a:lnTo>
                  <a:pt x="1924355" y="2642730"/>
                </a:lnTo>
                <a:lnTo>
                  <a:pt x="1924355" y="2674963"/>
                </a:lnTo>
                <a:lnTo>
                  <a:pt x="1956587" y="2674963"/>
                </a:lnTo>
                <a:close/>
                <a:moveTo>
                  <a:pt x="2130095" y="1069505"/>
                </a:moveTo>
                <a:lnTo>
                  <a:pt x="2130095" y="1101738"/>
                </a:lnTo>
                <a:lnTo>
                  <a:pt x="2097862" y="1101738"/>
                </a:lnTo>
                <a:lnTo>
                  <a:pt x="2097862" y="1133970"/>
                </a:lnTo>
                <a:lnTo>
                  <a:pt x="2130095" y="1133970"/>
                </a:lnTo>
                <a:lnTo>
                  <a:pt x="2130095" y="1166203"/>
                </a:lnTo>
                <a:lnTo>
                  <a:pt x="2162327" y="1166203"/>
                </a:lnTo>
                <a:lnTo>
                  <a:pt x="2162327" y="1133970"/>
                </a:lnTo>
                <a:lnTo>
                  <a:pt x="2194560" y="1133970"/>
                </a:lnTo>
                <a:lnTo>
                  <a:pt x="2194560" y="1101738"/>
                </a:lnTo>
                <a:lnTo>
                  <a:pt x="2162327" y="1101738"/>
                </a:lnTo>
                <a:lnTo>
                  <a:pt x="2162327" y="1069505"/>
                </a:lnTo>
                <a:lnTo>
                  <a:pt x="2130095" y="1069505"/>
                </a:lnTo>
                <a:close/>
                <a:moveTo>
                  <a:pt x="1444295" y="1069505"/>
                </a:moveTo>
                <a:lnTo>
                  <a:pt x="1444295" y="1101738"/>
                </a:lnTo>
                <a:lnTo>
                  <a:pt x="1412062" y="1101738"/>
                </a:lnTo>
                <a:lnTo>
                  <a:pt x="1412062" y="1133970"/>
                </a:lnTo>
                <a:lnTo>
                  <a:pt x="1444295" y="1133970"/>
                </a:lnTo>
                <a:lnTo>
                  <a:pt x="1444295" y="1166203"/>
                </a:lnTo>
                <a:lnTo>
                  <a:pt x="1476527" y="1166203"/>
                </a:lnTo>
                <a:lnTo>
                  <a:pt x="1476527" y="1133970"/>
                </a:lnTo>
                <a:lnTo>
                  <a:pt x="1508760" y="1133970"/>
                </a:lnTo>
                <a:lnTo>
                  <a:pt x="1508760" y="1101738"/>
                </a:lnTo>
                <a:lnTo>
                  <a:pt x="1476527" y="1101738"/>
                </a:lnTo>
                <a:lnTo>
                  <a:pt x="1476527" y="1069505"/>
                </a:lnTo>
                <a:lnTo>
                  <a:pt x="1444295" y="1069505"/>
                </a:lnTo>
                <a:close/>
                <a:moveTo>
                  <a:pt x="1718615" y="1069505"/>
                </a:moveTo>
                <a:lnTo>
                  <a:pt x="1718615" y="1101738"/>
                </a:lnTo>
                <a:lnTo>
                  <a:pt x="1686382" y="1101738"/>
                </a:lnTo>
                <a:lnTo>
                  <a:pt x="1686382" y="1133970"/>
                </a:lnTo>
                <a:lnTo>
                  <a:pt x="1718615" y="1133970"/>
                </a:lnTo>
                <a:lnTo>
                  <a:pt x="1718615" y="1166203"/>
                </a:lnTo>
                <a:lnTo>
                  <a:pt x="1750847" y="1166203"/>
                </a:lnTo>
                <a:lnTo>
                  <a:pt x="1750847" y="1133970"/>
                </a:lnTo>
                <a:lnTo>
                  <a:pt x="1783080" y="1133970"/>
                </a:lnTo>
                <a:lnTo>
                  <a:pt x="1783080" y="1101738"/>
                </a:lnTo>
                <a:lnTo>
                  <a:pt x="1750847" y="1101738"/>
                </a:lnTo>
                <a:lnTo>
                  <a:pt x="1750847" y="1069505"/>
                </a:lnTo>
                <a:lnTo>
                  <a:pt x="1718615" y="1069505"/>
                </a:lnTo>
                <a:close/>
                <a:moveTo>
                  <a:pt x="1787195" y="1206665"/>
                </a:moveTo>
                <a:lnTo>
                  <a:pt x="1787195" y="1238898"/>
                </a:lnTo>
                <a:lnTo>
                  <a:pt x="1754962" y="1238898"/>
                </a:lnTo>
                <a:lnTo>
                  <a:pt x="1754962" y="1271130"/>
                </a:lnTo>
                <a:lnTo>
                  <a:pt x="1787195" y="1271130"/>
                </a:lnTo>
                <a:lnTo>
                  <a:pt x="1787195" y="1303363"/>
                </a:lnTo>
                <a:lnTo>
                  <a:pt x="1819427" y="1303363"/>
                </a:lnTo>
                <a:lnTo>
                  <a:pt x="1819427" y="1271130"/>
                </a:lnTo>
                <a:lnTo>
                  <a:pt x="1851660" y="1271130"/>
                </a:lnTo>
                <a:lnTo>
                  <a:pt x="1851660" y="1238898"/>
                </a:lnTo>
                <a:lnTo>
                  <a:pt x="1819427" y="1238898"/>
                </a:lnTo>
                <a:lnTo>
                  <a:pt x="1819427" y="1206665"/>
                </a:lnTo>
                <a:lnTo>
                  <a:pt x="1787195" y="1206665"/>
                </a:lnTo>
                <a:close/>
                <a:moveTo>
                  <a:pt x="1512875" y="1206665"/>
                </a:moveTo>
                <a:lnTo>
                  <a:pt x="1512875" y="1238898"/>
                </a:lnTo>
                <a:lnTo>
                  <a:pt x="1480642" y="1238898"/>
                </a:lnTo>
                <a:lnTo>
                  <a:pt x="1480642" y="1271130"/>
                </a:lnTo>
                <a:lnTo>
                  <a:pt x="1512875" y="1271130"/>
                </a:lnTo>
                <a:lnTo>
                  <a:pt x="1512875" y="1303363"/>
                </a:lnTo>
                <a:lnTo>
                  <a:pt x="1545107" y="1303363"/>
                </a:lnTo>
                <a:lnTo>
                  <a:pt x="1545107" y="1271130"/>
                </a:lnTo>
                <a:lnTo>
                  <a:pt x="1577340" y="1271130"/>
                </a:lnTo>
                <a:lnTo>
                  <a:pt x="1577340" y="1238898"/>
                </a:lnTo>
                <a:lnTo>
                  <a:pt x="1545107" y="1238898"/>
                </a:lnTo>
                <a:lnTo>
                  <a:pt x="1545107" y="1206665"/>
                </a:lnTo>
                <a:lnTo>
                  <a:pt x="1512875" y="1206665"/>
                </a:lnTo>
                <a:close/>
                <a:moveTo>
                  <a:pt x="1650035" y="1206665"/>
                </a:moveTo>
                <a:lnTo>
                  <a:pt x="1650035" y="1238898"/>
                </a:lnTo>
                <a:lnTo>
                  <a:pt x="1617802" y="1238898"/>
                </a:lnTo>
                <a:lnTo>
                  <a:pt x="1617802" y="1271130"/>
                </a:lnTo>
                <a:lnTo>
                  <a:pt x="1650035" y="1271130"/>
                </a:lnTo>
                <a:lnTo>
                  <a:pt x="1650035" y="1303363"/>
                </a:lnTo>
                <a:lnTo>
                  <a:pt x="1682267" y="1303363"/>
                </a:lnTo>
                <a:lnTo>
                  <a:pt x="1682267" y="1271130"/>
                </a:lnTo>
                <a:lnTo>
                  <a:pt x="1714500" y="1271130"/>
                </a:lnTo>
                <a:lnTo>
                  <a:pt x="1714500" y="1238898"/>
                </a:lnTo>
                <a:lnTo>
                  <a:pt x="1682267" y="1238898"/>
                </a:lnTo>
                <a:lnTo>
                  <a:pt x="1682267" y="1206665"/>
                </a:lnTo>
                <a:lnTo>
                  <a:pt x="1650035" y="1206665"/>
                </a:lnTo>
                <a:close/>
                <a:moveTo>
                  <a:pt x="2061515" y="1206665"/>
                </a:moveTo>
                <a:lnTo>
                  <a:pt x="2061515" y="1238898"/>
                </a:lnTo>
                <a:lnTo>
                  <a:pt x="2029282" y="1238898"/>
                </a:lnTo>
                <a:lnTo>
                  <a:pt x="2029282" y="1271130"/>
                </a:lnTo>
                <a:lnTo>
                  <a:pt x="2061515" y="1271130"/>
                </a:lnTo>
                <a:lnTo>
                  <a:pt x="2061515" y="1303363"/>
                </a:lnTo>
                <a:lnTo>
                  <a:pt x="2093747" y="1303363"/>
                </a:lnTo>
                <a:lnTo>
                  <a:pt x="2093747" y="1271130"/>
                </a:lnTo>
                <a:lnTo>
                  <a:pt x="2125980" y="1271130"/>
                </a:lnTo>
                <a:lnTo>
                  <a:pt x="2125980" y="1238898"/>
                </a:lnTo>
                <a:lnTo>
                  <a:pt x="2093747" y="1238898"/>
                </a:lnTo>
                <a:lnTo>
                  <a:pt x="2093747" y="1206665"/>
                </a:lnTo>
                <a:lnTo>
                  <a:pt x="2061515" y="1206665"/>
                </a:lnTo>
                <a:close/>
                <a:moveTo>
                  <a:pt x="1855775" y="1069505"/>
                </a:moveTo>
                <a:lnTo>
                  <a:pt x="1855775" y="1101738"/>
                </a:lnTo>
                <a:lnTo>
                  <a:pt x="1823542" y="1101738"/>
                </a:lnTo>
                <a:lnTo>
                  <a:pt x="1823542" y="1133970"/>
                </a:lnTo>
                <a:lnTo>
                  <a:pt x="1855775" y="1133970"/>
                </a:lnTo>
                <a:lnTo>
                  <a:pt x="1855775" y="1166203"/>
                </a:lnTo>
                <a:lnTo>
                  <a:pt x="1888007" y="1166203"/>
                </a:lnTo>
                <a:lnTo>
                  <a:pt x="1888007" y="1133970"/>
                </a:lnTo>
                <a:lnTo>
                  <a:pt x="1920240" y="1133970"/>
                </a:lnTo>
                <a:lnTo>
                  <a:pt x="1920240" y="1101738"/>
                </a:lnTo>
                <a:lnTo>
                  <a:pt x="1888007" y="1101738"/>
                </a:lnTo>
                <a:lnTo>
                  <a:pt x="1888007" y="1069505"/>
                </a:lnTo>
                <a:lnTo>
                  <a:pt x="1855775" y="1069505"/>
                </a:lnTo>
                <a:close/>
                <a:moveTo>
                  <a:pt x="1992935" y="1069505"/>
                </a:moveTo>
                <a:lnTo>
                  <a:pt x="1992935" y="1101738"/>
                </a:lnTo>
                <a:lnTo>
                  <a:pt x="1960702" y="1101738"/>
                </a:lnTo>
                <a:lnTo>
                  <a:pt x="1960702" y="1133970"/>
                </a:lnTo>
                <a:lnTo>
                  <a:pt x="1992935" y="1133970"/>
                </a:lnTo>
                <a:lnTo>
                  <a:pt x="1992935" y="1166203"/>
                </a:lnTo>
                <a:lnTo>
                  <a:pt x="2025167" y="1166203"/>
                </a:lnTo>
                <a:lnTo>
                  <a:pt x="2025167" y="1133970"/>
                </a:lnTo>
                <a:lnTo>
                  <a:pt x="2057400" y="1133970"/>
                </a:lnTo>
                <a:lnTo>
                  <a:pt x="2057400" y="1101738"/>
                </a:lnTo>
                <a:lnTo>
                  <a:pt x="2025167" y="1101738"/>
                </a:lnTo>
                <a:lnTo>
                  <a:pt x="2025167" y="1069505"/>
                </a:lnTo>
                <a:lnTo>
                  <a:pt x="1992935" y="1069505"/>
                </a:lnTo>
                <a:close/>
                <a:moveTo>
                  <a:pt x="1924355" y="1206665"/>
                </a:moveTo>
                <a:lnTo>
                  <a:pt x="1924355" y="1238898"/>
                </a:lnTo>
                <a:lnTo>
                  <a:pt x="1892122" y="1238898"/>
                </a:lnTo>
                <a:lnTo>
                  <a:pt x="1892122" y="1271130"/>
                </a:lnTo>
                <a:lnTo>
                  <a:pt x="1924355" y="1271130"/>
                </a:lnTo>
                <a:lnTo>
                  <a:pt x="1924355" y="1303363"/>
                </a:lnTo>
                <a:lnTo>
                  <a:pt x="1956587" y="1303363"/>
                </a:lnTo>
                <a:lnTo>
                  <a:pt x="1956587" y="1271130"/>
                </a:lnTo>
                <a:lnTo>
                  <a:pt x="1988820" y="1271130"/>
                </a:lnTo>
                <a:lnTo>
                  <a:pt x="1988820" y="1238898"/>
                </a:lnTo>
                <a:lnTo>
                  <a:pt x="1956587" y="1238898"/>
                </a:lnTo>
                <a:lnTo>
                  <a:pt x="1956587" y="1206665"/>
                </a:lnTo>
                <a:lnTo>
                  <a:pt x="1924355" y="1206665"/>
                </a:lnTo>
                <a:close/>
                <a:moveTo>
                  <a:pt x="1169975" y="1343825"/>
                </a:moveTo>
                <a:lnTo>
                  <a:pt x="1169975" y="1376058"/>
                </a:lnTo>
                <a:lnTo>
                  <a:pt x="1137742" y="1376058"/>
                </a:lnTo>
                <a:lnTo>
                  <a:pt x="1137742" y="1408290"/>
                </a:lnTo>
                <a:lnTo>
                  <a:pt x="1169975" y="1408290"/>
                </a:lnTo>
                <a:lnTo>
                  <a:pt x="1169975" y="1440523"/>
                </a:lnTo>
                <a:lnTo>
                  <a:pt x="1202207" y="1440523"/>
                </a:lnTo>
                <a:lnTo>
                  <a:pt x="1202207" y="1408290"/>
                </a:lnTo>
                <a:lnTo>
                  <a:pt x="1234440" y="1408290"/>
                </a:lnTo>
                <a:lnTo>
                  <a:pt x="1234440" y="1376058"/>
                </a:lnTo>
                <a:lnTo>
                  <a:pt x="1202207" y="1376058"/>
                </a:lnTo>
                <a:lnTo>
                  <a:pt x="1202207" y="1343825"/>
                </a:lnTo>
                <a:lnTo>
                  <a:pt x="1169975" y="1343825"/>
                </a:lnTo>
                <a:close/>
                <a:moveTo>
                  <a:pt x="964578" y="1482357"/>
                </a:moveTo>
                <a:lnTo>
                  <a:pt x="964578" y="1513561"/>
                </a:lnTo>
                <a:lnTo>
                  <a:pt x="933374" y="1513561"/>
                </a:lnTo>
                <a:lnTo>
                  <a:pt x="933374" y="1545107"/>
                </a:lnTo>
                <a:lnTo>
                  <a:pt x="964578" y="1545107"/>
                </a:lnTo>
                <a:lnTo>
                  <a:pt x="964578" y="1576311"/>
                </a:lnTo>
                <a:lnTo>
                  <a:pt x="996124" y="1576311"/>
                </a:lnTo>
                <a:lnTo>
                  <a:pt x="996124" y="1545107"/>
                </a:lnTo>
                <a:lnTo>
                  <a:pt x="1027328" y="1545107"/>
                </a:lnTo>
                <a:lnTo>
                  <a:pt x="1027328" y="1513561"/>
                </a:lnTo>
                <a:lnTo>
                  <a:pt x="996124" y="1513561"/>
                </a:lnTo>
                <a:lnTo>
                  <a:pt x="996124" y="1482357"/>
                </a:lnTo>
                <a:lnTo>
                  <a:pt x="964578" y="1482357"/>
                </a:lnTo>
                <a:close/>
                <a:moveTo>
                  <a:pt x="896341" y="1619860"/>
                </a:moveTo>
                <a:lnTo>
                  <a:pt x="896341" y="1651064"/>
                </a:lnTo>
                <a:lnTo>
                  <a:pt x="865137" y="1651064"/>
                </a:lnTo>
                <a:lnTo>
                  <a:pt x="865137" y="1681925"/>
                </a:lnTo>
                <a:lnTo>
                  <a:pt x="896341" y="1681925"/>
                </a:lnTo>
                <a:lnTo>
                  <a:pt x="896341" y="1713128"/>
                </a:lnTo>
                <a:lnTo>
                  <a:pt x="927202" y="1713128"/>
                </a:lnTo>
                <a:lnTo>
                  <a:pt x="927202" y="1681925"/>
                </a:lnTo>
                <a:lnTo>
                  <a:pt x="958405" y="1681925"/>
                </a:lnTo>
                <a:lnTo>
                  <a:pt x="958405" y="1651064"/>
                </a:lnTo>
                <a:lnTo>
                  <a:pt x="927202" y="1651064"/>
                </a:lnTo>
                <a:lnTo>
                  <a:pt x="927202" y="1619860"/>
                </a:lnTo>
                <a:lnTo>
                  <a:pt x="896341" y="1619860"/>
                </a:lnTo>
                <a:close/>
                <a:moveTo>
                  <a:pt x="1033158" y="1345197"/>
                </a:moveTo>
                <a:lnTo>
                  <a:pt x="1033158" y="1376401"/>
                </a:lnTo>
                <a:lnTo>
                  <a:pt x="1001954" y="1376401"/>
                </a:lnTo>
                <a:lnTo>
                  <a:pt x="1001954" y="1407947"/>
                </a:lnTo>
                <a:lnTo>
                  <a:pt x="1033158" y="1407947"/>
                </a:lnTo>
                <a:lnTo>
                  <a:pt x="1033158" y="1439151"/>
                </a:lnTo>
                <a:lnTo>
                  <a:pt x="1064704" y="1439151"/>
                </a:lnTo>
                <a:lnTo>
                  <a:pt x="1064704" y="1407947"/>
                </a:lnTo>
                <a:lnTo>
                  <a:pt x="1095908" y="1407947"/>
                </a:lnTo>
                <a:lnTo>
                  <a:pt x="1095908" y="1376401"/>
                </a:lnTo>
                <a:lnTo>
                  <a:pt x="1064704" y="1376401"/>
                </a:lnTo>
                <a:lnTo>
                  <a:pt x="1064704" y="1345197"/>
                </a:lnTo>
                <a:lnTo>
                  <a:pt x="1033158" y="1345197"/>
                </a:lnTo>
                <a:close/>
                <a:moveTo>
                  <a:pt x="1375715" y="1206665"/>
                </a:moveTo>
                <a:lnTo>
                  <a:pt x="1375715" y="1238898"/>
                </a:lnTo>
                <a:lnTo>
                  <a:pt x="1343482" y="1238898"/>
                </a:lnTo>
                <a:lnTo>
                  <a:pt x="1343482" y="1271130"/>
                </a:lnTo>
                <a:lnTo>
                  <a:pt x="1375715" y="1271130"/>
                </a:lnTo>
                <a:lnTo>
                  <a:pt x="1375715" y="1303363"/>
                </a:lnTo>
                <a:lnTo>
                  <a:pt x="1407947" y="1303363"/>
                </a:lnTo>
                <a:lnTo>
                  <a:pt x="1407947" y="1271130"/>
                </a:lnTo>
                <a:lnTo>
                  <a:pt x="1440180" y="1271130"/>
                </a:lnTo>
                <a:lnTo>
                  <a:pt x="1440180" y="1238898"/>
                </a:lnTo>
                <a:lnTo>
                  <a:pt x="1407947" y="1238898"/>
                </a:lnTo>
                <a:lnTo>
                  <a:pt x="1407947" y="1206665"/>
                </a:lnTo>
                <a:lnTo>
                  <a:pt x="1375715" y="1206665"/>
                </a:lnTo>
                <a:close/>
                <a:moveTo>
                  <a:pt x="828446" y="1485100"/>
                </a:moveTo>
                <a:lnTo>
                  <a:pt x="828446" y="1514589"/>
                </a:lnTo>
                <a:lnTo>
                  <a:pt x="798957" y="1514589"/>
                </a:lnTo>
                <a:lnTo>
                  <a:pt x="798957" y="1544079"/>
                </a:lnTo>
                <a:lnTo>
                  <a:pt x="828446" y="1544079"/>
                </a:lnTo>
                <a:lnTo>
                  <a:pt x="828446" y="1573568"/>
                </a:lnTo>
                <a:lnTo>
                  <a:pt x="857936" y="1573568"/>
                </a:lnTo>
                <a:lnTo>
                  <a:pt x="857936" y="1544079"/>
                </a:lnTo>
                <a:lnTo>
                  <a:pt x="887425" y="1544079"/>
                </a:lnTo>
                <a:lnTo>
                  <a:pt x="887425" y="1514589"/>
                </a:lnTo>
                <a:lnTo>
                  <a:pt x="857936" y="1514589"/>
                </a:lnTo>
                <a:lnTo>
                  <a:pt x="857936" y="1485100"/>
                </a:lnTo>
                <a:lnTo>
                  <a:pt x="828446" y="1485100"/>
                </a:lnTo>
                <a:close/>
                <a:moveTo>
                  <a:pt x="1238555" y="1206665"/>
                </a:moveTo>
                <a:lnTo>
                  <a:pt x="1238555" y="1238898"/>
                </a:lnTo>
                <a:lnTo>
                  <a:pt x="1206322" y="1238898"/>
                </a:lnTo>
                <a:lnTo>
                  <a:pt x="1206322" y="1271130"/>
                </a:lnTo>
                <a:lnTo>
                  <a:pt x="1238555" y="1271130"/>
                </a:lnTo>
                <a:lnTo>
                  <a:pt x="1238555" y="1303363"/>
                </a:lnTo>
                <a:lnTo>
                  <a:pt x="1270787" y="1303363"/>
                </a:lnTo>
                <a:lnTo>
                  <a:pt x="1270787" y="1271130"/>
                </a:lnTo>
                <a:lnTo>
                  <a:pt x="1303020" y="1271130"/>
                </a:lnTo>
                <a:lnTo>
                  <a:pt x="1303020" y="1238898"/>
                </a:lnTo>
                <a:lnTo>
                  <a:pt x="1270787" y="1238898"/>
                </a:lnTo>
                <a:lnTo>
                  <a:pt x="1270787" y="1206665"/>
                </a:lnTo>
                <a:lnTo>
                  <a:pt x="1238555" y="1206665"/>
                </a:lnTo>
                <a:close/>
                <a:moveTo>
                  <a:pt x="1307135" y="1343825"/>
                </a:moveTo>
                <a:lnTo>
                  <a:pt x="1307135" y="1376058"/>
                </a:lnTo>
                <a:lnTo>
                  <a:pt x="1274902" y="1376058"/>
                </a:lnTo>
                <a:lnTo>
                  <a:pt x="1274902" y="1408290"/>
                </a:lnTo>
                <a:lnTo>
                  <a:pt x="1307135" y="1408290"/>
                </a:lnTo>
                <a:lnTo>
                  <a:pt x="1307135" y="1440523"/>
                </a:lnTo>
                <a:lnTo>
                  <a:pt x="1339367" y="1440523"/>
                </a:lnTo>
                <a:lnTo>
                  <a:pt x="1339367" y="1408290"/>
                </a:lnTo>
                <a:lnTo>
                  <a:pt x="1371600" y="1408290"/>
                </a:lnTo>
                <a:lnTo>
                  <a:pt x="1371600" y="1376058"/>
                </a:lnTo>
                <a:lnTo>
                  <a:pt x="1339367" y="1376058"/>
                </a:lnTo>
                <a:lnTo>
                  <a:pt x="1339367" y="1343825"/>
                </a:lnTo>
                <a:lnTo>
                  <a:pt x="1307135" y="1343825"/>
                </a:lnTo>
                <a:close/>
                <a:moveTo>
                  <a:pt x="1101395" y="1480985"/>
                </a:moveTo>
                <a:lnTo>
                  <a:pt x="1101395" y="1513218"/>
                </a:lnTo>
                <a:lnTo>
                  <a:pt x="1069162" y="1513218"/>
                </a:lnTo>
                <a:lnTo>
                  <a:pt x="1069162" y="1545450"/>
                </a:lnTo>
                <a:lnTo>
                  <a:pt x="1101395" y="1545450"/>
                </a:lnTo>
                <a:lnTo>
                  <a:pt x="1101395" y="1577683"/>
                </a:lnTo>
                <a:lnTo>
                  <a:pt x="1133627" y="1577683"/>
                </a:lnTo>
                <a:lnTo>
                  <a:pt x="1133627" y="1545450"/>
                </a:lnTo>
                <a:lnTo>
                  <a:pt x="1165860" y="1545450"/>
                </a:lnTo>
                <a:lnTo>
                  <a:pt x="1165860" y="1513218"/>
                </a:lnTo>
                <a:lnTo>
                  <a:pt x="1133627" y="1513218"/>
                </a:lnTo>
                <a:lnTo>
                  <a:pt x="1133627" y="1480985"/>
                </a:lnTo>
                <a:lnTo>
                  <a:pt x="1101395" y="1480985"/>
                </a:lnTo>
                <a:close/>
                <a:moveTo>
                  <a:pt x="759866" y="1622603"/>
                </a:moveTo>
                <a:lnTo>
                  <a:pt x="759866" y="1651749"/>
                </a:lnTo>
                <a:lnTo>
                  <a:pt x="730720" y="1651749"/>
                </a:lnTo>
                <a:lnTo>
                  <a:pt x="730720" y="1681239"/>
                </a:lnTo>
                <a:lnTo>
                  <a:pt x="759866" y="1681239"/>
                </a:lnTo>
                <a:lnTo>
                  <a:pt x="759866" y="1710385"/>
                </a:lnTo>
                <a:lnTo>
                  <a:pt x="789356" y="1710385"/>
                </a:lnTo>
                <a:lnTo>
                  <a:pt x="789356" y="1681239"/>
                </a:lnTo>
                <a:lnTo>
                  <a:pt x="818502" y="1681239"/>
                </a:lnTo>
                <a:lnTo>
                  <a:pt x="818502" y="1651749"/>
                </a:lnTo>
                <a:lnTo>
                  <a:pt x="789356" y="1651749"/>
                </a:lnTo>
                <a:lnTo>
                  <a:pt x="789356" y="1622603"/>
                </a:lnTo>
                <a:lnTo>
                  <a:pt x="759866" y="1622603"/>
                </a:lnTo>
                <a:close/>
                <a:moveTo>
                  <a:pt x="1545107" y="2674963"/>
                </a:moveTo>
                <a:lnTo>
                  <a:pt x="1545107" y="2642730"/>
                </a:lnTo>
                <a:lnTo>
                  <a:pt x="1577340" y="2642730"/>
                </a:lnTo>
                <a:lnTo>
                  <a:pt x="1577340" y="2610498"/>
                </a:lnTo>
                <a:lnTo>
                  <a:pt x="1545107" y="2610498"/>
                </a:lnTo>
                <a:lnTo>
                  <a:pt x="1545107" y="2578265"/>
                </a:lnTo>
                <a:lnTo>
                  <a:pt x="1512875" y="2578265"/>
                </a:lnTo>
                <a:lnTo>
                  <a:pt x="1512875" y="2610498"/>
                </a:lnTo>
                <a:lnTo>
                  <a:pt x="1480642" y="2610498"/>
                </a:lnTo>
                <a:lnTo>
                  <a:pt x="1480642" y="2642730"/>
                </a:lnTo>
                <a:lnTo>
                  <a:pt x="1512875" y="2642730"/>
                </a:lnTo>
                <a:lnTo>
                  <a:pt x="1512875" y="2674963"/>
                </a:lnTo>
                <a:lnTo>
                  <a:pt x="1545107" y="2674963"/>
                </a:lnTo>
                <a:close/>
                <a:moveTo>
                  <a:pt x="2679764" y="1072248"/>
                </a:moveTo>
                <a:lnTo>
                  <a:pt x="2679764" y="1102766"/>
                </a:lnTo>
                <a:lnTo>
                  <a:pt x="2649245" y="1102766"/>
                </a:lnTo>
                <a:lnTo>
                  <a:pt x="2649245" y="1132942"/>
                </a:lnTo>
                <a:lnTo>
                  <a:pt x="2679764" y="1132942"/>
                </a:lnTo>
                <a:lnTo>
                  <a:pt x="2679764" y="1163460"/>
                </a:lnTo>
                <a:lnTo>
                  <a:pt x="2709939" y="1163460"/>
                </a:lnTo>
                <a:lnTo>
                  <a:pt x="2709939" y="1132942"/>
                </a:lnTo>
                <a:lnTo>
                  <a:pt x="2740457" y="1132942"/>
                </a:lnTo>
                <a:lnTo>
                  <a:pt x="2740457" y="1102766"/>
                </a:lnTo>
                <a:lnTo>
                  <a:pt x="2709939" y="1102766"/>
                </a:lnTo>
                <a:lnTo>
                  <a:pt x="2709939" y="1072248"/>
                </a:lnTo>
                <a:lnTo>
                  <a:pt x="2679764" y="1072248"/>
                </a:lnTo>
                <a:close/>
                <a:moveTo>
                  <a:pt x="2748001" y="1208380"/>
                </a:moveTo>
                <a:lnTo>
                  <a:pt x="2748001" y="1239584"/>
                </a:lnTo>
                <a:lnTo>
                  <a:pt x="2716797" y="1239584"/>
                </a:lnTo>
                <a:lnTo>
                  <a:pt x="2716797" y="1270445"/>
                </a:lnTo>
                <a:lnTo>
                  <a:pt x="2748001" y="1270445"/>
                </a:lnTo>
                <a:lnTo>
                  <a:pt x="2748001" y="1301648"/>
                </a:lnTo>
                <a:lnTo>
                  <a:pt x="2778862" y="1301648"/>
                </a:lnTo>
                <a:lnTo>
                  <a:pt x="2778862" y="1270445"/>
                </a:lnTo>
                <a:lnTo>
                  <a:pt x="2810066" y="1270445"/>
                </a:lnTo>
                <a:lnTo>
                  <a:pt x="2810066" y="1239584"/>
                </a:lnTo>
                <a:lnTo>
                  <a:pt x="2778862" y="1239584"/>
                </a:lnTo>
                <a:lnTo>
                  <a:pt x="2778862" y="1208380"/>
                </a:lnTo>
                <a:lnTo>
                  <a:pt x="2748001" y="1208380"/>
                </a:lnTo>
                <a:close/>
                <a:moveTo>
                  <a:pt x="2611526" y="936803"/>
                </a:moveTo>
                <a:lnTo>
                  <a:pt x="2611526" y="965949"/>
                </a:lnTo>
                <a:lnTo>
                  <a:pt x="2582380" y="965949"/>
                </a:lnTo>
                <a:lnTo>
                  <a:pt x="2582380" y="995439"/>
                </a:lnTo>
                <a:lnTo>
                  <a:pt x="2611526" y="995439"/>
                </a:lnTo>
                <a:lnTo>
                  <a:pt x="2611526" y="1024585"/>
                </a:lnTo>
                <a:lnTo>
                  <a:pt x="2641016" y="1024585"/>
                </a:lnTo>
                <a:lnTo>
                  <a:pt x="2641016" y="995439"/>
                </a:lnTo>
                <a:lnTo>
                  <a:pt x="2670163" y="995439"/>
                </a:lnTo>
                <a:lnTo>
                  <a:pt x="2670163" y="965949"/>
                </a:lnTo>
                <a:lnTo>
                  <a:pt x="2641016" y="965949"/>
                </a:lnTo>
                <a:lnTo>
                  <a:pt x="2641016" y="936803"/>
                </a:lnTo>
                <a:lnTo>
                  <a:pt x="2611526" y="936803"/>
                </a:lnTo>
                <a:close/>
                <a:moveTo>
                  <a:pt x="2473681" y="934745"/>
                </a:moveTo>
                <a:lnTo>
                  <a:pt x="2473681" y="965264"/>
                </a:lnTo>
                <a:lnTo>
                  <a:pt x="2443163" y="965264"/>
                </a:lnTo>
                <a:lnTo>
                  <a:pt x="2443163" y="996125"/>
                </a:lnTo>
                <a:lnTo>
                  <a:pt x="2473681" y="996125"/>
                </a:lnTo>
                <a:lnTo>
                  <a:pt x="2473681" y="1026643"/>
                </a:lnTo>
                <a:lnTo>
                  <a:pt x="2504542" y="1026643"/>
                </a:lnTo>
                <a:lnTo>
                  <a:pt x="2504542" y="996125"/>
                </a:lnTo>
                <a:lnTo>
                  <a:pt x="2535060" y="996125"/>
                </a:lnTo>
                <a:lnTo>
                  <a:pt x="2535060" y="965264"/>
                </a:lnTo>
                <a:lnTo>
                  <a:pt x="2504542" y="965264"/>
                </a:lnTo>
                <a:lnTo>
                  <a:pt x="2504542" y="934745"/>
                </a:lnTo>
                <a:lnTo>
                  <a:pt x="2473681" y="934745"/>
                </a:lnTo>
                <a:close/>
                <a:moveTo>
                  <a:pt x="2404415" y="1069505"/>
                </a:moveTo>
                <a:lnTo>
                  <a:pt x="2404415" y="1101738"/>
                </a:lnTo>
                <a:lnTo>
                  <a:pt x="2372182" y="1101738"/>
                </a:lnTo>
                <a:lnTo>
                  <a:pt x="2372182" y="1133970"/>
                </a:lnTo>
                <a:lnTo>
                  <a:pt x="2404415" y="1133970"/>
                </a:lnTo>
                <a:lnTo>
                  <a:pt x="2404415" y="1166203"/>
                </a:lnTo>
                <a:lnTo>
                  <a:pt x="2436647" y="1166203"/>
                </a:lnTo>
                <a:lnTo>
                  <a:pt x="2436647" y="1133970"/>
                </a:lnTo>
                <a:lnTo>
                  <a:pt x="2468880" y="1133970"/>
                </a:lnTo>
                <a:lnTo>
                  <a:pt x="2468880" y="1101738"/>
                </a:lnTo>
                <a:lnTo>
                  <a:pt x="2436647" y="1101738"/>
                </a:lnTo>
                <a:lnTo>
                  <a:pt x="2436647" y="1069505"/>
                </a:lnTo>
                <a:lnTo>
                  <a:pt x="2404415" y="1069505"/>
                </a:lnTo>
                <a:close/>
                <a:moveTo>
                  <a:pt x="2541918" y="1070534"/>
                </a:moveTo>
                <a:lnTo>
                  <a:pt x="2541918" y="1102081"/>
                </a:lnTo>
                <a:lnTo>
                  <a:pt x="2510371" y="1102081"/>
                </a:lnTo>
                <a:lnTo>
                  <a:pt x="2510371" y="1133627"/>
                </a:lnTo>
                <a:lnTo>
                  <a:pt x="2541918" y="1133627"/>
                </a:lnTo>
                <a:lnTo>
                  <a:pt x="2541918" y="1165174"/>
                </a:lnTo>
                <a:lnTo>
                  <a:pt x="2573465" y="1165174"/>
                </a:lnTo>
                <a:lnTo>
                  <a:pt x="2573465" y="1133627"/>
                </a:lnTo>
                <a:lnTo>
                  <a:pt x="2605012" y="1133627"/>
                </a:lnTo>
                <a:lnTo>
                  <a:pt x="2605012" y="1102081"/>
                </a:lnTo>
                <a:lnTo>
                  <a:pt x="2573465" y="1102081"/>
                </a:lnTo>
                <a:lnTo>
                  <a:pt x="2573465" y="1070534"/>
                </a:lnTo>
                <a:lnTo>
                  <a:pt x="2541918" y="1070534"/>
                </a:lnTo>
                <a:close/>
                <a:moveTo>
                  <a:pt x="2954426" y="1347597"/>
                </a:moveTo>
                <a:lnTo>
                  <a:pt x="2954426" y="1377429"/>
                </a:lnTo>
                <a:lnTo>
                  <a:pt x="2924594" y="1377429"/>
                </a:lnTo>
                <a:lnTo>
                  <a:pt x="2924594" y="1406919"/>
                </a:lnTo>
                <a:lnTo>
                  <a:pt x="2954426" y="1406919"/>
                </a:lnTo>
                <a:lnTo>
                  <a:pt x="2954426" y="1436751"/>
                </a:lnTo>
                <a:lnTo>
                  <a:pt x="2983916" y="1436751"/>
                </a:lnTo>
                <a:lnTo>
                  <a:pt x="2983916" y="1406919"/>
                </a:lnTo>
                <a:lnTo>
                  <a:pt x="3013748" y="1406919"/>
                </a:lnTo>
                <a:lnTo>
                  <a:pt x="3013748" y="1377429"/>
                </a:lnTo>
                <a:lnTo>
                  <a:pt x="2983916" y="1377429"/>
                </a:lnTo>
                <a:lnTo>
                  <a:pt x="2983916" y="1347597"/>
                </a:lnTo>
                <a:lnTo>
                  <a:pt x="2954426" y="1347597"/>
                </a:lnTo>
                <a:close/>
                <a:moveTo>
                  <a:pt x="3023006" y="1485100"/>
                </a:moveTo>
                <a:lnTo>
                  <a:pt x="3023006" y="1514589"/>
                </a:lnTo>
                <a:lnTo>
                  <a:pt x="2993517" y="1514589"/>
                </a:lnTo>
                <a:lnTo>
                  <a:pt x="2993517" y="1544079"/>
                </a:lnTo>
                <a:lnTo>
                  <a:pt x="3023006" y="1544079"/>
                </a:lnTo>
                <a:lnTo>
                  <a:pt x="3023006" y="1573568"/>
                </a:lnTo>
                <a:lnTo>
                  <a:pt x="3052496" y="1573568"/>
                </a:lnTo>
                <a:lnTo>
                  <a:pt x="3052496" y="1544079"/>
                </a:lnTo>
                <a:lnTo>
                  <a:pt x="3081985" y="1544079"/>
                </a:lnTo>
                <a:lnTo>
                  <a:pt x="3081985" y="1514589"/>
                </a:lnTo>
                <a:lnTo>
                  <a:pt x="3052496" y="1514589"/>
                </a:lnTo>
                <a:lnTo>
                  <a:pt x="3052496" y="1485100"/>
                </a:lnTo>
                <a:lnTo>
                  <a:pt x="3023006" y="1485100"/>
                </a:lnTo>
                <a:close/>
                <a:moveTo>
                  <a:pt x="2817610" y="1074649"/>
                </a:moveTo>
                <a:lnTo>
                  <a:pt x="2817610" y="1103452"/>
                </a:lnTo>
                <a:lnTo>
                  <a:pt x="2788806" y="1103452"/>
                </a:lnTo>
                <a:lnTo>
                  <a:pt x="2788806" y="1132256"/>
                </a:lnTo>
                <a:lnTo>
                  <a:pt x="2817610" y="1132256"/>
                </a:lnTo>
                <a:lnTo>
                  <a:pt x="2817610" y="1161059"/>
                </a:lnTo>
                <a:lnTo>
                  <a:pt x="2846413" y="1161059"/>
                </a:lnTo>
                <a:lnTo>
                  <a:pt x="2846413" y="1132256"/>
                </a:lnTo>
                <a:lnTo>
                  <a:pt x="2875217" y="1132256"/>
                </a:lnTo>
                <a:lnTo>
                  <a:pt x="2875217" y="1103452"/>
                </a:lnTo>
                <a:lnTo>
                  <a:pt x="2846413" y="1103452"/>
                </a:lnTo>
                <a:lnTo>
                  <a:pt x="2846413" y="1074649"/>
                </a:lnTo>
                <a:lnTo>
                  <a:pt x="2817610" y="1074649"/>
                </a:lnTo>
                <a:close/>
                <a:moveTo>
                  <a:pt x="2885846" y="1211123"/>
                </a:moveTo>
                <a:lnTo>
                  <a:pt x="2885846" y="1240269"/>
                </a:lnTo>
                <a:lnTo>
                  <a:pt x="2856700" y="1240269"/>
                </a:lnTo>
                <a:lnTo>
                  <a:pt x="2856700" y="1269759"/>
                </a:lnTo>
                <a:lnTo>
                  <a:pt x="2885846" y="1269759"/>
                </a:lnTo>
                <a:lnTo>
                  <a:pt x="2885846" y="1298905"/>
                </a:lnTo>
                <a:lnTo>
                  <a:pt x="2915336" y="1298905"/>
                </a:lnTo>
                <a:lnTo>
                  <a:pt x="2915336" y="1269759"/>
                </a:lnTo>
                <a:lnTo>
                  <a:pt x="2944483" y="1269759"/>
                </a:lnTo>
                <a:lnTo>
                  <a:pt x="2944483" y="1240269"/>
                </a:lnTo>
                <a:lnTo>
                  <a:pt x="2915336" y="1240269"/>
                </a:lnTo>
                <a:lnTo>
                  <a:pt x="2915336" y="1211123"/>
                </a:lnTo>
                <a:lnTo>
                  <a:pt x="2885846" y="1211123"/>
                </a:lnTo>
                <a:close/>
                <a:moveTo>
                  <a:pt x="1856461" y="797585"/>
                </a:moveTo>
                <a:lnTo>
                  <a:pt x="1856461" y="828104"/>
                </a:lnTo>
                <a:lnTo>
                  <a:pt x="1825942" y="828104"/>
                </a:lnTo>
                <a:lnTo>
                  <a:pt x="1825942" y="858965"/>
                </a:lnTo>
                <a:lnTo>
                  <a:pt x="1856461" y="858965"/>
                </a:lnTo>
                <a:lnTo>
                  <a:pt x="1856461" y="889483"/>
                </a:lnTo>
                <a:lnTo>
                  <a:pt x="1887322" y="889483"/>
                </a:lnTo>
                <a:lnTo>
                  <a:pt x="1887322" y="858965"/>
                </a:lnTo>
                <a:lnTo>
                  <a:pt x="1917840" y="858965"/>
                </a:lnTo>
                <a:lnTo>
                  <a:pt x="1917840" y="828104"/>
                </a:lnTo>
                <a:lnTo>
                  <a:pt x="1887322" y="828104"/>
                </a:lnTo>
                <a:lnTo>
                  <a:pt x="1887322" y="797585"/>
                </a:lnTo>
                <a:lnTo>
                  <a:pt x="1856461" y="797585"/>
                </a:lnTo>
                <a:close/>
                <a:moveTo>
                  <a:pt x="1993621" y="797585"/>
                </a:moveTo>
                <a:lnTo>
                  <a:pt x="1993621" y="828104"/>
                </a:lnTo>
                <a:lnTo>
                  <a:pt x="1963102" y="828104"/>
                </a:lnTo>
                <a:lnTo>
                  <a:pt x="1963102" y="858965"/>
                </a:lnTo>
                <a:lnTo>
                  <a:pt x="1993621" y="858965"/>
                </a:lnTo>
                <a:lnTo>
                  <a:pt x="1993621" y="889483"/>
                </a:lnTo>
                <a:lnTo>
                  <a:pt x="2024482" y="889483"/>
                </a:lnTo>
                <a:lnTo>
                  <a:pt x="2024482" y="858965"/>
                </a:lnTo>
                <a:lnTo>
                  <a:pt x="2055000" y="858965"/>
                </a:lnTo>
                <a:lnTo>
                  <a:pt x="2055000" y="828104"/>
                </a:lnTo>
                <a:lnTo>
                  <a:pt x="2024482" y="828104"/>
                </a:lnTo>
                <a:lnTo>
                  <a:pt x="2024482" y="797585"/>
                </a:lnTo>
                <a:lnTo>
                  <a:pt x="1993621" y="797585"/>
                </a:lnTo>
                <a:close/>
                <a:moveTo>
                  <a:pt x="1924355" y="932345"/>
                </a:moveTo>
                <a:lnTo>
                  <a:pt x="1924355" y="964578"/>
                </a:lnTo>
                <a:lnTo>
                  <a:pt x="1892122" y="964578"/>
                </a:lnTo>
                <a:lnTo>
                  <a:pt x="1892122" y="996810"/>
                </a:lnTo>
                <a:lnTo>
                  <a:pt x="1924355" y="996810"/>
                </a:lnTo>
                <a:lnTo>
                  <a:pt x="1924355" y="1029043"/>
                </a:lnTo>
                <a:lnTo>
                  <a:pt x="1956587" y="1029043"/>
                </a:lnTo>
                <a:lnTo>
                  <a:pt x="1956587" y="996810"/>
                </a:lnTo>
                <a:lnTo>
                  <a:pt x="1988820" y="996810"/>
                </a:lnTo>
                <a:lnTo>
                  <a:pt x="1988820" y="964578"/>
                </a:lnTo>
                <a:lnTo>
                  <a:pt x="1956587" y="964578"/>
                </a:lnTo>
                <a:lnTo>
                  <a:pt x="1956587" y="932345"/>
                </a:lnTo>
                <a:lnTo>
                  <a:pt x="1924355" y="932345"/>
                </a:lnTo>
                <a:close/>
                <a:moveTo>
                  <a:pt x="2336178" y="933717"/>
                </a:moveTo>
                <a:lnTo>
                  <a:pt x="2336178" y="964921"/>
                </a:lnTo>
                <a:lnTo>
                  <a:pt x="2304974" y="964921"/>
                </a:lnTo>
                <a:lnTo>
                  <a:pt x="2304974" y="996467"/>
                </a:lnTo>
                <a:lnTo>
                  <a:pt x="2336178" y="996467"/>
                </a:lnTo>
                <a:lnTo>
                  <a:pt x="2336178" y="1027671"/>
                </a:lnTo>
                <a:lnTo>
                  <a:pt x="2367725" y="1027671"/>
                </a:lnTo>
                <a:lnTo>
                  <a:pt x="2367725" y="996467"/>
                </a:lnTo>
                <a:lnTo>
                  <a:pt x="2398928" y="996467"/>
                </a:lnTo>
                <a:lnTo>
                  <a:pt x="2398928" y="964921"/>
                </a:lnTo>
                <a:lnTo>
                  <a:pt x="2367725" y="964921"/>
                </a:lnTo>
                <a:lnTo>
                  <a:pt x="2367725" y="933717"/>
                </a:lnTo>
                <a:lnTo>
                  <a:pt x="2336178" y="933717"/>
                </a:lnTo>
                <a:close/>
                <a:moveTo>
                  <a:pt x="1787195" y="932345"/>
                </a:moveTo>
                <a:lnTo>
                  <a:pt x="1787195" y="964578"/>
                </a:lnTo>
                <a:lnTo>
                  <a:pt x="1754962" y="964578"/>
                </a:lnTo>
                <a:lnTo>
                  <a:pt x="1754962" y="996810"/>
                </a:lnTo>
                <a:lnTo>
                  <a:pt x="1787195" y="996810"/>
                </a:lnTo>
                <a:lnTo>
                  <a:pt x="1787195" y="1029043"/>
                </a:lnTo>
                <a:lnTo>
                  <a:pt x="1819427" y="1029043"/>
                </a:lnTo>
                <a:lnTo>
                  <a:pt x="1819427" y="996810"/>
                </a:lnTo>
                <a:lnTo>
                  <a:pt x="1851660" y="996810"/>
                </a:lnTo>
                <a:lnTo>
                  <a:pt x="1851660" y="964578"/>
                </a:lnTo>
                <a:lnTo>
                  <a:pt x="1819427" y="964578"/>
                </a:lnTo>
                <a:lnTo>
                  <a:pt x="1819427" y="932345"/>
                </a:lnTo>
                <a:lnTo>
                  <a:pt x="1787195" y="932345"/>
                </a:lnTo>
                <a:close/>
                <a:moveTo>
                  <a:pt x="3092615" y="1350683"/>
                </a:moveTo>
                <a:lnTo>
                  <a:pt x="3092615" y="1378458"/>
                </a:lnTo>
                <a:lnTo>
                  <a:pt x="3064840" y="1378458"/>
                </a:lnTo>
                <a:lnTo>
                  <a:pt x="3064840" y="1405890"/>
                </a:lnTo>
                <a:lnTo>
                  <a:pt x="3092615" y="1405890"/>
                </a:lnTo>
                <a:lnTo>
                  <a:pt x="3092615" y="1433665"/>
                </a:lnTo>
                <a:lnTo>
                  <a:pt x="3120047" y="1433665"/>
                </a:lnTo>
                <a:lnTo>
                  <a:pt x="3120047" y="1405890"/>
                </a:lnTo>
                <a:lnTo>
                  <a:pt x="3147822" y="1405890"/>
                </a:lnTo>
                <a:lnTo>
                  <a:pt x="3147822" y="1378458"/>
                </a:lnTo>
                <a:lnTo>
                  <a:pt x="3120047" y="1378458"/>
                </a:lnTo>
                <a:lnTo>
                  <a:pt x="3120047" y="1350683"/>
                </a:lnTo>
                <a:lnTo>
                  <a:pt x="3092615" y="1350683"/>
                </a:lnTo>
                <a:close/>
                <a:moveTo>
                  <a:pt x="2061515" y="932345"/>
                </a:moveTo>
                <a:lnTo>
                  <a:pt x="2061515" y="964578"/>
                </a:lnTo>
                <a:lnTo>
                  <a:pt x="2029282" y="964578"/>
                </a:lnTo>
                <a:lnTo>
                  <a:pt x="2029282" y="996810"/>
                </a:lnTo>
                <a:lnTo>
                  <a:pt x="2061515" y="996810"/>
                </a:lnTo>
                <a:lnTo>
                  <a:pt x="2061515" y="1029043"/>
                </a:lnTo>
                <a:lnTo>
                  <a:pt x="2093747" y="1029043"/>
                </a:lnTo>
                <a:lnTo>
                  <a:pt x="2093747" y="996810"/>
                </a:lnTo>
                <a:lnTo>
                  <a:pt x="2125980" y="996810"/>
                </a:lnTo>
                <a:lnTo>
                  <a:pt x="2125980" y="964578"/>
                </a:lnTo>
                <a:lnTo>
                  <a:pt x="2093747" y="964578"/>
                </a:lnTo>
                <a:lnTo>
                  <a:pt x="2093747" y="932345"/>
                </a:lnTo>
                <a:lnTo>
                  <a:pt x="2061515" y="932345"/>
                </a:lnTo>
                <a:close/>
                <a:moveTo>
                  <a:pt x="2268284" y="798614"/>
                </a:moveTo>
                <a:lnTo>
                  <a:pt x="2268284" y="828446"/>
                </a:lnTo>
                <a:lnTo>
                  <a:pt x="2238451" y="828446"/>
                </a:lnTo>
                <a:lnTo>
                  <a:pt x="2238451" y="858622"/>
                </a:lnTo>
                <a:lnTo>
                  <a:pt x="2268284" y="858622"/>
                </a:lnTo>
                <a:lnTo>
                  <a:pt x="2268284" y="888454"/>
                </a:lnTo>
                <a:lnTo>
                  <a:pt x="2298459" y="888454"/>
                </a:lnTo>
                <a:lnTo>
                  <a:pt x="2298459" y="858622"/>
                </a:lnTo>
                <a:lnTo>
                  <a:pt x="2328291" y="858622"/>
                </a:lnTo>
                <a:lnTo>
                  <a:pt x="2328291" y="828446"/>
                </a:lnTo>
                <a:lnTo>
                  <a:pt x="2298459" y="828446"/>
                </a:lnTo>
                <a:lnTo>
                  <a:pt x="2298459" y="798614"/>
                </a:lnTo>
                <a:lnTo>
                  <a:pt x="2268284" y="798614"/>
                </a:lnTo>
                <a:close/>
                <a:moveTo>
                  <a:pt x="2198675" y="932688"/>
                </a:moveTo>
                <a:lnTo>
                  <a:pt x="2198675" y="964578"/>
                </a:lnTo>
                <a:lnTo>
                  <a:pt x="2166785" y="964578"/>
                </a:lnTo>
                <a:lnTo>
                  <a:pt x="2166785" y="996810"/>
                </a:lnTo>
                <a:lnTo>
                  <a:pt x="2198675" y="996810"/>
                </a:lnTo>
                <a:lnTo>
                  <a:pt x="2198675" y="1028700"/>
                </a:lnTo>
                <a:lnTo>
                  <a:pt x="2230907" y="1028700"/>
                </a:lnTo>
                <a:lnTo>
                  <a:pt x="2230907" y="996810"/>
                </a:lnTo>
                <a:lnTo>
                  <a:pt x="2262797" y="996810"/>
                </a:lnTo>
                <a:lnTo>
                  <a:pt x="2262797" y="964578"/>
                </a:lnTo>
                <a:lnTo>
                  <a:pt x="2230907" y="964578"/>
                </a:lnTo>
                <a:lnTo>
                  <a:pt x="2230907" y="932688"/>
                </a:lnTo>
                <a:lnTo>
                  <a:pt x="2198675" y="932688"/>
                </a:lnTo>
                <a:close/>
                <a:moveTo>
                  <a:pt x="2131124" y="797928"/>
                </a:moveTo>
                <a:lnTo>
                  <a:pt x="2131124" y="828446"/>
                </a:lnTo>
                <a:lnTo>
                  <a:pt x="2100605" y="828446"/>
                </a:lnTo>
                <a:lnTo>
                  <a:pt x="2100605" y="858622"/>
                </a:lnTo>
                <a:lnTo>
                  <a:pt x="2131124" y="858622"/>
                </a:lnTo>
                <a:lnTo>
                  <a:pt x="2131124" y="889140"/>
                </a:lnTo>
                <a:lnTo>
                  <a:pt x="2161299" y="889140"/>
                </a:lnTo>
                <a:lnTo>
                  <a:pt x="2161299" y="858622"/>
                </a:lnTo>
                <a:lnTo>
                  <a:pt x="2191817" y="858622"/>
                </a:lnTo>
                <a:lnTo>
                  <a:pt x="2191817" y="828446"/>
                </a:lnTo>
                <a:lnTo>
                  <a:pt x="2161299" y="828446"/>
                </a:lnTo>
                <a:lnTo>
                  <a:pt x="2161299" y="797928"/>
                </a:lnTo>
                <a:lnTo>
                  <a:pt x="2131124" y="797928"/>
                </a:lnTo>
                <a:close/>
                <a:moveTo>
                  <a:pt x="2847785" y="2536431"/>
                </a:moveTo>
                <a:lnTo>
                  <a:pt x="2847785" y="2505227"/>
                </a:lnTo>
                <a:lnTo>
                  <a:pt x="2878988" y="2505227"/>
                </a:lnTo>
                <a:lnTo>
                  <a:pt x="2878988" y="2473681"/>
                </a:lnTo>
                <a:lnTo>
                  <a:pt x="2847785" y="2473681"/>
                </a:lnTo>
                <a:lnTo>
                  <a:pt x="2847785" y="2442477"/>
                </a:lnTo>
                <a:lnTo>
                  <a:pt x="2816238" y="2442477"/>
                </a:lnTo>
                <a:lnTo>
                  <a:pt x="2816238" y="2473681"/>
                </a:lnTo>
                <a:lnTo>
                  <a:pt x="2785034" y="2473681"/>
                </a:lnTo>
                <a:lnTo>
                  <a:pt x="2785034" y="2505227"/>
                </a:lnTo>
                <a:lnTo>
                  <a:pt x="2816238" y="2505227"/>
                </a:lnTo>
                <a:lnTo>
                  <a:pt x="2816238" y="2536431"/>
                </a:lnTo>
                <a:lnTo>
                  <a:pt x="2847785" y="2536431"/>
                </a:lnTo>
                <a:close/>
                <a:moveTo>
                  <a:pt x="2710967" y="2537803"/>
                </a:moveTo>
                <a:lnTo>
                  <a:pt x="2710967" y="2505570"/>
                </a:lnTo>
                <a:lnTo>
                  <a:pt x="2743200" y="2505570"/>
                </a:lnTo>
                <a:lnTo>
                  <a:pt x="2743200" y="2473338"/>
                </a:lnTo>
                <a:lnTo>
                  <a:pt x="2710967" y="2473338"/>
                </a:lnTo>
                <a:lnTo>
                  <a:pt x="2710967" y="2441105"/>
                </a:lnTo>
                <a:lnTo>
                  <a:pt x="2678735" y="2441105"/>
                </a:lnTo>
                <a:lnTo>
                  <a:pt x="2678735" y="2473338"/>
                </a:lnTo>
                <a:lnTo>
                  <a:pt x="2646502" y="2473338"/>
                </a:lnTo>
                <a:lnTo>
                  <a:pt x="2646502" y="2505570"/>
                </a:lnTo>
                <a:lnTo>
                  <a:pt x="2678735" y="2505570"/>
                </a:lnTo>
                <a:lnTo>
                  <a:pt x="2678735" y="2537803"/>
                </a:lnTo>
                <a:lnTo>
                  <a:pt x="2710967" y="2537803"/>
                </a:lnTo>
                <a:close/>
                <a:moveTo>
                  <a:pt x="2368067" y="2674963"/>
                </a:moveTo>
                <a:lnTo>
                  <a:pt x="2368067" y="2642730"/>
                </a:lnTo>
                <a:lnTo>
                  <a:pt x="2400300" y="2642730"/>
                </a:lnTo>
                <a:lnTo>
                  <a:pt x="2400300" y="2610498"/>
                </a:lnTo>
                <a:lnTo>
                  <a:pt x="2368067" y="2610498"/>
                </a:lnTo>
                <a:lnTo>
                  <a:pt x="2368067" y="2578265"/>
                </a:lnTo>
                <a:lnTo>
                  <a:pt x="2335835" y="2578265"/>
                </a:lnTo>
                <a:lnTo>
                  <a:pt x="2335835" y="2610498"/>
                </a:lnTo>
                <a:lnTo>
                  <a:pt x="2303602" y="2610498"/>
                </a:lnTo>
                <a:lnTo>
                  <a:pt x="2303602" y="2642730"/>
                </a:lnTo>
                <a:lnTo>
                  <a:pt x="2335835" y="2642730"/>
                </a:lnTo>
                <a:lnTo>
                  <a:pt x="2335835" y="2674963"/>
                </a:lnTo>
                <a:lnTo>
                  <a:pt x="2368067" y="2674963"/>
                </a:lnTo>
                <a:close/>
                <a:moveTo>
                  <a:pt x="2505227" y="2674963"/>
                </a:moveTo>
                <a:lnTo>
                  <a:pt x="2505227" y="2642730"/>
                </a:lnTo>
                <a:lnTo>
                  <a:pt x="2537460" y="2642730"/>
                </a:lnTo>
                <a:lnTo>
                  <a:pt x="2537460" y="2610498"/>
                </a:lnTo>
                <a:lnTo>
                  <a:pt x="2505227" y="2610498"/>
                </a:lnTo>
                <a:lnTo>
                  <a:pt x="2505227" y="2578265"/>
                </a:lnTo>
                <a:lnTo>
                  <a:pt x="2472995" y="2578265"/>
                </a:lnTo>
                <a:lnTo>
                  <a:pt x="2472995" y="2610498"/>
                </a:lnTo>
                <a:lnTo>
                  <a:pt x="2440762" y="2610498"/>
                </a:lnTo>
                <a:lnTo>
                  <a:pt x="2440762" y="2642730"/>
                </a:lnTo>
                <a:lnTo>
                  <a:pt x="2472995" y="2642730"/>
                </a:lnTo>
                <a:lnTo>
                  <a:pt x="2472995" y="2674963"/>
                </a:lnTo>
                <a:lnTo>
                  <a:pt x="2505227" y="2674963"/>
                </a:lnTo>
                <a:close/>
                <a:moveTo>
                  <a:pt x="2642387" y="2674963"/>
                </a:moveTo>
                <a:lnTo>
                  <a:pt x="2642387" y="2642730"/>
                </a:lnTo>
                <a:lnTo>
                  <a:pt x="2674620" y="2642730"/>
                </a:lnTo>
                <a:lnTo>
                  <a:pt x="2674620" y="2610498"/>
                </a:lnTo>
                <a:lnTo>
                  <a:pt x="2642387" y="2610498"/>
                </a:lnTo>
                <a:lnTo>
                  <a:pt x="2642387" y="2578265"/>
                </a:lnTo>
                <a:lnTo>
                  <a:pt x="2610155" y="2578265"/>
                </a:lnTo>
                <a:lnTo>
                  <a:pt x="2610155" y="2610498"/>
                </a:lnTo>
                <a:lnTo>
                  <a:pt x="2577922" y="2610498"/>
                </a:lnTo>
                <a:lnTo>
                  <a:pt x="2577922" y="2642730"/>
                </a:lnTo>
                <a:lnTo>
                  <a:pt x="2610155" y="2642730"/>
                </a:lnTo>
                <a:lnTo>
                  <a:pt x="2610155" y="2674963"/>
                </a:lnTo>
                <a:lnTo>
                  <a:pt x="2642387" y="2674963"/>
                </a:lnTo>
                <a:close/>
                <a:moveTo>
                  <a:pt x="2573807" y="2537803"/>
                </a:moveTo>
                <a:lnTo>
                  <a:pt x="2573807" y="2505570"/>
                </a:lnTo>
                <a:lnTo>
                  <a:pt x="2606040" y="2505570"/>
                </a:lnTo>
                <a:lnTo>
                  <a:pt x="2606040" y="2473338"/>
                </a:lnTo>
                <a:lnTo>
                  <a:pt x="2573807" y="2473338"/>
                </a:lnTo>
                <a:lnTo>
                  <a:pt x="2573807" y="2441105"/>
                </a:lnTo>
                <a:lnTo>
                  <a:pt x="2541575" y="2441105"/>
                </a:lnTo>
                <a:lnTo>
                  <a:pt x="2541575" y="2473338"/>
                </a:lnTo>
                <a:lnTo>
                  <a:pt x="2509342" y="2473338"/>
                </a:lnTo>
                <a:lnTo>
                  <a:pt x="2509342" y="2505570"/>
                </a:lnTo>
                <a:lnTo>
                  <a:pt x="2541575" y="2505570"/>
                </a:lnTo>
                <a:lnTo>
                  <a:pt x="2541575" y="2537803"/>
                </a:lnTo>
                <a:lnTo>
                  <a:pt x="2573807" y="2537803"/>
                </a:lnTo>
                <a:close/>
                <a:moveTo>
                  <a:pt x="2436647" y="2812123"/>
                </a:moveTo>
                <a:lnTo>
                  <a:pt x="2436647" y="2779890"/>
                </a:lnTo>
                <a:lnTo>
                  <a:pt x="2468880" y="2779890"/>
                </a:lnTo>
                <a:lnTo>
                  <a:pt x="2468880" y="2747658"/>
                </a:lnTo>
                <a:lnTo>
                  <a:pt x="2436647" y="2747658"/>
                </a:lnTo>
                <a:lnTo>
                  <a:pt x="2436647" y="2715425"/>
                </a:lnTo>
                <a:lnTo>
                  <a:pt x="2404415" y="2715425"/>
                </a:lnTo>
                <a:lnTo>
                  <a:pt x="2404415" y="2747658"/>
                </a:lnTo>
                <a:lnTo>
                  <a:pt x="2372182" y="2747658"/>
                </a:lnTo>
                <a:lnTo>
                  <a:pt x="2372182" y="2779890"/>
                </a:lnTo>
                <a:lnTo>
                  <a:pt x="2404415" y="2779890"/>
                </a:lnTo>
                <a:lnTo>
                  <a:pt x="2404415" y="2812123"/>
                </a:lnTo>
                <a:lnTo>
                  <a:pt x="2436647" y="2812123"/>
                </a:lnTo>
                <a:close/>
                <a:moveTo>
                  <a:pt x="2162327" y="2812123"/>
                </a:moveTo>
                <a:lnTo>
                  <a:pt x="2162327" y="2779890"/>
                </a:lnTo>
                <a:lnTo>
                  <a:pt x="2194560" y="2779890"/>
                </a:lnTo>
                <a:lnTo>
                  <a:pt x="2194560" y="2747658"/>
                </a:lnTo>
                <a:lnTo>
                  <a:pt x="2162327" y="2747658"/>
                </a:lnTo>
                <a:lnTo>
                  <a:pt x="2162327" y="2715425"/>
                </a:lnTo>
                <a:lnTo>
                  <a:pt x="2130095" y="2715425"/>
                </a:lnTo>
                <a:lnTo>
                  <a:pt x="2130095" y="2747658"/>
                </a:lnTo>
                <a:lnTo>
                  <a:pt x="2097862" y="2747658"/>
                </a:lnTo>
                <a:lnTo>
                  <a:pt x="2097862" y="2779890"/>
                </a:lnTo>
                <a:lnTo>
                  <a:pt x="2130095" y="2779890"/>
                </a:lnTo>
                <a:lnTo>
                  <a:pt x="2130095" y="2812123"/>
                </a:lnTo>
                <a:lnTo>
                  <a:pt x="2162327" y="2812123"/>
                </a:lnTo>
                <a:close/>
                <a:moveTo>
                  <a:pt x="3161195" y="1488186"/>
                </a:moveTo>
                <a:lnTo>
                  <a:pt x="3161195" y="1515618"/>
                </a:lnTo>
                <a:lnTo>
                  <a:pt x="3133763" y="1515618"/>
                </a:lnTo>
                <a:lnTo>
                  <a:pt x="3133763" y="1543050"/>
                </a:lnTo>
                <a:lnTo>
                  <a:pt x="3161195" y="1543050"/>
                </a:lnTo>
                <a:lnTo>
                  <a:pt x="3161195" y="1570482"/>
                </a:lnTo>
                <a:lnTo>
                  <a:pt x="3188627" y="1570482"/>
                </a:lnTo>
                <a:lnTo>
                  <a:pt x="3188627" y="1543050"/>
                </a:lnTo>
                <a:lnTo>
                  <a:pt x="3216059" y="1543050"/>
                </a:lnTo>
                <a:lnTo>
                  <a:pt x="3216059" y="1515618"/>
                </a:lnTo>
                <a:lnTo>
                  <a:pt x="3188627" y="1515618"/>
                </a:lnTo>
                <a:lnTo>
                  <a:pt x="3188627" y="1488186"/>
                </a:lnTo>
                <a:lnTo>
                  <a:pt x="3161195" y="1488186"/>
                </a:lnTo>
                <a:close/>
                <a:moveTo>
                  <a:pt x="2093747" y="2674963"/>
                </a:moveTo>
                <a:lnTo>
                  <a:pt x="2093747" y="2642730"/>
                </a:lnTo>
                <a:lnTo>
                  <a:pt x="2125980" y="2642730"/>
                </a:lnTo>
                <a:lnTo>
                  <a:pt x="2125980" y="2610498"/>
                </a:lnTo>
                <a:lnTo>
                  <a:pt x="2093747" y="2610498"/>
                </a:lnTo>
                <a:lnTo>
                  <a:pt x="2093747" y="2578265"/>
                </a:lnTo>
                <a:lnTo>
                  <a:pt x="2061515" y="2578265"/>
                </a:lnTo>
                <a:lnTo>
                  <a:pt x="2061515" y="2610498"/>
                </a:lnTo>
                <a:lnTo>
                  <a:pt x="2029282" y="2610498"/>
                </a:lnTo>
                <a:lnTo>
                  <a:pt x="2029282" y="2642730"/>
                </a:lnTo>
                <a:lnTo>
                  <a:pt x="2061515" y="2642730"/>
                </a:lnTo>
                <a:lnTo>
                  <a:pt x="2061515" y="2674963"/>
                </a:lnTo>
                <a:lnTo>
                  <a:pt x="2093747" y="2674963"/>
                </a:lnTo>
                <a:close/>
                <a:moveTo>
                  <a:pt x="2230907" y="2674963"/>
                </a:moveTo>
                <a:lnTo>
                  <a:pt x="2230907" y="2642730"/>
                </a:lnTo>
                <a:lnTo>
                  <a:pt x="2263140" y="2642730"/>
                </a:lnTo>
                <a:lnTo>
                  <a:pt x="2263140" y="2610498"/>
                </a:lnTo>
                <a:lnTo>
                  <a:pt x="2230907" y="2610498"/>
                </a:lnTo>
                <a:lnTo>
                  <a:pt x="2230907" y="2578265"/>
                </a:lnTo>
                <a:lnTo>
                  <a:pt x="2198675" y="2578265"/>
                </a:lnTo>
                <a:lnTo>
                  <a:pt x="2198675" y="2610498"/>
                </a:lnTo>
                <a:lnTo>
                  <a:pt x="2166442" y="2610498"/>
                </a:lnTo>
                <a:lnTo>
                  <a:pt x="2166442" y="2642730"/>
                </a:lnTo>
                <a:lnTo>
                  <a:pt x="2198675" y="2642730"/>
                </a:lnTo>
                <a:lnTo>
                  <a:pt x="2198675" y="2674963"/>
                </a:lnTo>
                <a:lnTo>
                  <a:pt x="2230907" y="2674963"/>
                </a:lnTo>
                <a:close/>
                <a:moveTo>
                  <a:pt x="2299487" y="2812123"/>
                </a:moveTo>
                <a:lnTo>
                  <a:pt x="2299487" y="2779890"/>
                </a:lnTo>
                <a:lnTo>
                  <a:pt x="2331720" y="2779890"/>
                </a:lnTo>
                <a:lnTo>
                  <a:pt x="2331720" y="2747658"/>
                </a:lnTo>
                <a:lnTo>
                  <a:pt x="2299487" y="2747658"/>
                </a:lnTo>
                <a:lnTo>
                  <a:pt x="2299487" y="2715425"/>
                </a:lnTo>
                <a:lnTo>
                  <a:pt x="2267255" y="2715425"/>
                </a:lnTo>
                <a:lnTo>
                  <a:pt x="2267255" y="2747658"/>
                </a:lnTo>
                <a:lnTo>
                  <a:pt x="2235022" y="2747658"/>
                </a:lnTo>
                <a:lnTo>
                  <a:pt x="2235022" y="2779890"/>
                </a:lnTo>
                <a:lnTo>
                  <a:pt x="2267255" y="2779890"/>
                </a:lnTo>
                <a:lnTo>
                  <a:pt x="2267255" y="2812123"/>
                </a:lnTo>
                <a:lnTo>
                  <a:pt x="2299487" y="2812123"/>
                </a:lnTo>
                <a:close/>
                <a:moveTo>
                  <a:pt x="3189313" y="2120837"/>
                </a:moveTo>
                <a:lnTo>
                  <a:pt x="3189313" y="2092376"/>
                </a:lnTo>
                <a:lnTo>
                  <a:pt x="3217774" y="2092376"/>
                </a:lnTo>
                <a:lnTo>
                  <a:pt x="3217774" y="2063572"/>
                </a:lnTo>
                <a:lnTo>
                  <a:pt x="3189313" y="2063572"/>
                </a:lnTo>
                <a:lnTo>
                  <a:pt x="3189313" y="2035112"/>
                </a:lnTo>
                <a:lnTo>
                  <a:pt x="3160510" y="2035112"/>
                </a:lnTo>
                <a:lnTo>
                  <a:pt x="3160510" y="2063572"/>
                </a:lnTo>
                <a:lnTo>
                  <a:pt x="3132049" y="2063572"/>
                </a:lnTo>
                <a:lnTo>
                  <a:pt x="3132049" y="2092376"/>
                </a:lnTo>
                <a:lnTo>
                  <a:pt x="3160510" y="2092376"/>
                </a:lnTo>
                <a:lnTo>
                  <a:pt x="3160510" y="2120837"/>
                </a:lnTo>
                <a:lnTo>
                  <a:pt x="3189313" y="2120837"/>
                </a:lnTo>
                <a:close/>
                <a:moveTo>
                  <a:pt x="3229775" y="1899666"/>
                </a:moveTo>
                <a:lnTo>
                  <a:pt x="3229775" y="1927098"/>
                </a:lnTo>
                <a:lnTo>
                  <a:pt x="3202343" y="1927098"/>
                </a:lnTo>
                <a:lnTo>
                  <a:pt x="3202343" y="1954530"/>
                </a:lnTo>
                <a:lnTo>
                  <a:pt x="3229775" y="1954530"/>
                </a:lnTo>
                <a:lnTo>
                  <a:pt x="3229775" y="1981962"/>
                </a:lnTo>
                <a:lnTo>
                  <a:pt x="3257207" y="1981962"/>
                </a:lnTo>
                <a:lnTo>
                  <a:pt x="3257207" y="1954530"/>
                </a:lnTo>
                <a:lnTo>
                  <a:pt x="3284639" y="1954530"/>
                </a:lnTo>
                <a:lnTo>
                  <a:pt x="3284639" y="1927098"/>
                </a:lnTo>
                <a:lnTo>
                  <a:pt x="3257207" y="1927098"/>
                </a:lnTo>
                <a:lnTo>
                  <a:pt x="3257207" y="1899666"/>
                </a:lnTo>
                <a:lnTo>
                  <a:pt x="3229775" y="1899666"/>
                </a:lnTo>
                <a:close/>
                <a:moveTo>
                  <a:pt x="3120733" y="2258682"/>
                </a:moveTo>
                <a:lnTo>
                  <a:pt x="3120733" y="2229536"/>
                </a:lnTo>
                <a:lnTo>
                  <a:pt x="3149879" y="2229536"/>
                </a:lnTo>
                <a:lnTo>
                  <a:pt x="3149879" y="2200732"/>
                </a:lnTo>
                <a:lnTo>
                  <a:pt x="3120733" y="2200732"/>
                </a:lnTo>
                <a:lnTo>
                  <a:pt x="3120733" y="2171586"/>
                </a:lnTo>
                <a:lnTo>
                  <a:pt x="3091930" y="2171586"/>
                </a:lnTo>
                <a:lnTo>
                  <a:pt x="3091930" y="2200732"/>
                </a:lnTo>
                <a:lnTo>
                  <a:pt x="3062783" y="2200732"/>
                </a:lnTo>
                <a:lnTo>
                  <a:pt x="3062783" y="2229536"/>
                </a:lnTo>
                <a:lnTo>
                  <a:pt x="3091930" y="2229536"/>
                </a:lnTo>
                <a:lnTo>
                  <a:pt x="3091930" y="2258682"/>
                </a:lnTo>
                <a:lnTo>
                  <a:pt x="3120733" y="2258682"/>
                </a:lnTo>
                <a:close/>
                <a:moveTo>
                  <a:pt x="3230118" y="1626375"/>
                </a:moveTo>
                <a:lnTo>
                  <a:pt x="3230118" y="1653121"/>
                </a:lnTo>
                <a:lnTo>
                  <a:pt x="3203372" y="1653121"/>
                </a:lnTo>
                <a:lnTo>
                  <a:pt x="3203372" y="1679867"/>
                </a:lnTo>
                <a:lnTo>
                  <a:pt x="3230118" y="1679867"/>
                </a:lnTo>
                <a:lnTo>
                  <a:pt x="3230118" y="1706613"/>
                </a:lnTo>
                <a:lnTo>
                  <a:pt x="3256864" y="1706613"/>
                </a:lnTo>
                <a:lnTo>
                  <a:pt x="3256864" y="1679867"/>
                </a:lnTo>
                <a:lnTo>
                  <a:pt x="3283610" y="1679867"/>
                </a:lnTo>
                <a:lnTo>
                  <a:pt x="3283610" y="1653121"/>
                </a:lnTo>
                <a:lnTo>
                  <a:pt x="3256864" y="1653121"/>
                </a:lnTo>
                <a:lnTo>
                  <a:pt x="3256864" y="1626375"/>
                </a:lnTo>
                <a:lnTo>
                  <a:pt x="3230118" y="1626375"/>
                </a:lnTo>
                <a:close/>
                <a:moveTo>
                  <a:pt x="2025167" y="2812123"/>
                </a:moveTo>
                <a:lnTo>
                  <a:pt x="2025167" y="2779890"/>
                </a:lnTo>
                <a:lnTo>
                  <a:pt x="2057400" y="2779890"/>
                </a:lnTo>
                <a:lnTo>
                  <a:pt x="2057400" y="2747658"/>
                </a:lnTo>
                <a:lnTo>
                  <a:pt x="2025167" y="2747658"/>
                </a:lnTo>
                <a:lnTo>
                  <a:pt x="2025167" y="2715425"/>
                </a:lnTo>
                <a:lnTo>
                  <a:pt x="1992935" y="2715425"/>
                </a:lnTo>
                <a:lnTo>
                  <a:pt x="1992935" y="2747658"/>
                </a:lnTo>
                <a:lnTo>
                  <a:pt x="1960702" y="2747658"/>
                </a:lnTo>
                <a:lnTo>
                  <a:pt x="1960702" y="2779890"/>
                </a:lnTo>
                <a:lnTo>
                  <a:pt x="1992935" y="2779890"/>
                </a:lnTo>
                <a:lnTo>
                  <a:pt x="1992935" y="2812123"/>
                </a:lnTo>
                <a:lnTo>
                  <a:pt x="2025167" y="2812123"/>
                </a:lnTo>
                <a:close/>
                <a:moveTo>
                  <a:pt x="2779547" y="2400643"/>
                </a:moveTo>
                <a:lnTo>
                  <a:pt x="2779547" y="2368410"/>
                </a:lnTo>
                <a:lnTo>
                  <a:pt x="2811780" y="2368410"/>
                </a:lnTo>
                <a:lnTo>
                  <a:pt x="2811780" y="2336178"/>
                </a:lnTo>
                <a:lnTo>
                  <a:pt x="2779547" y="2336178"/>
                </a:lnTo>
                <a:lnTo>
                  <a:pt x="2779547" y="2303945"/>
                </a:lnTo>
                <a:lnTo>
                  <a:pt x="2747315" y="2303945"/>
                </a:lnTo>
                <a:lnTo>
                  <a:pt x="2747315" y="2336178"/>
                </a:lnTo>
                <a:lnTo>
                  <a:pt x="2715082" y="2336178"/>
                </a:lnTo>
                <a:lnTo>
                  <a:pt x="2715082" y="2368410"/>
                </a:lnTo>
                <a:lnTo>
                  <a:pt x="2747315" y="2368410"/>
                </a:lnTo>
                <a:lnTo>
                  <a:pt x="2747315" y="2400643"/>
                </a:lnTo>
                <a:lnTo>
                  <a:pt x="2779547" y="2400643"/>
                </a:lnTo>
                <a:close/>
                <a:moveTo>
                  <a:pt x="2916365" y="2399271"/>
                </a:moveTo>
                <a:lnTo>
                  <a:pt x="2916365" y="2368067"/>
                </a:lnTo>
                <a:lnTo>
                  <a:pt x="2947568" y="2368067"/>
                </a:lnTo>
                <a:lnTo>
                  <a:pt x="2947568" y="2336521"/>
                </a:lnTo>
                <a:lnTo>
                  <a:pt x="2916365" y="2336521"/>
                </a:lnTo>
                <a:lnTo>
                  <a:pt x="2916365" y="2305317"/>
                </a:lnTo>
                <a:lnTo>
                  <a:pt x="2884818" y="2305317"/>
                </a:lnTo>
                <a:lnTo>
                  <a:pt x="2884818" y="2336521"/>
                </a:lnTo>
                <a:lnTo>
                  <a:pt x="2853614" y="2336521"/>
                </a:lnTo>
                <a:lnTo>
                  <a:pt x="2853614" y="2368067"/>
                </a:lnTo>
                <a:lnTo>
                  <a:pt x="2884818" y="2368067"/>
                </a:lnTo>
                <a:lnTo>
                  <a:pt x="2884818" y="2399271"/>
                </a:lnTo>
                <a:lnTo>
                  <a:pt x="2916365" y="2399271"/>
                </a:lnTo>
                <a:close/>
                <a:moveTo>
                  <a:pt x="2984602" y="2261768"/>
                </a:moveTo>
                <a:lnTo>
                  <a:pt x="2984602" y="2230565"/>
                </a:lnTo>
                <a:lnTo>
                  <a:pt x="3015806" y="2230565"/>
                </a:lnTo>
                <a:lnTo>
                  <a:pt x="3015806" y="2199704"/>
                </a:lnTo>
                <a:lnTo>
                  <a:pt x="2984602" y="2199704"/>
                </a:lnTo>
                <a:lnTo>
                  <a:pt x="2984602" y="2168500"/>
                </a:lnTo>
                <a:lnTo>
                  <a:pt x="2953741" y="2168500"/>
                </a:lnTo>
                <a:lnTo>
                  <a:pt x="2953741" y="2199704"/>
                </a:lnTo>
                <a:lnTo>
                  <a:pt x="2922537" y="2199704"/>
                </a:lnTo>
                <a:lnTo>
                  <a:pt x="2922537" y="2230565"/>
                </a:lnTo>
                <a:lnTo>
                  <a:pt x="2953741" y="2230565"/>
                </a:lnTo>
                <a:lnTo>
                  <a:pt x="2953741" y="2261768"/>
                </a:lnTo>
                <a:lnTo>
                  <a:pt x="2984602" y="2261768"/>
                </a:lnTo>
                <a:close/>
                <a:moveTo>
                  <a:pt x="3052496" y="2396871"/>
                </a:moveTo>
                <a:lnTo>
                  <a:pt x="3052496" y="2367039"/>
                </a:lnTo>
                <a:lnTo>
                  <a:pt x="3082328" y="2367039"/>
                </a:lnTo>
                <a:lnTo>
                  <a:pt x="3082328" y="2337549"/>
                </a:lnTo>
                <a:lnTo>
                  <a:pt x="3052496" y="2337549"/>
                </a:lnTo>
                <a:lnTo>
                  <a:pt x="3052496" y="2307717"/>
                </a:lnTo>
                <a:lnTo>
                  <a:pt x="3023006" y="2307717"/>
                </a:lnTo>
                <a:lnTo>
                  <a:pt x="3023006" y="2337549"/>
                </a:lnTo>
                <a:lnTo>
                  <a:pt x="2993174" y="2337549"/>
                </a:lnTo>
                <a:lnTo>
                  <a:pt x="2993174" y="2367039"/>
                </a:lnTo>
                <a:lnTo>
                  <a:pt x="3023006" y="2367039"/>
                </a:lnTo>
                <a:lnTo>
                  <a:pt x="3023006" y="2396871"/>
                </a:lnTo>
                <a:lnTo>
                  <a:pt x="3052496" y="2396871"/>
                </a:lnTo>
                <a:close/>
                <a:moveTo>
                  <a:pt x="1855775" y="1343825"/>
                </a:moveTo>
                <a:lnTo>
                  <a:pt x="1855775" y="1376058"/>
                </a:lnTo>
                <a:lnTo>
                  <a:pt x="1823542" y="1376058"/>
                </a:lnTo>
                <a:lnTo>
                  <a:pt x="1823542" y="1408290"/>
                </a:lnTo>
                <a:lnTo>
                  <a:pt x="1855775" y="1408290"/>
                </a:lnTo>
                <a:lnTo>
                  <a:pt x="1855775" y="1440523"/>
                </a:lnTo>
                <a:lnTo>
                  <a:pt x="1888007" y="1440523"/>
                </a:lnTo>
                <a:lnTo>
                  <a:pt x="1888007" y="1408290"/>
                </a:lnTo>
                <a:lnTo>
                  <a:pt x="1920240" y="1408290"/>
                </a:lnTo>
                <a:lnTo>
                  <a:pt x="1920240" y="1376058"/>
                </a:lnTo>
                <a:lnTo>
                  <a:pt x="1888007" y="1376058"/>
                </a:lnTo>
                <a:lnTo>
                  <a:pt x="1888007" y="1343825"/>
                </a:lnTo>
                <a:lnTo>
                  <a:pt x="1855775" y="1343825"/>
                </a:lnTo>
                <a:close/>
                <a:moveTo>
                  <a:pt x="1238555" y="1480985"/>
                </a:moveTo>
                <a:lnTo>
                  <a:pt x="1238555" y="1513218"/>
                </a:lnTo>
                <a:lnTo>
                  <a:pt x="1206322" y="1513218"/>
                </a:lnTo>
                <a:lnTo>
                  <a:pt x="1206322" y="1545450"/>
                </a:lnTo>
                <a:lnTo>
                  <a:pt x="1238555" y="1545450"/>
                </a:lnTo>
                <a:lnTo>
                  <a:pt x="1238555" y="1577683"/>
                </a:lnTo>
                <a:lnTo>
                  <a:pt x="1270787" y="1577683"/>
                </a:lnTo>
                <a:lnTo>
                  <a:pt x="1270787" y="1545450"/>
                </a:lnTo>
                <a:lnTo>
                  <a:pt x="1303020" y="1545450"/>
                </a:lnTo>
                <a:lnTo>
                  <a:pt x="1303020" y="1513218"/>
                </a:lnTo>
                <a:lnTo>
                  <a:pt x="1270787" y="1513218"/>
                </a:lnTo>
                <a:lnTo>
                  <a:pt x="1270787" y="1480985"/>
                </a:lnTo>
                <a:lnTo>
                  <a:pt x="1238555" y="1480985"/>
                </a:lnTo>
                <a:close/>
                <a:moveTo>
                  <a:pt x="1307135" y="1618145"/>
                </a:moveTo>
                <a:lnTo>
                  <a:pt x="1307135" y="1650378"/>
                </a:lnTo>
                <a:lnTo>
                  <a:pt x="1274902" y="1650378"/>
                </a:lnTo>
                <a:lnTo>
                  <a:pt x="1274902" y="1682610"/>
                </a:lnTo>
                <a:lnTo>
                  <a:pt x="1307135" y="1682610"/>
                </a:lnTo>
                <a:lnTo>
                  <a:pt x="1307135" y="1714843"/>
                </a:lnTo>
                <a:lnTo>
                  <a:pt x="1339367" y="1714843"/>
                </a:lnTo>
                <a:lnTo>
                  <a:pt x="1339367" y="1682610"/>
                </a:lnTo>
                <a:lnTo>
                  <a:pt x="1371600" y="1682610"/>
                </a:lnTo>
                <a:lnTo>
                  <a:pt x="1371600" y="1650378"/>
                </a:lnTo>
                <a:lnTo>
                  <a:pt x="1339367" y="1650378"/>
                </a:lnTo>
                <a:lnTo>
                  <a:pt x="1339367" y="1618145"/>
                </a:lnTo>
                <a:lnTo>
                  <a:pt x="1307135" y="1618145"/>
                </a:lnTo>
                <a:close/>
                <a:moveTo>
                  <a:pt x="1032815" y="1618145"/>
                </a:moveTo>
                <a:lnTo>
                  <a:pt x="1032815" y="1650378"/>
                </a:lnTo>
                <a:lnTo>
                  <a:pt x="1000582" y="1650378"/>
                </a:lnTo>
                <a:lnTo>
                  <a:pt x="1000582" y="1682610"/>
                </a:lnTo>
                <a:lnTo>
                  <a:pt x="1032815" y="1682610"/>
                </a:lnTo>
                <a:lnTo>
                  <a:pt x="1032815" y="1714843"/>
                </a:lnTo>
                <a:lnTo>
                  <a:pt x="1065047" y="1714843"/>
                </a:lnTo>
                <a:lnTo>
                  <a:pt x="1065047" y="1682610"/>
                </a:lnTo>
                <a:lnTo>
                  <a:pt x="1097280" y="1682610"/>
                </a:lnTo>
                <a:lnTo>
                  <a:pt x="1097280" y="1650378"/>
                </a:lnTo>
                <a:lnTo>
                  <a:pt x="1065047" y="1650378"/>
                </a:lnTo>
                <a:lnTo>
                  <a:pt x="1065047" y="1618145"/>
                </a:lnTo>
                <a:lnTo>
                  <a:pt x="1032815" y="1618145"/>
                </a:lnTo>
                <a:close/>
                <a:moveTo>
                  <a:pt x="1169975" y="1618145"/>
                </a:moveTo>
                <a:lnTo>
                  <a:pt x="1169975" y="1650378"/>
                </a:lnTo>
                <a:lnTo>
                  <a:pt x="1137742" y="1650378"/>
                </a:lnTo>
                <a:lnTo>
                  <a:pt x="1137742" y="1682610"/>
                </a:lnTo>
                <a:lnTo>
                  <a:pt x="1169975" y="1682610"/>
                </a:lnTo>
                <a:lnTo>
                  <a:pt x="1169975" y="1714843"/>
                </a:lnTo>
                <a:lnTo>
                  <a:pt x="1202207" y="1714843"/>
                </a:lnTo>
                <a:lnTo>
                  <a:pt x="1202207" y="1682610"/>
                </a:lnTo>
                <a:lnTo>
                  <a:pt x="1234440" y="1682610"/>
                </a:lnTo>
                <a:lnTo>
                  <a:pt x="1234440" y="1650378"/>
                </a:lnTo>
                <a:lnTo>
                  <a:pt x="1202207" y="1650378"/>
                </a:lnTo>
                <a:lnTo>
                  <a:pt x="1202207" y="1618145"/>
                </a:lnTo>
                <a:lnTo>
                  <a:pt x="1169975" y="1618145"/>
                </a:lnTo>
                <a:close/>
                <a:moveTo>
                  <a:pt x="1375715" y="1480985"/>
                </a:moveTo>
                <a:lnTo>
                  <a:pt x="1375715" y="1513218"/>
                </a:lnTo>
                <a:lnTo>
                  <a:pt x="1343482" y="1513218"/>
                </a:lnTo>
                <a:lnTo>
                  <a:pt x="1343482" y="1545450"/>
                </a:lnTo>
                <a:lnTo>
                  <a:pt x="1375715" y="1545450"/>
                </a:lnTo>
                <a:lnTo>
                  <a:pt x="1375715" y="1577683"/>
                </a:lnTo>
                <a:lnTo>
                  <a:pt x="1407947" y="1577683"/>
                </a:lnTo>
                <a:lnTo>
                  <a:pt x="1407947" y="1545450"/>
                </a:lnTo>
                <a:lnTo>
                  <a:pt x="1440180" y="1545450"/>
                </a:lnTo>
                <a:lnTo>
                  <a:pt x="1440180" y="1513218"/>
                </a:lnTo>
                <a:lnTo>
                  <a:pt x="1407947" y="1513218"/>
                </a:lnTo>
                <a:lnTo>
                  <a:pt x="1407947" y="1480985"/>
                </a:lnTo>
                <a:lnTo>
                  <a:pt x="1375715" y="1480985"/>
                </a:lnTo>
                <a:close/>
                <a:moveTo>
                  <a:pt x="1101395" y="1755305"/>
                </a:moveTo>
                <a:lnTo>
                  <a:pt x="1101395" y="1787538"/>
                </a:lnTo>
                <a:lnTo>
                  <a:pt x="1069162" y="1787538"/>
                </a:lnTo>
                <a:lnTo>
                  <a:pt x="1069162" y="1819770"/>
                </a:lnTo>
                <a:lnTo>
                  <a:pt x="1101395" y="1819770"/>
                </a:lnTo>
                <a:lnTo>
                  <a:pt x="1101395" y="1852003"/>
                </a:lnTo>
                <a:lnTo>
                  <a:pt x="1133627" y="1852003"/>
                </a:lnTo>
                <a:lnTo>
                  <a:pt x="1133627" y="1819770"/>
                </a:lnTo>
                <a:lnTo>
                  <a:pt x="1165860" y="1819770"/>
                </a:lnTo>
                <a:lnTo>
                  <a:pt x="1165860" y="1787538"/>
                </a:lnTo>
                <a:lnTo>
                  <a:pt x="1133627" y="1787538"/>
                </a:lnTo>
                <a:lnTo>
                  <a:pt x="1133627" y="1755305"/>
                </a:lnTo>
                <a:lnTo>
                  <a:pt x="1101395" y="1755305"/>
                </a:lnTo>
                <a:close/>
                <a:moveTo>
                  <a:pt x="1444295" y="1343825"/>
                </a:moveTo>
                <a:lnTo>
                  <a:pt x="1444295" y="1376058"/>
                </a:lnTo>
                <a:lnTo>
                  <a:pt x="1412062" y="1376058"/>
                </a:lnTo>
                <a:lnTo>
                  <a:pt x="1412062" y="1408290"/>
                </a:lnTo>
                <a:lnTo>
                  <a:pt x="1444295" y="1408290"/>
                </a:lnTo>
                <a:lnTo>
                  <a:pt x="1444295" y="1440523"/>
                </a:lnTo>
                <a:lnTo>
                  <a:pt x="1476527" y="1440523"/>
                </a:lnTo>
                <a:lnTo>
                  <a:pt x="1476527" y="1408290"/>
                </a:lnTo>
                <a:lnTo>
                  <a:pt x="1508760" y="1408290"/>
                </a:lnTo>
                <a:lnTo>
                  <a:pt x="1508760" y="1376058"/>
                </a:lnTo>
                <a:lnTo>
                  <a:pt x="1476527" y="1376058"/>
                </a:lnTo>
                <a:lnTo>
                  <a:pt x="1476527" y="1343825"/>
                </a:lnTo>
                <a:lnTo>
                  <a:pt x="1444295" y="1343825"/>
                </a:lnTo>
                <a:close/>
                <a:moveTo>
                  <a:pt x="1650035" y="1480985"/>
                </a:moveTo>
                <a:lnTo>
                  <a:pt x="1650035" y="1513218"/>
                </a:lnTo>
                <a:lnTo>
                  <a:pt x="1617802" y="1513218"/>
                </a:lnTo>
                <a:lnTo>
                  <a:pt x="1617802" y="1545450"/>
                </a:lnTo>
                <a:lnTo>
                  <a:pt x="1650035" y="1545450"/>
                </a:lnTo>
                <a:lnTo>
                  <a:pt x="1650035" y="1577683"/>
                </a:lnTo>
                <a:lnTo>
                  <a:pt x="1682267" y="1577683"/>
                </a:lnTo>
                <a:lnTo>
                  <a:pt x="1682267" y="1545450"/>
                </a:lnTo>
                <a:lnTo>
                  <a:pt x="1714500" y="1545450"/>
                </a:lnTo>
                <a:lnTo>
                  <a:pt x="1714500" y="1513218"/>
                </a:lnTo>
                <a:lnTo>
                  <a:pt x="1682267" y="1513218"/>
                </a:lnTo>
                <a:lnTo>
                  <a:pt x="1682267" y="1480985"/>
                </a:lnTo>
                <a:lnTo>
                  <a:pt x="1650035" y="1480985"/>
                </a:lnTo>
                <a:close/>
                <a:moveTo>
                  <a:pt x="1581455" y="1343825"/>
                </a:moveTo>
                <a:lnTo>
                  <a:pt x="1581455" y="1376058"/>
                </a:lnTo>
                <a:lnTo>
                  <a:pt x="1549222" y="1376058"/>
                </a:lnTo>
                <a:lnTo>
                  <a:pt x="1549222" y="1408290"/>
                </a:lnTo>
                <a:lnTo>
                  <a:pt x="1581455" y="1408290"/>
                </a:lnTo>
                <a:lnTo>
                  <a:pt x="1581455" y="1440523"/>
                </a:lnTo>
                <a:lnTo>
                  <a:pt x="1613687" y="1440523"/>
                </a:lnTo>
                <a:lnTo>
                  <a:pt x="1613687" y="1408290"/>
                </a:lnTo>
                <a:lnTo>
                  <a:pt x="1645920" y="1408290"/>
                </a:lnTo>
                <a:lnTo>
                  <a:pt x="1645920" y="1376058"/>
                </a:lnTo>
                <a:lnTo>
                  <a:pt x="1613687" y="1376058"/>
                </a:lnTo>
                <a:lnTo>
                  <a:pt x="1613687" y="1343825"/>
                </a:lnTo>
                <a:lnTo>
                  <a:pt x="1581455" y="1343825"/>
                </a:lnTo>
                <a:close/>
                <a:moveTo>
                  <a:pt x="1512875" y="1480985"/>
                </a:moveTo>
                <a:lnTo>
                  <a:pt x="1512875" y="1513218"/>
                </a:lnTo>
                <a:lnTo>
                  <a:pt x="1480642" y="1513218"/>
                </a:lnTo>
                <a:lnTo>
                  <a:pt x="1480642" y="1545450"/>
                </a:lnTo>
                <a:lnTo>
                  <a:pt x="1512875" y="1545450"/>
                </a:lnTo>
                <a:lnTo>
                  <a:pt x="1512875" y="1577683"/>
                </a:lnTo>
                <a:lnTo>
                  <a:pt x="1545107" y="1577683"/>
                </a:lnTo>
                <a:lnTo>
                  <a:pt x="1545107" y="1545450"/>
                </a:lnTo>
                <a:lnTo>
                  <a:pt x="1577340" y="1545450"/>
                </a:lnTo>
                <a:lnTo>
                  <a:pt x="1577340" y="1513218"/>
                </a:lnTo>
                <a:lnTo>
                  <a:pt x="1545107" y="1513218"/>
                </a:lnTo>
                <a:lnTo>
                  <a:pt x="1545107" y="1480985"/>
                </a:lnTo>
                <a:lnTo>
                  <a:pt x="1512875" y="1480985"/>
                </a:lnTo>
                <a:close/>
                <a:moveTo>
                  <a:pt x="1133627" y="2126323"/>
                </a:moveTo>
                <a:lnTo>
                  <a:pt x="1133627" y="2094090"/>
                </a:lnTo>
                <a:lnTo>
                  <a:pt x="1165860" y="2094090"/>
                </a:lnTo>
                <a:lnTo>
                  <a:pt x="1165860" y="2061858"/>
                </a:lnTo>
                <a:lnTo>
                  <a:pt x="1133627" y="2061858"/>
                </a:lnTo>
                <a:lnTo>
                  <a:pt x="1133627" y="2029625"/>
                </a:lnTo>
                <a:lnTo>
                  <a:pt x="1101395" y="2029625"/>
                </a:lnTo>
                <a:lnTo>
                  <a:pt x="1101395" y="2061858"/>
                </a:lnTo>
                <a:lnTo>
                  <a:pt x="1069162" y="2061858"/>
                </a:lnTo>
                <a:lnTo>
                  <a:pt x="1069162" y="2094090"/>
                </a:lnTo>
                <a:lnTo>
                  <a:pt x="1101395" y="2094090"/>
                </a:lnTo>
                <a:lnTo>
                  <a:pt x="1101395" y="2126323"/>
                </a:lnTo>
                <a:lnTo>
                  <a:pt x="1133627" y="2126323"/>
                </a:lnTo>
                <a:close/>
                <a:moveTo>
                  <a:pt x="1202207" y="2263483"/>
                </a:moveTo>
                <a:lnTo>
                  <a:pt x="1202207" y="2231250"/>
                </a:lnTo>
                <a:lnTo>
                  <a:pt x="1234440" y="2231250"/>
                </a:lnTo>
                <a:lnTo>
                  <a:pt x="1234440" y="2199018"/>
                </a:lnTo>
                <a:lnTo>
                  <a:pt x="1202207" y="2199018"/>
                </a:lnTo>
                <a:lnTo>
                  <a:pt x="1202207" y="2166785"/>
                </a:lnTo>
                <a:lnTo>
                  <a:pt x="1169975" y="2166785"/>
                </a:lnTo>
                <a:lnTo>
                  <a:pt x="1169975" y="2199018"/>
                </a:lnTo>
                <a:lnTo>
                  <a:pt x="1137742" y="2199018"/>
                </a:lnTo>
                <a:lnTo>
                  <a:pt x="1137742" y="2231250"/>
                </a:lnTo>
                <a:lnTo>
                  <a:pt x="1169975" y="2231250"/>
                </a:lnTo>
                <a:lnTo>
                  <a:pt x="1169975" y="2263483"/>
                </a:lnTo>
                <a:lnTo>
                  <a:pt x="1202207" y="2263483"/>
                </a:lnTo>
                <a:close/>
                <a:moveTo>
                  <a:pt x="1718615" y="1343825"/>
                </a:moveTo>
                <a:lnTo>
                  <a:pt x="1718615" y="1376058"/>
                </a:lnTo>
                <a:lnTo>
                  <a:pt x="1686382" y="1376058"/>
                </a:lnTo>
                <a:lnTo>
                  <a:pt x="1686382" y="1408290"/>
                </a:lnTo>
                <a:lnTo>
                  <a:pt x="1718615" y="1408290"/>
                </a:lnTo>
                <a:lnTo>
                  <a:pt x="1718615" y="1440523"/>
                </a:lnTo>
                <a:lnTo>
                  <a:pt x="1750847" y="1440523"/>
                </a:lnTo>
                <a:lnTo>
                  <a:pt x="1750847" y="1408290"/>
                </a:lnTo>
                <a:lnTo>
                  <a:pt x="1783080" y="1408290"/>
                </a:lnTo>
                <a:lnTo>
                  <a:pt x="1783080" y="1376058"/>
                </a:lnTo>
                <a:lnTo>
                  <a:pt x="1750847" y="1376058"/>
                </a:lnTo>
                <a:lnTo>
                  <a:pt x="1750847" y="1343825"/>
                </a:lnTo>
                <a:lnTo>
                  <a:pt x="1718615" y="1343825"/>
                </a:lnTo>
                <a:close/>
                <a:moveTo>
                  <a:pt x="1270787" y="2400643"/>
                </a:moveTo>
                <a:lnTo>
                  <a:pt x="1270787" y="2368410"/>
                </a:lnTo>
                <a:lnTo>
                  <a:pt x="1303020" y="2368410"/>
                </a:lnTo>
                <a:lnTo>
                  <a:pt x="1303020" y="2336178"/>
                </a:lnTo>
                <a:lnTo>
                  <a:pt x="1270787" y="2336178"/>
                </a:lnTo>
                <a:lnTo>
                  <a:pt x="1270787" y="2303945"/>
                </a:lnTo>
                <a:lnTo>
                  <a:pt x="1238555" y="2303945"/>
                </a:lnTo>
                <a:lnTo>
                  <a:pt x="1238555" y="2336178"/>
                </a:lnTo>
                <a:lnTo>
                  <a:pt x="1206322" y="2336178"/>
                </a:lnTo>
                <a:lnTo>
                  <a:pt x="1206322" y="2368410"/>
                </a:lnTo>
                <a:lnTo>
                  <a:pt x="1238555" y="2368410"/>
                </a:lnTo>
                <a:lnTo>
                  <a:pt x="1238555" y="2400643"/>
                </a:lnTo>
                <a:lnTo>
                  <a:pt x="1270787" y="2400643"/>
                </a:lnTo>
                <a:close/>
                <a:moveTo>
                  <a:pt x="1065047" y="2263483"/>
                </a:moveTo>
                <a:lnTo>
                  <a:pt x="1065047" y="2231250"/>
                </a:lnTo>
                <a:lnTo>
                  <a:pt x="1097280" y="2231250"/>
                </a:lnTo>
                <a:lnTo>
                  <a:pt x="1097280" y="2199018"/>
                </a:lnTo>
                <a:lnTo>
                  <a:pt x="1065047" y="2199018"/>
                </a:lnTo>
                <a:lnTo>
                  <a:pt x="1065047" y="2166785"/>
                </a:lnTo>
                <a:lnTo>
                  <a:pt x="1032815" y="2166785"/>
                </a:lnTo>
                <a:lnTo>
                  <a:pt x="1032815" y="2199018"/>
                </a:lnTo>
                <a:lnTo>
                  <a:pt x="1000582" y="2199018"/>
                </a:lnTo>
                <a:lnTo>
                  <a:pt x="1000582" y="2231250"/>
                </a:lnTo>
                <a:lnTo>
                  <a:pt x="1032815" y="2231250"/>
                </a:lnTo>
                <a:lnTo>
                  <a:pt x="1032815" y="2263483"/>
                </a:lnTo>
                <a:lnTo>
                  <a:pt x="1065047" y="2263483"/>
                </a:lnTo>
                <a:close/>
                <a:moveTo>
                  <a:pt x="1339367" y="2263483"/>
                </a:moveTo>
                <a:lnTo>
                  <a:pt x="1339367" y="2231250"/>
                </a:lnTo>
                <a:lnTo>
                  <a:pt x="1371600" y="2231250"/>
                </a:lnTo>
                <a:lnTo>
                  <a:pt x="1371600" y="2199018"/>
                </a:lnTo>
                <a:lnTo>
                  <a:pt x="1339367" y="2199018"/>
                </a:lnTo>
                <a:lnTo>
                  <a:pt x="1339367" y="2166785"/>
                </a:lnTo>
                <a:lnTo>
                  <a:pt x="1307135" y="2166785"/>
                </a:lnTo>
                <a:lnTo>
                  <a:pt x="1307135" y="2199018"/>
                </a:lnTo>
                <a:lnTo>
                  <a:pt x="1274902" y="2199018"/>
                </a:lnTo>
                <a:lnTo>
                  <a:pt x="1274902" y="2231250"/>
                </a:lnTo>
                <a:lnTo>
                  <a:pt x="1307135" y="2231250"/>
                </a:lnTo>
                <a:lnTo>
                  <a:pt x="1307135" y="2263483"/>
                </a:lnTo>
                <a:lnTo>
                  <a:pt x="1339367" y="2263483"/>
                </a:lnTo>
                <a:close/>
                <a:moveTo>
                  <a:pt x="858622" y="1849603"/>
                </a:moveTo>
                <a:lnTo>
                  <a:pt x="858622" y="1819085"/>
                </a:lnTo>
                <a:lnTo>
                  <a:pt x="889140" y="1819085"/>
                </a:lnTo>
                <a:lnTo>
                  <a:pt x="889140" y="1788224"/>
                </a:lnTo>
                <a:lnTo>
                  <a:pt x="858622" y="1788224"/>
                </a:lnTo>
                <a:lnTo>
                  <a:pt x="858622" y="1757705"/>
                </a:lnTo>
                <a:lnTo>
                  <a:pt x="827761" y="1757705"/>
                </a:lnTo>
                <a:lnTo>
                  <a:pt x="827761" y="1788224"/>
                </a:lnTo>
                <a:lnTo>
                  <a:pt x="797242" y="1788224"/>
                </a:lnTo>
                <a:lnTo>
                  <a:pt x="797242" y="1819085"/>
                </a:lnTo>
                <a:lnTo>
                  <a:pt x="827761" y="1819085"/>
                </a:lnTo>
                <a:lnTo>
                  <a:pt x="827761" y="1849603"/>
                </a:lnTo>
                <a:lnTo>
                  <a:pt x="858622" y="1849603"/>
                </a:lnTo>
                <a:close/>
                <a:moveTo>
                  <a:pt x="996467" y="2126323"/>
                </a:moveTo>
                <a:lnTo>
                  <a:pt x="996467" y="2094090"/>
                </a:lnTo>
                <a:lnTo>
                  <a:pt x="1028700" y="2094090"/>
                </a:lnTo>
                <a:lnTo>
                  <a:pt x="1028700" y="2061858"/>
                </a:lnTo>
                <a:lnTo>
                  <a:pt x="996467" y="2061858"/>
                </a:lnTo>
                <a:lnTo>
                  <a:pt x="996467" y="2029625"/>
                </a:lnTo>
                <a:lnTo>
                  <a:pt x="964235" y="2029625"/>
                </a:lnTo>
                <a:lnTo>
                  <a:pt x="964235" y="2061858"/>
                </a:lnTo>
                <a:lnTo>
                  <a:pt x="932002" y="2061858"/>
                </a:lnTo>
                <a:lnTo>
                  <a:pt x="932002" y="2094090"/>
                </a:lnTo>
                <a:lnTo>
                  <a:pt x="964235" y="2094090"/>
                </a:lnTo>
                <a:lnTo>
                  <a:pt x="964235" y="2126323"/>
                </a:lnTo>
                <a:lnTo>
                  <a:pt x="996467" y="2126323"/>
                </a:lnTo>
                <a:close/>
                <a:moveTo>
                  <a:pt x="964235" y="1755648"/>
                </a:moveTo>
                <a:lnTo>
                  <a:pt x="964235" y="1787538"/>
                </a:lnTo>
                <a:lnTo>
                  <a:pt x="932345" y="1787538"/>
                </a:lnTo>
                <a:lnTo>
                  <a:pt x="932345" y="1819770"/>
                </a:lnTo>
                <a:lnTo>
                  <a:pt x="964235" y="1819770"/>
                </a:lnTo>
                <a:lnTo>
                  <a:pt x="964235" y="1851660"/>
                </a:lnTo>
                <a:lnTo>
                  <a:pt x="996467" y="1851660"/>
                </a:lnTo>
                <a:lnTo>
                  <a:pt x="996467" y="1819770"/>
                </a:lnTo>
                <a:lnTo>
                  <a:pt x="1028357" y="1819770"/>
                </a:lnTo>
                <a:lnTo>
                  <a:pt x="1028357" y="1787538"/>
                </a:lnTo>
                <a:lnTo>
                  <a:pt x="996467" y="1787538"/>
                </a:lnTo>
                <a:lnTo>
                  <a:pt x="996467" y="1755648"/>
                </a:lnTo>
                <a:lnTo>
                  <a:pt x="964235" y="1755648"/>
                </a:lnTo>
                <a:close/>
                <a:moveTo>
                  <a:pt x="927544" y="1988134"/>
                </a:moveTo>
                <a:lnTo>
                  <a:pt x="927544" y="1956587"/>
                </a:lnTo>
                <a:lnTo>
                  <a:pt x="959091" y="1956587"/>
                </a:lnTo>
                <a:lnTo>
                  <a:pt x="959091" y="1925041"/>
                </a:lnTo>
                <a:lnTo>
                  <a:pt x="927544" y="1925041"/>
                </a:lnTo>
                <a:lnTo>
                  <a:pt x="927544" y="1893494"/>
                </a:lnTo>
                <a:lnTo>
                  <a:pt x="895998" y="1893494"/>
                </a:lnTo>
                <a:lnTo>
                  <a:pt x="895998" y="1925041"/>
                </a:lnTo>
                <a:lnTo>
                  <a:pt x="864451" y="1925041"/>
                </a:lnTo>
                <a:lnTo>
                  <a:pt x="864451" y="1956587"/>
                </a:lnTo>
                <a:lnTo>
                  <a:pt x="895998" y="1956587"/>
                </a:lnTo>
                <a:lnTo>
                  <a:pt x="895998" y="1988134"/>
                </a:lnTo>
                <a:lnTo>
                  <a:pt x="927544" y="1988134"/>
                </a:lnTo>
                <a:close/>
                <a:moveTo>
                  <a:pt x="789356" y="1985391"/>
                </a:moveTo>
                <a:lnTo>
                  <a:pt x="789356" y="1955559"/>
                </a:lnTo>
                <a:lnTo>
                  <a:pt x="819188" y="1955559"/>
                </a:lnTo>
                <a:lnTo>
                  <a:pt x="819188" y="1926069"/>
                </a:lnTo>
                <a:lnTo>
                  <a:pt x="789356" y="1926069"/>
                </a:lnTo>
                <a:lnTo>
                  <a:pt x="789356" y="1896237"/>
                </a:lnTo>
                <a:lnTo>
                  <a:pt x="759866" y="1896237"/>
                </a:lnTo>
                <a:lnTo>
                  <a:pt x="759866" y="1926069"/>
                </a:lnTo>
                <a:lnTo>
                  <a:pt x="730034" y="1926069"/>
                </a:lnTo>
                <a:lnTo>
                  <a:pt x="730034" y="1955559"/>
                </a:lnTo>
                <a:lnTo>
                  <a:pt x="759866" y="1955559"/>
                </a:lnTo>
                <a:lnTo>
                  <a:pt x="759866" y="1985391"/>
                </a:lnTo>
                <a:lnTo>
                  <a:pt x="789356" y="1985391"/>
                </a:lnTo>
                <a:close/>
                <a:moveTo>
                  <a:pt x="2747315" y="1755305"/>
                </a:moveTo>
                <a:lnTo>
                  <a:pt x="2747315" y="1787538"/>
                </a:lnTo>
                <a:lnTo>
                  <a:pt x="2715082" y="1787538"/>
                </a:lnTo>
                <a:lnTo>
                  <a:pt x="2715082" y="1819770"/>
                </a:lnTo>
                <a:lnTo>
                  <a:pt x="2747315" y="1819770"/>
                </a:lnTo>
                <a:lnTo>
                  <a:pt x="2747315" y="1852003"/>
                </a:lnTo>
                <a:lnTo>
                  <a:pt x="2779547" y="1852003"/>
                </a:lnTo>
                <a:lnTo>
                  <a:pt x="2779547" y="1819770"/>
                </a:lnTo>
                <a:lnTo>
                  <a:pt x="2811780" y="1819770"/>
                </a:lnTo>
                <a:lnTo>
                  <a:pt x="2811780" y="1787538"/>
                </a:lnTo>
                <a:lnTo>
                  <a:pt x="2779547" y="1787538"/>
                </a:lnTo>
                <a:lnTo>
                  <a:pt x="2779547" y="1755305"/>
                </a:lnTo>
                <a:lnTo>
                  <a:pt x="2747315" y="1755305"/>
                </a:lnTo>
                <a:close/>
                <a:moveTo>
                  <a:pt x="2815895" y="1618145"/>
                </a:moveTo>
                <a:lnTo>
                  <a:pt x="2815895" y="1650378"/>
                </a:lnTo>
                <a:lnTo>
                  <a:pt x="2783662" y="1650378"/>
                </a:lnTo>
                <a:lnTo>
                  <a:pt x="2783662" y="1682610"/>
                </a:lnTo>
                <a:lnTo>
                  <a:pt x="2815895" y="1682610"/>
                </a:lnTo>
                <a:lnTo>
                  <a:pt x="2815895" y="1714843"/>
                </a:lnTo>
                <a:lnTo>
                  <a:pt x="2848127" y="1714843"/>
                </a:lnTo>
                <a:lnTo>
                  <a:pt x="2848127" y="1682610"/>
                </a:lnTo>
                <a:lnTo>
                  <a:pt x="2880360" y="1682610"/>
                </a:lnTo>
                <a:lnTo>
                  <a:pt x="2880360" y="1650378"/>
                </a:lnTo>
                <a:lnTo>
                  <a:pt x="2848127" y="1650378"/>
                </a:lnTo>
                <a:lnTo>
                  <a:pt x="2848127" y="1618145"/>
                </a:lnTo>
                <a:lnTo>
                  <a:pt x="2815895" y="1618145"/>
                </a:lnTo>
                <a:close/>
                <a:moveTo>
                  <a:pt x="2472995" y="1480985"/>
                </a:moveTo>
                <a:lnTo>
                  <a:pt x="2472995" y="1513218"/>
                </a:lnTo>
                <a:lnTo>
                  <a:pt x="2440762" y="1513218"/>
                </a:lnTo>
                <a:lnTo>
                  <a:pt x="2440762" y="1545450"/>
                </a:lnTo>
                <a:lnTo>
                  <a:pt x="2472995" y="1545450"/>
                </a:lnTo>
                <a:lnTo>
                  <a:pt x="2472995" y="1577683"/>
                </a:lnTo>
                <a:lnTo>
                  <a:pt x="2505227" y="1577683"/>
                </a:lnTo>
                <a:lnTo>
                  <a:pt x="2505227" y="1545450"/>
                </a:lnTo>
                <a:lnTo>
                  <a:pt x="2537460" y="1545450"/>
                </a:lnTo>
                <a:lnTo>
                  <a:pt x="2537460" y="1513218"/>
                </a:lnTo>
                <a:lnTo>
                  <a:pt x="2505227" y="1513218"/>
                </a:lnTo>
                <a:lnTo>
                  <a:pt x="2505227" y="1480985"/>
                </a:lnTo>
                <a:lnTo>
                  <a:pt x="2472995" y="1480985"/>
                </a:lnTo>
                <a:close/>
                <a:moveTo>
                  <a:pt x="2610155" y="1480985"/>
                </a:moveTo>
                <a:lnTo>
                  <a:pt x="2610155" y="1513218"/>
                </a:lnTo>
                <a:lnTo>
                  <a:pt x="2577922" y="1513218"/>
                </a:lnTo>
                <a:lnTo>
                  <a:pt x="2577922" y="1545450"/>
                </a:lnTo>
                <a:lnTo>
                  <a:pt x="2610155" y="1545450"/>
                </a:lnTo>
                <a:lnTo>
                  <a:pt x="2610155" y="1577683"/>
                </a:lnTo>
                <a:lnTo>
                  <a:pt x="2642387" y="1577683"/>
                </a:lnTo>
                <a:lnTo>
                  <a:pt x="2642387" y="1545450"/>
                </a:lnTo>
                <a:lnTo>
                  <a:pt x="2674620" y="1545450"/>
                </a:lnTo>
                <a:lnTo>
                  <a:pt x="2674620" y="1513218"/>
                </a:lnTo>
                <a:lnTo>
                  <a:pt x="2642387" y="1513218"/>
                </a:lnTo>
                <a:lnTo>
                  <a:pt x="2642387" y="1480985"/>
                </a:lnTo>
                <a:lnTo>
                  <a:pt x="2610155" y="1480985"/>
                </a:lnTo>
                <a:close/>
                <a:moveTo>
                  <a:pt x="1787195" y="1480985"/>
                </a:moveTo>
                <a:lnTo>
                  <a:pt x="1787195" y="1513218"/>
                </a:lnTo>
                <a:lnTo>
                  <a:pt x="1754962" y="1513218"/>
                </a:lnTo>
                <a:lnTo>
                  <a:pt x="1754962" y="1545450"/>
                </a:lnTo>
                <a:lnTo>
                  <a:pt x="1787195" y="1545450"/>
                </a:lnTo>
                <a:lnTo>
                  <a:pt x="1787195" y="1577683"/>
                </a:lnTo>
                <a:lnTo>
                  <a:pt x="1819427" y="1577683"/>
                </a:lnTo>
                <a:lnTo>
                  <a:pt x="1819427" y="1545450"/>
                </a:lnTo>
                <a:lnTo>
                  <a:pt x="1851660" y="1545450"/>
                </a:lnTo>
                <a:lnTo>
                  <a:pt x="1851660" y="1513218"/>
                </a:lnTo>
                <a:lnTo>
                  <a:pt x="1819427" y="1513218"/>
                </a:lnTo>
                <a:lnTo>
                  <a:pt x="1819427" y="1480985"/>
                </a:lnTo>
                <a:lnTo>
                  <a:pt x="1787195" y="1480985"/>
                </a:lnTo>
                <a:close/>
                <a:moveTo>
                  <a:pt x="2198675" y="1206665"/>
                </a:moveTo>
                <a:lnTo>
                  <a:pt x="2198675" y="1238898"/>
                </a:lnTo>
                <a:lnTo>
                  <a:pt x="2166442" y="1238898"/>
                </a:lnTo>
                <a:lnTo>
                  <a:pt x="2166442" y="1271130"/>
                </a:lnTo>
                <a:lnTo>
                  <a:pt x="2198675" y="1271130"/>
                </a:lnTo>
                <a:lnTo>
                  <a:pt x="2198675" y="1303363"/>
                </a:lnTo>
                <a:lnTo>
                  <a:pt x="2230907" y="1303363"/>
                </a:lnTo>
                <a:lnTo>
                  <a:pt x="2230907" y="1271130"/>
                </a:lnTo>
                <a:lnTo>
                  <a:pt x="2263140" y="1271130"/>
                </a:lnTo>
                <a:lnTo>
                  <a:pt x="2263140" y="1238898"/>
                </a:lnTo>
                <a:lnTo>
                  <a:pt x="2230907" y="1238898"/>
                </a:lnTo>
                <a:lnTo>
                  <a:pt x="2230907" y="1206665"/>
                </a:lnTo>
                <a:lnTo>
                  <a:pt x="2198675" y="1206665"/>
                </a:lnTo>
                <a:close/>
                <a:moveTo>
                  <a:pt x="2884475" y="1755305"/>
                </a:moveTo>
                <a:lnTo>
                  <a:pt x="2884475" y="1787538"/>
                </a:lnTo>
                <a:lnTo>
                  <a:pt x="2852242" y="1787538"/>
                </a:lnTo>
                <a:lnTo>
                  <a:pt x="2852242" y="1819770"/>
                </a:lnTo>
                <a:lnTo>
                  <a:pt x="2884475" y="1819770"/>
                </a:lnTo>
                <a:lnTo>
                  <a:pt x="2884475" y="1852003"/>
                </a:lnTo>
                <a:lnTo>
                  <a:pt x="2916707" y="1852003"/>
                </a:lnTo>
                <a:lnTo>
                  <a:pt x="2916707" y="1819770"/>
                </a:lnTo>
                <a:lnTo>
                  <a:pt x="2948940" y="1819770"/>
                </a:lnTo>
                <a:lnTo>
                  <a:pt x="2948940" y="1787538"/>
                </a:lnTo>
                <a:lnTo>
                  <a:pt x="2916707" y="1787538"/>
                </a:lnTo>
                <a:lnTo>
                  <a:pt x="2916707" y="1755305"/>
                </a:lnTo>
                <a:lnTo>
                  <a:pt x="2884475" y="1755305"/>
                </a:lnTo>
                <a:close/>
                <a:moveTo>
                  <a:pt x="2642387" y="2126323"/>
                </a:moveTo>
                <a:lnTo>
                  <a:pt x="2642387" y="2094090"/>
                </a:lnTo>
                <a:lnTo>
                  <a:pt x="2674620" y="2094090"/>
                </a:lnTo>
                <a:lnTo>
                  <a:pt x="2674620" y="2061858"/>
                </a:lnTo>
                <a:lnTo>
                  <a:pt x="2642387" y="2061858"/>
                </a:lnTo>
                <a:lnTo>
                  <a:pt x="2642387" y="2029625"/>
                </a:lnTo>
                <a:lnTo>
                  <a:pt x="2610155" y="2029625"/>
                </a:lnTo>
                <a:lnTo>
                  <a:pt x="2610155" y="2061858"/>
                </a:lnTo>
                <a:lnTo>
                  <a:pt x="2577922" y="2061858"/>
                </a:lnTo>
                <a:lnTo>
                  <a:pt x="2577922" y="2094090"/>
                </a:lnTo>
                <a:lnTo>
                  <a:pt x="2610155" y="2094090"/>
                </a:lnTo>
                <a:lnTo>
                  <a:pt x="2610155" y="2126323"/>
                </a:lnTo>
                <a:lnTo>
                  <a:pt x="2642387" y="2126323"/>
                </a:lnTo>
                <a:close/>
                <a:moveTo>
                  <a:pt x="2710967" y="1989163"/>
                </a:moveTo>
                <a:lnTo>
                  <a:pt x="2710967" y="1956930"/>
                </a:lnTo>
                <a:lnTo>
                  <a:pt x="2743200" y="1956930"/>
                </a:lnTo>
                <a:lnTo>
                  <a:pt x="2743200" y="1924698"/>
                </a:lnTo>
                <a:lnTo>
                  <a:pt x="2710967" y="1924698"/>
                </a:lnTo>
                <a:lnTo>
                  <a:pt x="2710967" y="1892465"/>
                </a:lnTo>
                <a:lnTo>
                  <a:pt x="2678735" y="1892465"/>
                </a:lnTo>
                <a:lnTo>
                  <a:pt x="2678735" y="1924698"/>
                </a:lnTo>
                <a:lnTo>
                  <a:pt x="2646502" y="1924698"/>
                </a:lnTo>
                <a:lnTo>
                  <a:pt x="2646502" y="1956930"/>
                </a:lnTo>
                <a:lnTo>
                  <a:pt x="2678735" y="1956930"/>
                </a:lnTo>
                <a:lnTo>
                  <a:pt x="2678735" y="1989163"/>
                </a:lnTo>
                <a:lnTo>
                  <a:pt x="2710967" y="1989163"/>
                </a:lnTo>
                <a:close/>
                <a:moveTo>
                  <a:pt x="2848127" y="1989163"/>
                </a:moveTo>
                <a:lnTo>
                  <a:pt x="2848127" y="1956930"/>
                </a:lnTo>
                <a:lnTo>
                  <a:pt x="2880360" y="1956930"/>
                </a:lnTo>
                <a:lnTo>
                  <a:pt x="2880360" y="1924698"/>
                </a:lnTo>
                <a:lnTo>
                  <a:pt x="2848127" y="1924698"/>
                </a:lnTo>
                <a:lnTo>
                  <a:pt x="2848127" y="1892465"/>
                </a:lnTo>
                <a:lnTo>
                  <a:pt x="2815895" y="1892465"/>
                </a:lnTo>
                <a:lnTo>
                  <a:pt x="2815895" y="1924698"/>
                </a:lnTo>
                <a:lnTo>
                  <a:pt x="2783662" y="1924698"/>
                </a:lnTo>
                <a:lnTo>
                  <a:pt x="2783662" y="1956930"/>
                </a:lnTo>
                <a:lnTo>
                  <a:pt x="2815895" y="1956930"/>
                </a:lnTo>
                <a:lnTo>
                  <a:pt x="2815895" y="1989163"/>
                </a:lnTo>
                <a:lnTo>
                  <a:pt x="2848127" y="1989163"/>
                </a:lnTo>
                <a:close/>
                <a:moveTo>
                  <a:pt x="2541575" y="1618145"/>
                </a:moveTo>
                <a:lnTo>
                  <a:pt x="2541575" y="1650378"/>
                </a:lnTo>
                <a:lnTo>
                  <a:pt x="2509342" y="1650378"/>
                </a:lnTo>
                <a:lnTo>
                  <a:pt x="2509342" y="1682610"/>
                </a:lnTo>
                <a:lnTo>
                  <a:pt x="2541575" y="1682610"/>
                </a:lnTo>
                <a:lnTo>
                  <a:pt x="2541575" y="1714843"/>
                </a:lnTo>
                <a:lnTo>
                  <a:pt x="2573807" y="1714843"/>
                </a:lnTo>
                <a:lnTo>
                  <a:pt x="2573807" y="1682610"/>
                </a:lnTo>
                <a:lnTo>
                  <a:pt x="2606040" y="1682610"/>
                </a:lnTo>
                <a:lnTo>
                  <a:pt x="2606040" y="1650378"/>
                </a:lnTo>
                <a:lnTo>
                  <a:pt x="2573807" y="1650378"/>
                </a:lnTo>
                <a:lnTo>
                  <a:pt x="2573807" y="1618145"/>
                </a:lnTo>
                <a:lnTo>
                  <a:pt x="2541575" y="1618145"/>
                </a:lnTo>
                <a:close/>
                <a:moveTo>
                  <a:pt x="1924355" y="1480985"/>
                </a:moveTo>
                <a:lnTo>
                  <a:pt x="1924355" y="1513218"/>
                </a:lnTo>
                <a:lnTo>
                  <a:pt x="1892122" y="1513218"/>
                </a:lnTo>
                <a:lnTo>
                  <a:pt x="1892122" y="1545450"/>
                </a:lnTo>
                <a:lnTo>
                  <a:pt x="1924355" y="1545450"/>
                </a:lnTo>
                <a:lnTo>
                  <a:pt x="1924355" y="1577683"/>
                </a:lnTo>
                <a:lnTo>
                  <a:pt x="1956587" y="1577683"/>
                </a:lnTo>
                <a:lnTo>
                  <a:pt x="1956587" y="1545450"/>
                </a:lnTo>
                <a:lnTo>
                  <a:pt x="1988820" y="1545450"/>
                </a:lnTo>
                <a:lnTo>
                  <a:pt x="1988820" y="1513218"/>
                </a:lnTo>
                <a:lnTo>
                  <a:pt x="1956587" y="1513218"/>
                </a:lnTo>
                <a:lnTo>
                  <a:pt x="1956587" y="1480985"/>
                </a:lnTo>
                <a:lnTo>
                  <a:pt x="1924355" y="1480985"/>
                </a:lnTo>
                <a:close/>
                <a:moveTo>
                  <a:pt x="1992935" y="1343825"/>
                </a:moveTo>
                <a:lnTo>
                  <a:pt x="1992935" y="1376058"/>
                </a:lnTo>
                <a:lnTo>
                  <a:pt x="1960702" y="1376058"/>
                </a:lnTo>
                <a:lnTo>
                  <a:pt x="1960702" y="1408290"/>
                </a:lnTo>
                <a:lnTo>
                  <a:pt x="1992935" y="1408290"/>
                </a:lnTo>
                <a:lnTo>
                  <a:pt x="1992935" y="1440523"/>
                </a:lnTo>
                <a:lnTo>
                  <a:pt x="2025167" y="1440523"/>
                </a:lnTo>
                <a:lnTo>
                  <a:pt x="2025167" y="1408290"/>
                </a:lnTo>
                <a:lnTo>
                  <a:pt x="2057400" y="1408290"/>
                </a:lnTo>
                <a:lnTo>
                  <a:pt x="2057400" y="1376058"/>
                </a:lnTo>
                <a:lnTo>
                  <a:pt x="2025167" y="1376058"/>
                </a:lnTo>
                <a:lnTo>
                  <a:pt x="2025167" y="1343825"/>
                </a:lnTo>
                <a:lnTo>
                  <a:pt x="1992935" y="1343825"/>
                </a:lnTo>
                <a:close/>
                <a:moveTo>
                  <a:pt x="2061515" y="1480985"/>
                </a:moveTo>
                <a:lnTo>
                  <a:pt x="2061515" y="1513218"/>
                </a:lnTo>
                <a:lnTo>
                  <a:pt x="2029282" y="1513218"/>
                </a:lnTo>
                <a:lnTo>
                  <a:pt x="2029282" y="1545450"/>
                </a:lnTo>
                <a:lnTo>
                  <a:pt x="2061515" y="1545450"/>
                </a:lnTo>
                <a:lnTo>
                  <a:pt x="2061515" y="1577683"/>
                </a:lnTo>
                <a:lnTo>
                  <a:pt x="2093747" y="1577683"/>
                </a:lnTo>
                <a:lnTo>
                  <a:pt x="2093747" y="1545450"/>
                </a:lnTo>
                <a:lnTo>
                  <a:pt x="2125980" y="1545450"/>
                </a:lnTo>
                <a:lnTo>
                  <a:pt x="2125980" y="1513218"/>
                </a:lnTo>
                <a:lnTo>
                  <a:pt x="2093747" y="1513218"/>
                </a:lnTo>
                <a:lnTo>
                  <a:pt x="2093747" y="1480985"/>
                </a:lnTo>
                <a:lnTo>
                  <a:pt x="2061515" y="1480985"/>
                </a:lnTo>
                <a:close/>
                <a:moveTo>
                  <a:pt x="1719643" y="797928"/>
                </a:moveTo>
                <a:lnTo>
                  <a:pt x="1719643" y="828446"/>
                </a:lnTo>
                <a:lnTo>
                  <a:pt x="1689125" y="828446"/>
                </a:lnTo>
                <a:lnTo>
                  <a:pt x="1689125" y="858622"/>
                </a:lnTo>
                <a:lnTo>
                  <a:pt x="1719643" y="858622"/>
                </a:lnTo>
                <a:lnTo>
                  <a:pt x="1719643" y="889140"/>
                </a:lnTo>
                <a:lnTo>
                  <a:pt x="1749819" y="889140"/>
                </a:lnTo>
                <a:lnTo>
                  <a:pt x="1749819" y="858622"/>
                </a:lnTo>
                <a:lnTo>
                  <a:pt x="1780337" y="858622"/>
                </a:lnTo>
                <a:lnTo>
                  <a:pt x="1780337" y="828446"/>
                </a:lnTo>
                <a:lnTo>
                  <a:pt x="1749819" y="828446"/>
                </a:lnTo>
                <a:lnTo>
                  <a:pt x="1749819" y="797928"/>
                </a:lnTo>
                <a:lnTo>
                  <a:pt x="1719643" y="797928"/>
                </a:lnTo>
                <a:close/>
                <a:moveTo>
                  <a:pt x="2404415" y="1618145"/>
                </a:moveTo>
                <a:lnTo>
                  <a:pt x="2404415" y="1650378"/>
                </a:lnTo>
                <a:lnTo>
                  <a:pt x="2372182" y="1650378"/>
                </a:lnTo>
                <a:lnTo>
                  <a:pt x="2372182" y="1682610"/>
                </a:lnTo>
                <a:lnTo>
                  <a:pt x="2404415" y="1682610"/>
                </a:lnTo>
                <a:lnTo>
                  <a:pt x="2404415" y="1714843"/>
                </a:lnTo>
                <a:lnTo>
                  <a:pt x="2436647" y="1714843"/>
                </a:lnTo>
                <a:lnTo>
                  <a:pt x="2436647" y="1682610"/>
                </a:lnTo>
                <a:lnTo>
                  <a:pt x="2468880" y="1682610"/>
                </a:lnTo>
                <a:lnTo>
                  <a:pt x="2468880" y="1650378"/>
                </a:lnTo>
                <a:lnTo>
                  <a:pt x="2436647" y="1650378"/>
                </a:lnTo>
                <a:lnTo>
                  <a:pt x="2436647" y="1618145"/>
                </a:lnTo>
                <a:lnTo>
                  <a:pt x="2404415" y="1618145"/>
                </a:lnTo>
                <a:close/>
                <a:moveTo>
                  <a:pt x="2130095" y="1343825"/>
                </a:moveTo>
                <a:lnTo>
                  <a:pt x="2130095" y="1376058"/>
                </a:lnTo>
                <a:lnTo>
                  <a:pt x="2097862" y="1376058"/>
                </a:lnTo>
                <a:lnTo>
                  <a:pt x="2097862" y="1408290"/>
                </a:lnTo>
                <a:lnTo>
                  <a:pt x="2130095" y="1408290"/>
                </a:lnTo>
                <a:lnTo>
                  <a:pt x="2130095" y="1440523"/>
                </a:lnTo>
                <a:lnTo>
                  <a:pt x="2162327" y="1440523"/>
                </a:lnTo>
                <a:lnTo>
                  <a:pt x="2162327" y="1408290"/>
                </a:lnTo>
                <a:lnTo>
                  <a:pt x="2194560" y="1408290"/>
                </a:lnTo>
                <a:lnTo>
                  <a:pt x="2194560" y="1376058"/>
                </a:lnTo>
                <a:lnTo>
                  <a:pt x="2162327" y="1376058"/>
                </a:lnTo>
                <a:lnTo>
                  <a:pt x="2162327" y="1343825"/>
                </a:lnTo>
                <a:lnTo>
                  <a:pt x="2130095" y="1343825"/>
                </a:lnTo>
                <a:close/>
                <a:moveTo>
                  <a:pt x="2335835" y="1480985"/>
                </a:moveTo>
                <a:lnTo>
                  <a:pt x="2335835" y="1513218"/>
                </a:lnTo>
                <a:lnTo>
                  <a:pt x="2303602" y="1513218"/>
                </a:lnTo>
                <a:lnTo>
                  <a:pt x="2303602" y="1545450"/>
                </a:lnTo>
                <a:lnTo>
                  <a:pt x="2335835" y="1545450"/>
                </a:lnTo>
                <a:lnTo>
                  <a:pt x="2335835" y="1577683"/>
                </a:lnTo>
                <a:lnTo>
                  <a:pt x="2368067" y="1577683"/>
                </a:lnTo>
                <a:lnTo>
                  <a:pt x="2368067" y="1545450"/>
                </a:lnTo>
                <a:lnTo>
                  <a:pt x="2400300" y="1545450"/>
                </a:lnTo>
                <a:lnTo>
                  <a:pt x="2400300" y="1513218"/>
                </a:lnTo>
                <a:lnTo>
                  <a:pt x="2368067" y="1513218"/>
                </a:lnTo>
                <a:lnTo>
                  <a:pt x="2368067" y="1480985"/>
                </a:lnTo>
                <a:lnTo>
                  <a:pt x="2335835" y="1480985"/>
                </a:lnTo>
                <a:close/>
                <a:moveTo>
                  <a:pt x="2267255" y="1343825"/>
                </a:moveTo>
                <a:lnTo>
                  <a:pt x="2267255" y="1376058"/>
                </a:lnTo>
                <a:lnTo>
                  <a:pt x="2235022" y="1376058"/>
                </a:lnTo>
                <a:lnTo>
                  <a:pt x="2235022" y="1408290"/>
                </a:lnTo>
                <a:lnTo>
                  <a:pt x="2267255" y="1408290"/>
                </a:lnTo>
                <a:lnTo>
                  <a:pt x="2267255" y="1440523"/>
                </a:lnTo>
                <a:lnTo>
                  <a:pt x="2299487" y="1440523"/>
                </a:lnTo>
                <a:lnTo>
                  <a:pt x="2299487" y="1408290"/>
                </a:lnTo>
                <a:lnTo>
                  <a:pt x="2331720" y="1408290"/>
                </a:lnTo>
                <a:lnTo>
                  <a:pt x="2331720" y="1376058"/>
                </a:lnTo>
                <a:lnTo>
                  <a:pt x="2299487" y="1376058"/>
                </a:lnTo>
                <a:lnTo>
                  <a:pt x="2299487" y="1343825"/>
                </a:lnTo>
                <a:lnTo>
                  <a:pt x="2267255" y="1343825"/>
                </a:lnTo>
                <a:close/>
                <a:moveTo>
                  <a:pt x="2198675" y="1480985"/>
                </a:moveTo>
                <a:lnTo>
                  <a:pt x="2198675" y="1513218"/>
                </a:lnTo>
                <a:lnTo>
                  <a:pt x="2166442" y="1513218"/>
                </a:lnTo>
                <a:lnTo>
                  <a:pt x="2166442" y="1545450"/>
                </a:lnTo>
                <a:lnTo>
                  <a:pt x="2198675" y="1545450"/>
                </a:lnTo>
                <a:lnTo>
                  <a:pt x="2198675" y="1577683"/>
                </a:lnTo>
                <a:lnTo>
                  <a:pt x="2230907" y="1577683"/>
                </a:lnTo>
                <a:lnTo>
                  <a:pt x="2230907" y="1545450"/>
                </a:lnTo>
                <a:lnTo>
                  <a:pt x="2263140" y="1545450"/>
                </a:lnTo>
                <a:lnTo>
                  <a:pt x="2263140" y="1513218"/>
                </a:lnTo>
                <a:lnTo>
                  <a:pt x="2230907" y="1513218"/>
                </a:lnTo>
                <a:lnTo>
                  <a:pt x="2230907" y="1480985"/>
                </a:lnTo>
                <a:lnTo>
                  <a:pt x="2198675" y="1480985"/>
                </a:lnTo>
                <a:close/>
                <a:moveTo>
                  <a:pt x="2678735" y="1618145"/>
                </a:moveTo>
                <a:lnTo>
                  <a:pt x="2678735" y="1650378"/>
                </a:lnTo>
                <a:lnTo>
                  <a:pt x="2646502" y="1650378"/>
                </a:lnTo>
                <a:lnTo>
                  <a:pt x="2646502" y="1682610"/>
                </a:lnTo>
                <a:lnTo>
                  <a:pt x="2678735" y="1682610"/>
                </a:lnTo>
                <a:lnTo>
                  <a:pt x="2678735" y="1714843"/>
                </a:lnTo>
                <a:lnTo>
                  <a:pt x="2710967" y="1714843"/>
                </a:lnTo>
                <a:lnTo>
                  <a:pt x="2710967" y="1682610"/>
                </a:lnTo>
                <a:lnTo>
                  <a:pt x="2743200" y="1682610"/>
                </a:lnTo>
                <a:lnTo>
                  <a:pt x="2743200" y="1650378"/>
                </a:lnTo>
                <a:lnTo>
                  <a:pt x="2710967" y="1650378"/>
                </a:lnTo>
                <a:lnTo>
                  <a:pt x="2710967" y="1618145"/>
                </a:lnTo>
                <a:lnTo>
                  <a:pt x="2678735" y="1618145"/>
                </a:lnTo>
                <a:close/>
                <a:moveTo>
                  <a:pt x="3121076" y="1985391"/>
                </a:moveTo>
                <a:lnTo>
                  <a:pt x="3121076" y="1955559"/>
                </a:lnTo>
                <a:lnTo>
                  <a:pt x="3150908" y="1955559"/>
                </a:lnTo>
                <a:lnTo>
                  <a:pt x="3150908" y="1926069"/>
                </a:lnTo>
                <a:lnTo>
                  <a:pt x="3121076" y="1926069"/>
                </a:lnTo>
                <a:lnTo>
                  <a:pt x="3121076" y="1896237"/>
                </a:lnTo>
                <a:lnTo>
                  <a:pt x="3091586" y="1896237"/>
                </a:lnTo>
                <a:lnTo>
                  <a:pt x="3091586" y="1926069"/>
                </a:lnTo>
                <a:lnTo>
                  <a:pt x="3061754" y="1926069"/>
                </a:lnTo>
                <a:lnTo>
                  <a:pt x="3061754" y="1955559"/>
                </a:lnTo>
                <a:lnTo>
                  <a:pt x="3091586" y="1955559"/>
                </a:lnTo>
                <a:lnTo>
                  <a:pt x="3091586" y="1985391"/>
                </a:lnTo>
                <a:lnTo>
                  <a:pt x="3121076" y="1985391"/>
                </a:lnTo>
                <a:close/>
                <a:moveTo>
                  <a:pt x="3160852" y="1761134"/>
                </a:moveTo>
                <a:lnTo>
                  <a:pt x="3160852" y="1789595"/>
                </a:lnTo>
                <a:lnTo>
                  <a:pt x="3132392" y="1789595"/>
                </a:lnTo>
                <a:lnTo>
                  <a:pt x="3132392" y="1817713"/>
                </a:lnTo>
                <a:lnTo>
                  <a:pt x="3160852" y="1817713"/>
                </a:lnTo>
                <a:lnTo>
                  <a:pt x="3160852" y="1846174"/>
                </a:lnTo>
                <a:lnTo>
                  <a:pt x="3188970" y="1846174"/>
                </a:lnTo>
                <a:lnTo>
                  <a:pt x="3188970" y="1817713"/>
                </a:lnTo>
                <a:lnTo>
                  <a:pt x="3217431" y="1817713"/>
                </a:lnTo>
                <a:lnTo>
                  <a:pt x="3217431" y="1789595"/>
                </a:lnTo>
                <a:lnTo>
                  <a:pt x="3188970" y="1789595"/>
                </a:lnTo>
                <a:lnTo>
                  <a:pt x="3188970" y="1761134"/>
                </a:lnTo>
                <a:lnTo>
                  <a:pt x="3160852" y="1761134"/>
                </a:lnTo>
                <a:close/>
                <a:moveTo>
                  <a:pt x="3091586" y="1622603"/>
                </a:moveTo>
                <a:lnTo>
                  <a:pt x="3091586" y="1651749"/>
                </a:lnTo>
                <a:lnTo>
                  <a:pt x="3062440" y="1651749"/>
                </a:lnTo>
                <a:lnTo>
                  <a:pt x="3062440" y="1681239"/>
                </a:lnTo>
                <a:lnTo>
                  <a:pt x="3091586" y="1681239"/>
                </a:lnTo>
                <a:lnTo>
                  <a:pt x="3091586" y="1710385"/>
                </a:lnTo>
                <a:lnTo>
                  <a:pt x="3121076" y="1710385"/>
                </a:lnTo>
                <a:lnTo>
                  <a:pt x="3121076" y="1681239"/>
                </a:lnTo>
                <a:lnTo>
                  <a:pt x="3150223" y="1681239"/>
                </a:lnTo>
                <a:lnTo>
                  <a:pt x="3150223" y="1651749"/>
                </a:lnTo>
                <a:lnTo>
                  <a:pt x="3121076" y="1651749"/>
                </a:lnTo>
                <a:lnTo>
                  <a:pt x="3121076" y="1622603"/>
                </a:lnTo>
                <a:lnTo>
                  <a:pt x="3091586" y="1622603"/>
                </a:lnTo>
                <a:close/>
                <a:moveTo>
                  <a:pt x="3022321" y="1757705"/>
                </a:moveTo>
                <a:lnTo>
                  <a:pt x="3022321" y="1788224"/>
                </a:lnTo>
                <a:lnTo>
                  <a:pt x="2991803" y="1788224"/>
                </a:lnTo>
                <a:lnTo>
                  <a:pt x="2991803" y="1819085"/>
                </a:lnTo>
                <a:lnTo>
                  <a:pt x="3022321" y="1819085"/>
                </a:lnTo>
                <a:lnTo>
                  <a:pt x="3022321" y="1849603"/>
                </a:lnTo>
                <a:lnTo>
                  <a:pt x="3053182" y="1849603"/>
                </a:lnTo>
                <a:lnTo>
                  <a:pt x="3053182" y="1819085"/>
                </a:lnTo>
                <a:lnTo>
                  <a:pt x="3083700" y="1819085"/>
                </a:lnTo>
                <a:lnTo>
                  <a:pt x="3083700" y="1788224"/>
                </a:lnTo>
                <a:lnTo>
                  <a:pt x="3053182" y="1788224"/>
                </a:lnTo>
                <a:lnTo>
                  <a:pt x="3053182" y="1757705"/>
                </a:lnTo>
                <a:lnTo>
                  <a:pt x="3022321" y="1757705"/>
                </a:lnTo>
                <a:close/>
                <a:moveTo>
                  <a:pt x="2953741" y="1619860"/>
                </a:moveTo>
                <a:lnTo>
                  <a:pt x="2953741" y="1651064"/>
                </a:lnTo>
                <a:lnTo>
                  <a:pt x="2922537" y="1651064"/>
                </a:lnTo>
                <a:lnTo>
                  <a:pt x="2922537" y="1681925"/>
                </a:lnTo>
                <a:lnTo>
                  <a:pt x="2953741" y="1681925"/>
                </a:lnTo>
                <a:lnTo>
                  <a:pt x="2953741" y="1713128"/>
                </a:lnTo>
                <a:lnTo>
                  <a:pt x="2984602" y="1713128"/>
                </a:lnTo>
                <a:lnTo>
                  <a:pt x="2984602" y="1681925"/>
                </a:lnTo>
                <a:lnTo>
                  <a:pt x="3015806" y="1681925"/>
                </a:lnTo>
                <a:lnTo>
                  <a:pt x="3015806" y="1651064"/>
                </a:lnTo>
                <a:lnTo>
                  <a:pt x="2984602" y="1651064"/>
                </a:lnTo>
                <a:lnTo>
                  <a:pt x="2984602" y="1619860"/>
                </a:lnTo>
                <a:lnTo>
                  <a:pt x="2953741" y="1619860"/>
                </a:lnTo>
                <a:close/>
                <a:moveTo>
                  <a:pt x="2884818" y="1482357"/>
                </a:moveTo>
                <a:lnTo>
                  <a:pt x="2884818" y="1513561"/>
                </a:lnTo>
                <a:lnTo>
                  <a:pt x="2853614" y="1513561"/>
                </a:lnTo>
                <a:lnTo>
                  <a:pt x="2853614" y="1545107"/>
                </a:lnTo>
                <a:lnTo>
                  <a:pt x="2884818" y="1545107"/>
                </a:lnTo>
                <a:lnTo>
                  <a:pt x="2884818" y="1576311"/>
                </a:lnTo>
                <a:lnTo>
                  <a:pt x="2916365" y="1576311"/>
                </a:lnTo>
                <a:lnTo>
                  <a:pt x="2916365" y="1545107"/>
                </a:lnTo>
                <a:lnTo>
                  <a:pt x="2947568" y="1545107"/>
                </a:lnTo>
                <a:lnTo>
                  <a:pt x="2947568" y="1513561"/>
                </a:lnTo>
                <a:lnTo>
                  <a:pt x="2916365" y="1513561"/>
                </a:lnTo>
                <a:lnTo>
                  <a:pt x="2916365" y="1482357"/>
                </a:lnTo>
                <a:lnTo>
                  <a:pt x="2884818" y="1482357"/>
                </a:lnTo>
                <a:close/>
                <a:moveTo>
                  <a:pt x="2848127" y="2263483"/>
                </a:moveTo>
                <a:lnTo>
                  <a:pt x="2848127" y="2231250"/>
                </a:lnTo>
                <a:lnTo>
                  <a:pt x="2880360" y="2231250"/>
                </a:lnTo>
                <a:lnTo>
                  <a:pt x="2880360" y="2199018"/>
                </a:lnTo>
                <a:lnTo>
                  <a:pt x="2848127" y="2199018"/>
                </a:lnTo>
                <a:lnTo>
                  <a:pt x="2848127" y="2166785"/>
                </a:lnTo>
                <a:lnTo>
                  <a:pt x="2815895" y="2166785"/>
                </a:lnTo>
                <a:lnTo>
                  <a:pt x="2815895" y="2199018"/>
                </a:lnTo>
                <a:lnTo>
                  <a:pt x="2783662" y="2199018"/>
                </a:lnTo>
                <a:lnTo>
                  <a:pt x="2783662" y="2231250"/>
                </a:lnTo>
                <a:lnTo>
                  <a:pt x="2815895" y="2231250"/>
                </a:lnTo>
                <a:lnTo>
                  <a:pt x="2815895" y="2263483"/>
                </a:lnTo>
                <a:lnTo>
                  <a:pt x="2848127" y="2263483"/>
                </a:lnTo>
                <a:close/>
                <a:moveTo>
                  <a:pt x="2779547" y="2126323"/>
                </a:moveTo>
                <a:lnTo>
                  <a:pt x="2779547" y="2094090"/>
                </a:lnTo>
                <a:lnTo>
                  <a:pt x="2811780" y="2094090"/>
                </a:lnTo>
                <a:lnTo>
                  <a:pt x="2811780" y="2061858"/>
                </a:lnTo>
                <a:lnTo>
                  <a:pt x="2779547" y="2061858"/>
                </a:lnTo>
                <a:lnTo>
                  <a:pt x="2779547" y="2029625"/>
                </a:lnTo>
                <a:lnTo>
                  <a:pt x="2747315" y="2029625"/>
                </a:lnTo>
                <a:lnTo>
                  <a:pt x="2747315" y="2061858"/>
                </a:lnTo>
                <a:lnTo>
                  <a:pt x="2715082" y="2061858"/>
                </a:lnTo>
                <a:lnTo>
                  <a:pt x="2715082" y="2094090"/>
                </a:lnTo>
                <a:lnTo>
                  <a:pt x="2747315" y="2094090"/>
                </a:lnTo>
                <a:lnTo>
                  <a:pt x="2747315" y="2126323"/>
                </a:lnTo>
                <a:lnTo>
                  <a:pt x="2779547" y="2126323"/>
                </a:lnTo>
                <a:close/>
                <a:moveTo>
                  <a:pt x="2984945" y="1988134"/>
                </a:moveTo>
                <a:lnTo>
                  <a:pt x="2984945" y="1956587"/>
                </a:lnTo>
                <a:lnTo>
                  <a:pt x="3016492" y="1956587"/>
                </a:lnTo>
                <a:lnTo>
                  <a:pt x="3016492" y="1925041"/>
                </a:lnTo>
                <a:lnTo>
                  <a:pt x="2984945" y="1925041"/>
                </a:lnTo>
                <a:lnTo>
                  <a:pt x="2984945" y="1893494"/>
                </a:lnTo>
                <a:lnTo>
                  <a:pt x="2953398" y="1893494"/>
                </a:lnTo>
                <a:lnTo>
                  <a:pt x="2953398" y="1925041"/>
                </a:lnTo>
                <a:lnTo>
                  <a:pt x="2921851" y="1925041"/>
                </a:lnTo>
                <a:lnTo>
                  <a:pt x="2921851" y="1956587"/>
                </a:lnTo>
                <a:lnTo>
                  <a:pt x="2953398" y="1956587"/>
                </a:lnTo>
                <a:lnTo>
                  <a:pt x="2953398" y="1988134"/>
                </a:lnTo>
                <a:lnTo>
                  <a:pt x="2984945" y="1988134"/>
                </a:lnTo>
                <a:close/>
                <a:moveTo>
                  <a:pt x="3053182" y="2123923"/>
                </a:moveTo>
                <a:lnTo>
                  <a:pt x="3053182" y="2093405"/>
                </a:lnTo>
                <a:lnTo>
                  <a:pt x="3083700" y="2093405"/>
                </a:lnTo>
                <a:lnTo>
                  <a:pt x="3083700" y="2062544"/>
                </a:lnTo>
                <a:lnTo>
                  <a:pt x="3053182" y="2062544"/>
                </a:lnTo>
                <a:lnTo>
                  <a:pt x="3053182" y="2032025"/>
                </a:lnTo>
                <a:lnTo>
                  <a:pt x="3022321" y="2032025"/>
                </a:lnTo>
                <a:lnTo>
                  <a:pt x="3022321" y="2062544"/>
                </a:lnTo>
                <a:lnTo>
                  <a:pt x="2991803" y="2062544"/>
                </a:lnTo>
                <a:lnTo>
                  <a:pt x="2991803" y="2093405"/>
                </a:lnTo>
                <a:lnTo>
                  <a:pt x="3022321" y="2093405"/>
                </a:lnTo>
                <a:lnTo>
                  <a:pt x="3022321" y="2123923"/>
                </a:lnTo>
                <a:lnTo>
                  <a:pt x="3053182" y="2123923"/>
                </a:lnTo>
                <a:close/>
                <a:moveTo>
                  <a:pt x="2916707" y="2126323"/>
                </a:moveTo>
                <a:lnTo>
                  <a:pt x="2916707" y="2094090"/>
                </a:lnTo>
                <a:lnTo>
                  <a:pt x="2948940" y="2094090"/>
                </a:lnTo>
                <a:lnTo>
                  <a:pt x="2948940" y="2061858"/>
                </a:lnTo>
                <a:lnTo>
                  <a:pt x="2916707" y="2061858"/>
                </a:lnTo>
                <a:lnTo>
                  <a:pt x="2916707" y="2029625"/>
                </a:lnTo>
                <a:lnTo>
                  <a:pt x="2884475" y="2029625"/>
                </a:lnTo>
                <a:lnTo>
                  <a:pt x="2884475" y="2061858"/>
                </a:lnTo>
                <a:lnTo>
                  <a:pt x="2852242" y="2061858"/>
                </a:lnTo>
                <a:lnTo>
                  <a:pt x="2852242" y="2094090"/>
                </a:lnTo>
                <a:lnTo>
                  <a:pt x="2884475" y="2094090"/>
                </a:lnTo>
                <a:lnTo>
                  <a:pt x="2884475" y="2126323"/>
                </a:lnTo>
                <a:lnTo>
                  <a:pt x="2916707" y="2126323"/>
                </a:lnTo>
                <a:close/>
                <a:moveTo>
                  <a:pt x="2404415" y="1343825"/>
                </a:moveTo>
                <a:lnTo>
                  <a:pt x="2404415" y="1376058"/>
                </a:lnTo>
                <a:lnTo>
                  <a:pt x="2372182" y="1376058"/>
                </a:lnTo>
                <a:lnTo>
                  <a:pt x="2372182" y="1408290"/>
                </a:lnTo>
                <a:lnTo>
                  <a:pt x="2404415" y="1408290"/>
                </a:lnTo>
                <a:lnTo>
                  <a:pt x="2404415" y="1440523"/>
                </a:lnTo>
                <a:lnTo>
                  <a:pt x="2436647" y="1440523"/>
                </a:lnTo>
                <a:lnTo>
                  <a:pt x="2436647" y="1408290"/>
                </a:lnTo>
                <a:lnTo>
                  <a:pt x="2468880" y="1408290"/>
                </a:lnTo>
                <a:lnTo>
                  <a:pt x="2468880" y="1376058"/>
                </a:lnTo>
                <a:lnTo>
                  <a:pt x="2436647" y="1376058"/>
                </a:lnTo>
                <a:lnTo>
                  <a:pt x="2436647" y="1343825"/>
                </a:lnTo>
                <a:lnTo>
                  <a:pt x="2404415" y="1343825"/>
                </a:lnTo>
                <a:close/>
                <a:moveTo>
                  <a:pt x="2335835" y="1206665"/>
                </a:moveTo>
                <a:lnTo>
                  <a:pt x="2335835" y="1238898"/>
                </a:lnTo>
                <a:lnTo>
                  <a:pt x="2303602" y="1238898"/>
                </a:lnTo>
                <a:lnTo>
                  <a:pt x="2303602" y="1271130"/>
                </a:lnTo>
                <a:lnTo>
                  <a:pt x="2335835" y="1271130"/>
                </a:lnTo>
                <a:lnTo>
                  <a:pt x="2335835" y="1303363"/>
                </a:lnTo>
                <a:lnTo>
                  <a:pt x="2368067" y="1303363"/>
                </a:lnTo>
                <a:lnTo>
                  <a:pt x="2368067" y="1271130"/>
                </a:lnTo>
                <a:lnTo>
                  <a:pt x="2400300" y="1271130"/>
                </a:lnTo>
                <a:lnTo>
                  <a:pt x="2400300" y="1238898"/>
                </a:lnTo>
                <a:lnTo>
                  <a:pt x="2368067" y="1238898"/>
                </a:lnTo>
                <a:lnTo>
                  <a:pt x="2368067" y="1206665"/>
                </a:lnTo>
                <a:lnTo>
                  <a:pt x="2335835" y="1206665"/>
                </a:lnTo>
                <a:close/>
                <a:moveTo>
                  <a:pt x="2472995" y="1206665"/>
                </a:moveTo>
                <a:lnTo>
                  <a:pt x="2472995" y="1238898"/>
                </a:lnTo>
                <a:lnTo>
                  <a:pt x="2440762" y="1238898"/>
                </a:lnTo>
                <a:lnTo>
                  <a:pt x="2440762" y="1271130"/>
                </a:lnTo>
                <a:lnTo>
                  <a:pt x="2472995" y="1271130"/>
                </a:lnTo>
                <a:lnTo>
                  <a:pt x="2472995" y="1303363"/>
                </a:lnTo>
                <a:lnTo>
                  <a:pt x="2505227" y="1303363"/>
                </a:lnTo>
                <a:lnTo>
                  <a:pt x="2505227" y="1271130"/>
                </a:lnTo>
                <a:lnTo>
                  <a:pt x="2537460" y="1271130"/>
                </a:lnTo>
                <a:lnTo>
                  <a:pt x="2537460" y="1238898"/>
                </a:lnTo>
                <a:lnTo>
                  <a:pt x="2505227" y="1238898"/>
                </a:lnTo>
                <a:lnTo>
                  <a:pt x="2505227" y="1206665"/>
                </a:lnTo>
                <a:lnTo>
                  <a:pt x="2472995" y="1206665"/>
                </a:lnTo>
                <a:close/>
                <a:moveTo>
                  <a:pt x="2816238" y="1345197"/>
                </a:moveTo>
                <a:lnTo>
                  <a:pt x="2816238" y="1376401"/>
                </a:lnTo>
                <a:lnTo>
                  <a:pt x="2785034" y="1376401"/>
                </a:lnTo>
                <a:lnTo>
                  <a:pt x="2785034" y="1407947"/>
                </a:lnTo>
                <a:lnTo>
                  <a:pt x="2816238" y="1407947"/>
                </a:lnTo>
                <a:lnTo>
                  <a:pt x="2816238" y="1439151"/>
                </a:lnTo>
                <a:lnTo>
                  <a:pt x="2847785" y="1439151"/>
                </a:lnTo>
                <a:lnTo>
                  <a:pt x="2847785" y="1407947"/>
                </a:lnTo>
                <a:lnTo>
                  <a:pt x="2878988" y="1407947"/>
                </a:lnTo>
                <a:lnTo>
                  <a:pt x="2878988" y="1376401"/>
                </a:lnTo>
                <a:lnTo>
                  <a:pt x="2847785" y="1376401"/>
                </a:lnTo>
                <a:lnTo>
                  <a:pt x="2847785" y="1345197"/>
                </a:lnTo>
                <a:lnTo>
                  <a:pt x="2816238" y="1345197"/>
                </a:lnTo>
                <a:close/>
                <a:moveTo>
                  <a:pt x="2267255" y="1069505"/>
                </a:moveTo>
                <a:lnTo>
                  <a:pt x="2267255" y="1101738"/>
                </a:lnTo>
                <a:lnTo>
                  <a:pt x="2235022" y="1101738"/>
                </a:lnTo>
                <a:lnTo>
                  <a:pt x="2235022" y="1133970"/>
                </a:lnTo>
                <a:lnTo>
                  <a:pt x="2267255" y="1133970"/>
                </a:lnTo>
                <a:lnTo>
                  <a:pt x="2267255" y="1166203"/>
                </a:lnTo>
                <a:lnTo>
                  <a:pt x="2299487" y="1166203"/>
                </a:lnTo>
                <a:lnTo>
                  <a:pt x="2299487" y="1133970"/>
                </a:lnTo>
                <a:lnTo>
                  <a:pt x="2331720" y="1133970"/>
                </a:lnTo>
                <a:lnTo>
                  <a:pt x="2331720" y="1101738"/>
                </a:lnTo>
                <a:lnTo>
                  <a:pt x="2299487" y="1101738"/>
                </a:lnTo>
                <a:lnTo>
                  <a:pt x="2299487" y="1069505"/>
                </a:lnTo>
                <a:lnTo>
                  <a:pt x="2267255" y="1069505"/>
                </a:lnTo>
                <a:close/>
                <a:moveTo>
                  <a:pt x="2541575" y="1343825"/>
                </a:moveTo>
                <a:lnTo>
                  <a:pt x="2541575" y="1376058"/>
                </a:lnTo>
                <a:lnTo>
                  <a:pt x="2509342" y="1376058"/>
                </a:lnTo>
                <a:lnTo>
                  <a:pt x="2509342" y="1408290"/>
                </a:lnTo>
                <a:lnTo>
                  <a:pt x="2541575" y="1408290"/>
                </a:lnTo>
                <a:lnTo>
                  <a:pt x="2541575" y="1440523"/>
                </a:lnTo>
                <a:lnTo>
                  <a:pt x="2573807" y="1440523"/>
                </a:lnTo>
                <a:lnTo>
                  <a:pt x="2573807" y="1408290"/>
                </a:lnTo>
                <a:lnTo>
                  <a:pt x="2606040" y="1408290"/>
                </a:lnTo>
                <a:lnTo>
                  <a:pt x="2606040" y="1376058"/>
                </a:lnTo>
                <a:lnTo>
                  <a:pt x="2573807" y="1376058"/>
                </a:lnTo>
                <a:lnTo>
                  <a:pt x="2573807" y="1343825"/>
                </a:lnTo>
                <a:lnTo>
                  <a:pt x="2541575" y="1343825"/>
                </a:lnTo>
                <a:close/>
                <a:moveTo>
                  <a:pt x="2678735" y="1343825"/>
                </a:moveTo>
                <a:lnTo>
                  <a:pt x="2678735" y="1376058"/>
                </a:lnTo>
                <a:lnTo>
                  <a:pt x="2646502" y="1376058"/>
                </a:lnTo>
                <a:lnTo>
                  <a:pt x="2646502" y="1408290"/>
                </a:lnTo>
                <a:lnTo>
                  <a:pt x="2678735" y="1408290"/>
                </a:lnTo>
                <a:lnTo>
                  <a:pt x="2678735" y="1440523"/>
                </a:lnTo>
                <a:lnTo>
                  <a:pt x="2710967" y="1440523"/>
                </a:lnTo>
                <a:lnTo>
                  <a:pt x="2710967" y="1408290"/>
                </a:lnTo>
                <a:lnTo>
                  <a:pt x="2743200" y="1408290"/>
                </a:lnTo>
                <a:lnTo>
                  <a:pt x="2743200" y="1376058"/>
                </a:lnTo>
                <a:lnTo>
                  <a:pt x="2710967" y="1376058"/>
                </a:lnTo>
                <a:lnTo>
                  <a:pt x="2710967" y="1343825"/>
                </a:lnTo>
                <a:lnTo>
                  <a:pt x="2678735" y="1343825"/>
                </a:lnTo>
                <a:close/>
                <a:moveTo>
                  <a:pt x="2747315" y="1480985"/>
                </a:moveTo>
                <a:lnTo>
                  <a:pt x="2747315" y="1513218"/>
                </a:lnTo>
                <a:lnTo>
                  <a:pt x="2715082" y="1513218"/>
                </a:lnTo>
                <a:lnTo>
                  <a:pt x="2715082" y="1545450"/>
                </a:lnTo>
                <a:lnTo>
                  <a:pt x="2747315" y="1545450"/>
                </a:lnTo>
                <a:lnTo>
                  <a:pt x="2747315" y="1577683"/>
                </a:lnTo>
                <a:lnTo>
                  <a:pt x="2779547" y="1577683"/>
                </a:lnTo>
                <a:lnTo>
                  <a:pt x="2779547" y="1545450"/>
                </a:lnTo>
                <a:lnTo>
                  <a:pt x="2811780" y="1545450"/>
                </a:lnTo>
                <a:lnTo>
                  <a:pt x="2811780" y="1513218"/>
                </a:lnTo>
                <a:lnTo>
                  <a:pt x="2779547" y="1513218"/>
                </a:lnTo>
                <a:lnTo>
                  <a:pt x="2779547" y="1480985"/>
                </a:lnTo>
                <a:lnTo>
                  <a:pt x="2747315" y="1480985"/>
                </a:lnTo>
                <a:close/>
                <a:moveTo>
                  <a:pt x="2610155" y="1206665"/>
                </a:moveTo>
                <a:lnTo>
                  <a:pt x="2610155" y="1238898"/>
                </a:lnTo>
                <a:lnTo>
                  <a:pt x="2577922" y="1238898"/>
                </a:lnTo>
                <a:lnTo>
                  <a:pt x="2577922" y="1271130"/>
                </a:lnTo>
                <a:lnTo>
                  <a:pt x="2610155" y="1271130"/>
                </a:lnTo>
                <a:lnTo>
                  <a:pt x="2610155" y="1303363"/>
                </a:lnTo>
                <a:lnTo>
                  <a:pt x="2642387" y="1303363"/>
                </a:lnTo>
                <a:lnTo>
                  <a:pt x="2642387" y="1271130"/>
                </a:lnTo>
                <a:lnTo>
                  <a:pt x="2674620" y="1271130"/>
                </a:lnTo>
                <a:lnTo>
                  <a:pt x="2674620" y="1238898"/>
                </a:lnTo>
                <a:lnTo>
                  <a:pt x="2642387" y="1238898"/>
                </a:lnTo>
                <a:lnTo>
                  <a:pt x="2642387" y="1206665"/>
                </a:lnTo>
                <a:lnTo>
                  <a:pt x="2610155" y="1206665"/>
                </a:lnTo>
                <a:close/>
                <a:moveTo>
                  <a:pt x="2025167" y="2537803"/>
                </a:moveTo>
                <a:lnTo>
                  <a:pt x="2025167" y="2505570"/>
                </a:lnTo>
                <a:lnTo>
                  <a:pt x="2057400" y="2505570"/>
                </a:lnTo>
                <a:lnTo>
                  <a:pt x="2057400" y="2473338"/>
                </a:lnTo>
                <a:lnTo>
                  <a:pt x="2025167" y="2473338"/>
                </a:lnTo>
                <a:lnTo>
                  <a:pt x="2025167" y="2441105"/>
                </a:lnTo>
                <a:lnTo>
                  <a:pt x="1992935" y="2441105"/>
                </a:lnTo>
                <a:lnTo>
                  <a:pt x="1992935" y="2473338"/>
                </a:lnTo>
                <a:lnTo>
                  <a:pt x="1960702" y="2473338"/>
                </a:lnTo>
                <a:lnTo>
                  <a:pt x="1960702" y="2505570"/>
                </a:lnTo>
                <a:lnTo>
                  <a:pt x="1992935" y="2505570"/>
                </a:lnTo>
                <a:lnTo>
                  <a:pt x="1992935" y="2537803"/>
                </a:lnTo>
                <a:lnTo>
                  <a:pt x="2025167" y="2537803"/>
                </a:lnTo>
                <a:close/>
                <a:moveTo>
                  <a:pt x="1819427" y="2400643"/>
                </a:moveTo>
                <a:lnTo>
                  <a:pt x="1819427" y="2368410"/>
                </a:lnTo>
                <a:lnTo>
                  <a:pt x="1851660" y="2368410"/>
                </a:lnTo>
                <a:lnTo>
                  <a:pt x="1851660" y="2336178"/>
                </a:lnTo>
                <a:lnTo>
                  <a:pt x="1819427" y="2336178"/>
                </a:lnTo>
                <a:lnTo>
                  <a:pt x="1819427" y="2303945"/>
                </a:lnTo>
                <a:lnTo>
                  <a:pt x="1787195" y="2303945"/>
                </a:lnTo>
                <a:lnTo>
                  <a:pt x="1787195" y="2336178"/>
                </a:lnTo>
                <a:lnTo>
                  <a:pt x="1754962" y="2336178"/>
                </a:lnTo>
                <a:lnTo>
                  <a:pt x="1754962" y="2368410"/>
                </a:lnTo>
                <a:lnTo>
                  <a:pt x="1787195" y="2368410"/>
                </a:lnTo>
                <a:lnTo>
                  <a:pt x="1787195" y="2400643"/>
                </a:lnTo>
                <a:lnTo>
                  <a:pt x="1819427" y="2400643"/>
                </a:lnTo>
                <a:close/>
                <a:moveTo>
                  <a:pt x="2710967" y="2263483"/>
                </a:moveTo>
                <a:lnTo>
                  <a:pt x="2710967" y="2231250"/>
                </a:lnTo>
                <a:lnTo>
                  <a:pt x="2743200" y="2231250"/>
                </a:lnTo>
                <a:lnTo>
                  <a:pt x="2743200" y="2199018"/>
                </a:lnTo>
                <a:lnTo>
                  <a:pt x="2710967" y="2199018"/>
                </a:lnTo>
                <a:lnTo>
                  <a:pt x="2710967" y="2166785"/>
                </a:lnTo>
                <a:lnTo>
                  <a:pt x="2678735" y="2166785"/>
                </a:lnTo>
                <a:lnTo>
                  <a:pt x="2678735" y="2199018"/>
                </a:lnTo>
                <a:lnTo>
                  <a:pt x="2646502" y="2199018"/>
                </a:lnTo>
                <a:lnTo>
                  <a:pt x="2646502" y="2231250"/>
                </a:lnTo>
                <a:lnTo>
                  <a:pt x="2678735" y="2231250"/>
                </a:lnTo>
                <a:lnTo>
                  <a:pt x="2678735" y="2263483"/>
                </a:lnTo>
                <a:lnTo>
                  <a:pt x="2710967" y="2263483"/>
                </a:lnTo>
                <a:close/>
                <a:moveTo>
                  <a:pt x="1956587" y="2400643"/>
                </a:moveTo>
                <a:lnTo>
                  <a:pt x="1956587" y="2368410"/>
                </a:lnTo>
                <a:lnTo>
                  <a:pt x="1988820" y="2368410"/>
                </a:lnTo>
                <a:lnTo>
                  <a:pt x="1988820" y="2336178"/>
                </a:lnTo>
                <a:lnTo>
                  <a:pt x="1956587" y="2336178"/>
                </a:lnTo>
                <a:lnTo>
                  <a:pt x="1956587" y="2303945"/>
                </a:lnTo>
                <a:lnTo>
                  <a:pt x="1924355" y="2303945"/>
                </a:lnTo>
                <a:lnTo>
                  <a:pt x="1924355" y="2336178"/>
                </a:lnTo>
                <a:lnTo>
                  <a:pt x="1892122" y="2336178"/>
                </a:lnTo>
                <a:lnTo>
                  <a:pt x="1892122" y="2368410"/>
                </a:lnTo>
                <a:lnTo>
                  <a:pt x="1924355" y="2368410"/>
                </a:lnTo>
                <a:lnTo>
                  <a:pt x="1924355" y="2400643"/>
                </a:lnTo>
                <a:lnTo>
                  <a:pt x="1956587" y="2400643"/>
                </a:lnTo>
                <a:close/>
                <a:moveTo>
                  <a:pt x="1750847" y="2537803"/>
                </a:moveTo>
                <a:lnTo>
                  <a:pt x="1750847" y="2505570"/>
                </a:lnTo>
                <a:lnTo>
                  <a:pt x="1783080" y="2505570"/>
                </a:lnTo>
                <a:lnTo>
                  <a:pt x="1783080" y="2473338"/>
                </a:lnTo>
                <a:lnTo>
                  <a:pt x="1750847" y="2473338"/>
                </a:lnTo>
                <a:lnTo>
                  <a:pt x="1750847" y="2441105"/>
                </a:lnTo>
                <a:lnTo>
                  <a:pt x="1718615" y="2441105"/>
                </a:lnTo>
                <a:lnTo>
                  <a:pt x="1718615" y="2473338"/>
                </a:lnTo>
                <a:lnTo>
                  <a:pt x="1686382" y="2473338"/>
                </a:lnTo>
                <a:lnTo>
                  <a:pt x="1686382" y="2505570"/>
                </a:lnTo>
                <a:lnTo>
                  <a:pt x="1718615" y="2505570"/>
                </a:lnTo>
                <a:lnTo>
                  <a:pt x="1718615" y="2537803"/>
                </a:lnTo>
                <a:lnTo>
                  <a:pt x="1750847" y="2537803"/>
                </a:lnTo>
                <a:close/>
                <a:moveTo>
                  <a:pt x="1476527" y="2263483"/>
                </a:moveTo>
                <a:lnTo>
                  <a:pt x="1476527" y="2231250"/>
                </a:lnTo>
                <a:lnTo>
                  <a:pt x="1508760" y="2231250"/>
                </a:lnTo>
                <a:lnTo>
                  <a:pt x="1508760" y="2199018"/>
                </a:lnTo>
                <a:lnTo>
                  <a:pt x="1476527" y="2199018"/>
                </a:lnTo>
                <a:lnTo>
                  <a:pt x="1476527" y="2166785"/>
                </a:lnTo>
                <a:lnTo>
                  <a:pt x="1444295" y="2166785"/>
                </a:lnTo>
                <a:lnTo>
                  <a:pt x="1444295" y="2199018"/>
                </a:lnTo>
                <a:lnTo>
                  <a:pt x="1412062" y="2199018"/>
                </a:lnTo>
                <a:lnTo>
                  <a:pt x="1412062" y="2231250"/>
                </a:lnTo>
                <a:lnTo>
                  <a:pt x="1444295" y="2231250"/>
                </a:lnTo>
                <a:lnTo>
                  <a:pt x="1444295" y="2263483"/>
                </a:lnTo>
                <a:lnTo>
                  <a:pt x="1476527" y="2263483"/>
                </a:lnTo>
                <a:close/>
                <a:moveTo>
                  <a:pt x="1545107" y="2400643"/>
                </a:moveTo>
                <a:lnTo>
                  <a:pt x="1545107" y="2368410"/>
                </a:lnTo>
                <a:lnTo>
                  <a:pt x="1577340" y="2368410"/>
                </a:lnTo>
                <a:lnTo>
                  <a:pt x="1577340" y="2336178"/>
                </a:lnTo>
                <a:lnTo>
                  <a:pt x="1545107" y="2336178"/>
                </a:lnTo>
                <a:lnTo>
                  <a:pt x="1545107" y="2303945"/>
                </a:lnTo>
                <a:lnTo>
                  <a:pt x="1512875" y="2303945"/>
                </a:lnTo>
                <a:lnTo>
                  <a:pt x="1512875" y="2336178"/>
                </a:lnTo>
                <a:lnTo>
                  <a:pt x="1480642" y="2336178"/>
                </a:lnTo>
                <a:lnTo>
                  <a:pt x="1480642" y="2368410"/>
                </a:lnTo>
                <a:lnTo>
                  <a:pt x="1512875" y="2368410"/>
                </a:lnTo>
                <a:lnTo>
                  <a:pt x="1512875" y="2400643"/>
                </a:lnTo>
                <a:lnTo>
                  <a:pt x="1545107" y="2400643"/>
                </a:lnTo>
                <a:close/>
                <a:moveTo>
                  <a:pt x="1407947" y="2400643"/>
                </a:moveTo>
                <a:lnTo>
                  <a:pt x="1407947" y="2368410"/>
                </a:lnTo>
                <a:lnTo>
                  <a:pt x="1440180" y="2368410"/>
                </a:lnTo>
                <a:lnTo>
                  <a:pt x="1440180" y="2336178"/>
                </a:lnTo>
                <a:lnTo>
                  <a:pt x="1407947" y="2336178"/>
                </a:lnTo>
                <a:lnTo>
                  <a:pt x="1407947" y="2303945"/>
                </a:lnTo>
                <a:lnTo>
                  <a:pt x="1375715" y="2303945"/>
                </a:lnTo>
                <a:lnTo>
                  <a:pt x="1375715" y="2336178"/>
                </a:lnTo>
                <a:lnTo>
                  <a:pt x="1343482" y="2336178"/>
                </a:lnTo>
                <a:lnTo>
                  <a:pt x="1343482" y="2368410"/>
                </a:lnTo>
                <a:lnTo>
                  <a:pt x="1375715" y="2368410"/>
                </a:lnTo>
                <a:lnTo>
                  <a:pt x="1375715" y="2400643"/>
                </a:lnTo>
                <a:lnTo>
                  <a:pt x="1407947" y="2400643"/>
                </a:lnTo>
                <a:close/>
                <a:moveTo>
                  <a:pt x="1613687" y="2537803"/>
                </a:moveTo>
                <a:lnTo>
                  <a:pt x="1613687" y="2505570"/>
                </a:lnTo>
                <a:lnTo>
                  <a:pt x="1645920" y="2505570"/>
                </a:lnTo>
                <a:lnTo>
                  <a:pt x="1645920" y="2473338"/>
                </a:lnTo>
                <a:lnTo>
                  <a:pt x="1613687" y="2473338"/>
                </a:lnTo>
                <a:lnTo>
                  <a:pt x="1613687" y="2441105"/>
                </a:lnTo>
                <a:lnTo>
                  <a:pt x="1581455" y="2441105"/>
                </a:lnTo>
                <a:lnTo>
                  <a:pt x="1581455" y="2473338"/>
                </a:lnTo>
                <a:lnTo>
                  <a:pt x="1549222" y="2473338"/>
                </a:lnTo>
                <a:lnTo>
                  <a:pt x="1549222" y="2505570"/>
                </a:lnTo>
                <a:lnTo>
                  <a:pt x="1581455" y="2505570"/>
                </a:lnTo>
                <a:lnTo>
                  <a:pt x="1581455" y="2537803"/>
                </a:lnTo>
                <a:lnTo>
                  <a:pt x="1613687" y="2537803"/>
                </a:lnTo>
                <a:close/>
                <a:moveTo>
                  <a:pt x="1682267" y="2400643"/>
                </a:moveTo>
                <a:lnTo>
                  <a:pt x="1682267" y="2368410"/>
                </a:lnTo>
                <a:lnTo>
                  <a:pt x="1714500" y="2368410"/>
                </a:lnTo>
                <a:lnTo>
                  <a:pt x="1714500" y="2336178"/>
                </a:lnTo>
                <a:lnTo>
                  <a:pt x="1682267" y="2336178"/>
                </a:lnTo>
                <a:lnTo>
                  <a:pt x="1682267" y="2303945"/>
                </a:lnTo>
                <a:lnTo>
                  <a:pt x="1650035" y="2303945"/>
                </a:lnTo>
                <a:lnTo>
                  <a:pt x="1650035" y="2336178"/>
                </a:lnTo>
                <a:lnTo>
                  <a:pt x="1617802" y="2336178"/>
                </a:lnTo>
                <a:lnTo>
                  <a:pt x="1617802" y="2368410"/>
                </a:lnTo>
                <a:lnTo>
                  <a:pt x="1650035" y="2368410"/>
                </a:lnTo>
                <a:lnTo>
                  <a:pt x="1650035" y="2400643"/>
                </a:lnTo>
                <a:lnTo>
                  <a:pt x="1682267" y="2400643"/>
                </a:lnTo>
                <a:close/>
                <a:moveTo>
                  <a:pt x="1888007" y="2537803"/>
                </a:moveTo>
                <a:lnTo>
                  <a:pt x="1888007" y="2505570"/>
                </a:lnTo>
                <a:lnTo>
                  <a:pt x="1920240" y="2505570"/>
                </a:lnTo>
                <a:lnTo>
                  <a:pt x="1920240" y="2473338"/>
                </a:lnTo>
                <a:lnTo>
                  <a:pt x="1888007" y="2473338"/>
                </a:lnTo>
                <a:lnTo>
                  <a:pt x="1888007" y="2441105"/>
                </a:lnTo>
                <a:lnTo>
                  <a:pt x="1855775" y="2441105"/>
                </a:lnTo>
                <a:lnTo>
                  <a:pt x="1855775" y="2473338"/>
                </a:lnTo>
                <a:lnTo>
                  <a:pt x="1823542" y="2473338"/>
                </a:lnTo>
                <a:lnTo>
                  <a:pt x="1823542" y="2505570"/>
                </a:lnTo>
                <a:lnTo>
                  <a:pt x="1855775" y="2505570"/>
                </a:lnTo>
                <a:lnTo>
                  <a:pt x="1855775" y="2537803"/>
                </a:lnTo>
                <a:lnTo>
                  <a:pt x="1888007" y="2537803"/>
                </a:lnTo>
                <a:close/>
                <a:moveTo>
                  <a:pt x="2505227" y="2400643"/>
                </a:moveTo>
                <a:lnTo>
                  <a:pt x="2505227" y="2368410"/>
                </a:lnTo>
                <a:lnTo>
                  <a:pt x="2537460" y="2368410"/>
                </a:lnTo>
                <a:lnTo>
                  <a:pt x="2537460" y="2336178"/>
                </a:lnTo>
                <a:lnTo>
                  <a:pt x="2505227" y="2336178"/>
                </a:lnTo>
                <a:lnTo>
                  <a:pt x="2505227" y="2303945"/>
                </a:lnTo>
                <a:lnTo>
                  <a:pt x="2472995" y="2303945"/>
                </a:lnTo>
                <a:lnTo>
                  <a:pt x="2472995" y="2336178"/>
                </a:lnTo>
                <a:lnTo>
                  <a:pt x="2440762" y="2336178"/>
                </a:lnTo>
                <a:lnTo>
                  <a:pt x="2440762" y="2368410"/>
                </a:lnTo>
                <a:lnTo>
                  <a:pt x="2472995" y="2368410"/>
                </a:lnTo>
                <a:lnTo>
                  <a:pt x="2472995" y="2400643"/>
                </a:lnTo>
                <a:lnTo>
                  <a:pt x="2505227" y="2400643"/>
                </a:lnTo>
                <a:close/>
                <a:moveTo>
                  <a:pt x="2573807" y="2263483"/>
                </a:moveTo>
                <a:lnTo>
                  <a:pt x="2573807" y="2231250"/>
                </a:lnTo>
                <a:lnTo>
                  <a:pt x="2606040" y="2231250"/>
                </a:lnTo>
                <a:lnTo>
                  <a:pt x="2606040" y="2199018"/>
                </a:lnTo>
                <a:lnTo>
                  <a:pt x="2573807" y="2199018"/>
                </a:lnTo>
                <a:lnTo>
                  <a:pt x="2573807" y="2166785"/>
                </a:lnTo>
                <a:lnTo>
                  <a:pt x="2541575" y="2166785"/>
                </a:lnTo>
                <a:lnTo>
                  <a:pt x="2541575" y="2199018"/>
                </a:lnTo>
                <a:lnTo>
                  <a:pt x="2509342" y="2199018"/>
                </a:lnTo>
                <a:lnTo>
                  <a:pt x="2509342" y="2231250"/>
                </a:lnTo>
                <a:lnTo>
                  <a:pt x="2541575" y="2231250"/>
                </a:lnTo>
                <a:lnTo>
                  <a:pt x="2541575" y="2263483"/>
                </a:lnTo>
                <a:lnTo>
                  <a:pt x="2573807" y="2263483"/>
                </a:lnTo>
                <a:close/>
                <a:moveTo>
                  <a:pt x="2642387" y="2400643"/>
                </a:moveTo>
                <a:lnTo>
                  <a:pt x="2642387" y="2368410"/>
                </a:lnTo>
                <a:lnTo>
                  <a:pt x="2674620" y="2368410"/>
                </a:lnTo>
                <a:lnTo>
                  <a:pt x="2674620" y="2336178"/>
                </a:lnTo>
                <a:lnTo>
                  <a:pt x="2642387" y="2336178"/>
                </a:lnTo>
                <a:lnTo>
                  <a:pt x="2642387" y="2303945"/>
                </a:lnTo>
                <a:lnTo>
                  <a:pt x="2610155" y="2303945"/>
                </a:lnTo>
                <a:lnTo>
                  <a:pt x="2610155" y="2336178"/>
                </a:lnTo>
                <a:lnTo>
                  <a:pt x="2577922" y="2336178"/>
                </a:lnTo>
                <a:lnTo>
                  <a:pt x="2577922" y="2368410"/>
                </a:lnTo>
                <a:lnTo>
                  <a:pt x="2610155" y="2368410"/>
                </a:lnTo>
                <a:lnTo>
                  <a:pt x="2610155" y="2400643"/>
                </a:lnTo>
                <a:lnTo>
                  <a:pt x="2642387" y="2400643"/>
                </a:lnTo>
                <a:close/>
                <a:moveTo>
                  <a:pt x="2436647" y="2537803"/>
                </a:moveTo>
                <a:lnTo>
                  <a:pt x="2436647" y="2505570"/>
                </a:lnTo>
                <a:lnTo>
                  <a:pt x="2468880" y="2505570"/>
                </a:lnTo>
                <a:lnTo>
                  <a:pt x="2468880" y="2473338"/>
                </a:lnTo>
                <a:lnTo>
                  <a:pt x="2436647" y="2473338"/>
                </a:lnTo>
                <a:lnTo>
                  <a:pt x="2436647" y="2441105"/>
                </a:lnTo>
                <a:lnTo>
                  <a:pt x="2404415" y="2441105"/>
                </a:lnTo>
                <a:lnTo>
                  <a:pt x="2404415" y="2473338"/>
                </a:lnTo>
                <a:lnTo>
                  <a:pt x="2372182" y="2473338"/>
                </a:lnTo>
                <a:lnTo>
                  <a:pt x="2372182" y="2505570"/>
                </a:lnTo>
                <a:lnTo>
                  <a:pt x="2404415" y="2505570"/>
                </a:lnTo>
                <a:lnTo>
                  <a:pt x="2404415" y="2537803"/>
                </a:lnTo>
                <a:lnTo>
                  <a:pt x="2436647" y="2537803"/>
                </a:lnTo>
                <a:close/>
                <a:moveTo>
                  <a:pt x="2299487" y="2537803"/>
                </a:moveTo>
                <a:lnTo>
                  <a:pt x="2299487" y="2505570"/>
                </a:lnTo>
                <a:lnTo>
                  <a:pt x="2331720" y="2505570"/>
                </a:lnTo>
                <a:lnTo>
                  <a:pt x="2331720" y="2473338"/>
                </a:lnTo>
                <a:lnTo>
                  <a:pt x="2299487" y="2473338"/>
                </a:lnTo>
                <a:lnTo>
                  <a:pt x="2299487" y="2441105"/>
                </a:lnTo>
                <a:lnTo>
                  <a:pt x="2267255" y="2441105"/>
                </a:lnTo>
                <a:lnTo>
                  <a:pt x="2267255" y="2473338"/>
                </a:lnTo>
                <a:lnTo>
                  <a:pt x="2235022" y="2473338"/>
                </a:lnTo>
                <a:lnTo>
                  <a:pt x="2235022" y="2505570"/>
                </a:lnTo>
                <a:lnTo>
                  <a:pt x="2267255" y="2505570"/>
                </a:lnTo>
                <a:lnTo>
                  <a:pt x="2267255" y="2537803"/>
                </a:lnTo>
                <a:lnTo>
                  <a:pt x="2299487" y="2537803"/>
                </a:lnTo>
                <a:close/>
                <a:moveTo>
                  <a:pt x="2230907" y="2400643"/>
                </a:moveTo>
                <a:lnTo>
                  <a:pt x="2230907" y="2368410"/>
                </a:lnTo>
                <a:lnTo>
                  <a:pt x="2263140" y="2368410"/>
                </a:lnTo>
                <a:lnTo>
                  <a:pt x="2263140" y="2336178"/>
                </a:lnTo>
                <a:lnTo>
                  <a:pt x="2230907" y="2336178"/>
                </a:lnTo>
                <a:lnTo>
                  <a:pt x="2230907" y="2303945"/>
                </a:lnTo>
                <a:lnTo>
                  <a:pt x="2198675" y="2303945"/>
                </a:lnTo>
                <a:lnTo>
                  <a:pt x="2198675" y="2336178"/>
                </a:lnTo>
                <a:lnTo>
                  <a:pt x="2166442" y="2336178"/>
                </a:lnTo>
                <a:lnTo>
                  <a:pt x="2166442" y="2368410"/>
                </a:lnTo>
                <a:lnTo>
                  <a:pt x="2198675" y="2368410"/>
                </a:lnTo>
                <a:lnTo>
                  <a:pt x="2198675" y="2400643"/>
                </a:lnTo>
                <a:lnTo>
                  <a:pt x="2230907" y="2400643"/>
                </a:lnTo>
                <a:close/>
                <a:moveTo>
                  <a:pt x="2162327" y="2537803"/>
                </a:moveTo>
                <a:lnTo>
                  <a:pt x="2162327" y="2505570"/>
                </a:lnTo>
                <a:lnTo>
                  <a:pt x="2194560" y="2505570"/>
                </a:lnTo>
                <a:lnTo>
                  <a:pt x="2194560" y="2473338"/>
                </a:lnTo>
                <a:lnTo>
                  <a:pt x="2162327" y="2473338"/>
                </a:lnTo>
                <a:lnTo>
                  <a:pt x="2162327" y="2441105"/>
                </a:lnTo>
                <a:lnTo>
                  <a:pt x="2130095" y="2441105"/>
                </a:lnTo>
                <a:lnTo>
                  <a:pt x="2130095" y="2473338"/>
                </a:lnTo>
                <a:lnTo>
                  <a:pt x="2097862" y="2473338"/>
                </a:lnTo>
                <a:lnTo>
                  <a:pt x="2097862" y="2505570"/>
                </a:lnTo>
                <a:lnTo>
                  <a:pt x="2130095" y="2505570"/>
                </a:lnTo>
                <a:lnTo>
                  <a:pt x="2130095" y="2537803"/>
                </a:lnTo>
                <a:lnTo>
                  <a:pt x="2162327" y="2537803"/>
                </a:lnTo>
                <a:close/>
                <a:moveTo>
                  <a:pt x="2368067" y="2400643"/>
                </a:moveTo>
                <a:lnTo>
                  <a:pt x="2368067" y="2368410"/>
                </a:lnTo>
                <a:lnTo>
                  <a:pt x="2400300" y="2368410"/>
                </a:lnTo>
                <a:lnTo>
                  <a:pt x="2400300" y="2336178"/>
                </a:lnTo>
                <a:lnTo>
                  <a:pt x="2368067" y="2336178"/>
                </a:lnTo>
                <a:lnTo>
                  <a:pt x="2368067" y="2303945"/>
                </a:lnTo>
                <a:lnTo>
                  <a:pt x="2335835" y="2303945"/>
                </a:lnTo>
                <a:lnTo>
                  <a:pt x="2335835" y="2336178"/>
                </a:lnTo>
                <a:lnTo>
                  <a:pt x="2303602" y="2336178"/>
                </a:lnTo>
                <a:lnTo>
                  <a:pt x="2303602" y="2368410"/>
                </a:lnTo>
                <a:lnTo>
                  <a:pt x="2335835" y="2368410"/>
                </a:lnTo>
                <a:lnTo>
                  <a:pt x="2335835" y="2400643"/>
                </a:lnTo>
                <a:lnTo>
                  <a:pt x="2368067" y="2400643"/>
                </a:lnTo>
                <a:close/>
                <a:moveTo>
                  <a:pt x="2093747" y="2400643"/>
                </a:moveTo>
                <a:lnTo>
                  <a:pt x="2093747" y="2368410"/>
                </a:lnTo>
                <a:lnTo>
                  <a:pt x="2125980" y="2368410"/>
                </a:lnTo>
                <a:lnTo>
                  <a:pt x="2125980" y="2336178"/>
                </a:lnTo>
                <a:lnTo>
                  <a:pt x="2093747" y="2336178"/>
                </a:lnTo>
                <a:lnTo>
                  <a:pt x="2093747" y="2303945"/>
                </a:lnTo>
                <a:lnTo>
                  <a:pt x="2061515" y="2303945"/>
                </a:lnTo>
                <a:lnTo>
                  <a:pt x="2061515" y="2336178"/>
                </a:lnTo>
                <a:lnTo>
                  <a:pt x="2029282" y="2336178"/>
                </a:lnTo>
                <a:lnTo>
                  <a:pt x="2029282" y="2368410"/>
                </a:lnTo>
                <a:lnTo>
                  <a:pt x="2061515" y="2368410"/>
                </a:lnTo>
                <a:lnTo>
                  <a:pt x="2061515" y="2400643"/>
                </a:lnTo>
                <a:lnTo>
                  <a:pt x="2093747" y="2400643"/>
                </a:lnTo>
                <a:close/>
                <a:moveTo>
                  <a:pt x="897026" y="1347597"/>
                </a:moveTo>
                <a:lnTo>
                  <a:pt x="897026" y="1377429"/>
                </a:lnTo>
                <a:lnTo>
                  <a:pt x="867194" y="1377429"/>
                </a:lnTo>
                <a:lnTo>
                  <a:pt x="867194" y="1406919"/>
                </a:lnTo>
                <a:lnTo>
                  <a:pt x="897026" y="1406919"/>
                </a:lnTo>
                <a:lnTo>
                  <a:pt x="897026" y="1436751"/>
                </a:lnTo>
                <a:lnTo>
                  <a:pt x="926516" y="1436751"/>
                </a:lnTo>
                <a:lnTo>
                  <a:pt x="926516" y="1406919"/>
                </a:lnTo>
                <a:lnTo>
                  <a:pt x="956348" y="1406919"/>
                </a:lnTo>
                <a:lnTo>
                  <a:pt x="956348" y="1377429"/>
                </a:lnTo>
                <a:lnTo>
                  <a:pt x="926516" y="1377429"/>
                </a:lnTo>
                <a:lnTo>
                  <a:pt x="926516" y="1347597"/>
                </a:lnTo>
                <a:lnTo>
                  <a:pt x="897026" y="1347597"/>
                </a:lnTo>
                <a:close/>
                <a:moveTo>
                  <a:pt x="1131570" y="2943111"/>
                </a:moveTo>
                <a:lnTo>
                  <a:pt x="1131570" y="2914993"/>
                </a:lnTo>
                <a:lnTo>
                  <a:pt x="1159688" y="2914993"/>
                </a:lnTo>
                <a:lnTo>
                  <a:pt x="1159688" y="2886875"/>
                </a:lnTo>
                <a:lnTo>
                  <a:pt x="1131570" y="2886875"/>
                </a:lnTo>
                <a:lnTo>
                  <a:pt x="1131570" y="2858757"/>
                </a:lnTo>
                <a:lnTo>
                  <a:pt x="1103452" y="2858757"/>
                </a:lnTo>
                <a:lnTo>
                  <a:pt x="1103452" y="2886875"/>
                </a:lnTo>
                <a:lnTo>
                  <a:pt x="1075334" y="2886875"/>
                </a:lnTo>
                <a:lnTo>
                  <a:pt x="1075334" y="2914993"/>
                </a:lnTo>
                <a:lnTo>
                  <a:pt x="1103452" y="2914993"/>
                </a:lnTo>
                <a:lnTo>
                  <a:pt x="1103452" y="2943111"/>
                </a:lnTo>
                <a:lnTo>
                  <a:pt x="1131570" y="2943111"/>
                </a:lnTo>
                <a:close/>
                <a:moveTo>
                  <a:pt x="1061618" y="3076156"/>
                </a:moveTo>
                <a:lnTo>
                  <a:pt x="1061618" y="3050781"/>
                </a:lnTo>
                <a:lnTo>
                  <a:pt x="1086993" y="3050781"/>
                </a:lnTo>
                <a:lnTo>
                  <a:pt x="1086993" y="3025407"/>
                </a:lnTo>
                <a:lnTo>
                  <a:pt x="1061618" y="3025407"/>
                </a:lnTo>
                <a:lnTo>
                  <a:pt x="1061618" y="3000032"/>
                </a:lnTo>
                <a:lnTo>
                  <a:pt x="1036244" y="3000032"/>
                </a:lnTo>
                <a:lnTo>
                  <a:pt x="1036244" y="3025407"/>
                </a:lnTo>
                <a:lnTo>
                  <a:pt x="1010869" y="3025407"/>
                </a:lnTo>
                <a:lnTo>
                  <a:pt x="1010869" y="3050781"/>
                </a:lnTo>
                <a:lnTo>
                  <a:pt x="1036244" y="3050781"/>
                </a:lnTo>
                <a:lnTo>
                  <a:pt x="1036244" y="3076156"/>
                </a:lnTo>
                <a:lnTo>
                  <a:pt x="1061618" y="3076156"/>
                </a:lnTo>
                <a:close/>
                <a:moveTo>
                  <a:pt x="650138" y="2527516"/>
                </a:moveTo>
                <a:lnTo>
                  <a:pt x="650138" y="2502141"/>
                </a:lnTo>
                <a:lnTo>
                  <a:pt x="675513" y="2502141"/>
                </a:lnTo>
                <a:lnTo>
                  <a:pt x="675513" y="2476767"/>
                </a:lnTo>
                <a:lnTo>
                  <a:pt x="650138" y="2476767"/>
                </a:lnTo>
                <a:lnTo>
                  <a:pt x="650138" y="2451392"/>
                </a:lnTo>
                <a:lnTo>
                  <a:pt x="624764" y="2451392"/>
                </a:lnTo>
                <a:lnTo>
                  <a:pt x="624764" y="2476767"/>
                </a:lnTo>
                <a:lnTo>
                  <a:pt x="599389" y="2476767"/>
                </a:lnTo>
                <a:lnTo>
                  <a:pt x="599389" y="2502141"/>
                </a:lnTo>
                <a:lnTo>
                  <a:pt x="624764" y="2502141"/>
                </a:lnTo>
                <a:lnTo>
                  <a:pt x="624764" y="2527516"/>
                </a:lnTo>
                <a:lnTo>
                  <a:pt x="650138" y="2527516"/>
                </a:lnTo>
                <a:close/>
                <a:moveTo>
                  <a:pt x="1267358" y="3213316"/>
                </a:moveTo>
                <a:lnTo>
                  <a:pt x="1267358" y="3187941"/>
                </a:lnTo>
                <a:lnTo>
                  <a:pt x="1292733" y="3187941"/>
                </a:lnTo>
                <a:lnTo>
                  <a:pt x="1292733" y="3162567"/>
                </a:lnTo>
                <a:lnTo>
                  <a:pt x="1267358" y="3162567"/>
                </a:lnTo>
                <a:lnTo>
                  <a:pt x="1267358" y="3137192"/>
                </a:lnTo>
                <a:lnTo>
                  <a:pt x="1241984" y="3137192"/>
                </a:lnTo>
                <a:lnTo>
                  <a:pt x="1241984" y="3162567"/>
                </a:lnTo>
                <a:lnTo>
                  <a:pt x="1216609" y="3162567"/>
                </a:lnTo>
                <a:lnTo>
                  <a:pt x="1216609" y="3187941"/>
                </a:lnTo>
                <a:lnTo>
                  <a:pt x="1241984" y="3187941"/>
                </a:lnTo>
                <a:lnTo>
                  <a:pt x="1241984" y="3213316"/>
                </a:lnTo>
                <a:lnTo>
                  <a:pt x="1267358" y="3213316"/>
                </a:lnTo>
                <a:close/>
                <a:moveTo>
                  <a:pt x="1337310" y="3080271"/>
                </a:moveTo>
                <a:lnTo>
                  <a:pt x="1337310" y="3052153"/>
                </a:lnTo>
                <a:lnTo>
                  <a:pt x="1365428" y="3052153"/>
                </a:lnTo>
                <a:lnTo>
                  <a:pt x="1365428" y="3024035"/>
                </a:lnTo>
                <a:lnTo>
                  <a:pt x="1337310" y="3024035"/>
                </a:lnTo>
                <a:lnTo>
                  <a:pt x="1337310" y="2995917"/>
                </a:lnTo>
                <a:lnTo>
                  <a:pt x="1309192" y="2995917"/>
                </a:lnTo>
                <a:lnTo>
                  <a:pt x="1309192" y="3024035"/>
                </a:lnTo>
                <a:lnTo>
                  <a:pt x="1281074" y="3024035"/>
                </a:lnTo>
                <a:lnTo>
                  <a:pt x="1281074" y="3052153"/>
                </a:lnTo>
                <a:lnTo>
                  <a:pt x="1309192" y="3052153"/>
                </a:lnTo>
                <a:lnTo>
                  <a:pt x="1309192" y="3080271"/>
                </a:lnTo>
                <a:lnTo>
                  <a:pt x="1337310" y="3080271"/>
                </a:lnTo>
                <a:close/>
                <a:moveTo>
                  <a:pt x="993381" y="2940368"/>
                </a:moveTo>
                <a:lnTo>
                  <a:pt x="993381" y="2913964"/>
                </a:lnTo>
                <a:lnTo>
                  <a:pt x="1019785" y="2913964"/>
                </a:lnTo>
                <a:lnTo>
                  <a:pt x="1019785" y="2887904"/>
                </a:lnTo>
                <a:lnTo>
                  <a:pt x="993381" y="2887904"/>
                </a:lnTo>
                <a:lnTo>
                  <a:pt x="993381" y="2861501"/>
                </a:lnTo>
                <a:lnTo>
                  <a:pt x="967321" y="2861501"/>
                </a:lnTo>
                <a:lnTo>
                  <a:pt x="967321" y="2887904"/>
                </a:lnTo>
                <a:lnTo>
                  <a:pt x="940918" y="2887904"/>
                </a:lnTo>
                <a:lnTo>
                  <a:pt x="940918" y="2913964"/>
                </a:lnTo>
                <a:lnTo>
                  <a:pt x="967321" y="2913964"/>
                </a:lnTo>
                <a:lnTo>
                  <a:pt x="967321" y="2940368"/>
                </a:lnTo>
                <a:lnTo>
                  <a:pt x="993381" y="2940368"/>
                </a:lnTo>
                <a:close/>
                <a:moveTo>
                  <a:pt x="786955" y="2801150"/>
                </a:moveTo>
                <a:lnTo>
                  <a:pt x="786955" y="2776118"/>
                </a:lnTo>
                <a:lnTo>
                  <a:pt x="811987" y="2776118"/>
                </a:lnTo>
                <a:lnTo>
                  <a:pt x="811987" y="2751430"/>
                </a:lnTo>
                <a:lnTo>
                  <a:pt x="786955" y="2751430"/>
                </a:lnTo>
                <a:lnTo>
                  <a:pt x="786955" y="2726398"/>
                </a:lnTo>
                <a:lnTo>
                  <a:pt x="762267" y="2726398"/>
                </a:lnTo>
                <a:lnTo>
                  <a:pt x="762267" y="2751430"/>
                </a:lnTo>
                <a:lnTo>
                  <a:pt x="737235" y="2751430"/>
                </a:lnTo>
                <a:lnTo>
                  <a:pt x="737235" y="2776118"/>
                </a:lnTo>
                <a:lnTo>
                  <a:pt x="762267" y="2776118"/>
                </a:lnTo>
                <a:lnTo>
                  <a:pt x="762267" y="2801150"/>
                </a:lnTo>
                <a:lnTo>
                  <a:pt x="786955" y="2801150"/>
                </a:lnTo>
                <a:close/>
                <a:moveTo>
                  <a:pt x="925487" y="2804579"/>
                </a:moveTo>
                <a:lnTo>
                  <a:pt x="925487" y="2777490"/>
                </a:lnTo>
                <a:lnTo>
                  <a:pt x="952576" y="2777490"/>
                </a:lnTo>
                <a:lnTo>
                  <a:pt x="952576" y="2750058"/>
                </a:lnTo>
                <a:lnTo>
                  <a:pt x="925487" y="2750058"/>
                </a:lnTo>
                <a:lnTo>
                  <a:pt x="925487" y="2722969"/>
                </a:lnTo>
                <a:lnTo>
                  <a:pt x="898055" y="2722969"/>
                </a:lnTo>
                <a:lnTo>
                  <a:pt x="898055" y="2750058"/>
                </a:lnTo>
                <a:lnTo>
                  <a:pt x="870966" y="2750058"/>
                </a:lnTo>
                <a:lnTo>
                  <a:pt x="870966" y="2777490"/>
                </a:lnTo>
                <a:lnTo>
                  <a:pt x="898055" y="2777490"/>
                </a:lnTo>
                <a:lnTo>
                  <a:pt x="898055" y="2804579"/>
                </a:lnTo>
                <a:lnTo>
                  <a:pt x="925487" y="2804579"/>
                </a:lnTo>
                <a:close/>
                <a:moveTo>
                  <a:pt x="718718" y="2664676"/>
                </a:moveTo>
                <a:lnTo>
                  <a:pt x="718718" y="2639301"/>
                </a:lnTo>
                <a:lnTo>
                  <a:pt x="744093" y="2639301"/>
                </a:lnTo>
                <a:lnTo>
                  <a:pt x="744093" y="2613927"/>
                </a:lnTo>
                <a:lnTo>
                  <a:pt x="718718" y="2613927"/>
                </a:lnTo>
                <a:lnTo>
                  <a:pt x="718718" y="2588552"/>
                </a:lnTo>
                <a:lnTo>
                  <a:pt x="693344" y="2588552"/>
                </a:lnTo>
                <a:lnTo>
                  <a:pt x="693344" y="2613927"/>
                </a:lnTo>
                <a:lnTo>
                  <a:pt x="667969" y="2613927"/>
                </a:lnTo>
                <a:lnTo>
                  <a:pt x="667969" y="2639301"/>
                </a:lnTo>
                <a:lnTo>
                  <a:pt x="693344" y="2639301"/>
                </a:lnTo>
                <a:lnTo>
                  <a:pt x="693344" y="2664676"/>
                </a:lnTo>
                <a:lnTo>
                  <a:pt x="718718" y="2664676"/>
                </a:lnTo>
                <a:close/>
                <a:moveTo>
                  <a:pt x="856907" y="2668105"/>
                </a:moveTo>
                <a:lnTo>
                  <a:pt x="856907" y="2640330"/>
                </a:lnTo>
                <a:lnTo>
                  <a:pt x="884682" y="2640330"/>
                </a:lnTo>
                <a:lnTo>
                  <a:pt x="884682" y="2612898"/>
                </a:lnTo>
                <a:lnTo>
                  <a:pt x="856907" y="2612898"/>
                </a:lnTo>
                <a:lnTo>
                  <a:pt x="856907" y="2585123"/>
                </a:lnTo>
                <a:lnTo>
                  <a:pt x="829475" y="2585123"/>
                </a:lnTo>
                <a:lnTo>
                  <a:pt x="829475" y="2612898"/>
                </a:lnTo>
                <a:lnTo>
                  <a:pt x="801700" y="2612898"/>
                </a:lnTo>
                <a:lnTo>
                  <a:pt x="801700" y="2640330"/>
                </a:lnTo>
                <a:lnTo>
                  <a:pt x="829475" y="2640330"/>
                </a:lnTo>
                <a:lnTo>
                  <a:pt x="829475" y="2668105"/>
                </a:lnTo>
                <a:lnTo>
                  <a:pt x="856907" y="2668105"/>
                </a:lnTo>
                <a:close/>
                <a:moveTo>
                  <a:pt x="1199464" y="3078213"/>
                </a:moveTo>
                <a:lnTo>
                  <a:pt x="1199464" y="3051467"/>
                </a:lnTo>
                <a:lnTo>
                  <a:pt x="1226210" y="3051467"/>
                </a:lnTo>
                <a:lnTo>
                  <a:pt x="1226210" y="3024721"/>
                </a:lnTo>
                <a:lnTo>
                  <a:pt x="1199464" y="3024721"/>
                </a:lnTo>
                <a:lnTo>
                  <a:pt x="1199464" y="2997975"/>
                </a:lnTo>
                <a:lnTo>
                  <a:pt x="1172718" y="2997975"/>
                </a:lnTo>
                <a:lnTo>
                  <a:pt x="1172718" y="3024721"/>
                </a:lnTo>
                <a:lnTo>
                  <a:pt x="1145972" y="3024721"/>
                </a:lnTo>
                <a:lnTo>
                  <a:pt x="1145972" y="3051467"/>
                </a:lnTo>
                <a:lnTo>
                  <a:pt x="1172718" y="3051467"/>
                </a:lnTo>
                <a:lnTo>
                  <a:pt x="1172718" y="3078213"/>
                </a:lnTo>
                <a:lnTo>
                  <a:pt x="1199464" y="3078213"/>
                </a:lnTo>
                <a:close/>
                <a:moveTo>
                  <a:pt x="1884921" y="3351505"/>
                </a:moveTo>
                <a:lnTo>
                  <a:pt x="1884921" y="3325444"/>
                </a:lnTo>
                <a:lnTo>
                  <a:pt x="1910982" y="3325444"/>
                </a:lnTo>
                <a:lnTo>
                  <a:pt x="1910982" y="3299384"/>
                </a:lnTo>
                <a:lnTo>
                  <a:pt x="1884921" y="3299384"/>
                </a:lnTo>
                <a:lnTo>
                  <a:pt x="1884921" y="3273323"/>
                </a:lnTo>
                <a:lnTo>
                  <a:pt x="1858861" y="3273323"/>
                </a:lnTo>
                <a:lnTo>
                  <a:pt x="1858861" y="3299384"/>
                </a:lnTo>
                <a:lnTo>
                  <a:pt x="1832800" y="3299384"/>
                </a:lnTo>
                <a:lnTo>
                  <a:pt x="1832800" y="3325444"/>
                </a:lnTo>
                <a:lnTo>
                  <a:pt x="1858861" y="3325444"/>
                </a:lnTo>
                <a:lnTo>
                  <a:pt x="1858861" y="3351505"/>
                </a:lnTo>
                <a:lnTo>
                  <a:pt x="1884921" y="3351505"/>
                </a:lnTo>
                <a:close/>
                <a:moveTo>
                  <a:pt x="2022081" y="3351505"/>
                </a:moveTo>
                <a:lnTo>
                  <a:pt x="2022081" y="3325444"/>
                </a:lnTo>
                <a:lnTo>
                  <a:pt x="2048142" y="3325444"/>
                </a:lnTo>
                <a:lnTo>
                  <a:pt x="2048142" y="3299384"/>
                </a:lnTo>
                <a:lnTo>
                  <a:pt x="2022081" y="3299384"/>
                </a:lnTo>
                <a:lnTo>
                  <a:pt x="2022081" y="3273323"/>
                </a:lnTo>
                <a:lnTo>
                  <a:pt x="1996021" y="3273323"/>
                </a:lnTo>
                <a:lnTo>
                  <a:pt x="1996021" y="3299384"/>
                </a:lnTo>
                <a:lnTo>
                  <a:pt x="1969960" y="3299384"/>
                </a:lnTo>
                <a:lnTo>
                  <a:pt x="1969960" y="3325444"/>
                </a:lnTo>
                <a:lnTo>
                  <a:pt x="1996021" y="3325444"/>
                </a:lnTo>
                <a:lnTo>
                  <a:pt x="1996021" y="3351505"/>
                </a:lnTo>
                <a:lnTo>
                  <a:pt x="2022081" y="3351505"/>
                </a:lnTo>
                <a:close/>
                <a:moveTo>
                  <a:pt x="1954873" y="3218117"/>
                </a:moveTo>
                <a:lnTo>
                  <a:pt x="1954873" y="3189656"/>
                </a:lnTo>
                <a:lnTo>
                  <a:pt x="1983334" y="3189656"/>
                </a:lnTo>
                <a:lnTo>
                  <a:pt x="1983334" y="3160852"/>
                </a:lnTo>
                <a:lnTo>
                  <a:pt x="1954873" y="3160852"/>
                </a:lnTo>
                <a:lnTo>
                  <a:pt x="1954873" y="3132392"/>
                </a:lnTo>
                <a:lnTo>
                  <a:pt x="1926069" y="3132392"/>
                </a:lnTo>
                <a:lnTo>
                  <a:pt x="1926069" y="3160852"/>
                </a:lnTo>
                <a:lnTo>
                  <a:pt x="1897609" y="3160852"/>
                </a:lnTo>
                <a:lnTo>
                  <a:pt x="1897609" y="3189656"/>
                </a:lnTo>
                <a:lnTo>
                  <a:pt x="1926069" y="3189656"/>
                </a:lnTo>
                <a:lnTo>
                  <a:pt x="1926069" y="3218117"/>
                </a:lnTo>
                <a:lnTo>
                  <a:pt x="1954873" y="3218117"/>
                </a:lnTo>
                <a:close/>
                <a:moveTo>
                  <a:pt x="1747761" y="3351162"/>
                </a:moveTo>
                <a:lnTo>
                  <a:pt x="1747761" y="3325444"/>
                </a:lnTo>
                <a:lnTo>
                  <a:pt x="1773479" y="3325444"/>
                </a:lnTo>
                <a:lnTo>
                  <a:pt x="1773479" y="3299384"/>
                </a:lnTo>
                <a:lnTo>
                  <a:pt x="1747761" y="3299384"/>
                </a:lnTo>
                <a:lnTo>
                  <a:pt x="1747761" y="3273666"/>
                </a:lnTo>
                <a:lnTo>
                  <a:pt x="1721701" y="3273666"/>
                </a:lnTo>
                <a:lnTo>
                  <a:pt x="1721701" y="3299384"/>
                </a:lnTo>
                <a:lnTo>
                  <a:pt x="1695983" y="3299384"/>
                </a:lnTo>
                <a:lnTo>
                  <a:pt x="1695983" y="3325444"/>
                </a:lnTo>
                <a:lnTo>
                  <a:pt x="1721701" y="3325444"/>
                </a:lnTo>
                <a:lnTo>
                  <a:pt x="1721701" y="3351162"/>
                </a:lnTo>
                <a:lnTo>
                  <a:pt x="1747761" y="3351162"/>
                </a:lnTo>
                <a:close/>
                <a:moveTo>
                  <a:pt x="1817370" y="3217774"/>
                </a:moveTo>
                <a:lnTo>
                  <a:pt x="1817370" y="3189313"/>
                </a:lnTo>
                <a:lnTo>
                  <a:pt x="1845831" y="3189313"/>
                </a:lnTo>
                <a:lnTo>
                  <a:pt x="1845831" y="3161195"/>
                </a:lnTo>
                <a:lnTo>
                  <a:pt x="1817370" y="3161195"/>
                </a:lnTo>
                <a:lnTo>
                  <a:pt x="1817370" y="3132734"/>
                </a:lnTo>
                <a:lnTo>
                  <a:pt x="1789252" y="3132734"/>
                </a:lnTo>
                <a:lnTo>
                  <a:pt x="1789252" y="3161195"/>
                </a:lnTo>
                <a:lnTo>
                  <a:pt x="1760791" y="3161195"/>
                </a:lnTo>
                <a:lnTo>
                  <a:pt x="1760791" y="3189313"/>
                </a:lnTo>
                <a:lnTo>
                  <a:pt x="1789252" y="3189313"/>
                </a:lnTo>
                <a:lnTo>
                  <a:pt x="1789252" y="3217774"/>
                </a:lnTo>
                <a:lnTo>
                  <a:pt x="1817370" y="3217774"/>
                </a:lnTo>
                <a:close/>
                <a:moveTo>
                  <a:pt x="1475156" y="3081985"/>
                </a:moveTo>
                <a:lnTo>
                  <a:pt x="1475156" y="3052839"/>
                </a:lnTo>
                <a:lnTo>
                  <a:pt x="1504302" y="3052839"/>
                </a:lnTo>
                <a:lnTo>
                  <a:pt x="1504302" y="3023349"/>
                </a:lnTo>
                <a:lnTo>
                  <a:pt x="1475156" y="3023349"/>
                </a:lnTo>
                <a:lnTo>
                  <a:pt x="1475156" y="2994203"/>
                </a:lnTo>
                <a:lnTo>
                  <a:pt x="1445666" y="2994203"/>
                </a:lnTo>
                <a:lnTo>
                  <a:pt x="1445666" y="3023349"/>
                </a:lnTo>
                <a:lnTo>
                  <a:pt x="1416520" y="3023349"/>
                </a:lnTo>
                <a:lnTo>
                  <a:pt x="1416520" y="3052839"/>
                </a:lnTo>
                <a:lnTo>
                  <a:pt x="1445666" y="3052839"/>
                </a:lnTo>
                <a:lnTo>
                  <a:pt x="1445666" y="3081985"/>
                </a:lnTo>
                <a:lnTo>
                  <a:pt x="1475156" y="3081985"/>
                </a:lnTo>
                <a:close/>
                <a:moveTo>
                  <a:pt x="1680210" y="3217431"/>
                </a:moveTo>
                <a:lnTo>
                  <a:pt x="1680210" y="3189313"/>
                </a:lnTo>
                <a:lnTo>
                  <a:pt x="1708328" y="3189313"/>
                </a:lnTo>
                <a:lnTo>
                  <a:pt x="1708328" y="3161195"/>
                </a:lnTo>
                <a:lnTo>
                  <a:pt x="1680210" y="3161195"/>
                </a:lnTo>
                <a:lnTo>
                  <a:pt x="1680210" y="3133077"/>
                </a:lnTo>
                <a:lnTo>
                  <a:pt x="1652092" y="3133077"/>
                </a:lnTo>
                <a:lnTo>
                  <a:pt x="1652092" y="3161195"/>
                </a:lnTo>
                <a:lnTo>
                  <a:pt x="1623974" y="3161195"/>
                </a:lnTo>
                <a:lnTo>
                  <a:pt x="1623974" y="3189313"/>
                </a:lnTo>
                <a:lnTo>
                  <a:pt x="1652092" y="3189313"/>
                </a:lnTo>
                <a:lnTo>
                  <a:pt x="1652092" y="3217431"/>
                </a:lnTo>
                <a:lnTo>
                  <a:pt x="1680210" y="3217431"/>
                </a:lnTo>
                <a:close/>
                <a:moveTo>
                  <a:pt x="1542707" y="3216402"/>
                </a:moveTo>
                <a:lnTo>
                  <a:pt x="1542707" y="3188970"/>
                </a:lnTo>
                <a:lnTo>
                  <a:pt x="1570139" y="3188970"/>
                </a:lnTo>
                <a:lnTo>
                  <a:pt x="1570139" y="3161538"/>
                </a:lnTo>
                <a:lnTo>
                  <a:pt x="1542707" y="3161538"/>
                </a:lnTo>
                <a:lnTo>
                  <a:pt x="1542707" y="3134106"/>
                </a:lnTo>
                <a:lnTo>
                  <a:pt x="1515275" y="3134106"/>
                </a:lnTo>
                <a:lnTo>
                  <a:pt x="1515275" y="3161538"/>
                </a:lnTo>
                <a:lnTo>
                  <a:pt x="1487843" y="3161538"/>
                </a:lnTo>
                <a:lnTo>
                  <a:pt x="1487843" y="3188970"/>
                </a:lnTo>
                <a:lnTo>
                  <a:pt x="1515275" y="3188970"/>
                </a:lnTo>
                <a:lnTo>
                  <a:pt x="1515275" y="3216402"/>
                </a:lnTo>
                <a:lnTo>
                  <a:pt x="1542707" y="3216402"/>
                </a:lnTo>
                <a:close/>
                <a:moveTo>
                  <a:pt x="1610258" y="3350476"/>
                </a:moveTo>
                <a:lnTo>
                  <a:pt x="1610258" y="3325101"/>
                </a:lnTo>
                <a:lnTo>
                  <a:pt x="1635633" y="3325101"/>
                </a:lnTo>
                <a:lnTo>
                  <a:pt x="1635633" y="3299727"/>
                </a:lnTo>
                <a:lnTo>
                  <a:pt x="1610258" y="3299727"/>
                </a:lnTo>
                <a:lnTo>
                  <a:pt x="1610258" y="3274352"/>
                </a:lnTo>
                <a:lnTo>
                  <a:pt x="1584884" y="3274352"/>
                </a:lnTo>
                <a:lnTo>
                  <a:pt x="1584884" y="3299727"/>
                </a:lnTo>
                <a:lnTo>
                  <a:pt x="1559509" y="3299727"/>
                </a:lnTo>
                <a:lnTo>
                  <a:pt x="1559509" y="3325101"/>
                </a:lnTo>
                <a:lnTo>
                  <a:pt x="1584884" y="3325101"/>
                </a:lnTo>
                <a:lnTo>
                  <a:pt x="1584884" y="3350476"/>
                </a:lnTo>
                <a:lnTo>
                  <a:pt x="1610258" y="3350476"/>
                </a:lnTo>
                <a:close/>
                <a:moveTo>
                  <a:pt x="1405204" y="3215030"/>
                </a:moveTo>
                <a:lnTo>
                  <a:pt x="1405204" y="3188627"/>
                </a:lnTo>
                <a:lnTo>
                  <a:pt x="1431607" y="3188627"/>
                </a:lnTo>
                <a:lnTo>
                  <a:pt x="1431607" y="3161881"/>
                </a:lnTo>
                <a:lnTo>
                  <a:pt x="1405204" y="3161881"/>
                </a:lnTo>
                <a:lnTo>
                  <a:pt x="1405204" y="3135478"/>
                </a:lnTo>
                <a:lnTo>
                  <a:pt x="1378458" y="3135478"/>
                </a:lnTo>
                <a:lnTo>
                  <a:pt x="1378458" y="3161881"/>
                </a:lnTo>
                <a:lnTo>
                  <a:pt x="1352055" y="3161881"/>
                </a:lnTo>
                <a:lnTo>
                  <a:pt x="1352055" y="3188627"/>
                </a:lnTo>
                <a:lnTo>
                  <a:pt x="1378458" y="3188627"/>
                </a:lnTo>
                <a:lnTo>
                  <a:pt x="1378458" y="3215030"/>
                </a:lnTo>
                <a:lnTo>
                  <a:pt x="1405204" y="3215030"/>
                </a:lnTo>
                <a:close/>
                <a:moveTo>
                  <a:pt x="1172718" y="803415"/>
                </a:moveTo>
                <a:lnTo>
                  <a:pt x="1172718" y="830161"/>
                </a:lnTo>
                <a:lnTo>
                  <a:pt x="1145972" y="830161"/>
                </a:lnTo>
                <a:lnTo>
                  <a:pt x="1145972" y="856907"/>
                </a:lnTo>
                <a:lnTo>
                  <a:pt x="1172718" y="856907"/>
                </a:lnTo>
                <a:lnTo>
                  <a:pt x="1172718" y="883653"/>
                </a:lnTo>
                <a:lnTo>
                  <a:pt x="1199464" y="883653"/>
                </a:lnTo>
                <a:lnTo>
                  <a:pt x="1199464" y="856907"/>
                </a:lnTo>
                <a:lnTo>
                  <a:pt x="1226210" y="856907"/>
                </a:lnTo>
                <a:lnTo>
                  <a:pt x="1226210" y="830161"/>
                </a:lnTo>
                <a:lnTo>
                  <a:pt x="1199464" y="830161"/>
                </a:lnTo>
                <a:lnTo>
                  <a:pt x="1199464" y="803415"/>
                </a:lnTo>
                <a:lnTo>
                  <a:pt x="1172718" y="803415"/>
                </a:lnTo>
                <a:close/>
                <a:moveTo>
                  <a:pt x="1241984" y="668312"/>
                </a:moveTo>
                <a:lnTo>
                  <a:pt x="1241984" y="693687"/>
                </a:lnTo>
                <a:lnTo>
                  <a:pt x="1216609" y="693687"/>
                </a:lnTo>
                <a:lnTo>
                  <a:pt x="1216609" y="719061"/>
                </a:lnTo>
                <a:lnTo>
                  <a:pt x="1241984" y="719061"/>
                </a:lnTo>
                <a:lnTo>
                  <a:pt x="1241984" y="744436"/>
                </a:lnTo>
                <a:lnTo>
                  <a:pt x="1267358" y="744436"/>
                </a:lnTo>
                <a:lnTo>
                  <a:pt x="1267358" y="719061"/>
                </a:lnTo>
                <a:lnTo>
                  <a:pt x="1292733" y="719061"/>
                </a:lnTo>
                <a:lnTo>
                  <a:pt x="1292733" y="693687"/>
                </a:lnTo>
                <a:lnTo>
                  <a:pt x="1267358" y="693687"/>
                </a:lnTo>
                <a:lnTo>
                  <a:pt x="1267358" y="668312"/>
                </a:lnTo>
                <a:lnTo>
                  <a:pt x="1241984" y="668312"/>
                </a:lnTo>
                <a:close/>
                <a:moveTo>
                  <a:pt x="1309192" y="801357"/>
                </a:moveTo>
                <a:lnTo>
                  <a:pt x="1309192" y="829475"/>
                </a:lnTo>
                <a:lnTo>
                  <a:pt x="1281074" y="829475"/>
                </a:lnTo>
                <a:lnTo>
                  <a:pt x="1281074" y="857593"/>
                </a:lnTo>
                <a:lnTo>
                  <a:pt x="1309192" y="857593"/>
                </a:lnTo>
                <a:lnTo>
                  <a:pt x="1309192" y="885711"/>
                </a:lnTo>
                <a:lnTo>
                  <a:pt x="1337310" y="885711"/>
                </a:lnTo>
                <a:lnTo>
                  <a:pt x="1337310" y="857593"/>
                </a:lnTo>
                <a:lnTo>
                  <a:pt x="1365428" y="857593"/>
                </a:lnTo>
                <a:lnTo>
                  <a:pt x="1365428" y="829475"/>
                </a:lnTo>
                <a:lnTo>
                  <a:pt x="1337310" y="829475"/>
                </a:lnTo>
                <a:lnTo>
                  <a:pt x="1337310" y="801357"/>
                </a:lnTo>
                <a:lnTo>
                  <a:pt x="1309192" y="801357"/>
                </a:lnTo>
                <a:close/>
                <a:moveTo>
                  <a:pt x="1103452" y="938517"/>
                </a:moveTo>
                <a:lnTo>
                  <a:pt x="1103452" y="966635"/>
                </a:lnTo>
                <a:lnTo>
                  <a:pt x="1075334" y="966635"/>
                </a:lnTo>
                <a:lnTo>
                  <a:pt x="1075334" y="994753"/>
                </a:lnTo>
                <a:lnTo>
                  <a:pt x="1103452" y="994753"/>
                </a:lnTo>
                <a:lnTo>
                  <a:pt x="1103452" y="1022871"/>
                </a:lnTo>
                <a:lnTo>
                  <a:pt x="1131570" y="1022871"/>
                </a:lnTo>
                <a:lnTo>
                  <a:pt x="1131570" y="994753"/>
                </a:lnTo>
                <a:lnTo>
                  <a:pt x="1159688" y="994753"/>
                </a:lnTo>
                <a:lnTo>
                  <a:pt x="1159688" y="966635"/>
                </a:lnTo>
                <a:lnTo>
                  <a:pt x="1131570" y="966635"/>
                </a:lnTo>
                <a:lnTo>
                  <a:pt x="1131570" y="938517"/>
                </a:lnTo>
                <a:lnTo>
                  <a:pt x="1103452" y="938517"/>
                </a:lnTo>
                <a:close/>
                <a:moveTo>
                  <a:pt x="581215" y="2389670"/>
                </a:moveTo>
                <a:lnTo>
                  <a:pt x="581215" y="2364638"/>
                </a:lnTo>
                <a:lnTo>
                  <a:pt x="606247" y="2364638"/>
                </a:lnTo>
                <a:lnTo>
                  <a:pt x="606247" y="2339950"/>
                </a:lnTo>
                <a:lnTo>
                  <a:pt x="581215" y="2339950"/>
                </a:lnTo>
                <a:lnTo>
                  <a:pt x="581215" y="2314918"/>
                </a:lnTo>
                <a:lnTo>
                  <a:pt x="556527" y="2314918"/>
                </a:lnTo>
                <a:lnTo>
                  <a:pt x="556527" y="2339950"/>
                </a:lnTo>
                <a:lnTo>
                  <a:pt x="531495" y="2339950"/>
                </a:lnTo>
                <a:lnTo>
                  <a:pt x="531495" y="2364638"/>
                </a:lnTo>
                <a:lnTo>
                  <a:pt x="556527" y="2364638"/>
                </a:lnTo>
                <a:lnTo>
                  <a:pt x="556527" y="2389670"/>
                </a:lnTo>
                <a:lnTo>
                  <a:pt x="581215" y="2389670"/>
                </a:lnTo>
                <a:close/>
                <a:moveTo>
                  <a:pt x="1036244" y="805472"/>
                </a:moveTo>
                <a:lnTo>
                  <a:pt x="1036244" y="830847"/>
                </a:lnTo>
                <a:lnTo>
                  <a:pt x="1010869" y="830847"/>
                </a:lnTo>
                <a:lnTo>
                  <a:pt x="1010869" y="856221"/>
                </a:lnTo>
                <a:lnTo>
                  <a:pt x="1036244" y="856221"/>
                </a:lnTo>
                <a:lnTo>
                  <a:pt x="1036244" y="881596"/>
                </a:lnTo>
                <a:lnTo>
                  <a:pt x="1061618" y="881596"/>
                </a:lnTo>
                <a:lnTo>
                  <a:pt x="1061618" y="856221"/>
                </a:lnTo>
                <a:lnTo>
                  <a:pt x="1086993" y="856221"/>
                </a:lnTo>
                <a:lnTo>
                  <a:pt x="1086993" y="830847"/>
                </a:lnTo>
                <a:lnTo>
                  <a:pt x="1061618" y="830847"/>
                </a:lnTo>
                <a:lnTo>
                  <a:pt x="1061618" y="805472"/>
                </a:lnTo>
                <a:lnTo>
                  <a:pt x="1036244" y="805472"/>
                </a:lnTo>
                <a:close/>
                <a:moveTo>
                  <a:pt x="1515275" y="665226"/>
                </a:moveTo>
                <a:lnTo>
                  <a:pt x="1515275" y="692658"/>
                </a:lnTo>
                <a:lnTo>
                  <a:pt x="1487843" y="692658"/>
                </a:lnTo>
                <a:lnTo>
                  <a:pt x="1487843" y="720090"/>
                </a:lnTo>
                <a:lnTo>
                  <a:pt x="1515275" y="720090"/>
                </a:lnTo>
                <a:lnTo>
                  <a:pt x="1515275" y="747522"/>
                </a:lnTo>
                <a:lnTo>
                  <a:pt x="1542707" y="747522"/>
                </a:lnTo>
                <a:lnTo>
                  <a:pt x="1542707" y="720090"/>
                </a:lnTo>
                <a:lnTo>
                  <a:pt x="1570139" y="720090"/>
                </a:lnTo>
                <a:lnTo>
                  <a:pt x="1570139" y="692658"/>
                </a:lnTo>
                <a:lnTo>
                  <a:pt x="1542707" y="692658"/>
                </a:lnTo>
                <a:lnTo>
                  <a:pt x="1542707" y="665226"/>
                </a:lnTo>
                <a:lnTo>
                  <a:pt x="1515275" y="665226"/>
                </a:lnTo>
                <a:close/>
                <a:moveTo>
                  <a:pt x="1650035" y="932688"/>
                </a:moveTo>
                <a:lnTo>
                  <a:pt x="1650035" y="964578"/>
                </a:lnTo>
                <a:lnTo>
                  <a:pt x="1618145" y="964578"/>
                </a:lnTo>
                <a:lnTo>
                  <a:pt x="1618145" y="996810"/>
                </a:lnTo>
                <a:lnTo>
                  <a:pt x="1650035" y="996810"/>
                </a:lnTo>
                <a:lnTo>
                  <a:pt x="1650035" y="1028700"/>
                </a:lnTo>
                <a:lnTo>
                  <a:pt x="1682267" y="1028700"/>
                </a:lnTo>
                <a:lnTo>
                  <a:pt x="1682267" y="996810"/>
                </a:lnTo>
                <a:lnTo>
                  <a:pt x="1714157" y="996810"/>
                </a:lnTo>
                <a:lnTo>
                  <a:pt x="1714157" y="964578"/>
                </a:lnTo>
                <a:lnTo>
                  <a:pt x="1682267" y="964578"/>
                </a:lnTo>
                <a:lnTo>
                  <a:pt x="1682267" y="932688"/>
                </a:lnTo>
                <a:lnTo>
                  <a:pt x="1650035" y="932688"/>
                </a:lnTo>
                <a:close/>
                <a:moveTo>
                  <a:pt x="1448067" y="532524"/>
                </a:moveTo>
                <a:lnTo>
                  <a:pt x="1448067" y="556870"/>
                </a:lnTo>
                <a:lnTo>
                  <a:pt x="1423721" y="556870"/>
                </a:lnTo>
                <a:lnTo>
                  <a:pt x="1423721" y="581558"/>
                </a:lnTo>
                <a:lnTo>
                  <a:pt x="1448067" y="581558"/>
                </a:lnTo>
                <a:lnTo>
                  <a:pt x="1448067" y="605904"/>
                </a:lnTo>
                <a:lnTo>
                  <a:pt x="1472755" y="605904"/>
                </a:lnTo>
                <a:lnTo>
                  <a:pt x="1472755" y="581558"/>
                </a:lnTo>
                <a:lnTo>
                  <a:pt x="1497101" y="581558"/>
                </a:lnTo>
                <a:lnTo>
                  <a:pt x="1497101" y="556870"/>
                </a:lnTo>
                <a:lnTo>
                  <a:pt x="1472755" y="556870"/>
                </a:lnTo>
                <a:lnTo>
                  <a:pt x="1472755" y="532524"/>
                </a:lnTo>
                <a:lnTo>
                  <a:pt x="1448067" y="532524"/>
                </a:lnTo>
                <a:close/>
                <a:moveTo>
                  <a:pt x="1378458" y="666598"/>
                </a:moveTo>
                <a:lnTo>
                  <a:pt x="1378458" y="693001"/>
                </a:lnTo>
                <a:lnTo>
                  <a:pt x="1352055" y="693001"/>
                </a:lnTo>
                <a:lnTo>
                  <a:pt x="1352055" y="719747"/>
                </a:lnTo>
                <a:lnTo>
                  <a:pt x="1378458" y="719747"/>
                </a:lnTo>
                <a:lnTo>
                  <a:pt x="1378458" y="746150"/>
                </a:lnTo>
                <a:lnTo>
                  <a:pt x="1405204" y="746150"/>
                </a:lnTo>
                <a:lnTo>
                  <a:pt x="1405204" y="719747"/>
                </a:lnTo>
                <a:lnTo>
                  <a:pt x="1431607" y="719747"/>
                </a:lnTo>
                <a:lnTo>
                  <a:pt x="1431607" y="693001"/>
                </a:lnTo>
                <a:lnTo>
                  <a:pt x="1405204" y="693001"/>
                </a:lnTo>
                <a:lnTo>
                  <a:pt x="1405204" y="666598"/>
                </a:lnTo>
                <a:lnTo>
                  <a:pt x="1378458" y="666598"/>
                </a:lnTo>
                <a:close/>
                <a:moveTo>
                  <a:pt x="967321" y="941261"/>
                </a:moveTo>
                <a:lnTo>
                  <a:pt x="967321" y="967664"/>
                </a:lnTo>
                <a:lnTo>
                  <a:pt x="940918" y="967664"/>
                </a:lnTo>
                <a:lnTo>
                  <a:pt x="940918" y="993724"/>
                </a:lnTo>
                <a:lnTo>
                  <a:pt x="967321" y="993724"/>
                </a:lnTo>
                <a:lnTo>
                  <a:pt x="967321" y="1020128"/>
                </a:lnTo>
                <a:lnTo>
                  <a:pt x="993381" y="1020128"/>
                </a:lnTo>
                <a:lnTo>
                  <a:pt x="993381" y="993724"/>
                </a:lnTo>
                <a:lnTo>
                  <a:pt x="1019785" y="993724"/>
                </a:lnTo>
                <a:lnTo>
                  <a:pt x="1019785" y="967664"/>
                </a:lnTo>
                <a:lnTo>
                  <a:pt x="993381" y="967664"/>
                </a:lnTo>
                <a:lnTo>
                  <a:pt x="993381" y="941261"/>
                </a:lnTo>
                <a:lnTo>
                  <a:pt x="967321" y="941261"/>
                </a:lnTo>
                <a:close/>
                <a:moveTo>
                  <a:pt x="556527" y="1491958"/>
                </a:moveTo>
                <a:lnTo>
                  <a:pt x="556527" y="1516990"/>
                </a:lnTo>
                <a:lnTo>
                  <a:pt x="531495" y="1516990"/>
                </a:lnTo>
                <a:lnTo>
                  <a:pt x="531495" y="1541678"/>
                </a:lnTo>
                <a:lnTo>
                  <a:pt x="556527" y="1541678"/>
                </a:lnTo>
                <a:lnTo>
                  <a:pt x="556527" y="1566710"/>
                </a:lnTo>
                <a:lnTo>
                  <a:pt x="581215" y="1566710"/>
                </a:lnTo>
                <a:lnTo>
                  <a:pt x="581215" y="1541678"/>
                </a:lnTo>
                <a:lnTo>
                  <a:pt x="606247" y="1541678"/>
                </a:lnTo>
                <a:lnTo>
                  <a:pt x="606247" y="1516990"/>
                </a:lnTo>
                <a:lnTo>
                  <a:pt x="581215" y="1516990"/>
                </a:lnTo>
                <a:lnTo>
                  <a:pt x="581215" y="1491958"/>
                </a:lnTo>
                <a:lnTo>
                  <a:pt x="556527" y="1491958"/>
                </a:lnTo>
                <a:close/>
                <a:moveTo>
                  <a:pt x="512635" y="1977847"/>
                </a:moveTo>
                <a:lnTo>
                  <a:pt x="512635" y="1953158"/>
                </a:lnTo>
                <a:lnTo>
                  <a:pt x="537324" y="1953158"/>
                </a:lnTo>
                <a:lnTo>
                  <a:pt x="537324" y="1928470"/>
                </a:lnTo>
                <a:lnTo>
                  <a:pt x="512635" y="1928470"/>
                </a:lnTo>
                <a:lnTo>
                  <a:pt x="512635" y="1903781"/>
                </a:lnTo>
                <a:lnTo>
                  <a:pt x="487947" y="1903781"/>
                </a:lnTo>
                <a:lnTo>
                  <a:pt x="487947" y="1928470"/>
                </a:lnTo>
                <a:lnTo>
                  <a:pt x="463258" y="1928470"/>
                </a:lnTo>
                <a:lnTo>
                  <a:pt x="463258" y="1953158"/>
                </a:lnTo>
                <a:lnTo>
                  <a:pt x="487947" y="1953158"/>
                </a:lnTo>
                <a:lnTo>
                  <a:pt x="487947" y="1977847"/>
                </a:lnTo>
                <a:lnTo>
                  <a:pt x="512635" y="1977847"/>
                </a:lnTo>
                <a:close/>
                <a:moveTo>
                  <a:pt x="898055" y="1077049"/>
                </a:moveTo>
                <a:lnTo>
                  <a:pt x="898055" y="1104138"/>
                </a:lnTo>
                <a:lnTo>
                  <a:pt x="870966" y="1104138"/>
                </a:lnTo>
                <a:lnTo>
                  <a:pt x="870966" y="1131570"/>
                </a:lnTo>
                <a:lnTo>
                  <a:pt x="898055" y="1131570"/>
                </a:lnTo>
                <a:lnTo>
                  <a:pt x="898055" y="1158659"/>
                </a:lnTo>
                <a:lnTo>
                  <a:pt x="925487" y="1158659"/>
                </a:lnTo>
                <a:lnTo>
                  <a:pt x="925487" y="1131570"/>
                </a:lnTo>
                <a:lnTo>
                  <a:pt x="952576" y="1131570"/>
                </a:lnTo>
                <a:lnTo>
                  <a:pt x="952576" y="1104138"/>
                </a:lnTo>
                <a:lnTo>
                  <a:pt x="925487" y="1104138"/>
                </a:lnTo>
                <a:lnTo>
                  <a:pt x="925487" y="1077049"/>
                </a:lnTo>
                <a:lnTo>
                  <a:pt x="898055" y="1077049"/>
                </a:lnTo>
                <a:close/>
                <a:moveTo>
                  <a:pt x="512293" y="2251481"/>
                </a:moveTo>
                <a:lnTo>
                  <a:pt x="512293" y="2227136"/>
                </a:lnTo>
                <a:lnTo>
                  <a:pt x="536638" y="2227136"/>
                </a:lnTo>
                <a:lnTo>
                  <a:pt x="536638" y="2203133"/>
                </a:lnTo>
                <a:lnTo>
                  <a:pt x="512293" y="2203133"/>
                </a:lnTo>
                <a:lnTo>
                  <a:pt x="512293" y="2178787"/>
                </a:lnTo>
                <a:lnTo>
                  <a:pt x="488290" y="2178787"/>
                </a:lnTo>
                <a:lnTo>
                  <a:pt x="488290" y="2203133"/>
                </a:lnTo>
                <a:lnTo>
                  <a:pt x="463944" y="2203133"/>
                </a:lnTo>
                <a:lnTo>
                  <a:pt x="463944" y="2227136"/>
                </a:lnTo>
                <a:lnTo>
                  <a:pt x="488290" y="2227136"/>
                </a:lnTo>
                <a:lnTo>
                  <a:pt x="488290" y="2251481"/>
                </a:lnTo>
                <a:lnTo>
                  <a:pt x="512293" y="2251481"/>
                </a:lnTo>
                <a:close/>
                <a:moveTo>
                  <a:pt x="488290" y="1630147"/>
                </a:moveTo>
                <a:lnTo>
                  <a:pt x="488290" y="1654493"/>
                </a:lnTo>
                <a:lnTo>
                  <a:pt x="463944" y="1654493"/>
                </a:lnTo>
                <a:lnTo>
                  <a:pt x="463944" y="1678496"/>
                </a:lnTo>
                <a:lnTo>
                  <a:pt x="488290" y="1678496"/>
                </a:lnTo>
                <a:lnTo>
                  <a:pt x="488290" y="1702841"/>
                </a:lnTo>
                <a:lnTo>
                  <a:pt x="512293" y="1702841"/>
                </a:lnTo>
                <a:lnTo>
                  <a:pt x="512293" y="1678496"/>
                </a:lnTo>
                <a:lnTo>
                  <a:pt x="536638" y="1678496"/>
                </a:lnTo>
                <a:lnTo>
                  <a:pt x="536638" y="1654493"/>
                </a:lnTo>
                <a:lnTo>
                  <a:pt x="512293" y="1654493"/>
                </a:lnTo>
                <a:lnTo>
                  <a:pt x="512293" y="1630147"/>
                </a:lnTo>
                <a:lnTo>
                  <a:pt x="488290" y="1630147"/>
                </a:lnTo>
                <a:close/>
                <a:moveTo>
                  <a:pt x="830847" y="944004"/>
                </a:moveTo>
                <a:lnTo>
                  <a:pt x="830847" y="968350"/>
                </a:lnTo>
                <a:lnTo>
                  <a:pt x="806501" y="968350"/>
                </a:lnTo>
                <a:lnTo>
                  <a:pt x="806501" y="993038"/>
                </a:lnTo>
                <a:lnTo>
                  <a:pt x="830847" y="993038"/>
                </a:lnTo>
                <a:lnTo>
                  <a:pt x="830847" y="1017384"/>
                </a:lnTo>
                <a:lnTo>
                  <a:pt x="855535" y="1017384"/>
                </a:lnTo>
                <a:lnTo>
                  <a:pt x="855535" y="993038"/>
                </a:lnTo>
                <a:lnTo>
                  <a:pt x="879881" y="993038"/>
                </a:lnTo>
                <a:lnTo>
                  <a:pt x="879881" y="968350"/>
                </a:lnTo>
                <a:lnTo>
                  <a:pt x="855535" y="968350"/>
                </a:lnTo>
                <a:lnTo>
                  <a:pt x="855535" y="944004"/>
                </a:lnTo>
                <a:lnTo>
                  <a:pt x="830847" y="944004"/>
                </a:lnTo>
                <a:close/>
                <a:moveTo>
                  <a:pt x="761924" y="1080135"/>
                </a:moveTo>
                <a:lnTo>
                  <a:pt x="761924" y="1105167"/>
                </a:lnTo>
                <a:lnTo>
                  <a:pt x="736892" y="1105167"/>
                </a:lnTo>
                <a:lnTo>
                  <a:pt x="736892" y="1130541"/>
                </a:lnTo>
                <a:lnTo>
                  <a:pt x="761924" y="1130541"/>
                </a:lnTo>
                <a:lnTo>
                  <a:pt x="761924" y="1155573"/>
                </a:lnTo>
                <a:lnTo>
                  <a:pt x="787298" y="1155573"/>
                </a:lnTo>
                <a:lnTo>
                  <a:pt x="787298" y="1130541"/>
                </a:lnTo>
                <a:lnTo>
                  <a:pt x="812330" y="1130541"/>
                </a:lnTo>
                <a:lnTo>
                  <a:pt x="812330" y="1105167"/>
                </a:lnTo>
                <a:lnTo>
                  <a:pt x="787298" y="1105167"/>
                </a:lnTo>
                <a:lnTo>
                  <a:pt x="787298" y="1080135"/>
                </a:lnTo>
                <a:lnTo>
                  <a:pt x="761924" y="1080135"/>
                </a:lnTo>
                <a:close/>
                <a:moveTo>
                  <a:pt x="624764" y="1354112"/>
                </a:moveTo>
                <a:lnTo>
                  <a:pt x="624764" y="1379487"/>
                </a:lnTo>
                <a:lnTo>
                  <a:pt x="599389" y="1379487"/>
                </a:lnTo>
                <a:lnTo>
                  <a:pt x="599389" y="1404861"/>
                </a:lnTo>
                <a:lnTo>
                  <a:pt x="624764" y="1404861"/>
                </a:lnTo>
                <a:lnTo>
                  <a:pt x="624764" y="1430236"/>
                </a:lnTo>
                <a:lnTo>
                  <a:pt x="650138" y="1430236"/>
                </a:lnTo>
                <a:lnTo>
                  <a:pt x="650138" y="1404861"/>
                </a:lnTo>
                <a:lnTo>
                  <a:pt x="675513" y="1404861"/>
                </a:lnTo>
                <a:lnTo>
                  <a:pt x="675513" y="1379487"/>
                </a:lnTo>
                <a:lnTo>
                  <a:pt x="650138" y="1379487"/>
                </a:lnTo>
                <a:lnTo>
                  <a:pt x="650138" y="1354112"/>
                </a:lnTo>
                <a:lnTo>
                  <a:pt x="624764" y="1354112"/>
                </a:lnTo>
                <a:close/>
                <a:moveTo>
                  <a:pt x="693344" y="1216952"/>
                </a:moveTo>
                <a:lnTo>
                  <a:pt x="693344" y="1242327"/>
                </a:lnTo>
                <a:lnTo>
                  <a:pt x="667969" y="1242327"/>
                </a:lnTo>
                <a:lnTo>
                  <a:pt x="667969" y="1267701"/>
                </a:lnTo>
                <a:lnTo>
                  <a:pt x="693344" y="1267701"/>
                </a:lnTo>
                <a:lnTo>
                  <a:pt x="693344" y="1293076"/>
                </a:lnTo>
                <a:lnTo>
                  <a:pt x="718718" y="1293076"/>
                </a:lnTo>
                <a:lnTo>
                  <a:pt x="718718" y="1267701"/>
                </a:lnTo>
                <a:lnTo>
                  <a:pt x="744093" y="1267701"/>
                </a:lnTo>
                <a:lnTo>
                  <a:pt x="744093" y="1242327"/>
                </a:lnTo>
                <a:lnTo>
                  <a:pt x="718718" y="1242327"/>
                </a:lnTo>
                <a:lnTo>
                  <a:pt x="718718" y="1216952"/>
                </a:lnTo>
                <a:lnTo>
                  <a:pt x="693344" y="1216952"/>
                </a:lnTo>
                <a:close/>
                <a:moveTo>
                  <a:pt x="3577819" y="1280732"/>
                </a:moveTo>
                <a:lnTo>
                  <a:pt x="3594964" y="1280732"/>
                </a:lnTo>
                <a:lnTo>
                  <a:pt x="3594964" y="1263587"/>
                </a:lnTo>
                <a:lnTo>
                  <a:pt x="3612109" y="1263587"/>
                </a:lnTo>
                <a:lnTo>
                  <a:pt x="3612109" y="1246442"/>
                </a:lnTo>
                <a:lnTo>
                  <a:pt x="3594964" y="1246442"/>
                </a:lnTo>
                <a:lnTo>
                  <a:pt x="3594964" y="1229297"/>
                </a:lnTo>
                <a:lnTo>
                  <a:pt x="3577819" y="1229297"/>
                </a:lnTo>
                <a:lnTo>
                  <a:pt x="3577819" y="1246442"/>
                </a:lnTo>
                <a:lnTo>
                  <a:pt x="3560674" y="1246442"/>
                </a:lnTo>
                <a:lnTo>
                  <a:pt x="3560674" y="1263587"/>
                </a:lnTo>
                <a:lnTo>
                  <a:pt x="3577819" y="1263587"/>
                </a:lnTo>
                <a:lnTo>
                  <a:pt x="3577819" y="1280732"/>
                </a:lnTo>
                <a:close/>
                <a:moveTo>
                  <a:pt x="3507867" y="1421663"/>
                </a:moveTo>
                <a:lnTo>
                  <a:pt x="3527755" y="1421663"/>
                </a:lnTo>
                <a:lnTo>
                  <a:pt x="3527755" y="1402118"/>
                </a:lnTo>
                <a:lnTo>
                  <a:pt x="3547301" y="1402118"/>
                </a:lnTo>
                <a:lnTo>
                  <a:pt x="3547301" y="1382230"/>
                </a:lnTo>
                <a:lnTo>
                  <a:pt x="3527755" y="1382230"/>
                </a:lnTo>
                <a:lnTo>
                  <a:pt x="3527755" y="1362685"/>
                </a:lnTo>
                <a:lnTo>
                  <a:pt x="3507867" y="1362685"/>
                </a:lnTo>
                <a:lnTo>
                  <a:pt x="3507867" y="1382230"/>
                </a:lnTo>
                <a:lnTo>
                  <a:pt x="3488322" y="1382230"/>
                </a:lnTo>
                <a:lnTo>
                  <a:pt x="3488322" y="1402118"/>
                </a:lnTo>
                <a:lnTo>
                  <a:pt x="3507867" y="1402118"/>
                </a:lnTo>
                <a:lnTo>
                  <a:pt x="3507867" y="1421663"/>
                </a:lnTo>
                <a:close/>
                <a:moveTo>
                  <a:pt x="3509239" y="1143572"/>
                </a:moveTo>
                <a:lnTo>
                  <a:pt x="3526384" y="1143572"/>
                </a:lnTo>
                <a:lnTo>
                  <a:pt x="3526384" y="1126427"/>
                </a:lnTo>
                <a:lnTo>
                  <a:pt x="3543529" y="1126427"/>
                </a:lnTo>
                <a:lnTo>
                  <a:pt x="3543529" y="1109282"/>
                </a:lnTo>
                <a:lnTo>
                  <a:pt x="3526384" y="1109282"/>
                </a:lnTo>
                <a:lnTo>
                  <a:pt x="3526384" y="1092137"/>
                </a:lnTo>
                <a:lnTo>
                  <a:pt x="3509239" y="1092137"/>
                </a:lnTo>
                <a:lnTo>
                  <a:pt x="3509239" y="1109282"/>
                </a:lnTo>
                <a:lnTo>
                  <a:pt x="3492094" y="1109282"/>
                </a:lnTo>
                <a:lnTo>
                  <a:pt x="3492094" y="1126427"/>
                </a:lnTo>
                <a:lnTo>
                  <a:pt x="3509239" y="1126427"/>
                </a:lnTo>
                <a:lnTo>
                  <a:pt x="3509239" y="1143572"/>
                </a:lnTo>
                <a:close/>
                <a:moveTo>
                  <a:pt x="3510953" y="864108"/>
                </a:moveTo>
                <a:lnTo>
                  <a:pt x="3524669" y="864108"/>
                </a:lnTo>
                <a:lnTo>
                  <a:pt x="3524669" y="850392"/>
                </a:lnTo>
                <a:lnTo>
                  <a:pt x="3538385" y="850392"/>
                </a:lnTo>
                <a:lnTo>
                  <a:pt x="3538385" y="836676"/>
                </a:lnTo>
                <a:lnTo>
                  <a:pt x="3524669" y="836676"/>
                </a:lnTo>
                <a:lnTo>
                  <a:pt x="3524669" y="822960"/>
                </a:lnTo>
                <a:lnTo>
                  <a:pt x="3510953" y="822960"/>
                </a:lnTo>
                <a:lnTo>
                  <a:pt x="3510953" y="836676"/>
                </a:lnTo>
                <a:lnTo>
                  <a:pt x="3497237" y="836676"/>
                </a:lnTo>
                <a:lnTo>
                  <a:pt x="3497237" y="850392"/>
                </a:lnTo>
                <a:lnTo>
                  <a:pt x="3510953" y="850392"/>
                </a:lnTo>
                <a:lnTo>
                  <a:pt x="3510953" y="864108"/>
                </a:lnTo>
                <a:close/>
                <a:moveTo>
                  <a:pt x="3507181" y="1698384"/>
                </a:moveTo>
                <a:lnTo>
                  <a:pt x="3528441" y="1698384"/>
                </a:lnTo>
                <a:lnTo>
                  <a:pt x="3528441" y="1677124"/>
                </a:lnTo>
                <a:lnTo>
                  <a:pt x="3549701" y="1677124"/>
                </a:lnTo>
                <a:lnTo>
                  <a:pt x="3549701" y="1655864"/>
                </a:lnTo>
                <a:lnTo>
                  <a:pt x="3528441" y="1655864"/>
                </a:lnTo>
                <a:lnTo>
                  <a:pt x="3528441" y="1634604"/>
                </a:lnTo>
                <a:lnTo>
                  <a:pt x="3507181" y="1634604"/>
                </a:lnTo>
                <a:lnTo>
                  <a:pt x="3507181" y="1655864"/>
                </a:lnTo>
                <a:lnTo>
                  <a:pt x="3485921" y="1655864"/>
                </a:lnTo>
                <a:lnTo>
                  <a:pt x="3485921" y="1677124"/>
                </a:lnTo>
                <a:lnTo>
                  <a:pt x="3507181" y="1677124"/>
                </a:lnTo>
                <a:lnTo>
                  <a:pt x="3507181" y="1698384"/>
                </a:lnTo>
                <a:close/>
                <a:moveTo>
                  <a:pt x="1652092" y="664540"/>
                </a:moveTo>
                <a:lnTo>
                  <a:pt x="1652092" y="692315"/>
                </a:lnTo>
                <a:lnTo>
                  <a:pt x="1624317" y="692315"/>
                </a:lnTo>
                <a:lnTo>
                  <a:pt x="1624317" y="720433"/>
                </a:lnTo>
                <a:lnTo>
                  <a:pt x="1652092" y="720433"/>
                </a:lnTo>
                <a:lnTo>
                  <a:pt x="1652092" y="748208"/>
                </a:lnTo>
                <a:lnTo>
                  <a:pt x="1680210" y="748208"/>
                </a:lnTo>
                <a:lnTo>
                  <a:pt x="1680210" y="720433"/>
                </a:lnTo>
                <a:lnTo>
                  <a:pt x="1707985" y="720433"/>
                </a:lnTo>
                <a:lnTo>
                  <a:pt x="1707985" y="692315"/>
                </a:lnTo>
                <a:lnTo>
                  <a:pt x="1680210" y="692315"/>
                </a:lnTo>
                <a:lnTo>
                  <a:pt x="1680210" y="664540"/>
                </a:lnTo>
                <a:lnTo>
                  <a:pt x="1652092" y="664540"/>
                </a:lnTo>
                <a:close/>
                <a:moveTo>
                  <a:pt x="3576790" y="1557795"/>
                </a:moveTo>
                <a:lnTo>
                  <a:pt x="3595993" y="1557795"/>
                </a:lnTo>
                <a:lnTo>
                  <a:pt x="3595993" y="1538935"/>
                </a:lnTo>
                <a:lnTo>
                  <a:pt x="3614852" y="1538935"/>
                </a:lnTo>
                <a:lnTo>
                  <a:pt x="3614852" y="1519733"/>
                </a:lnTo>
                <a:lnTo>
                  <a:pt x="3595993" y="1519733"/>
                </a:lnTo>
                <a:lnTo>
                  <a:pt x="3595993" y="1500873"/>
                </a:lnTo>
                <a:lnTo>
                  <a:pt x="3576790" y="1500873"/>
                </a:lnTo>
                <a:lnTo>
                  <a:pt x="3576790" y="1519733"/>
                </a:lnTo>
                <a:lnTo>
                  <a:pt x="3557930" y="1519733"/>
                </a:lnTo>
                <a:lnTo>
                  <a:pt x="3557930" y="1538935"/>
                </a:lnTo>
                <a:lnTo>
                  <a:pt x="3576790" y="1538935"/>
                </a:lnTo>
                <a:lnTo>
                  <a:pt x="3576790" y="1557795"/>
                </a:lnTo>
                <a:close/>
                <a:moveTo>
                  <a:pt x="3439287" y="1284846"/>
                </a:moveTo>
                <a:lnTo>
                  <a:pt x="3459175" y="1284846"/>
                </a:lnTo>
                <a:lnTo>
                  <a:pt x="3459175" y="1264958"/>
                </a:lnTo>
                <a:lnTo>
                  <a:pt x="3479063" y="1264958"/>
                </a:lnTo>
                <a:lnTo>
                  <a:pt x="3479063" y="1245070"/>
                </a:lnTo>
                <a:lnTo>
                  <a:pt x="3459175" y="1245070"/>
                </a:lnTo>
                <a:lnTo>
                  <a:pt x="3459175" y="1225182"/>
                </a:lnTo>
                <a:lnTo>
                  <a:pt x="3439287" y="1225182"/>
                </a:lnTo>
                <a:lnTo>
                  <a:pt x="3439287" y="1245070"/>
                </a:lnTo>
                <a:lnTo>
                  <a:pt x="3419399" y="1245070"/>
                </a:lnTo>
                <a:lnTo>
                  <a:pt x="3419399" y="1264958"/>
                </a:lnTo>
                <a:lnTo>
                  <a:pt x="3439287" y="1264958"/>
                </a:lnTo>
                <a:lnTo>
                  <a:pt x="3439287" y="1284846"/>
                </a:lnTo>
                <a:close/>
                <a:moveTo>
                  <a:pt x="3438259" y="1562595"/>
                </a:moveTo>
                <a:lnTo>
                  <a:pt x="3460204" y="1562595"/>
                </a:lnTo>
                <a:lnTo>
                  <a:pt x="3460204" y="1540307"/>
                </a:lnTo>
                <a:lnTo>
                  <a:pt x="3482492" y="1540307"/>
                </a:lnTo>
                <a:lnTo>
                  <a:pt x="3482492" y="1518361"/>
                </a:lnTo>
                <a:lnTo>
                  <a:pt x="3460204" y="1518361"/>
                </a:lnTo>
                <a:lnTo>
                  <a:pt x="3460204" y="1496073"/>
                </a:lnTo>
                <a:lnTo>
                  <a:pt x="3438259" y="1496073"/>
                </a:lnTo>
                <a:lnTo>
                  <a:pt x="3438259" y="1518361"/>
                </a:lnTo>
                <a:lnTo>
                  <a:pt x="3415970" y="1518361"/>
                </a:lnTo>
                <a:lnTo>
                  <a:pt x="3415970" y="1540307"/>
                </a:lnTo>
                <a:lnTo>
                  <a:pt x="3438259" y="1540307"/>
                </a:lnTo>
                <a:lnTo>
                  <a:pt x="3438259" y="1562595"/>
                </a:lnTo>
                <a:close/>
                <a:moveTo>
                  <a:pt x="3442716" y="725576"/>
                </a:moveTo>
                <a:lnTo>
                  <a:pt x="3455746" y="725576"/>
                </a:lnTo>
                <a:lnTo>
                  <a:pt x="3455746" y="712889"/>
                </a:lnTo>
                <a:lnTo>
                  <a:pt x="3468434" y="712889"/>
                </a:lnTo>
                <a:lnTo>
                  <a:pt x="3468434" y="699859"/>
                </a:lnTo>
                <a:lnTo>
                  <a:pt x="3455746" y="699859"/>
                </a:lnTo>
                <a:lnTo>
                  <a:pt x="3455746" y="687172"/>
                </a:lnTo>
                <a:lnTo>
                  <a:pt x="3442716" y="687172"/>
                </a:lnTo>
                <a:lnTo>
                  <a:pt x="3442716" y="699859"/>
                </a:lnTo>
                <a:lnTo>
                  <a:pt x="3430029" y="699859"/>
                </a:lnTo>
                <a:lnTo>
                  <a:pt x="3430029" y="712889"/>
                </a:lnTo>
                <a:lnTo>
                  <a:pt x="3442716" y="712889"/>
                </a:lnTo>
                <a:lnTo>
                  <a:pt x="3442716" y="725576"/>
                </a:lnTo>
                <a:close/>
                <a:moveTo>
                  <a:pt x="3440659" y="1006069"/>
                </a:moveTo>
                <a:lnTo>
                  <a:pt x="3457804" y="1006069"/>
                </a:lnTo>
                <a:lnTo>
                  <a:pt x="3457804" y="989267"/>
                </a:lnTo>
                <a:lnTo>
                  <a:pt x="3474606" y="989267"/>
                </a:lnTo>
                <a:lnTo>
                  <a:pt x="3474606" y="972122"/>
                </a:lnTo>
                <a:lnTo>
                  <a:pt x="3457804" y="972122"/>
                </a:lnTo>
                <a:lnTo>
                  <a:pt x="3457804" y="955319"/>
                </a:lnTo>
                <a:lnTo>
                  <a:pt x="3440659" y="955319"/>
                </a:lnTo>
                <a:lnTo>
                  <a:pt x="3440659" y="972122"/>
                </a:lnTo>
                <a:lnTo>
                  <a:pt x="3423857" y="972122"/>
                </a:lnTo>
                <a:lnTo>
                  <a:pt x="3423857" y="989267"/>
                </a:lnTo>
                <a:lnTo>
                  <a:pt x="3440659" y="989267"/>
                </a:lnTo>
                <a:lnTo>
                  <a:pt x="3440659" y="1006069"/>
                </a:lnTo>
                <a:close/>
                <a:moveTo>
                  <a:pt x="3579533" y="1001611"/>
                </a:moveTo>
                <a:lnTo>
                  <a:pt x="3593249" y="1001611"/>
                </a:lnTo>
                <a:lnTo>
                  <a:pt x="3593249" y="987552"/>
                </a:lnTo>
                <a:lnTo>
                  <a:pt x="3607308" y="987552"/>
                </a:lnTo>
                <a:lnTo>
                  <a:pt x="3607308" y="973836"/>
                </a:lnTo>
                <a:lnTo>
                  <a:pt x="3593249" y="973836"/>
                </a:lnTo>
                <a:lnTo>
                  <a:pt x="3593249" y="959777"/>
                </a:lnTo>
                <a:lnTo>
                  <a:pt x="3579533" y="959777"/>
                </a:lnTo>
                <a:lnTo>
                  <a:pt x="3579533" y="973836"/>
                </a:lnTo>
                <a:lnTo>
                  <a:pt x="3565474" y="973836"/>
                </a:lnTo>
                <a:lnTo>
                  <a:pt x="3565474" y="987552"/>
                </a:lnTo>
                <a:lnTo>
                  <a:pt x="3579533" y="987552"/>
                </a:lnTo>
                <a:lnTo>
                  <a:pt x="3579533" y="1001611"/>
                </a:lnTo>
                <a:close/>
                <a:moveTo>
                  <a:pt x="3368307" y="1903781"/>
                </a:moveTo>
                <a:lnTo>
                  <a:pt x="3368307" y="1928470"/>
                </a:lnTo>
                <a:lnTo>
                  <a:pt x="3343618" y="1928470"/>
                </a:lnTo>
                <a:lnTo>
                  <a:pt x="3343618" y="1953158"/>
                </a:lnTo>
                <a:lnTo>
                  <a:pt x="3368307" y="1953158"/>
                </a:lnTo>
                <a:lnTo>
                  <a:pt x="3368307" y="1977847"/>
                </a:lnTo>
                <a:lnTo>
                  <a:pt x="3392996" y="1977847"/>
                </a:lnTo>
                <a:lnTo>
                  <a:pt x="3392996" y="1953158"/>
                </a:lnTo>
                <a:lnTo>
                  <a:pt x="3417685" y="1953158"/>
                </a:lnTo>
                <a:lnTo>
                  <a:pt x="3417685" y="1928470"/>
                </a:lnTo>
                <a:lnTo>
                  <a:pt x="3392996" y="1928470"/>
                </a:lnTo>
                <a:lnTo>
                  <a:pt x="3392996" y="1903781"/>
                </a:lnTo>
                <a:lnTo>
                  <a:pt x="3368307" y="1903781"/>
                </a:lnTo>
                <a:close/>
                <a:moveTo>
                  <a:pt x="3716693" y="1275931"/>
                </a:moveTo>
                <a:lnTo>
                  <a:pt x="3730409" y="1275931"/>
                </a:lnTo>
                <a:lnTo>
                  <a:pt x="3730409" y="1261872"/>
                </a:lnTo>
                <a:lnTo>
                  <a:pt x="3744468" y="1261872"/>
                </a:lnTo>
                <a:lnTo>
                  <a:pt x="3744468" y="1248156"/>
                </a:lnTo>
                <a:lnTo>
                  <a:pt x="3730409" y="1248156"/>
                </a:lnTo>
                <a:lnTo>
                  <a:pt x="3730409" y="1234097"/>
                </a:lnTo>
                <a:lnTo>
                  <a:pt x="3716693" y="1234097"/>
                </a:lnTo>
                <a:lnTo>
                  <a:pt x="3716693" y="1248156"/>
                </a:lnTo>
                <a:lnTo>
                  <a:pt x="3702634" y="1248156"/>
                </a:lnTo>
                <a:lnTo>
                  <a:pt x="3702634" y="1261872"/>
                </a:lnTo>
                <a:lnTo>
                  <a:pt x="3716693" y="1261872"/>
                </a:lnTo>
                <a:lnTo>
                  <a:pt x="3716693" y="1275931"/>
                </a:lnTo>
                <a:close/>
                <a:moveTo>
                  <a:pt x="3784588" y="1688783"/>
                </a:moveTo>
                <a:lnTo>
                  <a:pt x="3799675" y="1688783"/>
                </a:lnTo>
                <a:lnTo>
                  <a:pt x="3799675" y="1674038"/>
                </a:lnTo>
                <a:lnTo>
                  <a:pt x="3814420" y="1674038"/>
                </a:lnTo>
                <a:lnTo>
                  <a:pt x="3814420" y="1658950"/>
                </a:lnTo>
                <a:lnTo>
                  <a:pt x="3799675" y="1658950"/>
                </a:lnTo>
                <a:lnTo>
                  <a:pt x="3799675" y="1644206"/>
                </a:lnTo>
                <a:lnTo>
                  <a:pt x="3784588" y="1644206"/>
                </a:lnTo>
                <a:lnTo>
                  <a:pt x="3784588" y="1658950"/>
                </a:lnTo>
                <a:lnTo>
                  <a:pt x="3769843" y="1658950"/>
                </a:lnTo>
                <a:lnTo>
                  <a:pt x="3769843" y="1674038"/>
                </a:lnTo>
                <a:lnTo>
                  <a:pt x="3784588" y="1674038"/>
                </a:lnTo>
                <a:lnTo>
                  <a:pt x="3784588" y="1688783"/>
                </a:lnTo>
                <a:close/>
                <a:moveTo>
                  <a:pt x="3854539" y="1548194"/>
                </a:moveTo>
                <a:lnTo>
                  <a:pt x="3866884" y="1548194"/>
                </a:lnTo>
                <a:lnTo>
                  <a:pt x="3866884" y="1535506"/>
                </a:lnTo>
                <a:lnTo>
                  <a:pt x="3879571" y="1535506"/>
                </a:lnTo>
                <a:lnTo>
                  <a:pt x="3879571" y="1523162"/>
                </a:lnTo>
                <a:lnTo>
                  <a:pt x="3866884" y="1523162"/>
                </a:lnTo>
                <a:lnTo>
                  <a:pt x="3866884" y="1510475"/>
                </a:lnTo>
                <a:lnTo>
                  <a:pt x="3854539" y="1510475"/>
                </a:lnTo>
                <a:lnTo>
                  <a:pt x="3854539" y="1523162"/>
                </a:lnTo>
                <a:lnTo>
                  <a:pt x="3841852" y="1523162"/>
                </a:lnTo>
                <a:lnTo>
                  <a:pt x="3841852" y="1535506"/>
                </a:lnTo>
                <a:lnTo>
                  <a:pt x="3854539" y="1535506"/>
                </a:lnTo>
                <a:lnTo>
                  <a:pt x="3854539" y="1548194"/>
                </a:lnTo>
                <a:close/>
                <a:moveTo>
                  <a:pt x="2091690" y="3217774"/>
                </a:moveTo>
                <a:lnTo>
                  <a:pt x="2091690" y="3189313"/>
                </a:lnTo>
                <a:lnTo>
                  <a:pt x="2120151" y="3189313"/>
                </a:lnTo>
                <a:lnTo>
                  <a:pt x="2120151" y="3161195"/>
                </a:lnTo>
                <a:lnTo>
                  <a:pt x="2091690" y="3161195"/>
                </a:lnTo>
                <a:lnTo>
                  <a:pt x="2091690" y="3132734"/>
                </a:lnTo>
                <a:lnTo>
                  <a:pt x="2063572" y="3132734"/>
                </a:lnTo>
                <a:lnTo>
                  <a:pt x="2063572" y="3161195"/>
                </a:lnTo>
                <a:lnTo>
                  <a:pt x="2035111" y="3161195"/>
                </a:lnTo>
                <a:lnTo>
                  <a:pt x="2035111" y="3189313"/>
                </a:lnTo>
                <a:lnTo>
                  <a:pt x="2063572" y="3189313"/>
                </a:lnTo>
                <a:lnTo>
                  <a:pt x="2063572" y="3217774"/>
                </a:lnTo>
                <a:lnTo>
                  <a:pt x="2091690" y="3217774"/>
                </a:lnTo>
                <a:close/>
                <a:moveTo>
                  <a:pt x="3645713" y="1693926"/>
                </a:moveTo>
                <a:lnTo>
                  <a:pt x="3664229" y="1693926"/>
                </a:lnTo>
                <a:lnTo>
                  <a:pt x="3664229" y="1675752"/>
                </a:lnTo>
                <a:lnTo>
                  <a:pt x="3682403" y="1675752"/>
                </a:lnTo>
                <a:lnTo>
                  <a:pt x="3682403" y="1657236"/>
                </a:lnTo>
                <a:lnTo>
                  <a:pt x="3664229" y="1657236"/>
                </a:lnTo>
                <a:lnTo>
                  <a:pt x="3664229" y="1639062"/>
                </a:lnTo>
                <a:lnTo>
                  <a:pt x="3645713" y="1639062"/>
                </a:lnTo>
                <a:lnTo>
                  <a:pt x="3645713" y="1657236"/>
                </a:lnTo>
                <a:lnTo>
                  <a:pt x="3627539" y="1657236"/>
                </a:lnTo>
                <a:lnTo>
                  <a:pt x="3627539" y="1675752"/>
                </a:lnTo>
                <a:lnTo>
                  <a:pt x="3645713" y="1675752"/>
                </a:lnTo>
                <a:lnTo>
                  <a:pt x="3645713" y="1693926"/>
                </a:lnTo>
                <a:close/>
                <a:moveTo>
                  <a:pt x="3646742" y="1417206"/>
                </a:moveTo>
                <a:lnTo>
                  <a:pt x="3663201" y="1417206"/>
                </a:lnTo>
                <a:lnTo>
                  <a:pt x="3663201" y="1400404"/>
                </a:lnTo>
                <a:lnTo>
                  <a:pt x="3680003" y="1400404"/>
                </a:lnTo>
                <a:lnTo>
                  <a:pt x="3680003" y="1383944"/>
                </a:lnTo>
                <a:lnTo>
                  <a:pt x="3663201" y="1383944"/>
                </a:lnTo>
                <a:lnTo>
                  <a:pt x="3663201" y="1367142"/>
                </a:lnTo>
                <a:lnTo>
                  <a:pt x="3646742" y="1367142"/>
                </a:lnTo>
                <a:lnTo>
                  <a:pt x="3646742" y="1383944"/>
                </a:lnTo>
                <a:lnTo>
                  <a:pt x="3629939" y="1383944"/>
                </a:lnTo>
                <a:lnTo>
                  <a:pt x="3629939" y="1400404"/>
                </a:lnTo>
                <a:lnTo>
                  <a:pt x="3646742" y="1400404"/>
                </a:lnTo>
                <a:lnTo>
                  <a:pt x="3646742" y="1417206"/>
                </a:lnTo>
                <a:close/>
                <a:moveTo>
                  <a:pt x="3715664" y="1552994"/>
                </a:moveTo>
                <a:lnTo>
                  <a:pt x="3731438" y="1552994"/>
                </a:lnTo>
                <a:lnTo>
                  <a:pt x="3731438" y="1537221"/>
                </a:lnTo>
                <a:lnTo>
                  <a:pt x="3747211" y="1537221"/>
                </a:lnTo>
                <a:lnTo>
                  <a:pt x="3747211" y="1521447"/>
                </a:lnTo>
                <a:lnTo>
                  <a:pt x="3731438" y="1521447"/>
                </a:lnTo>
                <a:lnTo>
                  <a:pt x="3731438" y="1505674"/>
                </a:lnTo>
                <a:lnTo>
                  <a:pt x="3715664" y="1505674"/>
                </a:lnTo>
                <a:lnTo>
                  <a:pt x="3715664" y="1521447"/>
                </a:lnTo>
                <a:lnTo>
                  <a:pt x="3699891" y="1521447"/>
                </a:lnTo>
                <a:lnTo>
                  <a:pt x="3699891" y="1537221"/>
                </a:lnTo>
                <a:lnTo>
                  <a:pt x="3715664" y="1537221"/>
                </a:lnTo>
                <a:lnTo>
                  <a:pt x="3715664" y="1552994"/>
                </a:lnTo>
                <a:close/>
                <a:moveTo>
                  <a:pt x="3647770" y="1139114"/>
                </a:moveTo>
                <a:lnTo>
                  <a:pt x="3662172" y="1139114"/>
                </a:lnTo>
                <a:lnTo>
                  <a:pt x="3662172" y="1125055"/>
                </a:lnTo>
                <a:lnTo>
                  <a:pt x="3676231" y="1125055"/>
                </a:lnTo>
                <a:lnTo>
                  <a:pt x="3676231" y="1110653"/>
                </a:lnTo>
                <a:lnTo>
                  <a:pt x="3662172" y="1110653"/>
                </a:lnTo>
                <a:lnTo>
                  <a:pt x="3662172" y="1096594"/>
                </a:lnTo>
                <a:lnTo>
                  <a:pt x="3647770" y="1096594"/>
                </a:lnTo>
                <a:lnTo>
                  <a:pt x="3647770" y="1110653"/>
                </a:lnTo>
                <a:lnTo>
                  <a:pt x="3633712" y="1110653"/>
                </a:lnTo>
                <a:lnTo>
                  <a:pt x="3633712" y="1125055"/>
                </a:lnTo>
                <a:lnTo>
                  <a:pt x="3647770" y="1125055"/>
                </a:lnTo>
                <a:lnTo>
                  <a:pt x="3647770" y="1139114"/>
                </a:lnTo>
                <a:close/>
                <a:moveTo>
                  <a:pt x="3785273" y="1412405"/>
                </a:moveTo>
                <a:lnTo>
                  <a:pt x="3798989" y="1412405"/>
                </a:lnTo>
                <a:lnTo>
                  <a:pt x="3798989" y="1399032"/>
                </a:lnTo>
                <a:lnTo>
                  <a:pt x="3812362" y="1399032"/>
                </a:lnTo>
                <a:lnTo>
                  <a:pt x="3812362" y="1385316"/>
                </a:lnTo>
                <a:lnTo>
                  <a:pt x="3798989" y="1385316"/>
                </a:lnTo>
                <a:lnTo>
                  <a:pt x="3798989" y="1371943"/>
                </a:lnTo>
                <a:lnTo>
                  <a:pt x="3785273" y="1371943"/>
                </a:lnTo>
                <a:lnTo>
                  <a:pt x="3785273" y="1385316"/>
                </a:lnTo>
                <a:lnTo>
                  <a:pt x="3771900" y="1385316"/>
                </a:lnTo>
                <a:lnTo>
                  <a:pt x="3771900" y="1399032"/>
                </a:lnTo>
                <a:lnTo>
                  <a:pt x="3785273" y="1399032"/>
                </a:lnTo>
                <a:lnTo>
                  <a:pt x="3785273" y="1412405"/>
                </a:lnTo>
                <a:close/>
                <a:moveTo>
                  <a:pt x="2571750" y="3080271"/>
                </a:moveTo>
                <a:lnTo>
                  <a:pt x="2571750" y="3052153"/>
                </a:lnTo>
                <a:lnTo>
                  <a:pt x="2599868" y="3052153"/>
                </a:lnTo>
                <a:lnTo>
                  <a:pt x="2599868" y="3024035"/>
                </a:lnTo>
                <a:lnTo>
                  <a:pt x="2571750" y="3024035"/>
                </a:lnTo>
                <a:lnTo>
                  <a:pt x="2571750" y="2995917"/>
                </a:lnTo>
                <a:lnTo>
                  <a:pt x="2543632" y="2995917"/>
                </a:lnTo>
                <a:lnTo>
                  <a:pt x="2543632" y="3024035"/>
                </a:lnTo>
                <a:lnTo>
                  <a:pt x="2515514" y="3024035"/>
                </a:lnTo>
                <a:lnTo>
                  <a:pt x="2515514" y="3052153"/>
                </a:lnTo>
                <a:lnTo>
                  <a:pt x="2543632" y="3052153"/>
                </a:lnTo>
                <a:lnTo>
                  <a:pt x="2543632" y="3080271"/>
                </a:lnTo>
                <a:lnTo>
                  <a:pt x="2571750" y="3080271"/>
                </a:lnTo>
                <a:close/>
                <a:moveTo>
                  <a:pt x="2502142" y="3214688"/>
                </a:moveTo>
                <a:lnTo>
                  <a:pt x="2502142" y="3188284"/>
                </a:lnTo>
                <a:lnTo>
                  <a:pt x="2528545" y="3188284"/>
                </a:lnTo>
                <a:lnTo>
                  <a:pt x="2528545" y="3162224"/>
                </a:lnTo>
                <a:lnTo>
                  <a:pt x="2502142" y="3162224"/>
                </a:lnTo>
                <a:lnTo>
                  <a:pt x="2502142" y="3135821"/>
                </a:lnTo>
                <a:lnTo>
                  <a:pt x="2476081" y="3135821"/>
                </a:lnTo>
                <a:lnTo>
                  <a:pt x="2476081" y="3162224"/>
                </a:lnTo>
                <a:lnTo>
                  <a:pt x="2449678" y="3162224"/>
                </a:lnTo>
                <a:lnTo>
                  <a:pt x="2449678" y="3188284"/>
                </a:lnTo>
                <a:lnTo>
                  <a:pt x="2476081" y="3188284"/>
                </a:lnTo>
                <a:lnTo>
                  <a:pt x="2476081" y="3214688"/>
                </a:lnTo>
                <a:lnTo>
                  <a:pt x="2502142" y="3214688"/>
                </a:lnTo>
                <a:close/>
                <a:moveTo>
                  <a:pt x="2638958" y="3213316"/>
                </a:moveTo>
                <a:lnTo>
                  <a:pt x="2638958" y="3187941"/>
                </a:lnTo>
                <a:lnTo>
                  <a:pt x="2664333" y="3187941"/>
                </a:lnTo>
                <a:lnTo>
                  <a:pt x="2664333" y="3162567"/>
                </a:lnTo>
                <a:lnTo>
                  <a:pt x="2638958" y="3162567"/>
                </a:lnTo>
                <a:lnTo>
                  <a:pt x="2638958" y="3137192"/>
                </a:lnTo>
                <a:lnTo>
                  <a:pt x="2613584" y="3137192"/>
                </a:lnTo>
                <a:lnTo>
                  <a:pt x="2613584" y="3162567"/>
                </a:lnTo>
                <a:lnTo>
                  <a:pt x="2588209" y="3162567"/>
                </a:lnTo>
                <a:lnTo>
                  <a:pt x="2588209" y="3187941"/>
                </a:lnTo>
                <a:lnTo>
                  <a:pt x="2613584" y="3187941"/>
                </a:lnTo>
                <a:lnTo>
                  <a:pt x="2613584" y="3213316"/>
                </a:lnTo>
                <a:lnTo>
                  <a:pt x="2638958" y="3213316"/>
                </a:lnTo>
                <a:close/>
                <a:moveTo>
                  <a:pt x="2432876" y="3349104"/>
                </a:moveTo>
                <a:lnTo>
                  <a:pt x="2432876" y="3324758"/>
                </a:lnTo>
                <a:lnTo>
                  <a:pt x="2457221" y="3324758"/>
                </a:lnTo>
                <a:lnTo>
                  <a:pt x="2457221" y="3300070"/>
                </a:lnTo>
                <a:lnTo>
                  <a:pt x="2432876" y="3300070"/>
                </a:lnTo>
                <a:lnTo>
                  <a:pt x="2432876" y="3275724"/>
                </a:lnTo>
                <a:lnTo>
                  <a:pt x="2408187" y="3275724"/>
                </a:lnTo>
                <a:lnTo>
                  <a:pt x="2408187" y="3300070"/>
                </a:lnTo>
                <a:lnTo>
                  <a:pt x="2383841" y="3300070"/>
                </a:lnTo>
                <a:lnTo>
                  <a:pt x="2383841" y="3324758"/>
                </a:lnTo>
                <a:lnTo>
                  <a:pt x="2408187" y="3324758"/>
                </a:lnTo>
                <a:lnTo>
                  <a:pt x="2408187" y="3349104"/>
                </a:lnTo>
                <a:lnTo>
                  <a:pt x="2432876" y="3349104"/>
                </a:lnTo>
                <a:close/>
                <a:moveTo>
                  <a:pt x="2708224" y="3078213"/>
                </a:moveTo>
                <a:lnTo>
                  <a:pt x="2708224" y="3051467"/>
                </a:lnTo>
                <a:lnTo>
                  <a:pt x="2734970" y="3051467"/>
                </a:lnTo>
                <a:lnTo>
                  <a:pt x="2734970" y="3024721"/>
                </a:lnTo>
                <a:lnTo>
                  <a:pt x="2708224" y="3024721"/>
                </a:lnTo>
                <a:lnTo>
                  <a:pt x="2708224" y="2997975"/>
                </a:lnTo>
                <a:lnTo>
                  <a:pt x="2681478" y="2997975"/>
                </a:lnTo>
                <a:lnTo>
                  <a:pt x="2681478" y="3024721"/>
                </a:lnTo>
                <a:lnTo>
                  <a:pt x="2654732" y="3024721"/>
                </a:lnTo>
                <a:lnTo>
                  <a:pt x="2654732" y="3051467"/>
                </a:lnTo>
                <a:lnTo>
                  <a:pt x="2681478" y="3051467"/>
                </a:lnTo>
                <a:lnTo>
                  <a:pt x="2681478" y="3078213"/>
                </a:lnTo>
                <a:lnTo>
                  <a:pt x="2708224" y="3078213"/>
                </a:lnTo>
                <a:close/>
                <a:moveTo>
                  <a:pt x="2365667" y="3216402"/>
                </a:moveTo>
                <a:lnTo>
                  <a:pt x="2365667" y="3188970"/>
                </a:lnTo>
                <a:lnTo>
                  <a:pt x="2393099" y="3188970"/>
                </a:lnTo>
                <a:lnTo>
                  <a:pt x="2393099" y="3161538"/>
                </a:lnTo>
                <a:lnTo>
                  <a:pt x="2365667" y="3161538"/>
                </a:lnTo>
                <a:lnTo>
                  <a:pt x="2365667" y="3134106"/>
                </a:lnTo>
                <a:lnTo>
                  <a:pt x="2338235" y="3134106"/>
                </a:lnTo>
                <a:lnTo>
                  <a:pt x="2338235" y="3161538"/>
                </a:lnTo>
                <a:lnTo>
                  <a:pt x="2310803" y="3161538"/>
                </a:lnTo>
                <a:lnTo>
                  <a:pt x="2310803" y="3188970"/>
                </a:lnTo>
                <a:lnTo>
                  <a:pt x="2338235" y="3188970"/>
                </a:lnTo>
                <a:lnTo>
                  <a:pt x="2338235" y="3216402"/>
                </a:lnTo>
                <a:lnTo>
                  <a:pt x="2365667" y="3216402"/>
                </a:lnTo>
                <a:close/>
                <a:moveTo>
                  <a:pt x="2159242" y="3351162"/>
                </a:moveTo>
                <a:lnTo>
                  <a:pt x="2159242" y="3325444"/>
                </a:lnTo>
                <a:lnTo>
                  <a:pt x="2184959" y="3325444"/>
                </a:lnTo>
                <a:lnTo>
                  <a:pt x="2184959" y="3299384"/>
                </a:lnTo>
                <a:lnTo>
                  <a:pt x="2159242" y="3299384"/>
                </a:lnTo>
                <a:lnTo>
                  <a:pt x="2159242" y="3273666"/>
                </a:lnTo>
                <a:lnTo>
                  <a:pt x="2133181" y="3273666"/>
                </a:lnTo>
                <a:lnTo>
                  <a:pt x="2133181" y="3299384"/>
                </a:lnTo>
                <a:lnTo>
                  <a:pt x="2107463" y="3299384"/>
                </a:lnTo>
                <a:lnTo>
                  <a:pt x="2107463" y="3325444"/>
                </a:lnTo>
                <a:lnTo>
                  <a:pt x="2133181" y="3325444"/>
                </a:lnTo>
                <a:lnTo>
                  <a:pt x="2133181" y="3351162"/>
                </a:lnTo>
                <a:lnTo>
                  <a:pt x="2159242" y="3351162"/>
                </a:lnTo>
                <a:close/>
                <a:moveTo>
                  <a:pt x="2228850" y="3217088"/>
                </a:moveTo>
                <a:lnTo>
                  <a:pt x="2228850" y="3189313"/>
                </a:lnTo>
                <a:lnTo>
                  <a:pt x="2256625" y="3189313"/>
                </a:lnTo>
                <a:lnTo>
                  <a:pt x="2256625" y="3161195"/>
                </a:lnTo>
                <a:lnTo>
                  <a:pt x="2228850" y="3161195"/>
                </a:lnTo>
                <a:lnTo>
                  <a:pt x="2228850" y="3133420"/>
                </a:lnTo>
                <a:lnTo>
                  <a:pt x="2200732" y="3133420"/>
                </a:lnTo>
                <a:lnTo>
                  <a:pt x="2200732" y="3161195"/>
                </a:lnTo>
                <a:lnTo>
                  <a:pt x="2172958" y="3161195"/>
                </a:lnTo>
                <a:lnTo>
                  <a:pt x="2172958" y="3189313"/>
                </a:lnTo>
                <a:lnTo>
                  <a:pt x="2200732" y="3189313"/>
                </a:lnTo>
                <a:lnTo>
                  <a:pt x="2200732" y="3217088"/>
                </a:lnTo>
                <a:lnTo>
                  <a:pt x="2228850" y="3217088"/>
                </a:lnTo>
                <a:close/>
                <a:moveTo>
                  <a:pt x="2296058" y="3350476"/>
                </a:moveTo>
                <a:lnTo>
                  <a:pt x="2296058" y="3325101"/>
                </a:lnTo>
                <a:lnTo>
                  <a:pt x="2321433" y="3325101"/>
                </a:lnTo>
                <a:lnTo>
                  <a:pt x="2321433" y="3299727"/>
                </a:lnTo>
                <a:lnTo>
                  <a:pt x="2296058" y="3299727"/>
                </a:lnTo>
                <a:lnTo>
                  <a:pt x="2296058" y="3274352"/>
                </a:lnTo>
                <a:lnTo>
                  <a:pt x="2270684" y="3274352"/>
                </a:lnTo>
                <a:lnTo>
                  <a:pt x="2270684" y="3299727"/>
                </a:lnTo>
                <a:lnTo>
                  <a:pt x="2245309" y="3299727"/>
                </a:lnTo>
                <a:lnTo>
                  <a:pt x="2245309" y="3325101"/>
                </a:lnTo>
                <a:lnTo>
                  <a:pt x="2270684" y="3325101"/>
                </a:lnTo>
                <a:lnTo>
                  <a:pt x="2270684" y="3350476"/>
                </a:lnTo>
                <a:lnTo>
                  <a:pt x="2296058" y="3350476"/>
                </a:lnTo>
                <a:close/>
                <a:moveTo>
                  <a:pt x="2844698" y="3076156"/>
                </a:moveTo>
                <a:lnTo>
                  <a:pt x="2844698" y="3050781"/>
                </a:lnTo>
                <a:lnTo>
                  <a:pt x="2870073" y="3050781"/>
                </a:lnTo>
                <a:lnTo>
                  <a:pt x="2870073" y="3025407"/>
                </a:lnTo>
                <a:lnTo>
                  <a:pt x="2844698" y="3025407"/>
                </a:lnTo>
                <a:lnTo>
                  <a:pt x="2844698" y="3000032"/>
                </a:lnTo>
                <a:lnTo>
                  <a:pt x="2819324" y="3000032"/>
                </a:lnTo>
                <a:lnTo>
                  <a:pt x="2819324" y="3025407"/>
                </a:lnTo>
                <a:lnTo>
                  <a:pt x="2793949" y="3025407"/>
                </a:lnTo>
                <a:lnTo>
                  <a:pt x="2793949" y="3050781"/>
                </a:lnTo>
                <a:lnTo>
                  <a:pt x="2819324" y="3050781"/>
                </a:lnTo>
                <a:lnTo>
                  <a:pt x="2819324" y="3076156"/>
                </a:lnTo>
                <a:lnTo>
                  <a:pt x="2844698" y="3076156"/>
                </a:lnTo>
                <a:close/>
                <a:moveTo>
                  <a:pt x="3256178" y="2527516"/>
                </a:moveTo>
                <a:lnTo>
                  <a:pt x="3256178" y="2502141"/>
                </a:lnTo>
                <a:lnTo>
                  <a:pt x="3281553" y="2502141"/>
                </a:lnTo>
                <a:lnTo>
                  <a:pt x="3281553" y="2476767"/>
                </a:lnTo>
                <a:lnTo>
                  <a:pt x="3256178" y="2476767"/>
                </a:lnTo>
                <a:lnTo>
                  <a:pt x="3256178" y="2451392"/>
                </a:lnTo>
                <a:lnTo>
                  <a:pt x="3230804" y="2451392"/>
                </a:lnTo>
                <a:lnTo>
                  <a:pt x="3230804" y="2476767"/>
                </a:lnTo>
                <a:lnTo>
                  <a:pt x="3205429" y="2476767"/>
                </a:lnTo>
                <a:lnTo>
                  <a:pt x="3205429" y="2502141"/>
                </a:lnTo>
                <a:lnTo>
                  <a:pt x="3230804" y="2502141"/>
                </a:lnTo>
                <a:lnTo>
                  <a:pt x="3230804" y="2527516"/>
                </a:lnTo>
                <a:lnTo>
                  <a:pt x="3256178" y="2527516"/>
                </a:lnTo>
                <a:close/>
                <a:moveTo>
                  <a:pt x="3187598" y="2664676"/>
                </a:moveTo>
                <a:lnTo>
                  <a:pt x="3187598" y="2639301"/>
                </a:lnTo>
                <a:lnTo>
                  <a:pt x="3212973" y="2639301"/>
                </a:lnTo>
                <a:lnTo>
                  <a:pt x="3212973" y="2613927"/>
                </a:lnTo>
                <a:lnTo>
                  <a:pt x="3187598" y="2613927"/>
                </a:lnTo>
                <a:lnTo>
                  <a:pt x="3187598" y="2588552"/>
                </a:lnTo>
                <a:lnTo>
                  <a:pt x="3162224" y="2588552"/>
                </a:lnTo>
                <a:lnTo>
                  <a:pt x="3162224" y="2613927"/>
                </a:lnTo>
                <a:lnTo>
                  <a:pt x="3136849" y="2613927"/>
                </a:lnTo>
                <a:lnTo>
                  <a:pt x="3136849" y="2639301"/>
                </a:lnTo>
                <a:lnTo>
                  <a:pt x="3162224" y="2639301"/>
                </a:lnTo>
                <a:lnTo>
                  <a:pt x="3162224" y="2664676"/>
                </a:lnTo>
                <a:lnTo>
                  <a:pt x="3187598" y="2664676"/>
                </a:lnTo>
                <a:close/>
                <a:moveTo>
                  <a:pt x="3324416" y="2389670"/>
                </a:moveTo>
                <a:lnTo>
                  <a:pt x="3324416" y="2364638"/>
                </a:lnTo>
                <a:lnTo>
                  <a:pt x="3349447" y="2364638"/>
                </a:lnTo>
                <a:lnTo>
                  <a:pt x="3349447" y="2339950"/>
                </a:lnTo>
                <a:lnTo>
                  <a:pt x="3324416" y="2339950"/>
                </a:lnTo>
                <a:lnTo>
                  <a:pt x="3324416" y="2314918"/>
                </a:lnTo>
                <a:lnTo>
                  <a:pt x="3299727" y="2314918"/>
                </a:lnTo>
                <a:lnTo>
                  <a:pt x="3299727" y="2339950"/>
                </a:lnTo>
                <a:lnTo>
                  <a:pt x="3274695" y="2339950"/>
                </a:lnTo>
                <a:lnTo>
                  <a:pt x="3274695" y="2364638"/>
                </a:lnTo>
                <a:lnTo>
                  <a:pt x="3299727" y="2364638"/>
                </a:lnTo>
                <a:lnTo>
                  <a:pt x="3299727" y="2389670"/>
                </a:lnTo>
                <a:lnTo>
                  <a:pt x="3324416" y="2389670"/>
                </a:lnTo>
                <a:close/>
                <a:moveTo>
                  <a:pt x="3118676" y="2801150"/>
                </a:moveTo>
                <a:lnTo>
                  <a:pt x="3118676" y="2776118"/>
                </a:lnTo>
                <a:lnTo>
                  <a:pt x="3143707" y="2776118"/>
                </a:lnTo>
                <a:lnTo>
                  <a:pt x="3143707" y="2751430"/>
                </a:lnTo>
                <a:lnTo>
                  <a:pt x="3118676" y="2751430"/>
                </a:lnTo>
                <a:lnTo>
                  <a:pt x="3118676" y="2726398"/>
                </a:lnTo>
                <a:lnTo>
                  <a:pt x="3093987" y="2726398"/>
                </a:lnTo>
                <a:lnTo>
                  <a:pt x="3093987" y="2751430"/>
                </a:lnTo>
                <a:lnTo>
                  <a:pt x="3068955" y="2751430"/>
                </a:lnTo>
                <a:lnTo>
                  <a:pt x="3068955" y="2776118"/>
                </a:lnTo>
                <a:lnTo>
                  <a:pt x="3093987" y="2776118"/>
                </a:lnTo>
                <a:lnTo>
                  <a:pt x="3093987" y="2801150"/>
                </a:lnTo>
                <a:lnTo>
                  <a:pt x="3118676" y="2801150"/>
                </a:lnTo>
                <a:close/>
                <a:moveTo>
                  <a:pt x="2913622" y="2940368"/>
                </a:moveTo>
                <a:lnTo>
                  <a:pt x="2913622" y="2913964"/>
                </a:lnTo>
                <a:lnTo>
                  <a:pt x="2940025" y="2913964"/>
                </a:lnTo>
                <a:lnTo>
                  <a:pt x="2940025" y="2887904"/>
                </a:lnTo>
                <a:lnTo>
                  <a:pt x="2913622" y="2887904"/>
                </a:lnTo>
                <a:lnTo>
                  <a:pt x="2913622" y="2861501"/>
                </a:lnTo>
                <a:lnTo>
                  <a:pt x="2887561" y="2861501"/>
                </a:lnTo>
                <a:lnTo>
                  <a:pt x="2887561" y="2887904"/>
                </a:lnTo>
                <a:lnTo>
                  <a:pt x="2861158" y="2887904"/>
                </a:lnTo>
                <a:lnTo>
                  <a:pt x="2861158" y="2913964"/>
                </a:lnTo>
                <a:lnTo>
                  <a:pt x="2887561" y="2913964"/>
                </a:lnTo>
                <a:lnTo>
                  <a:pt x="2887561" y="2940368"/>
                </a:lnTo>
                <a:lnTo>
                  <a:pt x="2913622" y="2940368"/>
                </a:lnTo>
                <a:close/>
                <a:moveTo>
                  <a:pt x="3050096" y="2937624"/>
                </a:moveTo>
                <a:lnTo>
                  <a:pt x="3050096" y="2913278"/>
                </a:lnTo>
                <a:lnTo>
                  <a:pt x="3074441" y="2913278"/>
                </a:lnTo>
                <a:lnTo>
                  <a:pt x="3074441" y="2888590"/>
                </a:lnTo>
                <a:lnTo>
                  <a:pt x="3050096" y="2888590"/>
                </a:lnTo>
                <a:lnTo>
                  <a:pt x="3050096" y="2864244"/>
                </a:lnTo>
                <a:lnTo>
                  <a:pt x="3025407" y="2864244"/>
                </a:lnTo>
                <a:lnTo>
                  <a:pt x="3025407" y="2888590"/>
                </a:lnTo>
                <a:lnTo>
                  <a:pt x="3001061" y="2888590"/>
                </a:lnTo>
                <a:lnTo>
                  <a:pt x="3001061" y="2913278"/>
                </a:lnTo>
                <a:lnTo>
                  <a:pt x="3025407" y="2913278"/>
                </a:lnTo>
                <a:lnTo>
                  <a:pt x="3025407" y="2937624"/>
                </a:lnTo>
                <a:lnTo>
                  <a:pt x="3050096" y="2937624"/>
                </a:lnTo>
                <a:close/>
                <a:moveTo>
                  <a:pt x="3392653" y="2251481"/>
                </a:moveTo>
                <a:lnTo>
                  <a:pt x="3392653" y="2227136"/>
                </a:lnTo>
                <a:lnTo>
                  <a:pt x="3416999" y="2227136"/>
                </a:lnTo>
                <a:lnTo>
                  <a:pt x="3416999" y="2203133"/>
                </a:lnTo>
                <a:lnTo>
                  <a:pt x="3392653" y="2203133"/>
                </a:lnTo>
                <a:lnTo>
                  <a:pt x="3392653" y="2178787"/>
                </a:lnTo>
                <a:lnTo>
                  <a:pt x="3368650" y="2178787"/>
                </a:lnTo>
                <a:lnTo>
                  <a:pt x="3368650" y="2203133"/>
                </a:lnTo>
                <a:lnTo>
                  <a:pt x="3344304" y="2203133"/>
                </a:lnTo>
                <a:lnTo>
                  <a:pt x="3344304" y="2227136"/>
                </a:lnTo>
                <a:lnTo>
                  <a:pt x="3368650" y="2227136"/>
                </a:lnTo>
                <a:lnTo>
                  <a:pt x="3368650" y="2251481"/>
                </a:lnTo>
                <a:lnTo>
                  <a:pt x="3392653" y="2251481"/>
                </a:lnTo>
                <a:close/>
                <a:moveTo>
                  <a:pt x="2777490" y="2943111"/>
                </a:moveTo>
                <a:lnTo>
                  <a:pt x="2777490" y="2914993"/>
                </a:lnTo>
                <a:lnTo>
                  <a:pt x="2805608" y="2914993"/>
                </a:lnTo>
                <a:lnTo>
                  <a:pt x="2805608" y="2886875"/>
                </a:lnTo>
                <a:lnTo>
                  <a:pt x="2777490" y="2886875"/>
                </a:lnTo>
                <a:lnTo>
                  <a:pt x="2777490" y="2858757"/>
                </a:lnTo>
                <a:lnTo>
                  <a:pt x="2749372" y="2858757"/>
                </a:lnTo>
                <a:lnTo>
                  <a:pt x="2749372" y="2886875"/>
                </a:lnTo>
                <a:lnTo>
                  <a:pt x="2721254" y="2886875"/>
                </a:lnTo>
                <a:lnTo>
                  <a:pt x="2721254" y="2914993"/>
                </a:lnTo>
                <a:lnTo>
                  <a:pt x="2749372" y="2914993"/>
                </a:lnTo>
                <a:lnTo>
                  <a:pt x="2749372" y="2943111"/>
                </a:lnTo>
                <a:lnTo>
                  <a:pt x="2777490" y="2943111"/>
                </a:lnTo>
                <a:close/>
                <a:moveTo>
                  <a:pt x="2982544" y="2804236"/>
                </a:moveTo>
                <a:lnTo>
                  <a:pt x="2982544" y="2777147"/>
                </a:lnTo>
                <a:lnTo>
                  <a:pt x="3009634" y="2777147"/>
                </a:lnTo>
                <a:lnTo>
                  <a:pt x="3009634" y="2750401"/>
                </a:lnTo>
                <a:lnTo>
                  <a:pt x="2982544" y="2750401"/>
                </a:lnTo>
                <a:lnTo>
                  <a:pt x="2982544" y="2723312"/>
                </a:lnTo>
                <a:lnTo>
                  <a:pt x="2955798" y="2723312"/>
                </a:lnTo>
                <a:lnTo>
                  <a:pt x="2955798" y="2750401"/>
                </a:lnTo>
                <a:lnTo>
                  <a:pt x="2928709" y="2750401"/>
                </a:lnTo>
                <a:lnTo>
                  <a:pt x="2928709" y="2777147"/>
                </a:lnTo>
                <a:lnTo>
                  <a:pt x="2955798" y="2777147"/>
                </a:lnTo>
                <a:lnTo>
                  <a:pt x="2955798" y="2804236"/>
                </a:lnTo>
                <a:lnTo>
                  <a:pt x="2982544" y="2804236"/>
                </a:lnTo>
                <a:close/>
                <a:moveTo>
                  <a:pt x="1584884" y="531152"/>
                </a:moveTo>
                <a:lnTo>
                  <a:pt x="1584884" y="556527"/>
                </a:lnTo>
                <a:lnTo>
                  <a:pt x="1559509" y="556527"/>
                </a:lnTo>
                <a:lnTo>
                  <a:pt x="1559509" y="581901"/>
                </a:lnTo>
                <a:lnTo>
                  <a:pt x="1584884" y="581901"/>
                </a:lnTo>
                <a:lnTo>
                  <a:pt x="1584884" y="607276"/>
                </a:lnTo>
                <a:lnTo>
                  <a:pt x="1610258" y="607276"/>
                </a:lnTo>
                <a:lnTo>
                  <a:pt x="1610258" y="581901"/>
                </a:lnTo>
                <a:lnTo>
                  <a:pt x="1635633" y="581901"/>
                </a:lnTo>
                <a:lnTo>
                  <a:pt x="1635633" y="556527"/>
                </a:lnTo>
                <a:lnTo>
                  <a:pt x="1610258" y="556527"/>
                </a:lnTo>
                <a:lnTo>
                  <a:pt x="1610258" y="531152"/>
                </a:lnTo>
                <a:lnTo>
                  <a:pt x="1584884" y="531152"/>
                </a:lnTo>
                <a:close/>
                <a:moveTo>
                  <a:pt x="1544764" y="2947911"/>
                </a:moveTo>
                <a:lnTo>
                  <a:pt x="1544764" y="2916707"/>
                </a:lnTo>
                <a:lnTo>
                  <a:pt x="1575968" y="2916707"/>
                </a:lnTo>
                <a:lnTo>
                  <a:pt x="1575968" y="2885161"/>
                </a:lnTo>
                <a:lnTo>
                  <a:pt x="1544764" y="2885161"/>
                </a:lnTo>
                <a:lnTo>
                  <a:pt x="1544764" y="2853957"/>
                </a:lnTo>
                <a:lnTo>
                  <a:pt x="1513218" y="2853957"/>
                </a:lnTo>
                <a:lnTo>
                  <a:pt x="1513218" y="2885161"/>
                </a:lnTo>
                <a:lnTo>
                  <a:pt x="1482014" y="2885161"/>
                </a:lnTo>
                <a:lnTo>
                  <a:pt x="1482014" y="2916707"/>
                </a:lnTo>
                <a:lnTo>
                  <a:pt x="1513218" y="2916707"/>
                </a:lnTo>
                <a:lnTo>
                  <a:pt x="1513218" y="2947911"/>
                </a:lnTo>
                <a:lnTo>
                  <a:pt x="1544764" y="2947911"/>
                </a:lnTo>
                <a:close/>
                <a:moveTo>
                  <a:pt x="1339024" y="2811094"/>
                </a:moveTo>
                <a:lnTo>
                  <a:pt x="1339024" y="2779547"/>
                </a:lnTo>
                <a:lnTo>
                  <a:pt x="1370571" y="2779547"/>
                </a:lnTo>
                <a:lnTo>
                  <a:pt x="1370571" y="2748001"/>
                </a:lnTo>
                <a:lnTo>
                  <a:pt x="1339024" y="2748001"/>
                </a:lnTo>
                <a:lnTo>
                  <a:pt x="1339024" y="2716454"/>
                </a:lnTo>
                <a:lnTo>
                  <a:pt x="1307478" y="2716454"/>
                </a:lnTo>
                <a:lnTo>
                  <a:pt x="1307478" y="2748001"/>
                </a:lnTo>
                <a:lnTo>
                  <a:pt x="1275931" y="2748001"/>
                </a:lnTo>
                <a:lnTo>
                  <a:pt x="1275931" y="2779547"/>
                </a:lnTo>
                <a:lnTo>
                  <a:pt x="1307478" y="2779547"/>
                </a:lnTo>
                <a:lnTo>
                  <a:pt x="1307478" y="2811094"/>
                </a:lnTo>
                <a:lnTo>
                  <a:pt x="1339024" y="2811094"/>
                </a:lnTo>
                <a:close/>
                <a:moveTo>
                  <a:pt x="1201179" y="2809380"/>
                </a:moveTo>
                <a:lnTo>
                  <a:pt x="1201179" y="2778862"/>
                </a:lnTo>
                <a:lnTo>
                  <a:pt x="1231697" y="2778862"/>
                </a:lnTo>
                <a:lnTo>
                  <a:pt x="1231697" y="2748686"/>
                </a:lnTo>
                <a:lnTo>
                  <a:pt x="1201179" y="2748686"/>
                </a:lnTo>
                <a:lnTo>
                  <a:pt x="1201179" y="2718168"/>
                </a:lnTo>
                <a:lnTo>
                  <a:pt x="1171003" y="2718168"/>
                </a:lnTo>
                <a:lnTo>
                  <a:pt x="1171003" y="2748686"/>
                </a:lnTo>
                <a:lnTo>
                  <a:pt x="1140485" y="2748686"/>
                </a:lnTo>
                <a:lnTo>
                  <a:pt x="1140485" y="2778862"/>
                </a:lnTo>
                <a:lnTo>
                  <a:pt x="1171003" y="2778862"/>
                </a:lnTo>
                <a:lnTo>
                  <a:pt x="1171003" y="2809380"/>
                </a:lnTo>
                <a:lnTo>
                  <a:pt x="1201179" y="2809380"/>
                </a:lnTo>
                <a:close/>
                <a:moveTo>
                  <a:pt x="1476527" y="2812123"/>
                </a:moveTo>
                <a:lnTo>
                  <a:pt x="1476527" y="2779890"/>
                </a:lnTo>
                <a:lnTo>
                  <a:pt x="1508760" y="2779890"/>
                </a:lnTo>
                <a:lnTo>
                  <a:pt x="1508760" y="2747658"/>
                </a:lnTo>
                <a:lnTo>
                  <a:pt x="1476527" y="2747658"/>
                </a:lnTo>
                <a:lnTo>
                  <a:pt x="1476527" y="2715425"/>
                </a:lnTo>
                <a:lnTo>
                  <a:pt x="1444295" y="2715425"/>
                </a:lnTo>
                <a:lnTo>
                  <a:pt x="1444295" y="2747658"/>
                </a:lnTo>
                <a:lnTo>
                  <a:pt x="1412062" y="2747658"/>
                </a:lnTo>
                <a:lnTo>
                  <a:pt x="1412062" y="2779890"/>
                </a:lnTo>
                <a:lnTo>
                  <a:pt x="1444295" y="2779890"/>
                </a:lnTo>
                <a:lnTo>
                  <a:pt x="1444295" y="2812123"/>
                </a:lnTo>
                <a:lnTo>
                  <a:pt x="1476527" y="2812123"/>
                </a:lnTo>
                <a:close/>
                <a:moveTo>
                  <a:pt x="1406919" y="2946540"/>
                </a:moveTo>
                <a:lnTo>
                  <a:pt x="1406919" y="2916022"/>
                </a:lnTo>
                <a:lnTo>
                  <a:pt x="1437437" y="2916022"/>
                </a:lnTo>
                <a:lnTo>
                  <a:pt x="1437437" y="2885846"/>
                </a:lnTo>
                <a:lnTo>
                  <a:pt x="1406919" y="2885846"/>
                </a:lnTo>
                <a:lnTo>
                  <a:pt x="1406919" y="2855328"/>
                </a:lnTo>
                <a:lnTo>
                  <a:pt x="1376743" y="2855328"/>
                </a:lnTo>
                <a:lnTo>
                  <a:pt x="1376743" y="2885846"/>
                </a:lnTo>
                <a:lnTo>
                  <a:pt x="1346225" y="2885846"/>
                </a:lnTo>
                <a:lnTo>
                  <a:pt x="1346225" y="2916022"/>
                </a:lnTo>
                <a:lnTo>
                  <a:pt x="1376743" y="2916022"/>
                </a:lnTo>
                <a:lnTo>
                  <a:pt x="1376743" y="2946540"/>
                </a:lnTo>
                <a:lnTo>
                  <a:pt x="1406919" y="2946540"/>
                </a:lnTo>
                <a:close/>
                <a:moveTo>
                  <a:pt x="1269416" y="2945168"/>
                </a:moveTo>
                <a:lnTo>
                  <a:pt x="1269416" y="2915679"/>
                </a:lnTo>
                <a:lnTo>
                  <a:pt x="1298905" y="2915679"/>
                </a:lnTo>
                <a:lnTo>
                  <a:pt x="1298905" y="2886189"/>
                </a:lnTo>
                <a:lnTo>
                  <a:pt x="1269416" y="2886189"/>
                </a:lnTo>
                <a:lnTo>
                  <a:pt x="1269416" y="2856700"/>
                </a:lnTo>
                <a:lnTo>
                  <a:pt x="1239926" y="2856700"/>
                </a:lnTo>
                <a:lnTo>
                  <a:pt x="1239926" y="2886189"/>
                </a:lnTo>
                <a:lnTo>
                  <a:pt x="1210437" y="2886189"/>
                </a:lnTo>
                <a:lnTo>
                  <a:pt x="1210437" y="2915679"/>
                </a:lnTo>
                <a:lnTo>
                  <a:pt x="1239926" y="2915679"/>
                </a:lnTo>
                <a:lnTo>
                  <a:pt x="1239926" y="2945168"/>
                </a:lnTo>
                <a:lnTo>
                  <a:pt x="1269416" y="2945168"/>
                </a:lnTo>
                <a:close/>
                <a:moveTo>
                  <a:pt x="926516" y="2534031"/>
                </a:moveTo>
                <a:lnTo>
                  <a:pt x="926516" y="2504199"/>
                </a:lnTo>
                <a:lnTo>
                  <a:pt x="956348" y="2504199"/>
                </a:lnTo>
                <a:lnTo>
                  <a:pt x="956348" y="2474709"/>
                </a:lnTo>
                <a:lnTo>
                  <a:pt x="926516" y="2474709"/>
                </a:lnTo>
                <a:lnTo>
                  <a:pt x="926516" y="2444877"/>
                </a:lnTo>
                <a:lnTo>
                  <a:pt x="897026" y="2444877"/>
                </a:lnTo>
                <a:lnTo>
                  <a:pt x="897026" y="2474709"/>
                </a:lnTo>
                <a:lnTo>
                  <a:pt x="867194" y="2474709"/>
                </a:lnTo>
                <a:lnTo>
                  <a:pt x="867194" y="2504199"/>
                </a:lnTo>
                <a:lnTo>
                  <a:pt x="897026" y="2504199"/>
                </a:lnTo>
                <a:lnTo>
                  <a:pt x="897026" y="2534031"/>
                </a:lnTo>
                <a:lnTo>
                  <a:pt x="926516" y="2534031"/>
                </a:lnTo>
                <a:close/>
                <a:moveTo>
                  <a:pt x="995096" y="2670848"/>
                </a:moveTo>
                <a:lnTo>
                  <a:pt x="995096" y="2641359"/>
                </a:lnTo>
                <a:lnTo>
                  <a:pt x="1024585" y="2641359"/>
                </a:lnTo>
                <a:lnTo>
                  <a:pt x="1024585" y="2611869"/>
                </a:lnTo>
                <a:lnTo>
                  <a:pt x="995096" y="2611869"/>
                </a:lnTo>
                <a:lnTo>
                  <a:pt x="995096" y="2582380"/>
                </a:lnTo>
                <a:lnTo>
                  <a:pt x="965606" y="2582380"/>
                </a:lnTo>
                <a:lnTo>
                  <a:pt x="965606" y="2611869"/>
                </a:lnTo>
                <a:lnTo>
                  <a:pt x="936117" y="2611869"/>
                </a:lnTo>
                <a:lnTo>
                  <a:pt x="936117" y="2641359"/>
                </a:lnTo>
                <a:lnTo>
                  <a:pt x="965606" y="2641359"/>
                </a:lnTo>
                <a:lnTo>
                  <a:pt x="965606" y="2670848"/>
                </a:lnTo>
                <a:lnTo>
                  <a:pt x="995096" y="2670848"/>
                </a:lnTo>
                <a:close/>
                <a:moveTo>
                  <a:pt x="1132942" y="2673248"/>
                </a:moveTo>
                <a:lnTo>
                  <a:pt x="1132942" y="2642045"/>
                </a:lnTo>
                <a:lnTo>
                  <a:pt x="1164145" y="2642045"/>
                </a:lnTo>
                <a:lnTo>
                  <a:pt x="1164145" y="2611184"/>
                </a:lnTo>
                <a:lnTo>
                  <a:pt x="1132942" y="2611184"/>
                </a:lnTo>
                <a:lnTo>
                  <a:pt x="1132942" y="2579980"/>
                </a:lnTo>
                <a:lnTo>
                  <a:pt x="1102081" y="2579980"/>
                </a:lnTo>
                <a:lnTo>
                  <a:pt x="1102081" y="2611184"/>
                </a:lnTo>
                <a:lnTo>
                  <a:pt x="1070877" y="2611184"/>
                </a:lnTo>
                <a:lnTo>
                  <a:pt x="1070877" y="2642045"/>
                </a:lnTo>
                <a:lnTo>
                  <a:pt x="1102081" y="2642045"/>
                </a:lnTo>
                <a:lnTo>
                  <a:pt x="1102081" y="2673248"/>
                </a:lnTo>
                <a:lnTo>
                  <a:pt x="1132942" y="2673248"/>
                </a:lnTo>
                <a:close/>
                <a:moveTo>
                  <a:pt x="1063333" y="2807322"/>
                </a:moveTo>
                <a:lnTo>
                  <a:pt x="1063333" y="2778176"/>
                </a:lnTo>
                <a:lnTo>
                  <a:pt x="1092479" y="2778176"/>
                </a:lnTo>
                <a:lnTo>
                  <a:pt x="1092479" y="2749372"/>
                </a:lnTo>
                <a:lnTo>
                  <a:pt x="1063333" y="2749372"/>
                </a:lnTo>
                <a:lnTo>
                  <a:pt x="1063333" y="2720226"/>
                </a:lnTo>
                <a:lnTo>
                  <a:pt x="1034529" y="2720226"/>
                </a:lnTo>
                <a:lnTo>
                  <a:pt x="1034529" y="2749372"/>
                </a:lnTo>
                <a:lnTo>
                  <a:pt x="1005383" y="2749372"/>
                </a:lnTo>
                <a:lnTo>
                  <a:pt x="1005383" y="2778176"/>
                </a:lnTo>
                <a:lnTo>
                  <a:pt x="1034529" y="2778176"/>
                </a:lnTo>
                <a:lnTo>
                  <a:pt x="1034529" y="2807322"/>
                </a:lnTo>
                <a:lnTo>
                  <a:pt x="1063333" y="2807322"/>
                </a:lnTo>
                <a:close/>
                <a:moveTo>
                  <a:pt x="2161299" y="3083700"/>
                </a:moveTo>
                <a:lnTo>
                  <a:pt x="2161299" y="3053182"/>
                </a:lnTo>
                <a:lnTo>
                  <a:pt x="2191817" y="3053182"/>
                </a:lnTo>
                <a:lnTo>
                  <a:pt x="2191817" y="3023006"/>
                </a:lnTo>
                <a:lnTo>
                  <a:pt x="2161299" y="3023006"/>
                </a:lnTo>
                <a:lnTo>
                  <a:pt x="2161299" y="2992488"/>
                </a:lnTo>
                <a:lnTo>
                  <a:pt x="2131124" y="2992488"/>
                </a:lnTo>
                <a:lnTo>
                  <a:pt x="2131124" y="3023006"/>
                </a:lnTo>
                <a:lnTo>
                  <a:pt x="2100605" y="3023006"/>
                </a:lnTo>
                <a:lnTo>
                  <a:pt x="2100605" y="3053182"/>
                </a:lnTo>
                <a:lnTo>
                  <a:pt x="2131124" y="3053182"/>
                </a:lnTo>
                <a:lnTo>
                  <a:pt x="2131124" y="3083700"/>
                </a:lnTo>
                <a:lnTo>
                  <a:pt x="2161299" y="3083700"/>
                </a:lnTo>
                <a:close/>
                <a:moveTo>
                  <a:pt x="2093747" y="2949283"/>
                </a:moveTo>
                <a:lnTo>
                  <a:pt x="2093747" y="2917050"/>
                </a:lnTo>
                <a:lnTo>
                  <a:pt x="2125980" y="2917050"/>
                </a:lnTo>
                <a:lnTo>
                  <a:pt x="2125980" y="2884818"/>
                </a:lnTo>
                <a:lnTo>
                  <a:pt x="2093747" y="2884818"/>
                </a:lnTo>
                <a:lnTo>
                  <a:pt x="2093747" y="2852585"/>
                </a:lnTo>
                <a:lnTo>
                  <a:pt x="2061515" y="2852585"/>
                </a:lnTo>
                <a:lnTo>
                  <a:pt x="2061515" y="2884818"/>
                </a:lnTo>
                <a:lnTo>
                  <a:pt x="2029282" y="2884818"/>
                </a:lnTo>
                <a:lnTo>
                  <a:pt x="2029282" y="2917050"/>
                </a:lnTo>
                <a:lnTo>
                  <a:pt x="2061515" y="2917050"/>
                </a:lnTo>
                <a:lnTo>
                  <a:pt x="2061515" y="2949283"/>
                </a:lnTo>
                <a:lnTo>
                  <a:pt x="2093747" y="2949283"/>
                </a:lnTo>
                <a:close/>
                <a:moveTo>
                  <a:pt x="2230565" y="2948597"/>
                </a:moveTo>
                <a:lnTo>
                  <a:pt x="2230565" y="2916707"/>
                </a:lnTo>
                <a:lnTo>
                  <a:pt x="2262454" y="2916707"/>
                </a:lnTo>
                <a:lnTo>
                  <a:pt x="2262454" y="2885161"/>
                </a:lnTo>
                <a:lnTo>
                  <a:pt x="2230565" y="2885161"/>
                </a:lnTo>
                <a:lnTo>
                  <a:pt x="2230565" y="2853271"/>
                </a:lnTo>
                <a:lnTo>
                  <a:pt x="2199018" y="2853271"/>
                </a:lnTo>
                <a:lnTo>
                  <a:pt x="2199018" y="2885161"/>
                </a:lnTo>
                <a:lnTo>
                  <a:pt x="2167128" y="2885161"/>
                </a:lnTo>
                <a:lnTo>
                  <a:pt x="2167128" y="2916707"/>
                </a:lnTo>
                <a:lnTo>
                  <a:pt x="2199018" y="2916707"/>
                </a:lnTo>
                <a:lnTo>
                  <a:pt x="2199018" y="2948597"/>
                </a:lnTo>
                <a:lnTo>
                  <a:pt x="2230565" y="2948597"/>
                </a:lnTo>
                <a:close/>
                <a:moveTo>
                  <a:pt x="857936" y="2396871"/>
                </a:moveTo>
                <a:lnTo>
                  <a:pt x="857936" y="2367039"/>
                </a:lnTo>
                <a:lnTo>
                  <a:pt x="887768" y="2367039"/>
                </a:lnTo>
                <a:lnTo>
                  <a:pt x="887768" y="2337549"/>
                </a:lnTo>
                <a:lnTo>
                  <a:pt x="857936" y="2337549"/>
                </a:lnTo>
                <a:lnTo>
                  <a:pt x="857936" y="2307717"/>
                </a:lnTo>
                <a:lnTo>
                  <a:pt x="828446" y="2307717"/>
                </a:lnTo>
                <a:lnTo>
                  <a:pt x="828446" y="2337549"/>
                </a:lnTo>
                <a:lnTo>
                  <a:pt x="798614" y="2337549"/>
                </a:lnTo>
                <a:lnTo>
                  <a:pt x="798614" y="2367039"/>
                </a:lnTo>
                <a:lnTo>
                  <a:pt x="828446" y="2367039"/>
                </a:lnTo>
                <a:lnTo>
                  <a:pt x="828446" y="2396871"/>
                </a:lnTo>
                <a:lnTo>
                  <a:pt x="857936" y="2396871"/>
                </a:lnTo>
                <a:close/>
                <a:moveTo>
                  <a:pt x="1956587" y="2949283"/>
                </a:moveTo>
                <a:lnTo>
                  <a:pt x="1956587" y="2917050"/>
                </a:lnTo>
                <a:lnTo>
                  <a:pt x="1988820" y="2917050"/>
                </a:lnTo>
                <a:lnTo>
                  <a:pt x="1988820" y="2884818"/>
                </a:lnTo>
                <a:lnTo>
                  <a:pt x="1956587" y="2884818"/>
                </a:lnTo>
                <a:lnTo>
                  <a:pt x="1956587" y="2852585"/>
                </a:lnTo>
                <a:lnTo>
                  <a:pt x="1924355" y="2852585"/>
                </a:lnTo>
                <a:lnTo>
                  <a:pt x="1924355" y="2884818"/>
                </a:lnTo>
                <a:lnTo>
                  <a:pt x="1892122" y="2884818"/>
                </a:lnTo>
                <a:lnTo>
                  <a:pt x="1892122" y="2917050"/>
                </a:lnTo>
                <a:lnTo>
                  <a:pt x="1924355" y="2917050"/>
                </a:lnTo>
                <a:lnTo>
                  <a:pt x="1924355" y="2949283"/>
                </a:lnTo>
                <a:lnTo>
                  <a:pt x="1956587" y="2949283"/>
                </a:lnTo>
                <a:close/>
                <a:moveTo>
                  <a:pt x="1681924" y="2948597"/>
                </a:moveTo>
                <a:lnTo>
                  <a:pt x="1681924" y="2916707"/>
                </a:lnTo>
                <a:lnTo>
                  <a:pt x="1713814" y="2916707"/>
                </a:lnTo>
                <a:lnTo>
                  <a:pt x="1713814" y="2885161"/>
                </a:lnTo>
                <a:lnTo>
                  <a:pt x="1681924" y="2885161"/>
                </a:lnTo>
                <a:lnTo>
                  <a:pt x="1681924" y="2853271"/>
                </a:lnTo>
                <a:lnTo>
                  <a:pt x="1650378" y="2853271"/>
                </a:lnTo>
                <a:lnTo>
                  <a:pt x="1650378" y="2885161"/>
                </a:lnTo>
                <a:lnTo>
                  <a:pt x="1618488" y="2885161"/>
                </a:lnTo>
                <a:lnTo>
                  <a:pt x="1618488" y="2916707"/>
                </a:lnTo>
                <a:lnTo>
                  <a:pt x="1650378" y="2916707"/>
                </a:lnTo>
                <a:lnTo>
                  <a:pt x="1650378" y="2948597"/>
                </a:lnTo>
                <a:lnTo>
                  <a:pt x="1681924" y="2948597"/>
                </a:lnTo>
                <a:close/>
                <a:moveTo>
                  <a:pt x="1612659" y="3083014"/>
                </a:moveTo>
                <a:lnTo>
                  <a:pt x="1612659" y="3053182"/>
                </a:lnTo>
                <a:lnTo>
                  <a:pt x="1642491" y="3053182"/>
                </a:lnTo>
                <a:lnTo>
                  <a:pt x="1642491" y="3023006"/>
                </a:lnTo>
                <a:lnTo>
                  <a:pt x="1612659" y="3023006"/>
                </a:lnTo>
                <a:lnTo>
                  <a:pt x="1612659" y="2993174"/>
                </a:lnTo>
                <a:lnTo>
                  <a:pt x="1582483" y="2993174"/>
                </a:lnTo>
                <a:lnTo>
                  <a:pt x="1582483" y="3023006"/>
                </a:lnTo>
                <a:lnTo>
                  <a:pt x="1552651" y="3023006"/>
                </a:lnTo>
                <a:lnTo>
                  <a:pt x="1552651" y="3053182"/>
                </a:lnTo>
                <a:lnTo>
                  <a:pt x="1582483" y="3053182"/>
                </a:lnTo>
                <a:lnTo>
                  <a:pt x="1582483" y="3083014"/>
                </a:lnTo>
                <a:lnTo>
                  <a:pt x="1612659" y="3083014"/>
                </a:lnTo>
                <a:close/>
                <a:moveTo>
                  <a:pt x="1887322" y="3084043"/>
                </a:moveTo>
                <a:lnTo>
                  <a:pt x="1887322" y="3053525"/>
                </a:lnTo>
                <a:lnTo>
                  <a:pt x="1917840" y="3053525"/>
                </a:lnTo>
                <a:lnTo>
                  <a:pt x="1917840" y="3022664"/>
                </a:lnTo>
                <a:lnTo>
                  <a:pt x="1887322" y="3022664"/>
                </a:lnTo>
                <a:lnTo>
                  <a:pt x="1887322" y="2992145"/>
                </a:lnTo>
                <a:lnTo>
                  <a:pt x="1856461" y="2992145"/>
                </a:lnTo>
                <a:lnTo>
                  <a:pt x="1856461" y="3022664"/>
                </a:lnTo>
                <a:lnTo>
                  <a:pt x="1825942" y="3022664"/>
                </a:lnTo>
                <a:lnTo>
                  <a:pt x="1825942" y="3053525"/>
                </a:lnTo>
                <a:lnTo>
                  <a:pt x="1856461" y="3053525"/>
                </a:lnTo>
                <a:lnTo>
                  <a:pt x="1856461" y="3084043"/>
                </a:lnTo>
                <a:lnTo>
                  <a:pt x="1887322" y="3084043"/>
                </a:lnTo>
                <a:close/>
                <a:moveTo>
                  <a:pt x="1749819" y="3083700"/>
                </a:moveTo>
                <a:lnTo>
                  <a:pt x="1749819" y="3053182"/>
                </a:lnTo>
                <a:lnTo>
                  <a:pt x="1780337" y="3053182"/>
                </a:lnTo>
                <a:lnTo>
                  <a:pt x="1780337" y="3023006"/>
                </a:lnTo>
                <a:lnTo>
                  <a:pt x="1749819" y="3023006"/>
                </a:lnTo>
                <a:lnTo>
                  <a:pt x="1749819" y="2992488"/>
                </a:lnTo>
                <a:lnTo>
                  <a:pt x="1719643" y="2992488"/>
                </a:lnTo>
                <a:lnTo>
                  <a:pt x="1719643" y="3023006"/>
                </a:lnTo>
                <a:lnTo>
                  <a:pt x="1689125" y="3023006"/>
                </a:lnTo>
                <a:lnTo>
                  <a:pt x="1689125" y="3053182"/>
                </a:lnTo>
                <a:lnTo>
                  <a:pt x="1719643" y="3053182"/>
                </a:lnTo>
                <a:lnTo>
                  <a:pt x="1719643" y="3083700"/>
                </a:lnTo>
                <a:lnTo>
                  <a:pt x="1749819" y="3083700"/>
                </a:lnTo>
                <a:close/>
                <a:moveTo>
                  <a:pt x="1819427" y="2949283"/>
                </a:moveTo>
                <a:lnTo>
                  <a:pt x="1819427" y="2917050"/>
                </a:lnTo>
                <a:lnTo>
                  <a:pt x="1851660" y="2917050"/>
                </a:lnTo>
                <a:lnTo>
                  <a:pt x="1851660" y="2884818"/>
                </a:lnTo>
                <a:lnTo>
                  <a:pt x="1819427" y="2884818"/>
                </a:lnTo>
                <a:lnTo>
                  <a:pt x="1819427" y="2852585"/>
                </a:lnTo>
                <a:lnTo>
                  <a:pt x="1787195" y="2852585"/>
                </a:lnTo>
                <a:lnTo>
                  <a:pt x="1787195" y="2884818"/>
                </a:lnTo>
                <a:lnTo>
                  <a:pt x="1754962" y="2884818"/>
                </a:lnTo>
                <a:lnTo>
                  <a:pt x="1754962" y="2917050"/>
                </a:lnTo>
                <a:lnTo>
                  <a:pt x="1787195" y="2917050"/>
                </a:lnTo>
                <a:lnTo>
                  <a:pt x="1787195" y="2949283"/>
                </a:lnTo>
                <a:lnTo>
                  <a:pt x="1819427" y="2949283"/>
                </a:lnTo>
                <a:close/>
                <a:moveTo>
                  <a:pt x="2024482" y="3084043"/>
                </a:moveTo>
                <a:lnTo>
                  <a:pt x="2024482" y="3053525"/>
                </a:lnTo>
                <a:lnTo>
                  <a:pt x="2055000" y="3053525"/>
                </a:lnTo>
                <a:lnTo>
                  <a:pt x="2055000" y="3022664"/>
                </a:lnTo>
                <a:lnTo>
                  <a:pt x="2024482" y="3022664"/>
                </a:lnTo>
                <a:lnTo>
                  <a:pt x="2024482" y="2992145"/>
                </a:lnTo>
                <a:lnTo>
                  <a:pt x="1993621" y="2992145"/>
                </a:lnTo>
                <a:lnTo>
                  <a:pt x="1993621" y="3022664"/>
                </a:lnTo>
                <a:lnTo>
                  <a:pt x="1963102" y="3022664"/>
                </a:lnTo>
                <a:lnTo>
                  <a:pt x="1963102" y="3053525"/>
                </a:lnTo>
                <a:lnTo>
                  <a:pt x="1993621" y="3053525"/>
                </a:lnTo>
                <a:lnTo>
                  <a:pt x="1993621" y="3084043"/>
                </a:lnTo>
                <a:lnTo>
                  <a:pt x="2024482" y="3084043"/>
                </a:lnTo>
                <a:close/>
                <a:moveTo>
                  <a:pt x="1171003" y="1072248"/>
                </a:moveTo>
                <a:lnTo>
                  <a:pt x="1171003" y="1102766"/>
                </a:lnTo>
                <a:lnTo>
                  <a:pt x="1140485" y="1102766"/>
                </a:lnTo>
                <a:lnTo>
                  <a:pt x="1140485" y="1132942"/>
                </a:lnTo>
                <a:lnTo>
                  <a:pt x="1171003" y="1132942"/>
                </a:lnTo>
                <a:lnTo>
                  <a:pt x="1171003" y="1163460"/>
                </a:lnTo>
                <a:lnTo>
                  <a:pt x="1201179" y="1163460"/>
                </a:lnTo>
                <a:lnTo>
                  <a:pt x="1201179" y="1132942"/>
                </a:lnTo>
                <a:lnTo>
                  <a:pt x="1231697" y="1132942"/>
                </a:lnTo>
                <a:lnTo>
                  <a:pt x="1231697" y="1102766"/>
                </a:lnTo>
                <a:lnTo>
                  <a:pt x="1201179" y="1102766"/>
                </a:lnTo>
                <a:lnTo>
                  <a:pt x="1201179" y="1072248"/>
                </a:lnTo>
                <a:lnTo>
                  <a:pt x="1171003" y="1072248"/>
                </a:lnTo>
                <a:close/>
                <a:moveTo>
                  <a:pt x="965606" y="1210780"/>
                </a:moveTo>
                <a:lnTo>
                  <a:pt x="965606" y="1240269"/>
                </a:lnTo>
                <a:lnTo>
                  <a:pt x="936117" y="1240269"/>
                </a:lnTo>
                <a:lnTo>
                  <a:pt x="936117" y="1269759"/>
                </a:lnTo>
                <a:lnTo>
                  <a:pt x="965606" y="1269759"/>
                </a:lnTo>
                <a:lnTo>
                  <a:pt x="965606" y="1299248"/>
                </a:lnTo>
                <a:lnTo>
                  <a:pt x="995096" y="1299248"/>
                </a:lnTo>
                <a:lnTo>
                  <a:pt x="995096" y="1269759"/>
                </a:lnTo>
                <a:lnTo>
                  <a:pt x="1024585" y="1269759"/>
                </a:lnTo>
                <a:lnTo>
                  <a:pt x="1024585" y="1240269"/>
                </a:lnTo>
                <a:lnTo>
                  <a:pt x="995096" y="1240269"/>
                </a:lnTo>
                <a:lnTo>
                  <a:pt x="995096" y="1210780"/>
                </a:lnTo>
                <a:lnTo>
                  <a:pt x="965606" y="1210780"/>
                </a:lnTo>
                <a:close/>
                <a:moveTo>
                  <a:pt x="1034529" y="1074306"/>
                </a:moveTo>
                <a:lnTo>
                  <a:pt x="1034529" y="1103452"/>
                </a:lnTo>
                <a:lnTo>
                  <a:pt x="1005383" y="1103452"/>
                </a:lnTo>
                <a:lnTo>
                  <a:pt x="1005383" y="1132256"/>
                </a:lnTo>
                <a:lnTo>
                  <a:pt x="1034529" y="1132256"/>
                </a:lnTo>
                <a:lnTo>
                  <a:pt x="1034529" y="1161402"/>
                </a:lnTo>
                <a:lnTo>
                  <a:pt x="1063333" y="1161402"/>
                </a:lnTo>
                <a:lnTo>
                  <a:pt x="1063333" y="1132256"/>
                </a:lnTo>
                <a:lnTo>
                  <a:pt x="1092479" y="1132256"/>
                </a:lnTo>
                <a:lnTo>
                  <a:pt x="1092479" y="1103452"/>
                </a:lnTo>
                <a:lnTo>
                  <a:pt x="1063333" y="1103452"/>
                </a:lnTo>
                <a:lnTo>
                  <a:pt x="1063333" y="1074306"/>
                </a:lnTo>
                <a:lnTo>
                  <a:pt x="1034529" y="1074306"/>
                </a:lnTo>
                <a:close/>
                <a:moveTo>
                  <a:pt x="1307478" y="1070534"/>
                </a:moveTo>
                <a:lnTo>
                  <a:pt x="1307478" y="1102081"/>
                </a:lnTo>
                <a:lnTo>
                  <a:pt x="1275931" y="1102081"/>
                </a:lnTo>
                <a:lnTo>
                  <a:pt x="1275931" y="1133627"/>
                </a:lnTo>
                <a:lnTo>
                  <a:pt x="1307478" y="1133627"/>
                </a:lnTo>
                <a:lnTo>
                  <a:pt x="1307478" y="1165174"/>
                </a:lnTo>
                <a:lnTo>
                  <a:pt x="1339024" y="1165174"/>
                </a:lnTo>
                <a:lnTo>
                  <a:pt x="1339024" y="1133627"/>
                </a:lnTo>
                <a:lnTo>
                  <a:pt x="1370571" y="1133627"/>
                </a:lnTo>
                <a:lnTo>
                  <a:pt x="1370571" y="1102081"/>
                </a:lnTo>
                <a:lnTo>
                  <a:pt x="1339024" y="1102081"/>
                </a:lnTo>
                <a:lnTo>
                  <a:pt x="1339024" y="1070534"/>
                </a:lnTo>
                <a:lnTo>
                  <a:pt x="1307478" y="1070534"/>
                </a:lnTo>
                <a:close/>
                <a:moveTo>
                  <a:pt x="1102081" y="1208380"/>
                </a:moveTo>
                <a:lnTo>
                  <a:pt x="1102081" y="1239584"/>
                </a:lnTo>
                <a:lnTo>
                  <a:pt x="1070877" y="1239584"/>
                </a:lnTo>
                <a:lnTo>
                  <a:pt x="1070877" y="1270445"/>
                </a:lnTo>
                <a:lnTo>
                  <a:pt x="1102081" y="1270445"/>
                </a:lnTo>
                <a:lnTo>
                  <a:pt x="1102081" y="1301648"/>
                </a:lnTo>
                <a:lnTo>
                  <a:pt x="1132942" y="1301648"/>
                </a:lnTo>
                <a:lnTo>
                  <a:pt x="1132942" y="1270445"/>
                </a:lnTo>
                <a:lnTo>
                  <a:pt x="1164145" y="1270445"/>
                </a:lnTo>
                <a:lnTo>
                  <a:pt x="1164145" y="1239584"/>
                </a:lnTo>
                <a:lnTo>
                  <a:pt x="1132942" y="1239584"/>
                </a:lnTo>
                <a:lnTo>
                  <a:pt x="1132942" y="1208380"/>
                </a:lnTo>
                <a:lnTo>
                  <a:pt x="1102081" y="1208380"/>
                </a:lnTo>
                <a:close/>
                <a:moveTo>
                  <a:pt x="1239926" y="936460"/>
                </a:moveTo>
                <a:lnTo>
                  <a:pt x="1239926" y="965949"/>
                </a:lnTo>
                <a:lnTo>
                  <a:pt x="1210437" y="965949"/>
                </a:lnTo>
                <a:lnTo>
                  <a:pt x="1210437" y="995439"/>
                </a:lnTo>
                <a:lnTo>
                  <a:pt x="1239926" y="995439"/>
                </a:lnTo>
                <a:lnTo>
                  <a:pt x="1239926" y="1024928"/>
                </a:lnTo>
                <a:lnTo>
                  <a:pt x="1269416" y="1024928"/>
                </a:lnTo>
                <a:lnTo>
                  <a:pt x="1269416" y="995439"/>
                </a:lnTo>
                <a:lnTo>
                  <a:pt x="1298905" y="995439"/>
                </a:lnTo>
                <a:lnTo>
                  <a:pt x="1298905" y="965949"/>
                </a:lnTo>
                <a:lnTo>
                  <a:pt x="1269416" y="965949"/>
                </a:lnTo>
                <a:lnTo>
                  <a:pt x="1269416" y="936460"/>
                </a:lnTo>
                <a:lnTo>
                  <a:pt x="1239926" y="936460"/>
                </a:lnTo>
                <a:close/>
                <a:moveTo>
                  <a:pt x="1376743" y="935088"/>
                </a:moveTo>
                <a:lnTo>
                  <a:pt x="1376743" y="965606"/>
                </a:lnTo>
                <a:lnTo>
                  <a:pt x="1346225" y="965606"/>
                </a:lnTo>
                <a:lnTo>
                  <a:pt x="1346225" y="995782"/>
                </a:lnTo>
                <a:lnTo>
                  <a:pt x="1376743" y="995782"/>
                </a:lnTo>
                <a:lnTo>
                  <a:pt x="1376743" y="1026300"/>
                </a:lnTo>
                <a:lnTo>
                  <a:pt x="1406919" y="1026300"/>
                </a:lnTo>
                <a:lnTo>
                  <a:pt x="1406919" y="995782"/>
                </a:lnTo>
                <a:lnTo>
                  <a:pt x="1437437" y="995782"/>
                </a:lnTo>
                <a:lnTo>
                  <a:pt x="1437437" y="965606"/>
                </a:lnTo>
                <a:lnTo>
                  <a:pt x="1406919" y="965606"/>
                </a:lnTo>
                <a:lnTo>
                  <a:pt x="1406919" y="935088"/>
                </a:lnTo>
                <a:lnTo>
                  <a:pt x="1376743" y="935088"/>
                </a:lnTo>
                <a:close/>
                <a:moveTo>
                  <a:pt x="1513218" y="933717"/>
                </a:moveTo>
                <a:lnTo>
                  <a:pt x="1513218" y="964921"/>
                </a:lnTo>
                <a:lnTo>
                  <a:pt x="1482014" y="964921"/>
                </a:lnTo>
                <a:lnTo>
                  <a:pt x="1482014" y="996467"/>
                </a:lnTo>
                <a:lnTo>
                  <a:pt x="1513218" y="996467"/>
                </a:lnTo>
                <a:lnTo>
                  <a:pt x="1513218" y="1027671"/>
                </a:lnTo>
                <a:lnTo>
                  <a:pt x="1544764" y="1027671"/>
                </a:lnTo>
                <a:lnTo>
                  <a:pt x="1544764" y="996467"/>
                </a:lnTo>
                <a:lnTo>
                  <a:pt x="1575968" y="996467"/>
                </a:lnTo>
                <a:lnTo>
                  <a:pt x="1575968" y="964921"/>
                </a:lnTo>
                <a:lnTo>
                  <a:pt x="1544764" y="964921"/>
                </a:lnTo>
                <a:lnTo>
                  <a:pt x="1544764" y="933717"/>
                </a:lnTo>
                <a:lnTo>
                  <a:pt x="1513218" y="933717"/>
                </a:lnTo>
                <a:close/>
                <a:moveTo>
                  <a:pt x="1582483" y="798614"/>
                </a:moveTo>
                <a:lnTo>
                  <a:pt x="1582483" y="828446"/>
                </a:lnTo>
                <a:lnTo>
                  <a:pt x="1552651" y="828446"/>
                </a:lnTo>
                <a:lnTo>
                  <a:pt x="1552651" y="858622"/>
                </a:lnTo>
                <a:lnTo>
                  <a:pt x="1582483" y="858622"/>
                </a:lnTo>
                <a:lnTo>
                  <a:pt x="1582483" y="888454"/>
                </a:lnTo>
                <a:lnTo>
                  <a:pt x="1612659" y="888454"/>
                </a:lnTo>
                <a:lnTo>
                  <a:pt x="1612659" y="858622"/>
                </a:lnTo>
                <a:lnTo>
                  <a:pt x="1642491" y="858622"/>
                </a:lnTo>
                <a:lnTo>
                  <a:pt x="1642491" y="828446"/>
                </a:lnTo>
                <a:lnTo>
                  <a:pt x="1612659" y="828446"/>
                </a:lnTo>
                <a:lnTo>
                  <a:pt x="1612659" y="798614"/>
                </a:lnTo>
                <a:lnTo>
                  <a:pt x="1582483" y="798614"/>
                </a:lnTo>
                <a:close/>
                <a:moveTo>
                  <a:pt x="1445666" y="799643"/>
                </a:moveTo>
                <a:lnTo>
                  <a:pt x="1445666" y="828789"/>
                </a:lnTo>
                <a:lnTo>
                  <a:pt x="1416520" y="828789"/>
                </a:lnTo>
                <a:lnTo>
                  <a:pt x="1416520" y="858279"/>
                </a:lnTo>
                <a:lnTo>
                  <a:pt x="1445666" y="858279"/>
                </a:lnTo>
                <a:lnTo>
                  <a:pt x="1445666" y="887425"/>
                </a:lnTo>
                <a:lnTo>
                  <a:pt x="1475156" y="887425"/>
                </a:lnTo>
                <a:lnTo>
                  <a:pt x="1475156" y="858279"/>
                </a:lnTo>
                <a:lnTo>
                  <a:pt x="1504302" y="858279"/>
                </a:lnTo>
                <a:lnTo>
                  <a:pt x="1504302" y="828789"/>
                </a:lnTo>
                <a:lnTo>
                  <a:pt x="1475156" y="828789"/>
                </a:lnTo>
                <a:lnTo>
                  <a:pt x="1475156" y="799643"/>
                </a:lnTo>
                <a:lnTo>
                  <a:pt x="1445666" y="799643"/>
                </a:lnTo>
                <a:close/>
                <a:moveTo>
                  <a:pt x="555841" y="1764563"/>
                </a:moveTo>
                <a:lnTo>
                  <a:pt x="555841" y="1790624"/>
                </a:lnTo>
                <a:lnTo>
                  <a:pt x="529780" y="1790624"/>
                </a:lnTo>
                <a:lnTo>
                  <a:pt x="529780" y="1816684"/>
                </a:lnTo>
                <a:lnTo>
                  <a:pt x="555841" y="1816684"/>
                </a:lnTo>
                <a:lnTo>
                  <a:pt x="555841" y="1842745"/>
                </a:lnTo>
                <a:lnTo>
                  <a:pt x="581901" y="1842745"/>
                </a:lnTo>
                <a:lnTo>
                  <a:pt x="581901" y="1816684"/>
                </a:lnTo>
                <a:lnTo>
                  <a:pt x="607962" y="1816684"/>
                </a:lnTo>
                <a:lnTo>
                  <a:pt x="607962" y="1790624"/>
                </a:lnTo>
                <a:lnTo>
                  <a:pt x="581901" y="1790624"/>
                </a:lnTo>
                <a:lnTo>
                  <a:pt x="581901" y="1764563"/>
                </a:lnTo>
                <a:lnTo>
                  <a:pt x="555841" y="1764563"/>
                </a:lnTo>
                <a:close/>
                <a:moveTo>
                  <a:pt x="650824" y="2255596"/>
                </a:moveTo>
                <a:lnTo>
                  <a:pt x="650824" y="2228507"/>
                </a:lnTo>
                <a:lnTo>
                  <a:pt x="677913" y="2228507"/>
                </a:lnTo>
                <a:lnTo>
                  <a:pt x="677913" y="2201761"/>
                </a:lnTo>
                <a:lnTo>
                  <a:pt x="650824" y="2201761"/>
                </a:lnTo>
                <a:lnTo>
                  <a:pt x="650824" y="2174672"/>
                </a:lnTo>
                <a:lnTo>
                  <a:pt x="624078" y="2174672"/>
                </a:lnTo>
                <a:lnTo>
                  <a:pt x="624078" y="2201761"/>
                </a:lnTo>
                <a:lnTo>
                  <a:pt x="596989" y="2201761"/>
                </a:lnTo>
                <a:lnTo>
                  <a:pt x="596989" y="2228507"/>
                </a:lnTo>
                <a:lnTo>
                  <a:pt x="624078" y="2228507"/>
                </a:lnTo>
                <a:lnTo>
                  <a:pt x="624078" y="2255596"/>
                </a:lnTo>
                <a:lnTo>
                  <a:pt x="650824" y="2255596"/>
                </a:lnTo>
                <a:close/>
                <a:moveTo>
                  <a:pt x="2573807" y="1989163"/>
                </a:moveTo>
                <a:lnTo>
                  <a:pt x="2573807" y="1956930"/>
                </a:lnTo>
                <a:lnTo>
                  <a:pt x="2606040" y="1956930"/>
                </a:lnTo>
                <a:lnTo>
                  <a:pt x="2606040" y="1924698"/>
                </a:lnTo>
                <a:lnTo>
                  <a:pt x="2573807" y="1924698"/>
                </a:lnTo>
                <a:lnTo>
                  <a:pt x="2573807" y="1892465"/>
                </a:lnTo>
                <a:lnTo>
                  <a:pt x="2541575" y="1892465"/>
                </a:lnTo>
                <a:lnTo>
                  <a:pt x="2541575" y="1924698"/>
                </a:lnTo>
                <a:lnTo>
                  <a:pt x="2509342" y="1924698"/>
                </a:lnTo>
                <a:lnTo>
                  <a:pt x="2509342" y="1956930"/>
                </a:lnTo>
                <a:lnTo>
                  <a:pt x="2541575" y="1956930"/>
                </a:lnTo>
                <a:lnTo>
                  <a:pt x="2541575" y="1989163"/>
                </a:lnTo>
                <a:lnTo>
                  <a:pt x="2573807" y="1989163"/>
                </a:lnTo>
                <a:close/>
                <a:moveTo>
                  <a:pt x="788327" y="2530945"/>
                </a:moveTo>
                <a:lnTo>
                  <a:pt x="788327" y="2503170"/>
                </a:lnTo>
                <a:lnTo>
                  <a:pt x="816102" y="2503170"/>
                </a:lnTo>
                <a:lnTo>
                  <a:pt x="816102" y="2475738"/>
                </a:lnTo>
                <a:lnTo>
                  <a:pt x="788327" y="2475738"/>
                </a:lnTo>
                <a:lnTo>
                  <a:pt x="788327" y="2447963"/>
                </a:lnTo>
                <a:lnTo>
                  <a:pt x="760895" y="2447963"/>
                </a:lnTo>
                <a:lnTo>
                  <a:pt x="760895" y="2475738"/>
                </a:lnTo>
                <a:lnTo>
                  <a:pt x="733120" y="2475738"/>
                </a:lnTo>
                <a:lnTo>
                  <a:pt x="733120" y="2503170"/>
                </a:lnTo>
                <a:lnTo>
                  <a:pt x="760895" y="2503170"/>
                </a:lnTo>
                <a:lnTo>
                  <a:pt x="760895" y="2530945"/>
                </a:lnTo>
                <a:lnTo>
                  <a:pt x="788327" y="2530945"/>
                </a:lnTo>
                <a:close/>
                <a:moveTo>
                  <a:pt x="719747" y="2393442"/>
                </a:moveTo>
                <a:lnTo>
                  <a:pt x="719747" y="2366010"/>
                </a:lnTo>
                <a:lnTo>
                  <a:pt x="747179" y="2366010"/>
                </a:lnTo>
                <a:lnTo>
                  <a:pt x="747179" y="2338578"/>
                </a:lnTo>
                <a:lnTo>
                  <a:pt x="719747" y="2338578"/>
                </a:lnTo>
                <a:lnTo>
                  <a:pt x="719747" y="2311146"/>
                </a:lnTo>
                <a:lnTo>
                  <a:pt x="692315" y="2311146"/>
                </a:lnTo>
                <a:lnTo>
                  <a:pt x="692315" y="2338578"/>
                </a:lnTo>
                <a:lnTo>
                  <a:pt x="664883" y="2338578"/>
                </a:lnTo>
                <a:lnTo>
                  <a:pt x="664883" y="2366010"/>
                </a:lnTo>
                <a:lnTo>
                  <a:pt x="692315" y="2366010"/>
                </a:lnTo>
                <a:lnTo>
                  <a:pt x="692315" y="2393442"/>
                </a:lnTo>
                <a:lnTo>
                  <a:pt x="719747" y="2393442"/>
                </a:lnTo>
                <a:close/>
                <a:moveTo>
                  <a:pt x="581901" y="2117065"/>
                </a:moveTo>
                <a:lnTo>
                  <a:pt x="581901" y="2091004"/>
                </a:lnTo>
                <a:lnTo>
                  <a:pt x="607962" y="2091004"/>
                </a:lnTo>
                <a:lnTo>
                  <a:pt x="607962" y="2064944"/>
                </a:lnTo>
                <a:lnTo>
                  <a:pt x="581901" y="2064944"/>
                </a:lnTo>
                <a:lnTo>
                  <a:pt x="581901" y="2038883"/>
                </a:lnTo>
                <a:lnTo>
                  <a:pt x="555841" y="2038883"/>
                </a:lnTo>
                <a:lnTo>
                  <a:pt x="555841" y="2064944"/>
                </a:lnTo>
                <a:lnTo>
                  <a:pt x="529780" y="2064944"/>
                </a:lnTo>
                <a:lnTo>
                  <a:pt x="529780" y="2091004"/>
                </a:lnTo>
                <a:lnTo>
                  <a:pt x="555841" y="2091004"/>
                </a:lnTo>
                <a:lnTo>
                  <a:pt x="555841" y="2117065"/>
                </a:lnTo>
                <a:lnTo>
                  <a:pt x="581901" y="2117065"/>
                </a:lnTo>
                <a:close/>
                <a:moveTo>
                  <a:pt x="829475" y="1213866"/>
                </a:moveTo>
                <a:lnTo>
                  <a:pt x="829475" y="1241298"/>
                </a:lnTo>
                <a:lnTo>
                  <a:pt x="802043" y="1241298"/>
                </a:lnTo>
                <a:lnTo>
                  <a:pt x="802043" y="1268730"/>
                </a:lnTo>
                <a:lnTo>
                  <a:pt x="829475" y="1268730"/>
                </a:lnTo>
                <a:lnTo>
                  <a:pt x="829475" y="1296162"/>
                </a:lnTo>
                <a:lnTo>
                  <a:pt x="856907" y="1296162"/>
                </a:lnTo>
                <a:lnTo>
                  <a:pt x="856907" y="1268730"/>
                </a:lnTo>
                <a:lnTo>
                  <a:pt x="884339" y="1268730"/>
                </a:lnTo>
                <a:lnTo>
                  <a:pt x="884339" y="1241298"/>
                </a:lnTo>
                <a:lnTo>
                  <a:pt x="856907" y="1241298"/>
                </a:lnTo>
                <a:lnTo>
                  <a:pt x="856907" y="1213866"/>
                </a:lnTo>
                <a:lnTo>
                  <a:pt x="829475" y="1213866"/>
                </a:lnTo>
                <a:close/>
                <a:moveTo>
                  <a:pt x="624078" y="1626375"/>
                </a:moveTo>
                <a:lnTo>
                  <a:pt x="624078" y="1653121"/>
                </a:lnTo>
                <a:lnTo>
                  <a:pt x="597332" y="1653121"/>
                </a:lnTo>
                <a:lnTo>
                  <a:pt x="597332" y="1679867"/>
                </a:lnTo>
                <a:lnTo>
                  <a:pt x="624078" y="1679867"/>
                </a:lnTo>
                <a:lnTo>
                  <a:pt x="624078" y="1706613"/>
                </a:lnTo>
                <a:lnTo>
                  <a:pt x="650824" y="1706613"/>
                </a:lnTo>
                <a:lnTo>
                  <a:pt x="650824" y="1679867"/>
                </a:lnTo>
                <a:lnTo>
                  <a:pt x="677570" y="1679867"/>
                </a:lnTo>
                <a:lnTo>
                  <a:pt x="677570" y="1653121"/>
                </a:lnTo>
                <a:lnTo>
                  <a:pt x="650824" y="1653121"/>
                </a:lnTo>
                <a:lnTo>
                  <a:pt x="650824" y="1626375"/>
                </a:lnTo>
                <a:lnTo>
                  <a:pt x="624078" y="1626375"/>
                </a:lnTo>
                <a:close/>
                <a:moveTo>
                  <a:pt x="760895" y="1350683"/>
                </a:moveTo>
                <a:lnTo>
                  <a:pt x="760895" y="1378458"/>
                </a:lnTo>
                <a:lnTo>
                  <a:pt x="733120" y="1378458"/>
                </a:lnTo>
                <a:lnTo>
                  <a:pt x="733120" y="1405890"/>
                </a:lnTo>
                <a:lnTo>
                  <a:pt x="760895" y="1405890"/>
                </a:lnTo>
                <a:lnTo>
                  <a:pt x="760895" y="1433665"/>
                </a:lnTo>
                <a:lnTo>
                  <a:pt x="788327" y="1433665"/>
                </a:lnTo>
                <a:lnTo>
                  <a:pt x="788327" y="1405890"/>
                </a:lnTo>
                <a:lnTo>
                  <a:pt x="816102" y="1405890"/>
                </a:lnTo>
                <a:lnTo>
                  <a:pt x="816102" y="1378458"/>
                </a:lnTo>
                <a:lnTo>
                  <a:pt x="788327" y="1378458"/>
                </a:lnTo>
                <a:lnTo>
                  <a:pt x="788327" y="1350683"/>
                </a:lnTo>
                <a:lnTo>
                  <a:pt x="760895" y="1350683"/>
                </a:lnTo>
                <a:close/>
                <a:moveTo>
                  <a:pt x="692315" y="1488186"/>
                </a:moveTo>
                <a:lnTo>
                  <a:pt x="692315" y="1515618"/>
                </a:lnTo>
                <a:lnTo>
                  <a:pt x="664883" y="1515618"/>
                </a:lnTo>
                <a:lnTo>
                  <a:pt x="664883" y="1543050"/>
                </a:lnTo>
                <a:lnTo>
                  <a:pt x="692315" y="1543050"/>
                </a:lnTo>
                <a:lnTo>
                  <a:pt x="692315" y="1570482"/>
                </a:lnTo>
                <a:lnTo>
                  <a:pt x="719747" y="1570482"/>
                </a:lnTo>
                <a:lnTo>
                  <a:pt x="719747" y="1543050"/>
                </a:lnTo>
                <a:lnTo>
                  <a:pt x="747179" y="1543050"/>
                </a:lnTo>
                <a:lnTo>
                  <a:pt x="747179" y="1515618"/>
                </a:lnTo>
                <a:lnTo>
                  <a:pt x="719747" y="1515618"/>
                </a:lnTo>
                <a:lnTo>
                  <a:pt x="719747" y="1488186"/>
                </a:lnTo>
                <a:lnTo>
                  <a:pt x="692315" y="1488186"/>
                </a:lnTo>
                <a:close/>
                <a:moveTo>
                  <a:pt x="1789252" y="663854"/>
                </a:moveTo>
                <a:lnTo>
                  <a:pt x="1789252" y="692315"/>
                </a:lnTo>
                <a:lnTo>
                  <a:pt x="1760791" y="692315"/>
                </a:lnTo>
                <a:lnTo>
                  <a:pt x="1760791" y="720433"/>
                </a:lnTo>
                <a:lnTo>
                  <a:pt x="1789252" y="720433"/>
                </a:lnTo>
                <a:lnTo>
                  <a:pt x="1789252" y="748894"/>
                </a:lnTo>
                <a:lnTo>
                  <a:pt x="1817370" y="748894"/>
                </a:lnTo>
                <a:lnTo>
                  <a:pt x="1817370" y="720433"/>
                </a:lnTo>
                <a:lnTo>
                  <a:pt x="1845831" y="720433"/>
                </a:lnTo>
                <a:lnTo>
                  <a:pt x="1845831" y="692315"/>
                </a:lnTo>
                <a:lnTo>
                  <a:pt x="1817370" y="692315"/>
                </a:lnTo>
                <a:lnTo>
                  <a:pt x="1817370" y="663854"/>
                </a:lnTo>
                <a:lnTo>
                  <a:pt x="1789252" y="663854"/>
                </a:lnTo>
                <a:close/>
                <a:moveTo>
                  <a:pt x="2749372" y="938517"/>
                </a:moveTo>
                <a:lnTo>
                  <a:pt x="2749372" y="966635"/>
                </a:lnTo>
                <a:lnTo>
                  <a:pt x="2721254" y="966635"/>
                </a:lnTo>
                <a:lnTo>
                  <a:pt x="2721254" y="994753"/>
                </a:lnTo>
                <a:lnTo>
                  <a:pt x="2749372" y="994753"/>
                </a:lnTo>
                <a:lnTo>
                  <a:pt x="2749372" y="1022871"/>
                </a:lnTo>
                <a:lnTo>
                  <a:pt x="2777490" y="1022871"/>
                </a:lnTo>
                <a:lnTo>
                  <a:pt x="2777490" y="994753"/>
                </a:lnTo>
                <a:lnTo>
                  <a:pt x="2805608" y="994753"/>
                </a:lnTo>
                <a:lnTo>
                  <a:pt x="2805608" y="966635"/>
                </a:lnTo>
                <a:lnTo>
                  <a:pt x="2777490" y="966635"/>
                </a:lnTo>
                <a:lnTo>
                  <a:pt x="2777490" y="938517"/>
                </a:lnTo>
                <a:lnTo>
                  <a:pt x="2749372" y="938517"/>
                </a:lnTo>
                <a:close/>
                <a:moveTo>
                  <a:pt x="2613584" y="668312"/>
                </a:moveTo>
                <a:lnTo>
                  <a:pt x="2613584" y="693687"/>
                </a:lnTo>
                <a:lnTo>
                  <a:pt x="2588209" y="693687"/>
                </a:lnTo>
                <a:lnTo>
                  <a:pt x="2588209" y="719061"/>
                </a:lnTo>
                <a:lnTo>
                  <a:pt x="2613584" y="719061"/>
                </a:lnTo>
                <a:lnTo>
                  <a:pt x="2613584" y="744436"/>
                </a:lnTo>
                <a:lnTo>
                  <a:pt x="2638958" y="744436"/>
                </a:lnTo>
                <a:lnTo>
                  <a:pt x="2638958" y="719061"/>
                </a:lnTo>
                <a:lnTo>
                  <a:pt x="2664333" y="719061"/>
                </a:lnTo>
                <a:lnTo>
                  <a:pt x="2664333" y="693687"/>
                </a:lnTo>
                <a:lnTo>
                  <a:pt x="2638958" y="693687"/>
                </a:lnTo>
                <a:lnTo>
                  <a:pt x="2638958" y="668312"/>
                </a:lnTo>
                <a:lnTo>
                  <a:pt x="2613584" y="668312"/>
                </a:lnTo>
                <a:close/>
                <a:moveTo>
                  <a:pt x="2681478" y="803415"/>
                </a:moveTo>
                <a:lnTo>
                  <a:pt x="2681478" y="830161"/>
                </a:lnTo>
                <a:lnTo>
                  <a:pt x="2654732" y="830161"/>
                </a:lnTo>
                <a:lnTo>
                  <a:pt x="2654732" y="856907"/>
                </a:lnTo>
                <a:lnTo>
                  <a:pt x="2681478" y="856907"/>
                </a:lnTo>
                <a:lnTo>
                  <a:pt x="2681478" y="883653"/>
                </a:lnTo>
                <a:lnTo>
                  <a:pt x="2708224" y="883653"/>
                </a:lnTo>
                <a:lnTo>
                  <a:pt x="2708224" y="856907"/>
                </a:lnTo>
                <a:lnTo>
                  <a:pt x="2734970" y="856907"/>
                </a:lnTo>
                <a:lnTo>
                  <a:pt x="2734970" y="830161"/>
                </a:lnTo>
                <a:lnTo>
                  <a:pt x="2708224" y="830161"/>
                </a:lnTo>
                <a:lnTo>
                  <a:pt x="2708224" y="803415"/>
                </a:lnTo>
                <a:lnTo>
                  <a:pt x="2681478" y="803415"/>
                </a:lnTo>
                <a:close/>
                <a:moveTo>
                  <a:pt x="2543632" y="801357"/>
                </a:moveTo>
                <a:lnTo>
                  <a:pt x="2543632" y="829475"/>
                </a:lnTo>
                <a:lnTo>
                  <a:pt x="2515514" y="829475"/>
                </a:lnTo>
                <a:lnTo>
                  <a:pt x="2515514" y="857593"/>
                </a:lnTo>
                <a:lnTo>
                  <a:pt x="2543632" y="857593"/>
                </a:lnTo>
                <a:lnTo>
                  <a:pt x="2543632" y="885711"/>
                </a:lnTo>
                <a:lnTo>
                  <a:pt x="2571750" y="885711"/>
                </a:lnTo>
                <a:lnTo>
                  <a:pt x="2571750" y="857593"/>
                </a:lnTo>
                <a:lnTo>
                  <a:pt x="2599868" y="857593"/>
                </a:lnTo>
                <a:lnTo>
                  <a:pt x="2599868" y="829475"/>
                </a:lnTo>
                <a:lnTo>
                  <a:pt x="2571750" y="829475"/>
                </a:lnTo>
                <a:lnTo>
                  <a:pt x="2571750" y="801357"/>
                </a:lnTo>
                <a:lnTo>
                  <a:pt x="2543632" y="801357"/>
                </a:lnTo>
                <a:close/>
                <a:moveTo>
                  <a:pt x="2475738" y="666598"/>
                </a:moveTo>
                <a:lnTo>
                  <a:pt x="2475738" y="693001"/>
                </a:lnTo>
                <a:lnTo>
                  <a:pt x="2449335" y="693001"/>
                </a:lnTo>
                <a:lnTo>
                  <a:pt x="2449335" y="719747"/>
                </a:lnTo>
                <a:lnTo>
                  <a:pt x="2475738" y="719747"/>
                </a:lnTo>
                <a:lnTo>
                  <a:pt x="2475738" y="746150"/>
                </a:lnTo>
                <a:lnTo>
                  <a:pt x="2502484" y="746150"/>
                </a:lnTo>
                <a:lnTo>
                  <a:pt x="2502484" y="719747"/>
                </a:lnTo>
                <a:lnTo>
                  <a:pt x="2528888" y="719747"/>
                </a:lnTo>
                <a:lnTo>
                  <a:pt x="2528888" y="693001"/>
                </a:lnTo>
                <a:lnTo>
                  <a:pt x="2502484" y="693001"/>
                </a:lnTo>
                <a:lnTo>
                  <a:pt x="2502484" y="666598"/>
                </a:lnTo>
                <a:lnTo>
                  <a:pt x="2475738" y="666598"/>
                </a:lnTo>
                <a:close/>
                <a:moveTo>
                  <a:pt x="2819324" y="805472"/>
                </a:moveTo>
                <a:lnTo>
                  <a:pt x="2819324" y="830847"/>
                </a:lnTo>
                <a:lnTo>
                  <a:pt x="2793949" y="830847"/>
                </a:lnTo>
                <a:lnTo>
                  <a:pt x="2793949" y="856221"/>
                </a:lnTo>
                <a:lnTo>
                  <a:pt x="2819324" y="856221"/>
                </a:lnTo>
                <a:lnTo>
                  <a:pt x="2819324" y="881596"/>
                </a:lnTo>
                <a:lnTo>
                  <a:pt x="2844698" y="881596"/>
                </a:lnTo>
                <a:lnTo>
                  <a:pt x="2844698" y="856221"/>
                </a:lnTo>
                <a:lnTo>
                  <a:pt x="2870073" y="856221"/>
                </a:lnTo>
                <a:lnTo>
                  <a:pt x="2870073" y="830847"/>
                </a:lnTo>
                <a:lnTo>
                  <a:pt x="2844698" y="830847"/>
                </a:lnTo>
                <a:lnTo>
                  <a:pt x="2844698" y="805472"/>
                </a:lnTo>
                <a:lnTo>
                  <a:pt x="2819324" y="805472"/>
                </a:lnTo>
                <a:close/>
                <a:moveTo>
                  <a:pt x="3024035" y="1213866"/>
                </a:moveTo>
                <a:lnTo>
                  <a:pt x="3024035" y="1241298"/>
                </a:lnTo>
                <a:lnTo>
                  <a:pt x="2996603" y="1241298"/>
                </a:lnTo>
                <a:lnTo>
                  <a:pt x="2996603" y="1268730"/>
                </a:lnTo>
                <a:lnTo>
                  <a:pt x="3024035" y="1268730"/>
                </a:lnTo>
                <a:lnTo>
                  <a:pt x="3024035" y="1296162"/>
                </a:lnTo>
                <a:lnTo>
                  <a:pt x="3051467" y="1296162"/>
                </a:lnTo>
                <a:lnTo>
                  <a:pt x="3051467" y="1268730"/>
                </a:lnTo>
                <a:lnTo>
                  <a:pt x="3078899" y="1268730"/>
                </a:lnTo>
                <a:lnTo>
                  <a:pt x="3078899" y="1241298"/>
                </a:lnTo>
                <a:lnTo>
                  <a:pt x="3051467" y="1241298"/>
                </a:lnTo>
                <a:lnTo>
                  <a:pt x="3051467" y="1213866"/>
                </a:lnTo>
                <a:lnTo>
                  <a:pt x="3024035" y="1213866"/>
                </a:lnTo>
                <a:close/>
                <a:moveTo>
                  <a:pt x="2405786" y="799643"/>
                </a:moveTo>
                <a:lnTo>
                  <a:pt x="2405786" y="828789"/>
                </a:lnTo>
                <a:lnTo>
                  <a:pt x="2376640" y="828789"/>
                </a:lnTo>
                <a:lnTo>
                  <a:pt x="2376640" y="858279"/>
                </a:lnTo>
                <a:lnTo>
                  <a:pt x="2405786" y="858279"/>
                </a:lnTo>
                <a:lnTo>
                  <a:pt x="2405786" y="887425"/>
                </a:lnTo>
                <a:lnTo>
                  <a:pt x="2435276" y="887425"/>
                </a:lnTo>
                <a:lnTo>
                  <a:pt x="2435276" y="858279"/>
                </a:lnTo>
                <a:lnTo>
                  <a:pt x="2464423" y="858279"/>
                </a:lnTo>
                <a:lnTo>
                  <a:pt x="2464423" y="828789"/>
                </a:lnTo>
                <a:lnTo>
                  <a:pt x="2435276" y="828789"/>
                </a:lnTo>
                <a:lnTo>
                  <a:pt x="2435276" y="799643"/>
                </a:lnTo>
                <a:lnTo>
                  <a:pt x="2405786" y="799643"/>
                </a:lnTo>
                <a:close/>
                <a:moveTo>
                  <a:pt x="2955455" y="1077049"/>
                </a:moveTo>
                <a:lnTo>
                  <a:pt x="2955455" y="1104138"/>
                </a:lnTo>
                <a:lnTo>
                  <a:pt x="2928366" y="1104138"/>
                </a:lnTo>
                <a:lnTo>
                  <a:pt x="2928366" y="1131570"/>
                </a:lnTo>
                <a:lnTo>
                  <a:pt x="2955455" y="1131570"/>
                </a:lnTo>
                <a:lnTo>
                  <a:pt x="2955455" y="1158659"/>
                </a:lnTo>
                <a:lnTo>
                  <a:pt x="2982887" y="1158659"/>
                </a:lnTo>
                <a:lnTo>
                  <a:pt x="2982887" y="1131570"/>
                </a:lnTo>
                <a:lnTo>
                  <a:pt x="3009976" y="1131570"/>
                </a:lnTo>
                <a:lnTo>
                  <a:pt x="3009976" y="1104138"/>
                </a:lnTo>
                <a:lnTo>
                  <a:pt x="2982887" y="1104138"/>
                </a:lnTo>
                <a:lnTo>
                  <a:pt x="2982887" y="1077049"/>
                </a:lnTo>
                <a:lnTo>
                  <a:pt x="2955455" y="1077049"/>
                </a:lnTo>
                <a:close/>
                <a:moveTo>
                  <a:pt x="2887561" y="941261"/>
                </a:moveTo>
                <a:lnTo>
                  <a:pt x="2887561" y="967664"/>
                </a:lnTo>
                <a:lnTo>
                  <a:pt x="2861158" y="967664"/>
                </a:lnTo>
                <a:lnTo>
                  <a:pt x="2861158" y="993724"/>
                </a:lnTo>
                <a:lnTo>
                  <a:pt x="2887561" y="993724"/>
                </a:lnTo>
                <a:lnTo>
                  <a:pt x="2887561" y="1020128"/>
                </a:lnTo>
                <a:lnTo>
                  <a:pt x="2913622" y="1020128"/>
                </a:lnTo>
                <a:lnTo>
                  <a:pt x="2913622" y="993724"/>
                </a:lnTo>
                <a:lnTo>
                  <a:pt x="2940025" y="993724"/>
                </a:lnTo>
                <a:lnTo>
                  <a:pt x="2940025" y="967664"/>
                </a:lnTo>
                <a:lnTo>
                  <a:pt x="2913622" y="967664"/>
                </a:lnTo>
                <a:lnTo>
                  <a:pt x="2913622" y="941261"/>
                </a:lnTo>
                <a:lnTo>
                  <a:pt x="2887561" y="941261"/>
                </a:lnTo>
                <a:close/>
                <a:moveTo>
                  <a:pt x="2200732" y="664197"/>
                </a:moveTo>
                <a:lnTo>
                  <a:pt x="2200732" y="692315"/>
                </a:lnTo>
                <a:lnTo>
                  <a:pt x="2172614" y="692315"/>
                </a:lnTo>
                <a:lnTo>
                  <a:pt x="2172614" y="720433"/>
                </a:lnTo>
                <a:lnTo>
                  <a:pt x="2200732" y="720433"/>
                </a:lnTo>
                <a:lnTo>
                  <a:pt x="2200732" y="748551"/>
                </a:lnTo>
                <a:lnTo>
                  <a:pt x="2228850" y="748551"/>
                </a:lnTo>
                <a:lnTo>
                  <a:pt x="2228850" y="720433"/>
                </a:lnTo>
                <a:lnTo>
                  <a:pt x="2256968" y="720433"/>
                </a:lnTo>
                <a:lnTo>
                  <a:pt x="2256968" y="692315"/>
                </a:lnTo>
                <a:lnTo>
                  <a:pt x="2228850" y="692315"/>
                </a:lnTo>
                <a:lnTo>
                  <a:pt x="2228850" y="664197"/>
                </a:lnTo>
                <a:lnTo>
                  <a:pt x="2200732" y="664197"/>
                </a:lnTo>
                <a:close/>
                <a:moveTo>
                  <a:pt x="1858861" y="530123"/>
                </a:moveTo>
                <a:lnTo>
                  <a:pt x="1858861" y="556184"/>
                </a:lnTo>
                <a:lnTo>
                  <a:pt x="1832800" y="556184"/>
                </a:lnTo>
                <a:lnTo>
                  <a:pt x="1832800" y="582244"/>
                </a:lnTo>
                <a:lnTo>
                  <a:pt x="1858861" y="582244"/>
                </a:lnTo>
                <a:lnTo>
                  <a:pt x="1858861" y="608305"/>
                </a:lnTo>
                <a:lnTo>
                  <a:pt x="1884921" y="608305"/>
                </a:lnTo>
                <a:lnTo>
                  <a:pt x="1884921" y="582244"/>
                </a:lnTo>
                <a:lnTo>
                  <a:pt x="1910982" y="582244"/>
                </a:lnTo>
                <a:lnTo>
                  <a:pt x="1910982" y="556184"/>
                </a:lnTo>
                <a:lnTo>
                  <a:pt x="1884921" y="556184"/>
                </a:lnTo>
                <a:lnTo>
                  <a:pt x="1884921" y="530123"/>
                </a:lnTo>
                <a:lnTo>
                  <a:pt x="1858861" y="530123"/>
                </a:lnTo>
                <a:close/>
                <a:moveTo>
                  <a:pt x="2338235" y="665226"/>
                </a:moveTo>
                <a:lnTo>
                  <a:pt x="2338235" y="692658"/>
                </a:lnTo>
                <a:lnTo>
                  <a:pt x="2310803" y="692658"/>
                </a:lnTo>
                <a:lnTo>
                  <a:pt x="2310803" y="720090"/>
                </a:lnTo>
                <a:lnTo>
                  <a:pt x="2338235" y="720090"/>
                </a:lnTo>
                <a:lnTo>
                  <a:pt x="2338235" y="747522"/>
                </a:lnTo>
                <a:lnTo>
                  <a:pt x="2365667" y="747522"/>
                </a:lnTo>
                <a:lnTo>
                  <a:pt x="2365667" y="720090"/>
                </a:lnTo>
                <a:lnTo>
                  <a:pt x="2393099" y="720090"/>
                </a:lnTo>
                <a:lnTo>
                  <a:pt x="2393099" y="692658"/>
                </a:lnTo>
                <a:lnTo>
                  <a:pt x="2365667" y="692658"/>
                </a:lnTo>
                <a:lnTo>
                  <a:pt x="2365667" y="665226"/>
                </a:lnTo>
                <a:lnTo>
                  <a:pt x="2338235" y="665226"/>
                </a:lnTo>
                <a:close/>
                <a:moveTo>
                  <a:pt x="1721701" y="530466"/>
                </a:moveTo>
                <a:lnTo>
                  <a:pt x="1721701" y="556184"/>
                </a:lnTo>
                <a:lnTo>
                  <a:pt x="1695983" y="556184"/>
                </a:lnTo>
                <a:lnTo>
                  <a:pt x="1695983" y="582244"/>
                </a:lnTo>
                <a:lnTo>
                  <a:pt x="1721701" y="582244"/>
                </a:lnTo>
                <a:lnTo>
                  <a:pt x="1721701" y="607962"/>
                </a:lnTo>
                <a:lnTo>
                  <a:pt x="1747761" y="607962"/>
                </a:lnTo>
                <a:lnTo>
                  <a:pt x="1747761" y="582244"/>
                </a:lnTo>
                <a:lnTo>
                  <a:pt x="1773479" y="582244"/>
                </a:lnTo>
                <a:lnTo>
                  <a:pt x="1773479" y="556184"/>
                </a:lnTo>
                <a:lnTo>
                  <a:pt x="1747761" y="556184"/>
                </a:lnTo>
                <a:lnTo>
                  <a:pt x="1747761" y="530466"/>
                </a:lnTo>
                <a:lnTo>
                  <a:pt x="1721701" y="530466"/>
                </a:lnTo>
                <a:close/>
                <a:moveTo>
                  <a:pt x="1996021" y="530123"/>
                </a:moveTo>
                <a:lnTo>
                  <a:pt x="1996021" y="556184"/>
                </a:lnTo>
                <a:lnTo>
                  <a:pt x="1969960" y="556184"/>
                </a:lnTo>
                <a:lnTo>
                  <a:pt x="1969960" y="582244"/>
                </a:lnTo>
                <a:lnTo>
                  <a:pt x="1996021" y="582244"/>
                </a:lnTo>
                <a:lnTo>
                  <a:pt x="1996021" y="608305"/>
                </a:lnTo>
                <a:lnTo>
                  <a:pt x="2022081" y="608305"/>
                </a:lnTo>
                <a:lnTo>
                  <a:pt x="2022081" y="582244"/>
                </a:lnTo>
                <a:lnTo>
                  <a:pt x="2048142" y="582244"/>
                </a:lnTo>
                <a:lnTo>
                  <a:pt x="2048142" y="556184"/>
                </a:lnTo>
                <a:lnTo>
                  <a:pt x="2022081" y="556184"/>
                </a:lnTo>
                <a:lnTo>
                  <a:pt x="2022081" y="530123"/>
                </a:lnTo>
                <a:lnTo>
                  <a:pt x="1996021" y="530123"/>
                </a:lnTo>
                <a:close/>
                <a:moveTo>
                  <a:pt x="1926069" y="663512"/>
                </a:moveTo>
                <a:lnTo>
                  <a:pt x="1926069" y="691972"/>
                </a:lnTo>
                <a:lnTo>
                  <a:pt x="1897609" y="691972"/>
                </a:lnTo>
                <a:lnTo>
                  <a:pt x="1897609" y="720776"/>
                </a:lnTo>
                <a:lnTo>
                  <a:pt x="1926069" y="720776"/>
                </a:lnTo>
                <a:lnTo>
                  <a:pt x="1926069" y="749237"/>
                </a:lnTo>
                <a:lnTo>
                  <a:pt x="1954873" y="749237"/>
                </a:lnTo>
                <a:lnTo>
                  <a:pt x="1954873" y="720776"/>
                </a:lnTo>
                <a:lnTo>
                  <a:pt x="1983334" y="720776"/>
                </a:lnTo>
                <a:lnTo>
                  <a:pt x="1983334" y="691972"/>
                </a:lnTo>
                <a:lnTo>
                  <a:pt x="1954873" y="691972"/>
                </a:lnTo>
                <a:lnTo>
                  <a:pt x="1954873" y="663512"/>
                </a:lnTo>
                <a:lnTo>
                  <a:pt x="1926069" y="663512"/>
                </a:lnTo>
                <a:close/>
                <a:moveTo>
                  <a:pt x="3093987" y="1080478"/>
                </a:moveTo>
                <a:lnTo>
                  <a:pt x="3093987" y="1105510"/>
                </a:lnTo>
                <a:lnTo>
                  <a:pt x="3068955" y="1105510"/>
                </a:lnTo>
                <a:lnTo>
                  <a:pt x="3068955" y="1130198"/>
                </a:lnTo>
                <a:lnTo>
                  <a:pt x="3093987" y="1130198"/>
                </a:lnTo>
                <a:lnTo>
                  <a:pt x="3093987" y="1155230"/>
                </a:lnTo>
                <a:lnTo>
                  <a:pt x="3118676" y="1155230"/>
                </a:lnTo>
                <a:lnTo>
                  <a:pt x="3118676" y="1130198"/>
                </a:lnTo>
                <a:lnTo>
                  <a:pt x="3143707" y="1130198"/>
                </a:lnTo>
                <a:lnTo>
                  <a:pt x="3143707" y="1105510"/>
                </a:lnTo>
                <a:lnTo>
                  <a:pt x="3118676" y="1105510"/>
                </a:lnTo>
                <a:lnTo>
                  <a:pt x="3118676" y="1080478"/>
                </a:lnTo>
                <a:lnTo>
                  <a:pt x="3093987" y="1080478"/>
                </a:lnTo>
                <a:close/>
                <a:moveTo>
                  <a:pt x="2270684" y="531152"/>
                </a:moveTo>
                <a:lnTo>
                  <a:pt x="2270684" y="556527"/>
                </a:lnTo>
                <a:lnTo>
                  <a:pt x="2245309" y="556527"/>
                </a:lnTo>
                <a:lnTo>
                  <a:pt x="2245309" y="581901"/>
                </a:lnTo>
                <a:lnTo>
                  <a:pt x="2270684" y="581901"/>
                </a:lnTo>
                <a:lnTo>
                  <a:pt x="2270684" y="607276"/>
                </a:lnTo>
                <a:lnTo>
                  <a:pt x="2296058" y="607276"/>
                </a:lnTo>
                <a:lnTo>
                  <a:pt x="2296058" y="581901"/>
                </a:lnTo>
                <a:lnTo>
                  <a:pt x="2321433" y="581901"/>
                </a:lnTo>
                <a:lnTo>
                  <a:pt x="2321433" y="556527"/>
                </a:lnTo>
                <a:lnTo>
                  <a:pt x="2296058" y="556527"/>
                </a:lnTo>
                <a:lnTo>
                  <a:pt x="2296058" y="531152"/>
                </a:lnTo>
                <a:lnTo>
                  <a:pt x="2270684" y="531152"/>
                </a:lnTo>
                <a:close/>
                <a:moveTo>
                  <a:pt x="2133181" y="530466"/>
                </a:moveTo>
                <a:lnTo>
                  <a:pt x="2133181" y="556184"/>
                </a:lnTo>
                <a:lnTo>
                  <a:pt x="2107463" y="556184"/>
                </a:lnTo>
                <a:lnTo>
                  <a:pt x="2107463" y="582244"/>
                </a:lnTo>
                <a:lnTo>
                  <a:pt x="2133181" y="582244"/>
                </a:lnTo>
                <a:lnTo>
                  <a:pt x="2133181" y="607962"/>
                </a:lnTo>
                <a:lnTo>
                  <a:pt x="2159242" y="607962"/>
                </a:lnTo>
                <a:lnTo>
                  <a:pt x="2159242" y="582244"/>
                </a:lnTo>
                <a:lnTo>
                  <a:pt x="2184959" y="582244"/>
                </a:lnTo>
                <a:lnTo>
                  <a:pt x="2184959" y="556184"/>
                </a:lnTo>
                <a:lnTo>
                  <a:pt x="2159242" y="556184"/>
                </a:lnTo>
                <a:lnTo>
                  <a:pt x="2159242" y="530466"/>
                </a:lnTo>
                <a:lnTo>
                  <a:pt x="2133181" y="530466"/>
                </a:lnTo>
                <a:close/>
                <a:moveTo>
                  <a:pt x="2063572" y="663854"/>
                </a:moveTo>
                <a:lnTo>
                  <a:pt x="2063572" y="692315"/>
                </a:lnTo>
                <a:lnTo>
                  <a:pt x="2035111" y="692315"/>
                </a:lnTo>
                <a:lnTo>
                  <a:pt x="2035111" y="720433"/>
                </a:lnTo>
                <a:lnTo>
                  <a:pt x="2063572" y="720433"/>
                </a:lnTo>
                <a:lnTo>
                  <a:pt x="2063572" y="748894"/>
                </a:lnTo>
                <a:lnTo>
                  <a:pt x="2091690" y="748894"/>
                </a:lnTo>
                <a:lnTo>
                  <a:pt x="2091690" y="720433"/>
                </a:lnTo>
                <a:lnTo>
                  <a:pt x="2120151" y="720433"/>
                </a:lnTo>
                <a:lnTo>
                  <a:pt x="2120151" y="692315"/>
                </a:lnTo>
                <a:lnTo>
                  <a:pt x="2091690" y="692315"/>
                </a:lnTo>
                <a:lnTo>
                  <a:pt x="2091690" y="663854"/>
                </a:lnTo>
                <a:lnTo>
                  <a:pt x="2063572" y="663854"/>
                </a:lnTo>
                <a:close/>
                <a:moveTo>
                  <a:pt x="2778862" y="2673248"/>
                </a:moveTo>
                <a:lnTo>
                  <a:pt x="2778862" y="2642045"/>
                </a:lnTo>
                <a:lnTo>
                  <a:pt x="2810066" y="2642045"/>
                </a:lnTo>
                <a:lnTo>
                  <a:pt x="2810066" y="2611184"/>
                </a:lnTo>
                <a:lnTo>
                  <a:pt x="2778862" y="2611184"/>
                </a:lnTo>
                <a:lnTo>
                  <a:pt x="2778862" y="2579980"/>
                </a:lnTo>
                <a:lnTo>
                  <a:pt x="2748001" y="2579980"/>
                </a:lnTo>
                <a:lnTo>
                  <a:pt x="2748001" y="2611184"/>
                </a:lnTo>
                <a:lnTo>
                  <a:pt x="2716797" y="2611184"/>
                </a:lnTo>
                <a:lnTo>
                  <a:pt x="2716797" y="2642045"/>
                </a:lnTo>
                <a:lnTo>
                  <a:pt x="2748001" y="2642045"/>
                </a:lnTo>
                <a:lnTo>
                  <a:pt x="2748001" y="2673248"/>
                </a:lnTo>
                <a:lnTo>
                  <a:pt x="2778862" y="2673248"/>
                </a:lnTo>
                <a:close/>
                <a:moveTo>
                  <a:pt x="2298459" y="3083014"/>
                </a:moveTo>
                <a:lnTo>
                  <a:pt x="2298459" y="3053182"/>
                </a:lnTo>
                <a:lnTo>
                  <a:pt x="2328291" y="3053182"/>
                </a:lnTo>
                <a:lnTo>
                  <a:pt x="2328291" y="3023006"/>
                </a:lnTo>
                <a:lnTo>
                  <a:pt x="2298459" y="3023006"/>
                </a:lnTo>
                <a:lnTo>
                  <a:pt x="2298459" y="2993174"/>
                </a:lnTo>
                <a:lnTo>
                  <a:pt x="2268284" y="2993174"/>
                </a:lnTo>
                <a:lnTo>
                  <a:pt x="2268284" y="3023006"/>
                </a:lnTo>
                <a:lnTo>
                  <a:pt x="2238451" y="3023006"/>
                </a:lnTo>
                <a:lnTo>
                  <a:pt x="2238451" y="3053182"/>
                </a:lnTo>
                <a:lnTo>
                  <a:pt x="2268284" y="3053182"/>
                </a:lnTo>
                <a:lnTo>
                  <a:pt x="2268284" y="3083014"/>
                </a:lnTo>
                <a:lnTo>
                  <a:pt x="2298459" y="3083014"/>
                </a:lnTo>
                <a:close/>
                <a:moveTo>
                  <a:pt x="2641016" y="2945168"/>
                </a:moveTo>
                <a:lnTo>
                  <a:pt x="2641016" y="2915679"/>
                </a:lnTo>
                <a:lnTo>
                  <a:pt x="2670505" y="2915679"/>
                </a:lnTo>
                <a:lnTo>
                  <a:pt x="2670505" y="2886189"/>
                </a:lnTo>
                <a:lnTo>
                  <a:pt x="2641016" y="2886189"/>
                </a:lnTo>
                <a:lnTo>
                  <a:pt x="2641016" y="2856700"/>
                </a:lnTo>
                <a:lnTo>
                  <a:pt x="2611526" y="2856700"/>
                </a:lnTo>
                <a:lnTo>
                  <a:pt x="2611526" y="2886189"/>
                </a:lnTo>
                <a:lnTo>
                  <a:pt x="2582037" y="2886189"/>
                </a:lnTo>
                <a:lnTo>
                  <a:pt x="2582037" y="2915679"/>
                </a:lnTo>
                <a:lnTo>
                  <a:pt x="2611526" y="2915679"/>
                </a:lnTo>
                <a:lnTo>
                  <a:pt x="2611526" y="2945168"/>
                </a:lnTo>
                <a:lnTo>
                  <a:pt x="2641016" y="2945168"/>
                </a:lnTo>
                <a:close/>
                <a:moveTo>
                  <a:pt x="2709939" y="2809380"/>
                </a:moveTo>
                <a:lnTo>
                  <a:pt x="2709939" y="2778862"/>
                </a:lnTo>
                <a:lnTo>
                  <a:pt x="2740457" y="2778862"/>
                </a:lnTo>
                <a:lnTo>
                  <a:pt x="2740457" y="2748686"/>
                </a:lnTo>
                <a:lnTo>
                  <a:pt x="2709939" y="2748686"/>
                </a:lnTo>
                <a:lnTo>
                  <a:pt x="2709939" y="2718168"/>
                </a:lnTo>
                <a:lnTo>
                  <a:pt x="2679764" y="2718168"/>
                </a:lnTo>
                <a:lnTo>
                  <a:pt x="2679764" y="2748686"/>
                </a:lnTo>
                <a:lnTo>
                  <a:pt x="2649245" y="2748686"/>
                </a:lnTo>
                <a:lnTo>
                  <a:pt x="2649245" y="2778862"/>
                </a:lnTo>
                <a:lnTo>
                  <a:pt x="2679764" y="2778862"/>
                </a:lnTo>
                <a:lnTo>
                  <a:pt x="2679764" y="2809380"/>
                </a:lnTo>
                <a:lnTo>
                  <a:pt x="2709939" y="2809380"/>
                </a:lnTo>
                <a:close/>
                <a:moveTo>
                  <a:pt x="2846413" y="2807322"/>
                </a:moveTo>
                <a:lnTo>
                  <a:pt x="2846413" y="2778176"/>
                </a:lnTo>
                <a:lnTo>
                  <a:pt x="2875559" y="2778176"/>
                </a:lnTo>
                <a:lnTo>
                  <a:pt x="2875559" y="2749372"/>
                </a:lnTo>
                <a:lnTo>
                  <a:pt x="2846413" y="2749372"/>
                </a:lnTo>
                <a:lnTo>
                  <a:pt x="2846413" y="2720226"/>
                </a:lnTo>
                <a:lnTo>
                  <a:pt x="2817610" y="2720226"/>
                </a:lnTo>
                <a:lnTo>
                  <a:pt x="2817610" y="2749372"/>
                </a:lnTo>
                <a:lnTo>
                  <a:pt x="2788463" y="2749372"/>
                </a:lnTo>
                <a:lnTo>
                  <a:pt x="2788463" y="2778176"/>
                </a:lnTo>
                <a:lnTo>
                  <a:pt x="2817610" y="2778176"/>
                </a:lnTo>
                <a:lnTo>
                  <a:pt x="2817610" y="2807322"/>
                </a:lnTo>
                <a:lnTo>
                  <a:pt x="2846413" y="2807322"/>
                </a:lnTo>
                <a:close/>
                <a:moveTo>
                  <a:pt x="2573465" y="2811094"/>
                </a:moveTo>
                <a:lnTo>
                  <a:pt x="2573465" y="2779547"/>
                </a:lnTo>
                <a:lnTo>
                  <a:pt x="2605012" y="2779547"/>
                </a:lnTo>
                <a:lnTo>
                  <a:pt x="2605012" y="2748001"/>
                </a:lnTo>
                <a:lnTo>
                  <a:pt x="2573465" y="2748001"/>
                </a:lnTo>
                <a:lnTo>
                  <a:pt x="2573465" y="2716454"/>
                </a:lnTo>
                <a:lnTo>
                  <a:pt x="2541918" y="2716454"/>
                </a:lnTo>
                <a:lnTo>
                  <a:pt x="2541918" y="2748001"/>
                </a:lnTo>
                <a:lnTo>
                  <a:pt x="2510371" y="2748001"/>
                </a:lnTo>
                <a:lnTo>
                  <a:pt x="2510371" y="2779547"/>
                </a:lnTo>
                <a:lnTo>
                  <a:pt x="2541918" y="2779547"/>
                </a:lnTo>
                <a:lnTo>
                  <a:pt x="2541918" y="2811094"/>
                </a:lnTo>
                <a:lnTo>
                  <a:pt x="2573465" y="2811094"/>
                </a:lnTo>
                <a:close/>
                <a:moveTo>
                  <a:pt x="2435276" y="3081985"/>
                </a:moveTo>
                <a:lnTo>
                  <a:pt x="2435276" y="3052839"/>
                </a:lnTo>
                <a:lnTo>
                  <a:pt x="2464423" y="3052839"/>
                </a:lnTo>
                <a:lnTo>
                  <a:pt x="2464423" y="3023349"/>
                </a:lnTo>
                <a:lnTo>
                  <a:pt x="2435276" y="3023349"/>
                </a:lnTo>
                <a:lnTo>
                  <a:pt x="2435276" y="2994203"/>
                </a:lnTo>
                <a:lnTo>
                  <a:pt x="2405786" y="2994203"/>
                </a:lnTo>
                <a:lnTo>
                  <a:pt x="2405786" y="3023349"/>
                </a:lnTo>
                <a:lnTo>
                  <a:pt x="2376640" y="3023349"/>
                </a:lnTo>
                <a:lnTo>
                  <a:pt x="2376640" y="3052839"/>
                </a:lnTo>
                <a:lnTo>
                  <a:pt x="2405786" y="3052839"/>
                </a:lnTo>
                <a:lnTo>
                  <a:pt x="2405786" y="3081985"/>
                </a:lnTo>
                <a:lnTo>
                  <a:pt x="2435276" y="3081985"/>
                </a:lnTo>
                <a:close/>
                <a:moveTo>
                  <a:pt x="2915336" y="2670505"/>
                </a:moveTo>
                <a:lnTo>
                  <a:pt x="2915336" y="2641359"/>
                </a:lnTo>
                <a:lnTo>
                  <a:pt x="2944483" y="2641359"/>
                </a:lnTo>
                <a:lnTo>
                  <a:pt x="2944483" y="2611869"/>
                </a:lnTo>
                <a:lnTo>
                  <a:pt x="2915336" y="2611869"/>
                </a:lnTo>
                <a:lnTo>
                  <a:pt x="2915336" y="2582723"/>
                </a:lnTo>
                <a:lnTo>
                  <a:pt x="2885846" y="2582723"/>
                </a:lnTo>
                <a:lnTo>
                  <a:pt x="2885846" y="2611869"/>
                </a:lnTo>
                <a:lnTo>
                  <a:pt x="2856700" y="2611869"/>
                </a:lnTo>
                <a:lnTo>
                  <a:pt x="2856700" y="2641359"/>
                </a:lnTo>
                <a:lnTo>
                  <a:pt x="2885846" y="2641359"/>
                </a:lnTo>
                <a:lnTo>
                  <a:pt x="2885846" y="2670505"/>
                </a:lnTo>
                <a:lnTo>
                  <a:pt x="2915336" y="2670505"/>
                </a:lnTo>
                <a:close/>
                <a:moveTo>
                  <a:pt x="2367725" y="2947911"/>
                </a:moveTo>
                <a:lnTo>
                  <a:pt x="2367725" y="2916707"/>
                </a:lnTo>
                <a:lnTo>
                  <a:pt x="2398928" y="2916707"/>
                </a:lnTo>
                <a:lnTo>
                  <a:pt x="2398928" y="2885161"/>
                </a:lnTo>
                <a:lnTo>
                  <a:pt x="2367725" y="2885161"/>
                </a:lnTo>
                <a:lnTo>
                  <a:pt x="2367725" y="2853957"/>
                </a:lnTo>
                <a:lnTo>
                  <a:pt x="2336178" y="2853957"/>
                </a:lnTo>
                <a:lnTo>
                  <a:pt x="2336178" y="2885161"/>
                </a:lnTo>
                <a:lnTo>
                  <a:pt x="2304974" y="2885161"/>
                </a:lnTo>
                <a:lnTo>
                  <a:pt x="2304974" y="2916707"/>
                </a:lnTo>
                <a:lnTo>
                  <a:pt x="2336178" y="2916707"/>
                </a:lnTo>
                <a:lnTo>
                  <a:pt x="2336178" y="2947911"/>
                </a:lnTo>
                <a:lnTo>
                  <a:pt x="2367725" y="2947911"/>
                </a:lnTo>
                <a:close/>
                <a:moveTo>
                  <a:pt x="2504542" y="2946883"/>
                </a:moveTo>
                <a:lnTo>
                  <a:pt x="2504542" y="2916365"/>
                </a:lnTo>
                <a:lnTo>
                  <a:pt x="2535060" y="2916365"/>
                </a:lnTo>
                <a:lnTo>
                  <a:pt x="2535060" y="2885504"/>
                </a:lnTo>
                <a:lnTo>
                  <a:pt x="2504542" y="2885504"/>
                </a:lnTo>
                <a:lnTo>
                  <a:pt x="2504542" y="2854985"/>
                </a:lnTo>
                <a:lnTo>
                  <a:pt x="2473681" y="2854985"/>
                </a:lnTo>
                <a:lnTo>
                  <a:pt x="2473681" y="2885504"/>
                </a:lnTo>
                <a:lnTo>
                  <a:pt x="2443163" y="2885504"/>
                </a:lnTo>
                <a:lnTo>
                  <a:pt x="2443163" y="2916365"/>
                </a:lnTo>
                <a:lnTo>
                  <a:pt x="2473681" y="2916365"/>
                </a:lnTo>
                <a:lnTo>
                  <a:pt x="2473681" y="2946883"/>
                </a:lnTo>
                <a:lnTo>
                  <a:pt x="2504542" y="2946883"/>
                </a:lnTo>
                <a:close/>
                <a:moveTo>
                  <a:pt x="3299727" y="1491958"/>
                </a:moveTo>
                <a:lnTo>
                  <a:pt x="3299727" y="1516990"/>
                </a:lnTo>
                <a:lnTo>
                  <a:pt x="3274695" y="1516990"/>
                </a:lnTo>
                <a:lnTo>
                  <a:pt x="3274695" y="1541678"/>
                </a:lnTo>
                <a:lnTo>
                  <a:pt x="3299727" y="1541678"/>
                </a:lnTo>
                <a:lnTo>
                  <a:pt x="3299727" y="1566710"/>
                </a:lnTo>
                <a:lnTo>
                  <a:pt x="3324416" y="1566710"/>
                </a:lnTo>
                <a:lnTo>
                  <a:pt x="3324416" y="1541678"/>
                </a:lnTo>
                <a:lnTo>
                  <a:pt x="3349447" y="1541678"/>
                </a:lnTo>
                <a:lnTo>
                  <a:pt x="3349447" y="1516990"/>
                </a:lnTo>
                <a:lnTo>
                  <a:pt x="3324416" y="1516990"/>
                </a:lnTo>
                <a:lnTo>
                  <a:pt x="3324416" y="1491958"/>
                </a:lnTo>
                <a:lnTo>
                  <a:pt x="3299727" y="1491958"/>
                </a:lnTo>
                <a:close/>
                <a:moveTo>
                  <a:pt x="3299041" y="1764563"/>
                </a:moveTo>
                <a:lnTo>
                  <a:pt x="3299041" y="1790624"/>
                </a:lnTo>
                <a:lnTo>
                  <a:pt x="3272981" y="1790624"/>
                </a:lnTo>
                <a:lnTo>
                  <a:pt x="3272981" y="1816684"/>
                </a:lnTo>
                <a:lnTo>
                  <a:pt x="3299041" y="1816684"/>
                </a:lnTo>
                <a:lnTo>
                  <a:pt x="3299041" y="1842745"/>
                </a:lnTo>
                <a:lnTo>
                  <a:pt x="3325102" y="1842745"/>
                </a:lnTo>
                <a:lnTo>
                  <a:pt x="3325102" y="1816684"/>
                </a:lnTo>
                <a:lnTo>
                  <a:pt x="3351162" y="1816684"/>
                </a:lnTo>
                <a:lnTo>
                  <a:pt x="3351162" y="1790624"/>
                </a:lnTo>
                <a:lnTo>
                  <a:pt x="3325102" y="1790624"/>
                </a:lnTo>
                <a:lnTo>
                  <a:pt x="3325102" y="1764563"/>
                </a:lnTo>
                <a:lnTo>
                  <a:pt x="3299041" y="1764563"/>
                </a:lnTo>
                <a:close/>
                <a:moveTo>
                  <a:pt x="3162224" y="1216952"/>
                </a:moveTo>
                <a:lnTo>
                  <a:pt x="3162224" y="1242327"/>
                </a:lnTo>
                <a:lnTo>
                  <a:pt x="3136849" y="1242327"/>
                </a:lnTo>
                <a:lnTo>
                  <a:pt x="3136849" y="1267701"/>
                </a:lnTo>
                <a:lnTo>
                  <a:pt x="3162224" y="1267701"/>
                </a:lnTo>
                <a:lnTo>
                  <a:pt x="3162224" y="1293076"/>
                </a:lnTo>
                <a:lnTo>
                  <a:pt x="3187598" y="1293076"/>
                </a:lnTo>
                <a:lnTo>
                  <a:pt x="3187598" y="1267701"/>
                </a:lnTo>
                <a:lnTo>
                  <a:pt x="3212973" y="1267701"/>
                </a:lnTo>
                <a:lnTo>
                  <a:pt x="3212973" y="1242327"/>
                </a:lnTo>
                <a:lnTo>
                  <a:pt x="3187598" y="1242327"/>
                </a:lnTo>
                <a:lnTo>
                  <a:pt x="3187598" y="1216952"/>
                </a:lnTo>
                <a:lnTo>
                  <a:pt x="3162224" y="1216952"/>
                </a:lnTo>
                <a:close/>
                <a:moveTo>
                  <a:pt x="2983916" y="2533688"/>
                </a:moveTo>
                <a:lnTo>
                  <a:pt x="2983916" y="2504199"/>
                </a:lnTo>
                <a:lnTo>
                  <a:pt x="3013405" y="2504199"/>
                </a:lnTo>
                <a:lnTo>
                  <a:pt x="3013405" y="2474709"/>
                </a:lnTo>
                <a:lnTo>
                  <a:pt x="2983916" y="2474709"/>
                </a:lnTo>
                <a:lnTo>
                  <a:pt x="2983916" y="2445220"/>
                </a:lnTo>
                <a:lnTo>
                  <a:pt x="2954426" y="2445220"/>
                </a:lnTo>
                <a:lnTo>
                  <a:pt x="2954426" y="2474709"/>
                </a:lnTo>
                <a:lnTo>
                  <a:pt x="2924937" y="2474709"/>
                </a:lnTo>
                <a:lnTo>
                  <a:pt x="2924937" y="2504199"/>
                </a:lnTo>
                <a:lnTo>
                  <a:pt x="2954426" y="2504199"/>
                </a:lnTo>
                <a:lnTo>
                  <a:pt x="2954426" y="2533688"/>
                </a:lnTo>
                <a:lnTo>
                  <a:pt x="2983916" y="2533688"/>
                </a:lnTo>
                <a:close/>
                <a:moveTo>
                  <a:pt x="3325102" y="2117065"/>
                </a:moveTo>
                <a:lnTo>
                  <a:pt x="3325102" y="2091004"/>
                </a:lnTo>
                <a:lnTo>
                  <a:pt x="3351162" y="2091004"/>
                </a:lnTo>
                <a:lnTo>
                  <a:pt x="3351162" y="2064944"/>
                </a:lnTo>
                <a:lnTo>
                  <a:pt x="3325102" y="2064944"/>
                </a:lnTo>
                <a:lnTo>
                  <a:pt x="3325102" y="2038883"/>
                </a:lnTo>
                <a:lnTo>
                  <a:pt x="3299041" y="2038883"/>
                </a:lnTo>
                <a:lnTo>
                  <a:pt x="3299041" y="2064944"/>
                </a:lnTo>
                <a:lnTo>
                  <a:pt x="3272981" y="2064944"/>
                </a:lnTo>
                <a:lnTo>
                  <a:pt x="3272981" y="2091004"/>
                </a:lnTo>
                <a:lnTo>
                  <a:pt x="3299041" y="2091004"/>
                </a:lnTo>
                <a:lnTo>
                  <a:pt x="3299041" y="2117065"/>
                </a:lnTo>
                <a:lnTo>
                  <a:pt x="3325102" y="2117065"/>
                </a:lnTo>
                <a:close/>
                <a:moveTo>
                  <a:pt x="3230804" y="1354112"/>
                </a:moveTo>
                <a:lnTo>
                  <a:pt x="3230804" y="1379487"/>
                </a:lnTo>
                <a:lnTo>
                  <a:pt x="3205429" y="1379487"/>
                </a:lnTo>
                <a:lnTo>
                  <a:pt x="3205429" y="1404861"/>
                </a:lnTo>
                <a:lnTo>
                  <a:pt x="3230804" y="1404861"/>
                </a:lnTo>
                <a:lnTo>
                  <a:pt x="3230804" y="1430236"/>
                </a:lnTo>
                <a:lnTo>
                  <a:pt x="3256178" y="1430236"/>
                </a:lnTo>
                <a:lnTo>
                  <a:pt x="3256178" y="1404861"/>
                </a:lnTo>
                <a:lnTo>
                  <a:pt x="3281553" y="1404861"/>
                </a:lnTo>
                <a:lnTo>
                  <a:pt x="3281553" y="1379487"/>
                </a:lnTo>
                <a:lnTo>
                  <a:pt x="3256178" y="1379487"/>
                </a:lnTo>
                <a:lnTo>
                  <a:pt x="3256178" y="1354112"/>
                </a:lnTo>
                <a:lnTo>
                  <a:pt x="3230804" y="1354112"/>
                </a:lnTo>
                <a:close/>
                <a:moveTo>
                  <a:pt x="3051467" y="2668105"/>
                </a:moveTo>
                <a:lnTo>
                  <a:pt x="3051467" y="2640330"/>
                </a:lnTo>
                <a:lnTo>
                  <a:pt x="3079242" y="2640330"/>
                </a:lnTo>
                <a:lnTo>
                  <a:pt x="3079242" y="2612898"/>
                </a:lnTo>
                <a:lnTo>
                  <a:pt x="3051467" y="2612898"/>
                </a:lnTo>
                <a:lnTo>
                  <a:pt x="3051467" y="2585123"/>
                </a:lnTo>
                <a:lnTo>
                  <a:pt x="3024035" y="2585123"/>
                </a:lnTo>
                <a:lnTo>
                  <a:pt x="3024035" y="2612898"/>
                </a:lnTo>
                <a:lnTo>
                  <a:pt x="2996260" y="2612898"/>
                </a:lnTo>
                <a:lnTo>
                  <a:pt x="2996260" y="2640330"/>
                </a:lnTo>
                <a:lnTo>
                  <a:pt x="3024035" y="2640330"/>
                </a:lnTo>
                <a:lnTo>
                  <a:pt x="3024035" y="2668105"/>
                </a:lnTo>
                <a:lnTo>
                  <a:pt x="3051467" y="2668105"/>
                </a:lnTo>
                <a:close/>
                <a:moveTo>
                  <a:pt x="3256864" y="2255596"/>
                </a:moveTo>
                <a:lnTo>
                  <a:pt x="3256864" y="2228507"/>
                </a:lnTo>
                <a:lnTo>
                  <a:pt x="3283954" y="2228507"/>
                </a:lnTo>
                <a:lnTo>
                  <a:pt x="3283954" y="2201761"/>
                </a:lnTo>
                <a:lnTo>
                  <a:pt x="3256864" y="2201761"/>
                </a:lnTo>
                <a:lnTo>
                  <a:pt x="3256864" y="2174672"/>
                </a:lnTo>
                <a:lnTo>
                  <a:pt x="3230118" y="2174672"/>
                </a:lnTo>
                <a:lnTo>
                  <a:pt x="3230118" y="2201761"/>
                </a:lnTo>
                <a:lnTo>
                  <a:pt x="3203029" y="2201761"/>
                </a:lnTo>
                <a:lnTo>
                  <a:pt x="3203029" y="2228507"/>
                </a:lnTo>
                <a:lnTo>
                  <a:pt x="3230118" y="2228507"/>
                </a:lnTo>
                <a:lnTo>
                  <a:pt x="3230118" y="2255596"/>
                </a:lnTo>
                <a:lnTo>
                  <a:pt x="3256864" y="2255596"/>
                </a:lnTo>
                <a:close/>
                <a:moveTo>
                  <a:pt x="3120047" y="2530945"/>
                </a:moveTo>
                <a:lnTo>
                  <a:pt x="3120047" y="2503170"/>
                </a:lnTo>
                <a:lnTo>
                  <a:pt x="3147822" y="2503170"/>
                </a:lnTo>
                <a:lnTo>
                  <a:pt x="3147822" y="2475738"/>
                </a:lnTo>
                <a:lnTo>
                  <a:pt x="3120047" y="2475738"/>
                </a:lnTo>
                <a:lnTo>
                  <a:pt x="3120047" y="2447963"/>
                </a:lnTo>
                <a:lnTo>
                  <a:pt x="3092615" y="2447963"/>
                </a:lnTo>
                <a:lnTo>
                  <a:pt x="3092615" y="2475738"/>
                </a:lnTo>
                <a:lnTo>
                  <a:pt x="3064840" y="2475738"/>
                </a:lnTo>
                <a:lnTo>
                  <a:pt x="3064840" y="2503170"/>
                </a:lnTo>
                <a:lnTo>
                  <a:pt x="3092615" y="2503170"/>
                </a:lnTo>
                <a:lnTo>
                  <a:pt x="3092615" y="2530945"/>
                </a:lnTo>
                <a:lnTo>
                  <a:pt x="3120047" y="2530945"/>
                </a:lnTo>
                <a:close/>
                <a:moveTo>
                  <a:pt x="3188627" y="2393442"/>
                </a:moveTo>
                <a:lnTo>
                  <a:pt x="3188627" y="2366010"/>
                </a:lnTo>
                <a:lnTo>
                  <a:pt x="3216059" y="2366010"/>
                </a:lnTo>
                <a:lnTo>
                  <a:pt x="3216059" y="2338578"/>
                </a:lnTo>
                <a:lnTo>
                  <a:pt x="3188627" y="2338578"/>
                </a:lnTo>
                <a:lnTo>
                  <a:pt x="3188627" y="2311146"/>
                </a:lnTo>
                <a:lnTo>
                  <a:pt x="3161195" y="2311146"/>
                </a:lnTo>
                <a:lnTo>
                  <a:pt x="3161195" y="2338578"/>
                </a:lnTo>
                <a:lnTo>
                  <a:pt x="3133763" y="2338578"/>
                </a:lnTo>
                <a:lnTo>
                  <a:pt x="3133763" y="2366010"/>
                </a:lnTo>
                <a:lnTo>
                  <a:pt x="3161195" y="2366010"/>
                </a:lnTo>
                <a:lnTo>
                  <a:pt x="3161195" y="2393442"/>
                </a:lnTo>
                <a:lnTo>
                  <a:pt x="3188627" y="2393442"/>
                </a:lnTo>
                <a:close/>
                <a:moveTo>
                  <a:pt x="1581455" y="1069505"/>
                </a:moveTo>
                <a:lnTo>
                  <a:pt x="1581455" y="1101738"/>
                </a:lnTo>
                <a:lnTo>
                  <a:pt x="1549222" y="1101738"/>
                </a:lnTo>
                <a:lnTo>
                  <a:pt x="1549222" y="1133970"/>
                </a:lnTo>
                <a:lnTo>
                  <a:pt x="1581455" y="1133970"/>
                </a:lnTo>
                <a:lnTo>
                  <a:pt x="1581455" y="1166203"/>
                </a:lnTo>
                <a:lnTo>
                  <a:pt x="1613687" y="1166203"/>
                </a:lnTo>
                <a:lnTo>
                  <a:pt x="1613687" y="1133970"/>
                </a:lnTo>
                <a:lnTo>
                  <a:pt x="1645920" y="1133970"/>
                </a:lnTo>
                <a:lnTo>
                  <a:pt x="1645920" y="1101738"/>
                </a:lnTo>
                <a:lnTo>
                  <a:pt x="1613687" y="1101738"/>
                </a:lnTo>
                <a:lnTo>
                  <a:pt x="1613687" y="1069505"/>
                </a:lnTo>
                <a:lnTo>
                  <a:pt x="1581455" y="1069505"/>
                </a:lnTo>
                <a:close/>
                <a:moveTo>
                  <a:pt x="991324" y="3141993"/>
                </a:moveTo>
                <a:lnTo>
                  <a:pt x="969378" y="3141993"/>
                </a:lnTo>
                <a:lnTo>
                  <a:pt x="969378" y="3164281"/>
                </a:lnTo>
                <a:lnTo>
                  <a:pt x="947090" y="3164281"/>
                </a:lnTo>
                <a:lnTo>
                  <a:pt x="947090" y="3186227"/>
                </a:lnTo>
                <a:lnTo>
                  <a:pt x="969378" y="3186227"/>
                </a:lnTo>
                <a:lnTo>
                  <a:pt x="969378" y="3208515"/>
                </a:lnTo>
                <a:lnTo>
                  <a:pt x="991324" y="3208515"/>
                </a:lnTo>
                <a:lnTo>
                  <a:pt x="991324" y="3186227"/>
                </a:lnTo>
                <a:lnTo>
                  <a:pt x="1013612" y="3186227"/>
                </a:lnTo>
                <a:lnTo>
                  <a:pt x="1013612" y="3164281"/>
                </a:lnTo>
                <a:lnTo>
                  <a:pt x="991324" y="3164281"/>
                </a:lnTo>
                <a:lnTo>
                  <a:pt x="991324" y="3141993"/>
                </a:lnTo>
                <a:close/>
                <a:moveTo>
                  <a:pt x="1056475" y="3564446"/>
                </a:moveTo>
                <a:lnTo>
                  <a:pt x="1041387" y="3564446"/>
                </a:lnTo>
                <a:lnTo>
                  <a:pt x="1041387" y="3579190"/>
                </a:lnTo>
                <a:lnTo>
                  <a:pt x="1026643" y="3579190"/>
                </a:lnTo>
                <a:lnTo>
                  <a:pt x="1026643" y="3594278"/>
                </a:lnTo>
                <a:lnTo>
                  <a:pt x="1041387" y="3594278"/>
                </a:lnTo>
                <a:lnTo>
                  <a:pt x="1041387" y="3609023"/>
                </a:lnTo>
                <a:lnTo>
                  <a:pt x="1056475" y="3609023"/>
                </a:lnTo>
                <a:lnTo>
                  <a:pt x="1056475" y="3594278"/>
                </a:lnTo>
                <a:lnTo>
                  <a:pt x="1071220" y="3594278"/>
                </a:lnTo>
                <a:lnTo>
                  <a:pt x="1071220" y="3579190"/>
                </a:lnTo>
                <a:lnTo>
                  <a:pt x="1056475" y="3579190"/>
                </a:lnTo>
                <a:lnTo>
                  <a:pt x="1056475" y="3564446"/>
                </a:lnTo>
                <a:close/>
                <a:moveTo>
                  <a:pt x="1059218" y="3281553"/>
                </a:moveTo>
                <a:lnTo>
                  <a:pt x="1038644" y="3281553"/>
                </a:lnTo>
                <a:lnTo>
                  <a:pt x="1038644" y="3302127"/>
                </a:lnTo>
                <a:lnTo>
                  <a:pt x="1018070" y="3302127"/>
                </a:lnTo>
                <a:lnTo>
                  <a:pt x="1018070" y="3322701"/>
                </a:lnTo>
                <a:lnTo>
                  <a:pt x="1038644" y="3322701"/>
                </a:lnTo>
                <a:lnTo>
                  <a:pt x="1038644" y="3343275"/>
                </a:lnTo>
                <a:lnTo>
                  <a:pt x="1059218" y="3343275"/>
                </a:lnTo>
                <a:lnTo>
                  <a:pt x="1059218" y="3322701"/>
                </a:lnTo>
                <a:lnTo>
                  <a:pt x="1079792" y="3322701"/>
                </a:lnTo>
                <a:lnTo>
                  <a:pt x="1079792" y="3302127"/>
                </a:lnTo>
                <a:lnTo>
                  <a:pt x="1059218" y="3302127"/>
                </a:lnTo>
                <a:lnTo>
                  <a:pt x="1059218" y="3281553"/>
                </a:lnTo>
                <a:close/>
                <a:moveTo>
                  <a:pt x="988924" y="3424199"/>
                </a:moveTo>
                <a:lnTo>
                  <a:pt x="971779" y="3424199"/>
                </a:lnTo>
                <a:lnTo>
                  <a:pt x="971779" y="3441002"/>
                </a:lnTo>
                <a:lnTo>
                  <a:pt x="954976" y="3441002"/>
                </a:lnTo>
                <a:lnTo>
                  <a:pt x="954976" y="3458147"/>
                </a:lnTo>
                <a:lnTo>
                  <a:pt x="971779" y="3458147"/>
                </a:lnTo>
                <a:lnTo>
                  <a:pt x="971779" y="3474949"/>
                </a:lnTo>
                <a:lnTo>
                  <a:pt x="988924" y="3474949"/>
                </a:lnTo>
                <a:lnTo>
                  <a:pt x="988924" y="3458147"/>
                </a:lnTo>
                <a:lnTo>
                  <a:pt x="1005726" y="3458147"/>
                </a:lnTo>
                <a:lnTo>
                  <a:pt x="1005726" y="3441002"/>
                </a:lnTo>
                <a:lnTo>
                  <a:pt x="988924" y="3441002"/>
                </a:lnTo>
                <a:lnTo>
                  <a:pt x="988924" y="3424199"/>
                </a:lnTo>
                <a:close/>
                <a:moveTo>
                  <a:pt x="923430" y="3003118"/>
                </a:moveTo>
                <a:lnTo>
                  <a:pt x="900112" y="3003118"/>
                </a:lnTo>
                <a:lnTo>
                  <a:pt x="900112" y="3026435"/>
                </a:lnTo>
                <a:lnTo>
                  <a:pt x="876795" y="3026435"/>
                </a:lnTo>
                <a:lnTo>
                  <a:pt x="876795" y="3049753"/>
                </a:lnTo>
                <a:lnTo>
                  <a:pt x="900112" y="3049753"/>
                </a:lnTo>
                <a:lnTo>
                  <a:pt x="900112" y="3073070"/>
                </a:lnTo>
                <a:lnTo>
                  <a:pt x="923430" y="3073070"/>
                </a:lnTo>
                <a:lnTo>
                  <a:pt x="923430" y="3049753"/>
                </a:lnTo>
                <a:lnTo>
                  <a:pt x="946747" y="3049753"/>
                </a:lnTo>
                <a:lnTo>
                  <a:pt x="946747" y="3026435"/>
                </a:lnTo>
                <a:lnTo>
                  <a:pt x="923430" y="3026435"/>
                </a:lnTo>
                <a:lnTo>
                  <a:pt x="923430" y="3003118"/>
                </a:lnTo>
                <a:close/>
                <a:moveTo>
                  <a:pt x="1105510" y="3210916"/>
                </a:moveTo>
                <a:lnTo>
                  <a:pt x="1129513" y="3210916"/>
                </a:lnTo>
                <a:lnTo>
                  <a:pt x="1129513" y="3187256"/>
                </a:lnTo>
                <a:lnTo>
                  <a:pt x="1153173" y="3187256"/>
                </a:lnTo>
                <a:lnTo>
                  <a:pt x="1153173" y="3163253"/>
                </a:lnTo>
                <a:lnTo>
                  <a:pt x="1129513" y="3163253"/>
                </a:lnTo>
                <a:lnTo>
                  <a:pt x="1129513" y="3139592"/>
                </a:lnTo>
                <a:lnTo>
                  <a:pt x="1105510" y="3139592"/>
                </a:lnTo>
                <a:lnTo>
                  <a:pt x="1105510" y="3163253"/>
                </a:lnTo>
                <a:lnTo>
                  <a:pt x="1081849" y="3163253"/>
                </a:lnTo>
                <a:lnTo>
                  <a:pt x="1081849" y="3187256"/>
                </a:lnTo>
                <a:lnTo>
                  <a:pt x="1105510" y="3187256"/>
                </a:lnTo>
                <a:lnTo>
                  <a:pt x="1105510" y="3210916"/>
                </a:lnTo>
                <a:close/>
                <a:moveTo>
                  <a:pt x="1197064" y="3279153"/>
                </a:moveTo>
                <a:lnTo>
                  <a:pt x="1175118" y="3279153"/>
                </a:lnTo>
                <a:lnTo>
                  <a:pt x="1175118" y="3301441"/>
                </a:lnTo>
                <a:lnTo>
                  <a:pt x="1152830" y="3301441"/>
                </a:lnTo>
                <a:lnTo>
                  <a:pt x="1152830" y="3323387"/>
                </a:lnTo>
                <a:lnTo>
                  <a:pt x="1175118" y="3323387"/>
                </a:lnTo>
                <a:lnTo>
                  <a:pt x="1175118" y="3345675"/>
                </a:lnTo>
                <a:lnTo>
                  <a:pt x="1197064" y="3345675"/>
                </a:lnTo>
                <a:lnTo>
                  <a:pt x="1197064" y="3323387"/>
                </a:lnTo>
                <a:lnTo>
                  <a:pt x="1219352" y="3323387"/>
                </a:lnTo>
                <a:lnTo>
                  <a:pt x="1219352" y="3301441"/>
                </a:lnTo>
                <a:lnTo>
                  <a:pt x="1197064" y="3301441"/>
                </a:lnTo>
                <a:lnTo>
                  <a:pt x="1197064" y="3279153"/>
                </a:lnTo>
                <a:close/>
                <a:moveTo>
                  <a:pt x="1194321" y="3562045"/>
                </a:moveTo>
                <a:lnTo>
                  <a:pt x="1177861" y="3562045"/>
                </a:lnTo>
                <a:lnTo>
                  <a:pt x="1177861" y="3578504"/>
                </a:lnTo>
                <a:lnTo>
                  <a:pt x="1161402" y="3578504"/>
                </a:lnTo>
                <a:lnTo>
                  <a:pt x="1161402" y="3594964"/>
                </a:lnTo>
                <a:lnTo>
                  <a:pt x="1177861" y="3594964"/>
                </a:lnTo>
                <a:lnTo>
                  <a:pt x="1177861" y="3611423"/>
                </a:lnTo>
                <a:lnTo>
                  <a:pt x="1194321" y="3611423"/>
                </a:lnTo>
                <a:lnTo>
                  <a:pt x="1194321" y="3594964"/>
                </a:lnTo>
                <a:lnTo>
                  <a:pt x="1210780" y="3594964"/>
                </a:lnTo>
                <a:lnTo>
                  <a:pt x="1210780" y="3578504"/>
                </a:lnTo>
                <a:lnTo>
                  <a:pt x="1194321" y="3578504"/>
                </a:lnTo>
                <a:lnTo>
                  <a:pt x="1194321" y="3562045"/>
                </a:lnTo>
                <a:close/>
                <a:moveTo>
                  <a:pt x="921029" y="3284296"/>
                </a:moveTo>
                <a:lnTo>
                  <a:pt x="902513" y="3284296"/>
                </a:lnTo>
                <a:lnTo>
                  <a:pt x="902513" y="3303156"/>
                </a:lnTo>
                <a:lnTo>
                  <a:pt x="883653" y="3303156"/>
                </a:lnTo>
                <a:lnTo>
                  <a:pt x="883653" y="3321672"/>
                </a:lnTo>
                <a:lnTo>
                  <a:pt x="902513" y="3321672"/>
                </a:lnTo>
                <a:lnTo>
                  <a:pt x="902513" y="3340532"/>
                </a:lnTo>
                <a:lnTo>
                  <a:pt x="921029" y="3340532"/>
                </a:lnTo>
                <a:lnTo>
                  <a:pt x="921029" y="3321672"/>
                </a:lnTo>
                <a:lnTo>
                  <a:pt x="939889" y="3321672"/>
                </a:lnTo>
                <a:lnTo>
                  <a:pt x="939889" y="3303156"/>
                </a:lnTo>
                <a:lnTo>
                  <a:pt x="921029" y="3303156"/>
                </a:lnTo>
                <a:lnTo>
                  <a:pt x="921029" y="3284296"/>
                </a:lnTo>
                <a:close/>
                <a:moveTo>
                  <a:pt x="1123683" y="3705035"/>
                </a:moveTo>
                <a:lnTo>
                  <a:pt x="1111339" y="3705035"/>
                </a:lnTo>
                <a:lnTo>
                  <a:pt x="1111339" y="3717722"/>
                </a:lnTo>
                <a:lnTo>
                  <a:pt x="1098652" y="3717722"/>
                </a:lnTo>
                <a:lnTo>
                  <a:pt x="1098652" y="3730066"/>
                </a:lnTo>
                <a:lnTo>
                  <a:pt x="1111339" y="3730066"/>
                </a:lnTo>
                <a:lnTo>
                  <a:pt x="1111339" y="3742754"/>
                </a:lnTo>
                <a:lnTo>
                  <a:pt x="1123683" y="3742754"/>
                </a:lnTo>
                <a:lnTo>
                  <a:pt x="1123683" y="3730066"/>
                </a:lnTo>
                <a:lnTo>
                  <a:pt x="1136371" y="3730066"/>
                </a:lnTo>
                <a:lnTo>
                  <a:pt x="1136371" y="3717722"/>
                </a:lnTo>
                <a:lnTo>
                  <a:pt x="1123683" y="3717722"/>
                </a:lnTo>
                <a:lnTo>
                  <a:pt x="1123683" y="3705035"/>
                </a:lnTo>
                <a:close/>
                <a:moveTo>
                  <a:pt x="1126769" y="3421799"/>
                </a:moveTo>
                <a:lnTo>
                  <a:pt x="1108253" y="3421799"/>
                </a:lnTo>
                <a:lnTo>
                  <a:pt x="1108253" y="3440316"/>
                </a:lnTo>
                <a:lnTo>
                  <a:pt x="1089736" y="3440316"/>
                </a:lnTo>
                <a:lnTo>
                  <a:pt x="1089736" y="3458832"/>
                </a:lnTo>
                <a:lnTo>
                  <a:pt x="1108253" y="3458832"/>
                </a:lnTo>
                <a:lnTo>
                  <a:pt x="1108253" y="3477349"/>
                </a:lnTo>
                <a:lnTo>
                  <a:pt x="1126769" y="3477349"/>
                </a:lnTo>
                <a:lnTo>
                  <a:pt x="1126769" y="3458832"/>
                </a:lnTo>
                <a:lnTo>
                  <a:pt x="1145286" y="3458832"/>
                </a:lnTo>
                <a:lnTo>
                  <a:pt x="1145286" y="3440316"/>
                </a:lnTo>
                <a:lnTo>
                  <a:pt x="1126769" y="3440316"/>
                </a:lnTo>
                <a:lnTo>
                  <a:pt x="1126769" y="3421799"/>
                </a:lnTo>
                <a:close/>
                <a:moveTo>
                  <a:pt x="717004" y="2867673"/>
                </a:moveTo>
                <a:lnTo>
                  <a:pt x="695058" y="2867673"/>
                </a:lnTo>
                <a:lnTo>
                  <a:pt x="695058" y="2889961"/>
                </a:lnTo>
                <a:lnTo>
                  <a:pt x="672770" y="2889961"/>
                </a:lnTo>
                <a:lnTo>
                  <a:pt x="672770" y="2911907"/>
                </a:lnTo>
                <a:lnTo>
                  <a:pt x="695058" y="2911907"/>
                </a:lnTo>
                <a:lnTo>
                  <a:pt x="695058" y="2934195"/>
                </a:lnTo>
                <a:lnTo>
                  <a:pt x="717004" y="2934195"/>
                </a:lnTo>
                <a:lnTo>
                  <a:pt x="717004" y="2911907"/>
                </a:lnTo>
                <a:lnTo>
                  <a:pt x="739292" y="2911907"/>
                </a:lnTo>
                <a:lnTo>
                  <a:pt x="739292" y="2889961"/>
                </a:lnTo>
                <a:lnTo>
                  <a:pt x="717004" y="2889961"/>
                </a:lnTo>
                <a:lnTo>
                  <a:pt x="717004" y="2867673"/>
                </a:lnTo>
                <a:close/>
                <a:moveTo>
                  <a:pt x="714946" y="3148508"/>
                </a:moveTo>
                <a:lnTo>
                  <a:pt x="697116" y="3148508"/>
                </a:lnTo>
                <a:lnTo>
                  <a:pt x="697116" y="3166339"/>
                </a:lnTo>
                <a:lnTo>
                  <a:pt x="679285" y="3166339"/>
                </a:lnTo>
                <a:lnTo>
                  <a:pt x="679285" y="3184169"/>
                </a:lnTo>
                <a:lnTo>
                  <a:pt x="697116" y="3184169"/>
                </a:lnTo>
                <a:lnTo>
                  <a:pt x="697116" y="3202000"/>
                </a:lnTo>
                <a:lnTo>
                  <a:pt x="714946" y="3202000"/>
                </a:lnTo>
                <a:lnTo>
                  <a:pt x="714946" y="3184169"/>
                </a:lnTo>
                <a:lnTo>
                  <a:pt x="732777" y="3184169"/>
                </a:lnTo>
                <a:lnTo>
                  <a:pt x="732777" y="3166339"/>
                </a:lnTo>
                <a:lnTo>
                  <a:pt x="714946" y="3166339"/>
                </a:lnTo>
                <a:lnTo>
                  <a:pt x="714946" y="3148508"/>
                </a:lnTo>
                <a:close/>
                <a:moveTo>
                  <a:pt x="782841" y="3287382"/>
                </a:moveTo>
                <a:lnTo>
                  <a:pt x="766381" y="3287382"/>
                </a:lnTo>
                <a:lnTo>
                  <a:pt x="766381" y="3304184"/>
                </a:lnTo>
                <a:lnTo>
                  <a:pt x="749579" y="3304184"/>
                </a:lnTo>
                <a:lnTo>
                  <a:pt x="749579" y="3320644"/>
                </a:lnTo>
                <a:lnTo>
                  <a:pt x="766381" y="3320644"/>
                </a:lnTo>
                <a:lnTo>
                  <a:pt x="766381" y="3337446"/>
                </a:lnTo>
                <a:lnTo>
                  <a:pt x="782841" y="3337446"/>
                </a:lnTo>
                <a:lnTo>
                  <a:pt x="782841" y="3320644"/>
                </a:lnTo>
                <a:lnTo>
                  <a:pt x="799643" y="3320644"/>
                </a:lnTo>
                <a:lnTo>
                  <a:pt x="799643" y="3304184"/>
                </a:lnTo>
                <a:lnTo>
                  <a:pt x="782841" y="3304184"/>
                </a:lnTo>
                <a:lnTo>
                  <a:pt x="782841" y="3287382"/>
                </a:lnTo>
                <a:close/>
                <a:moveTo>
                  <a:pt x="648767" y="2729827"/>
                </a:moveTo>
                <a:lnTo>
                  <a:pt x="626135" y="2729827"/>
                </a:lnTo>
                <a:lnTo>
                  <a:pt x="626135" y="2752458"/>
                </a:lnTo>
                <a:lnTo>
                  <a:pt x="603504" y="2752458"/>
                </a:lnTo>
                <a:lnTo>
                  <a:pt x="603504" y="2775090"/>
                </a:lnTo>
                <a:lnTo>
                  <a:pt x="626135" y="2775090"/>
                </a:lnTo>
                <a:lnTo>
                  <a:pt x="626135" y="2797721"/>
                </a:lnTo>
                <a:lnTo>
                  <a:pt x="648767" y="2797721"/>
                </a:lnTo>
                <a:lnTo>
                  <a:pt x="648767" y="2775090"/>
                </a:lnTo>
                <a:lnTo>
                  <a:pt x="671398" y="2775090"/>
                </a:lnTo>
                <a:lnTo>
                  <a:pt x="671398" y="2752458"/>
                </a:lnTo>
                <a:lnTo>
                  <a:pt x="648767" y="2752458"/>
                </a:lnTo>
                <a:lnTo>
                  <a:pt x="648767" y="2729827"/>
                </a:lnTo>
                <a:close/>
                <a:moveTo>
                  <a:pt x="785241" y="3006204"/>
                </a:moveTo>
                <a:lnTo>
                  <a:pt x="763981" y="3006204"/>
                </a:lnTo>
                <a:lnTo>
                  <a:pt x="763981" y="3027464"/>
                </a:lnTo>
                <a:lnTo>
                  <a:pt x="742721" y="3027464"/>
                </a:lnTo>
                <a:lnTo>
                  <a:pt x="742721" y="3048724"/>
                </a:lnTo>
                <a:lnTo>
                  <a:pt x="763981" y="3048724"/>
                </a:lnTo>
                <a:lnTo>
                  <a:pt x="763981" y="3069984"/>
                </a:lnTo>
                <a:lnTo>
                  <a:pt x="785241" y="3069984"/>
                </a:lnTo>
                <a:lnTo>
                  <a:pt x="785241" y="3048724"/>
                </a:lnTo>
                <a:lnTo>
                  <a:pt x="806501" y="3048724"/>
                </a:lnTo>
                <a:lnTo>
                  <a:pt x="806501" y="3027464"/>
                </a:lnTo>
                <a:lnTo>
                  <a:pt x="785241" y="3027464"/>
                </a:lnTo>
                <a:lnTo>
                  <a:pt x="785241" y="3006204"/>
                </a:lnTo>
                <a:close/>
                <a:moveTo>
                  <a:pt x="850735" y="3427286"/>
                </a:moveTo>
                <a:lnTo>
                  <a:pt x="835647" y="3427286"/>
                </a:lnTo>
                <a:lnTo>
                  <a:pt x="835647" y="3442030"/>
                </a:lnTo>
                <a:lnTo>
                  <a:pt x="820903" y="3442030"/>
                </a:lnTo>
                <a:lnTo>
                  <a:pt x="820903" y="3457118"/>
                </a:lnTo>
                <a:lnTo>
                  <a:pt x="835647" y="3457118"/>
                </a:lnTo>
                <a:lnTo>
                  <a:pt x="835647" y="3471863"/>
                </a:lnTo>
                <a:lnTo>
                  <a:pt x="850735" y="3471863"/>
                </a:lnTo>
                <a:lnTo>
                  <a:pt x="850735" y="3457118"/>
                </a:lnTo>
                <a:lnTo>
                  <a:pt x="865480" y="3457118"/>
                </a:lnTo>
                <a:lnTo>
                  <a:pt x="865480" y="3442030"/>
                </a:lnTo>
                <a:lnTo>
                  <a:pt x="850735" y="3442030"/>
                </a:lnTo>
                <a:lnTo>
                  <a:pt x="850735" y="3427286"/>
                </a:lnTo>
                <a:close/>
                <a:moveTo>
                  <a:pt x="918286" y="3567189"/>
                </a:moveTo>
                <a:lnTo>
                  <a:pt x="905256" y="3567189"/>
                </a:lnTo>
                <a:lnTo>
                  <a:pt x="905256" y="3580219"/>
                </a:lnTo>
                <a:lnTo>
                  <a:pt x="892226" y="3580219"/>
                </a:lnTo>
                <a:lnTo>
                  <a:pt x="892226" y="3593249"/>
                </a:lnTo>
                <a:lnTo>
                  <a:pt x="905256" y="3593249"/>
                </a:lnTo>
                <a:lnTo>
                  <a:pt x="905256" y="3606279"/>
                </a:lnTo>
                <a:lnTo>
                  <a:pt x="918286" y="3606279"/>
                </a:lnTo>
                <a:lnTo>
                  <a:pt x="918286" y="3593249"/>
                </a:lnTo>
                <a:lnTo>
                  <a:pt x="931316" y="3593249"/>
                </a:lnTo>
                <a:lnTo>
                  <a:pt x="931316" y="3580219"/>
                </a:lnTo>
                <a:lnTo>
                  <a:pt x="918286" y="3580219"/>
                </a:lnTo>
                <a:lnTo>
                  <a:pt x="918286" y="3567189"/>
                </a:lnTo>
                <a:close/>
                <a:moveTo>
                  <a:pt x="1882178" y="3556216"/>
                </a:moveTo>
                <a:lnTo>
                  <a:pt x="1861604" y="3556216"/>
                </a:lnTo>
                <a:lnTo>
                  <a:pt x="1861604" y="3576447"/>
                </a:lnTo>
                <a:lnTo>
                  <a:pt x="1841373" y="3576447"/>
                </a:lnTo>
                <a:lnTo>
                  <a:pt x="1841373" y="3597021"/>
                </a:lnTo>
                <a:lnTo>
                  <a:pt x="1861604" y="3597021"/>
                </a:lnTo>
                <a:lnTo>
                  <a:pt x="1861604" y="3617252"/>
                </a:lnTo>
                <a:lnTo>
                  <a:pt x="1882178" y="3617252"/>
                </a:lnTo>
                <a:lnTo>
                  <a:pt x="1882178" y="3597021"/>
                </a:lnTo>
                <a:lnTo>
                  <a:pt x="1902409" y="3597021"/>
                </a:lnTo>
                <a:lnTo>
                  <a:pt x="1902409" y="3576447"/>
                </a:lnTo>
                <a:lnTo>
                  <a:pt x="1882178" y="3576447"/>
                </a:lnTo>
                <a:lnTo>
                  <a:pt x="1882178" y="3556216"/>
                </a:lnTo>
                <a:close/>
                <a:moveTo>
                  <a:pt x="830847" y="2937624"/>
                </a:moveTo>
                <a:lnTo>
                  <a:pt x="855535" y="2937624"/>
                </a:lnTo>
                <a:lnTo>
                  <a:pt x="855535" y="2913278"/>
                </a:lnTo>
                <a:lnTo>
                  <a:pt x="879881" y="2913278"/>
                </a:lnTo>
                <a:lnTo>
                  <a:pt x="879881" y="2888590"/>
                </a:lnTo>
                <a:lnTo>
                  <a:pt x="855535" y="2888590"/>
                </a:lnTo>
                <a:lnTo>
                  <a:pt x="855535" y="2864244"/>
                </a:lnTo>
                <a:lnTo>
                  <a:pt x="830847" y="2864244"/>
                </a:lnTo>
                <a:lnTo>
                  <a:pt x="830847" y="2888590"/>
                </a:lnTo>
                <a:lnTo>
                  <a:pt x="806501" y="2888590"/>
                </a:lnTo>
                <a:lnTo>
                  <a:pt x="806501" y="2913278"/>
                </a:lnTo>
                <a:lnTo>
                  <a:pt x="830847" y="2913278"/>
                </a:lnTo>
                <a:lnTo>
                  <a:pt x="830847" y="2937624"/>
                </a:lnTo>
                <a:close/>
                <a:moveTo>
                  <a:pt x="712546" y="3430029"/>
                </a:moveTo>
                <a:lnTo>
                  <a:pt x="699516" y="3430029"/>
                </a:lnTo>
                <a:lnTo>
                  <a:pt x="699516" y="3443059"/>
                </a:lnTo>
                <a:lnTo>
                  <a:pt x="686486" y="3443059"/>
                </a:lnTo>
                <a:lnTo>
                  <a:pt x="686486" y="3456089"/>
                </a:lnTo>
                <a:lnTo>
                  <a:pt x="699516" y="3456089"/>
                </a:lnTo>
                <a:lnTo>
                  <a:pt x="699516" y="3469119"/>
                </a:lnTo>
                <a:lnTo>
                  <a:pt x="712546" y="3469119"/>
                </a:lnTo>
                <a:lnTo>
                  <a:pt x="712546" y="3456089"/>
                </a:lnTo>
                <a:lnTo>
                  <a:pt x="725576" y="3456089"/>
                </a:lnTo>
                <a:lnTo>
                  <a:pt x="725576" y="3443059"/>
                </a:lnTo>
                <a:lnTo>
                  <a:pt x="712546" y="3443059"/>
                </a:lnTo>
                <a:lnTo>
                  <a:pt x="712546" y="3430029"/>
                </a:lnTo>
                <a:close/>
                <a:moveTo>
                  <a:pt x="1741246" y="3841166"/>
                </a:moveTo>
                <a:lnTo>
                  <a:pt x="1728216" y="3841166"/>
                </a:lnTo>
                <a:lnTo>
                  <a:pt x="1728216" y="3854539"/>
                </a:lnTo>
                <a:lnTo>
                  <a:pt x="1714843" y="3854539"/>
                </a:lnTo>
                <a:lnTo>
                  <a:pt x="1714843" y="3867569"/>
                </a:lnTo>
                <a:lnTo>
                  <a:pt x="1728216" y="3867569"/>
                </a:lnTo>
                <a:lnTo>
                  <a:pt x="1728216" y="3880942"/>
                </a:lnTo>
                <a:lnTo>
                  <a:pt x="1741246" y="3880942"/>
                </a:lnTo>
                <a:lnTo>
                  <a:pt x="1741246" y="3867569"/>
                </a:lnTo>
                <a:lnTo>
                  <a:pt x="1754619" y="3867569"/>
                </a:lnTo>
                <a:lnTo>
                  <a:pt x="1754619" y="3854539"/>
                </a:lnTo>
                <a:lnTo>
                  <a:pt x="1741246" y="3854539"/>
                </a:lnTo>
                <a:lnTo>
                  <a:pt x="1741246" y="3841166"/>
                </a:lnTo>
                <a:close/>
                <a:moveTo>
                  <a:pt x="1674381" y="3699205"/>
                </a:moveTo>
                <a:lnTo>
                  <a:pt x="1657921" y="3699205"/>
                </a:lnTo>
                <a:lnTo>
                  <a:pt x="1657921" y="3715664"/>
                </a:lnTo>
                <a:lnTo>
                  <a:pt x="1641462" y="3715664"/>
                </a:lnTo>
                <a:lnTo>
                  <a:pt x="1641462" y="3732124"/>
                </a:lnTo>
                <a:lnTo>
                  <a:pt x="1657921" y="3732124"/>
                </a:lnTo>
                <a:lnTo>
                  <a:pt x="1657921" y="3748583"/>
                </a:lnTo>
                <a:lnTo>
                  <a:pt x="1674381" y="3748583"/>
                </a:lnTo>
                <a:lnTo>
                  <a:pt x="1674381" y="3732124"/>
                </a:lnTo>
                <a:lnTo>
                  <a:pt x="1690840" y="3732124"/>
                </a:lnTo>
                <a:lnTo>
                  <a:pt x="1690840" y="3715664"/>
                </a:lnTo>
                <a:lnTo>
                  <a:pt x="1674381" y="3715664"/>
                </a:lnTo>
                <a:lnTo>
                  <a:pt x="1674381" y="3699205"/>
                </a:lnTo>
                <a:close/>
                <a:moveTo>
                  <a:pt x="1677467" y="3415627"/>
                </a:moveTo>
                <a:lnTo>
                  <a:pt x="1654835" y="3415627"/>
                </a:lnTo>
                <a:lnTo>
                  <a:pt x="1654835" y="3438258"/>
                </a:lnTo>
                <a:lnTo>
                  <a:pt x="1632204" y="3438258"/>
                </a:lnTo>
                <a:lnTo>
                  <a:pt x="1632204" y="3460890"/>
                </a:lnTo>
                <a:lnTo>
                  <a:pt x="1654835" y="3460890"/>
                </a:lnTo>
                <a:lnTo>
                  <a:pt x="1654835" y="3483521"/>
                </a:lnTo>
                <a:lnTo>
                  <a:pt x="1677467" y="3483521"/>
                </a:lnTo>
                <a:lnTo>
                  <a:pt x="1677467" y="3460890"/>
                </a:lnTo>
                <a:lnTo>
                  <a:pt x="1700098" y="3460890"/>
                </a:lnTo>
                <a:lnTo>
                  <a:pt x="1700098" y="3438258"/>
                </a:lnTo>
                <a:lnTo>
                  <a:pt x="1677467" y="3438258"/>
                </a:lnTo>
                <a:lnTo>
                  <a:pt x="1677467" y="3415627"/>
                </a:lnTo>
                <a:close/>
                <a:moveTo>
                  <a:pt x="1604086" y="3841852"/>
                </a:moveTo>
                <a:lnTo>
                  <a:pt x="1591056" y="3841852"/>
                </a:lnTo>
                <a:lnTo>
                  <a:pt x="1591056" y="3854539"/>
                </a:lnTo>
                <a:lnTo>
                  <a:pt x="1578369" y="3854539"/>
                </a:lnTo>
                <a:lnTo>
                  <a:pt x="1578369" y="3867569"/>
                </a:lnTo>
                <a:lnTo>
                  <a:pt x="1591056" y="3867569"/>
                </a:lnTo>
                <a:lnTo>
                  <a:pt x="1591056" y="3880256"/>
                </a:lnTo>
                <a:lnTo>
                  <a:pt x="1604086" y="3880256"/>
                </a:lnTo>
                <a:lnTo>
                  <a:pt x="1604086" y="3867569"/>
                </a:lnTo>
                <a:lnTo>
                  <a:pt x="1616773" y="3867569"/>
                </a:lnTo>
                <a:lnTo>
                  <a:pt x="1616773" y="3854539"/>
                </a:lnTo>
                <a:lnTo>
                  <a:pt x="1604086" y="3854539"/>
                </a:lnTo>
                <a:lnTo>
                  <a:pt x="1604086" y="3841852"/>
                </a:lnTo>
                <a:close/>
                <a:moveTo>
                  <a:pt x="1607172" y="3557588"/>
                </a:moveTo>
                <a:lnTo>
                  <a:pt x="1587970" y="3557588"/>
                </a:lnTo>
                <a:lnTo>
                  <a:pt x="1587970" y="3577133"/>
                </a:lnTo>
                <a:lnTo>
                  <a:pt x="1568425" y="3577133"/>
                </a:lnTo>
                <a:lnTo>
                  <a:pt x="1568425" y="3596335"/>
                </a:lnTo>
                <a:lnTo>
                  <a:pt x="1587970" y="3596335"/>
                </a:lnTo>
                <a:lnTo>
                  <a:pt x="1587970" y="3615881"/>
                </a:lnTo>
                <a:lnTo>
                  <a:pt x="1607172" y="3615881"/>
                </a:lnTo>
                <a:lnTo>
                  <a:pt x="1607172" y="3596335"/>
                </a:lnTo>
                <a:lnTo>
                  <a:pt x="1626718" y="3596335"/>
                </a:lnTo>
                <a:lnTo>
                  <a:pt x="1626718" y="3577133"/>
                </a:lnTo>
                <a:lnTo>
                  <a:pt x="1607172" y="3577133"/>
                </a:lnTo>
                <a:lnTo>
                  <a:pt x="1607172" y="3557588"/>
                </a:lnTo>
                <a:close/>
                <a:moveTo>
                  <a:pt x="1539964" y="3416313"/>
                </a:moveTo>
                <a:lnTo>
                  <a:pt x="1518018" y="3416313"/>
                </a:lnTo>
                <a:lnTo>
                  <a:pt x="1518018" y="3438601"/>
                </a:lnTo>
                <a:lnTo>
                  <a:pt x="1495730" y="3438601"/>
                </a:lnTo>
                <a:lnTo>
                  <a:pt x="1495730" y="3460547"/>
                </a:lnTo>
                <a:lnTo>
                  <a:pt x="1518018" y="3460547"/>
                </a:lnTo>
                <a:lnTo>
                  <a:pt x="1518018" y="3482835"/>
                </a:lnTo>
                <a:lnTo>
                  <a:pt x="1539964" y="3482835"/>
                </a:lnTo>
                <a:lnTo>
                  <a:pt x="1539964" y="3460547"/>
                </a:lnTo>
                <a:lnTo>
                  <a:pt x="1562252" y="3460547"/>
                </a:lnTo>
                <a:lnTo>
                  <a:pt x="1562252" y="3438601"/>
                </a:lnTo>
                <a:lnTo>
                  <a:pt x="1539964" y="3438601"/>
                </a:lnTo>
                <a:lnTo>
                  <a:pt x="1539964" y="3416313"/>
                </a:lnTo>
                <a:close/>
                <a:moveTo>
                  <a:pt x="1878749" y="3840480"/>
                </a:moveTo>
                <a:lnTo>
                  <a:pt x="1865033" y="3840480"/>
                </a:lnTo>
                <a:lnTo>
                  <a:pt x="1865033" y="3854196"/>
                </a:lnTo>
                <a:lnTo>
                  <a:pt x="1851317" y="3854196"/>
                </a:lnTo>
                <a:lnTo>
                  <a:pt x="1851317" y="3867912"/>
                </a:lnTo>
                <a:lnTo>
                  <a:pt x="1865033" y="3867912"/>
                </a:lnTo>
                <a:lnTo>
                  <a:pt x="1865033" y="3881628"/>
                </a:lnTo>
                <a:lnTo>
                  <a:pt x="1878749" y="3881628"/>
                </a:lnTo>
                <a:lnTo>
                  <a:pt x="1878749" y="3867912"/>
                </a:lnTo>
                <a:lnTo>
                  <a:pt x="1892465" y="3867912"/>
                </a:lnTo>
                <a:lnTo>
                  <a:pt x="1892465" y="3854196"/>
                </a:lnTo>
                <a:lnTo>
                  <a:pt x="1878749" y="3854196"/>
                </a:lnTo>
                <a:lnTo>
                  <a:pt x="1878749" y="3840480"/>
                </a:lnTo>
                <a:close/>
                <a:moveTo>
                  <a:pt x="1744675" y="3556902"/>
                </a:moveTo>
                <a:lnTo>
                  <a:pt x="1724787" y="3556902"/>
                </a:lnTo>
                <a:lnTo>
                  <a:pt x="1724787" y="3576790"/>
                </a:lnTo>
                <a:lnTo>
                  <a:pt x="1704899" y="3576790"/>
                </a:lnTo>
                <a:lnTo>
                  <a:pt x="1704899" y="3596678"/>
                </a:lnTo>
                <a:lnTo>
                  <a:pt x="1724787" y="3596678"/>
                </a:lnTo>
                <a:lnTo>
                  <a:pt x="1724787" y="3616566"/>
                </a:lnTo>
                <a:lnTo>
                  <a:pt x="1744675" y="3616566"/>
                </a:lnTo>
                <a:lnTo>
                  <a:pt x="1744675" y="3596678"/>
                </a:lnTo>
                <a:lnTo>
                  <a:pt x="1764563" y="3596678"/>
                </a:lnTo>
                <a:lnTo>
                  <a:pt x="1764563" y="3576790"/>
                </a:lnTo>
                <a:lnTo>
                  <a:pt x="1744675" y="3576790"/>
                </a:lnTo>
                <a:lnTo>
                  <a:pt x="1744675" y="3556902"/>
                </a:lnTo>
                <a:close/>
                <a:moveTo>
                  <a:pt x="1814970" y="3414598"/>
                </a:moveTo>
                <a:lnTo>
                  <a:pt x="1791652" y="3414598"/>
                </a:lnTo>
                <a:lnTo>
                  <a:pt x="1791652" y="3437915"/>
                </a:lnTo>
                <a:lnTo>
                  <a:pt x="1768335" y="3437915"/>
                </a:lnTo>
                <a:lnTo>
                  <a:pt x="1768335" y="3461233"/>
                </a:lnTo>
                <a:lnTo>
                  <a:pt x="1791652" y="3461233"/>
                </a:lnTo>
                <a:lnTo>
                  <a:pt x="1791652" y="3484550"/>
                </a:lnTo>
                <a:lnTo>
                  <a:pt x="1814970" y="3484550"/>
                </a:lnTo>
                <a:lnTo>
                  <a:pt x="1814970" y="3461233"/>
                </a:lnTo>
                <a:lnTo>
                  <a:pt x="1838287" y="3461233"/>
                </a:lnTo>
                <a:lnTo>
                  <a:pt x="1838287" y="3437915"/>
                </a:lnTo>
                <a:lnTo>
                  <a:pt x="1814970" y="3437915"/>
                </a:lnTo>
                <a:lnTo>
                  <a:pt x="1814970" y="3414598"/>
                </a:lnTo>
                <a:close/>
                <a:moveTo>
                  <a:pt x="1811884" y="3698519"/>
                </a:moveTo>
                <a:lnTo>
                  <a:pt x="1794739" y="3698519"/>
                </a:lnTo>
                <a:lnTo>
                  <a:pt x="1794739" y="3715322"/>
                </a:lnTo>
                <a:lnTo>
                  <a:pt x="1777936" y="3715322"/>
                </a:lnTo>
                <a:lnTo>
                  <a:pt x="1777936" y="3732467"/>
                </a:lnTo>
                <a:lnTo>
                  <a:pt x="1794739" y="3732467"/>
                </a:lnTo>
                <a:lnTo>
                  <a:pt x="1794739" y="3749269"/>
                </a:lnTo>
                <a:lnTo>
                  <a:pt x="1811884" y="3749269"/>
                </a:lnTo>
                <a:lnTo>
                  <a:pt x="1811884" y="3732467"/>
                </a:lnTo>
                <a:lnTo>
                  <a:pt x="1828686" y="3732467"/>
                </a:lnTo>
                <a:lnTo>
                  <a:pt x="1828686" y="3715322"/>
                </a:lnTo>
                <a:lnTo>
                  <a:pt x="1811884" y="3715322"/>
                </a:lnTo>
                <a:lnTo>
                  <a:pt x="1811884" y="3698519"/>
                </a:lnTo>
                <a:close/>
                <a:moveTo>
                  <a:pt x="1402461" y="3417684"/>
                </a:moveTo>
                <a:lnTo>
                  <a:pt x="1381201" y="3417684"/>
                </a:lnTo>
                <a:lnTo>
                  <a:pt x="1381201" y="3438944"/>
                </a:lnTo>
                <a:lnTo>
                  <a:pt x="1359941" y="3438944"/>
                </a:lnTo>
                <a:lnTo>
                  <a:pt x="1359941" y="3460204"/>
                </a:lnTo>
                <a:lnTo>
                  <a:pt x="1381201" y="3460204"/>
                </a:lnTo>
                <a:lnTo>
                  <a:pt x="1381201" y="3481464"/>
                </a:lnTo>
                <a:lnTo>
                  <a:pt x="1402461" y="3481464"/>
                </a:lnTo>
                <a:lnTo>
                  <a:pt x="1402461" y="3460204"/>
                </a:lnTo>
                <a:lnTo>
                  <a:pt x="1423721" y="3460204"/>
                </a:lnTo>
                <a:lnTo>
                  <a:pt x="1423721" y="3438944"/>
                </a:lnTo>
                <a:lnTo>
                  <a:pt x="1402461" y="3438944"/>
                </a:lnTo>
                <a:lnTo>
                  <a:pt x="1402461" y="3417684"/>
                </a:lnTo>
                <a:close/>
                <a:moveTo>
                  <a:pt x="1334910" y="3277438"/>
                </a:moveTo>
                <a:lnTo>
                  <a:pt x="1311592" y="3277438"/>
                </a:lnTo>
                <a:lnTo>
                  <a:pt x="1311592" y="3300755"/>
                </a:lnTo>
                <a:lnTo>
                  <a:pt x="1288275" y="3300755"/>
                </a:lnTo>
                <a:lnTo>
                  <a:pt x="1288275" y="3324073"/>
                </a:lnTo>
                <a:lnTo>
                  <a:pt x="1311592" y="3324073"/>
                </a:lnTo>
                <a:lnTo>
                  <a:pt x="1311592" y="3347390"/>
                </a:lnTo>
                <a:lnTo>
                  <a:pt x="1334910" y="3347390"/>
                </a:lnTo>
                <a:lnTo>
                  <a:pt x="1334910" y="3324073"/>
                </a:lnTo>
                <a:lnTo>
                  <a:pt x="1358227" y="3324073"/>
                </a:lnTo>
                <a:lnTo>
                  <a:pt x="1358227" y="3300755"/>
                </a:lnTo>
                <a:lnTo>
                  <a:pt x="1334910" y="3300755"/>
                </a:lnTo>
                <a:lnTo>
                  <a:pt x="1334910" y="3277438"/>
                </a:lnTo>
                <a:close/>
                <a:moveTo>
                  <a:pt x="1399375" y="3701263"/>
                </a:moveTo>
                <a:lnTo>
                  <a:pt x="1384287" y="3701263"/>
                </a:lnTo>
                <a:lnTo>
                  <a:pt x="1384287" y="3716350"/>
                </a:lnTo>
                <a:lnTo>
                  <a:pt x="1369200" y="3716350"/>
                </a:lnTo>
                <a:lnTo>
                  <a:pt x="1369200" y="3731438"/>
                </a:lnTo>
                <a:lnTo>
                  <a:pt x="1384287" y="3731438"/>
                </a:lnTo>
                <a:lnTo>
                  <a:pt x="1384287" y="3746525"/>
                </a:lnTo>
                <a:lnTo>
                  <a:pt x="1399375" y="3746525"/>
                </a:lnTo>
                <a:lnTo>
                  <a:pt x="1399375" y="3731438"/>
                </a:lnTo>
                <a:lnTo>
                  <a:pt x="1414462" y="3731438"/>
                </a:lnTo>
                <a:lnTo>
                  <a:pt x="1414462" y="3716350"/>
                </a:lnTo>
                <a:lnTo>
                  <a:pt x="1399375" y="3716350"/>
                </a:lnTo>
                <a:lnTo>
                  <a:pt x="1399375" y="3701263"/>
                </a:lnTo>
                <a:close/>
                <a:moveTo>
                  <a:pt x="1332166" y="3560331"/>
                </a:moveTo>
                <a:lnTo>
                  <a:pt x="1314336" y="3560331"/>
                </a:lnTo>
                <a:lnTo>
                  <a:pt x="1314336" y="3577819"/>
                </a:lnTo>
                <a:lnTo>
                  <a:pt x="1296848" y="3577819"/>
                </a:lnTo>
                <a:lnTo>
                  <a:pt x="1296848" y="3595649"/>
                </a:lnTo>
                <a:lnTo>
                  <a:pt x="1314336" y="3595649"/>
                </a:lnTo>
                <a:lnTo>
                  <a:pt x="1314336" y="3613137"/>
                </a:lnTo>
                <a:lnTo>
                  <a:pt x="1332166" y="3613137"/>
                </a:lnTo>
                <a:lnTo>
                  <a:pt x="1332166" y="3595649"/>
                </a:lnTo>
                <a:lnTo>
                  <a:pt x="1349654" y="3595649"/>
                </a:lnTo>
                <a:lnTo>
                  <a:pt x="1349654" y="3577819"/>
                </a:lnTo>
                <a:lnTo>
                  <a:pt x="1332166" y="3577819"/>
                </a:lnTo>
                <a:lnTo>
                  <a:pt x="1332166" y="3560331"/>
                </a:lnTo>
                <a:close/>
                <a:moveTo>
                  <a:pt x="1264615" y="3419399"/>
                </a:moveTo>
                <a:lnTo>
                  <a:pt x="1244727" y="3419399"/>
                </a:lnTo>
                <a:lnTo>
                  <a:pt x="1244727" y="3439630"/>
                </a:lnTo>
                <a:lnTo>
                  <a:pt x="1224496" y="3439630"/>
                </a:lnTo>
                <a:lnTo>
                  <a:pt x="1224496" y="3459518"/>
                </a:lnTo>
                <a:lnTo>
                  <a:pt x="1244727" y="3459518"/>
                </a:lnTo>
                <a:lnTo>
                  <a:pt x="1244727" y="3479749"/>
                </a:lnTo>
                <a:lnTo>
                  <a:pt x="1264615" y="3479749"/>
                </a:lnTo>
                <a:lnTo>
                  <a:pt x="1264615" y="3459518"/>
                </a:lnTo>
                <a:lnTo>
                  <a:pt x="1284846" y="3459518"/>
                </a:lnTo>
                <a:lnTo>
                  <a:pt x="1284846" y="3439630"/>
                </a:lnTo>
                <a:lnTo>
                  <a:pt x="1264615" y="3439630"/>
                </a:lnTo>
                <a:lnTo>
                  <a:pt x="1264615" y="3419399"/>
                </a:lnTo>
                <a:close/>
                <a:moveTo>
                  <a:pt x="1536878" y="3699891"/>
                </a:moveTo>
                <a:lnTo>
                  <a:pt x="1521104" y="3699891"/>
                </a:lnTo>
                <a:lnTo>
                  <a:pt x="1521104" y="3716007"/>
                </a:lnTo>
                <a:lnTo>
                  <a:pt x="1504988" y="3716007"/>
                </a:lnTo>
                <a:lnTo>
                  <a:pt x="1504988" y="3731781"/>
                </a:lnTo>
                <a:lnTo>
                  <a:pt x="1521104" y="3731781"/>
                </a:lnTo>
                <a:lnTo>
                  <a:pt x="1521104" y="3747897"/>
                </a:lnTo>
                <a:lnTo>
                  <a:pt x="1536878" y="3747897"/>
                </a:lnTo>
                <a:lnTo>
                  <a:pt x="1536878" y="3731781"/>
                </a:lnTo>
                <a:lnTo>
                  <a:pt x="1552994" y="3731781"/>
                </a:lnTo>
                <a:lnTo>
                  <a:pt x="1552994" y="3716007"/>
                </a:lnTo>
                <a:lnTo>
                  <a:pt x="1536878" y="3716007"/>
                </a:lnTo>
                <a:lnTo>
                  <a:pt x="1536878" y="3699891"/>
                </a:lnTo>
                <a:close/>
                <a:moveTo>
                  <a:pt x="1466583" y="3842880"/>
                </a:moveTo>
                <a:lnTo>
                  <a:pt x="1454239" y="3842880"/>
                </a:lnTo>
                <a:lnTo>
                  <a:pt x="1454239" y="3854882"/>
                </a:lnTo>
                <a:lnTo>
                  <a:pt x="1442237" y="3854882"/>
                </a:lnTo>
                <a:lnTo>
                  <a:pt x="1442237" y="3867226"/>
                </a:lnTo>
                <a:lnTo>
                  <a:pt x="1454239" y="3867226"/>
                </a:lnTo>
                <a:lnTo>
                  <a:pt x="1454239" y="3879228"/>
                </a:lnTo>
                <a:lnTo>
                  <a:pt x="1466583" y="3879228"/>
                </a:lnTo>
                <a:lnTo>
                  <a:pt x="1466583" y="3867226"/>
                </a:lnTo>
                <a:lnTo>
                  <a:pt x="1478585" y="3867226"/>
                </a:lnTo>
                <a:lnTo>
                  <a:pt x="1478585" y="3854882"/>
                </a:lnTo>
                <a:lnTo>
                  <a:pt x="1466583" y="3854882"/>
                </a:lnTo>
                <a:lnTo>
                  <a:pt x="1466583" y="3842880"/>
                </a:lnTo>
                <a:close/>
                <a:moveTo>
                  <a:pt x="1261529" y="3703320"/>
                </a:moveTo>
                <a:lnTo>
                  <a:pt x="1247813" y="3703320"/>
                </a:lnTo>
                <a:lnTo>
                  <a:pt x="1247813" y="3717036"/>
                </a:lnTo>
                <a:lnTo>
                  <a:pt x="1234097" y="3717036"/>
                </a:lnTo>
                <a:lnTo>
                  <a:pt x="1234097" y="3730752"/>
                </a:lnTo>
                <a:lnTo>
                  <a:pt x="1247813" y="3730752"/>
                </a:lnTo>
                <a:lnTo>
                  <a:pt x="1247813" y="3744468"/>
                </a:lnTo>
                <a:lnTo>
                  <a:pt x="1261529" y="3744468"/>
                </a:lnTo>
                <a:lnTo>
                  <a:pt x="1261529" y="3730752"/>
                </a:lnTo>
                <a:lnTo>
                  <a:pt x="1275245" y="3730752"/>
                </a:lnTo>
                <a:lnTo>
                  <a:pt x="1275245" y="3717036"/>
                </a:lnTo>
                <a:lnTo>
                  <a:pt x="1261529" y="3717036"/>
                </a:lnTo>
                <a:lnTo>
                  <a:pt x="1261529" y="3703320"/>
                </a:lnTo>
                <a:close/>
                <a:moveTo>
                  <a:pt x="1469669" y="3558616"/>
                </a:moveTo>
                <a:lnTo>
                  <a:pt x="1451153" y="3558616"/>
                </a:lnTo>
                <a:lnTo>
                  <a:pt x="1451153" y="3577476"/>
                </a:lnTo>
                <a:lnTo>
                  <a:pt x="1432293" y="3577476"/>
                </a:lnTo>
                <a:lnTo>
                  <a:pt x="1432293" y="3595992"/>
                </a:lnTo>
                <a:lnTo>
                  <a:pt x="1451153" y="3595992"/>
                </a:lnTo>
                <a:lnTo>
                  <a:pt x="1451153" y="3614852"/>
                </a:lnTo>
                <a:lnTo>
                  <a:pt x="1469669" y="3614852"/>
                </a:lnTo>
                <a:lnTo>
                  <a:pt x="1469669" y="3595992"/>
                </a:lnTo>
                <a:lnTo>
                  <a:pt x="1488529" y="3595992"/>
                </a:lnTo>
                <a:lnTo>
                  <a:pt x="1488529" y="3577476"/>
                </a:lnTo>
                <a:lnTo>
                  <a:pt x="1469669" y="3577476"/>
                </a:lnTo>
                <a:lnTo>
                  <a:pt x="1469669" y="3558616"/>
                </a:lnTo>
                <a:close/>
                <a:moveTo>
                  <a:pt x="1448067" y="3349104"/>
                </a:moveTo>
                <a:lnTo>
                  <a:pt x="1472755" y="3349104"/>
                </a:lnTo>
                <a:lnTo>
                  <a:pt x="1472755" y="3324758"/>
                </a:lnTo>
                <a:lnTo>
                  <a:pt x="1497101" y="3324758"/>
                </a:lnTo>
                <a:lnTo>
                  <a:pt x="1497101" y="3300070"/>
                </a:lnTo>
                <a:lnTo>
                  <a:pt x="1472755" y="3300070"/>
                </a:lnTo>
                <a:lnTo>
                  <a:pt x="1472755" y="3275724"/>
                </a:lnTo>
                <a:lnTo>
                  <a:pt x="1448067" y="3275724"/>
                </a:lnTo>
                <a:lnTo>
                  <a:pt x="1448067" y="3300070"/>
                </a:lnTo>
                <a:lnTo>
                  <a:pt x="1423721" y="3300070"/>
                </a:lnTo>
                <a:lnTo>
                  <a:pt x="1423721" y="3324758"/>
                </a:lnTo>
                <a:lnTo>
                  <a:pt x="1448067" y="3324758"/>
                </a:lnTo>
                <a:lnTo>
                  <a:pt x="1448067" y="3349104"/>
                </a:lnTo>
                <a:close/>
                <a:moveTo>
                  <a:pt x="853135" y="3145079"/>
                </a:moveTo>
                <a:lnTo>
                  <a:pt x="833247" y="3145079"/>
                </a:lnTo>
                <a:lnTo>
                  <a:pt x="833247" y="3165310"/>
                </a:lnTo>
                <a:lnTo>
                  <a:pt x="813016" y="3165310"/>
                </a:lnTo>
                <a:lnTo>
                  <a:pt x="813016" y="3185198"/>
                </a:lnTo>
                <a:lnTo>
                  <a:pt x="833247" y="3185198"/>
                </a:lnTo>
                <a:lnTo>
                  <a:pt x="833247" y="3205429"/>
                </a:lnTo>
                <a:lnTo>
                  <a:pt x="853135" y="3205429"/>
                </a:lnTo>
                <a:lnTo>
                  <a:pt x="853135" y="3185198"/>
                </a:lnTo>
                <a:lnTo>
                  <a:pt x="873366" y="3185198"/>
                </a:lnTo>
                <a:lnTo>
                  <a:pt x="873366" y="3165310"/>
                </a:lnTo>
                <a:lnTo>
                  <a:pt x="853135" y="3165310"/>
                </a:lnTo>
                <a:lnTo>
                  <a:pt x="853135" y="3145079"/>
                </a:lnTo>
                <a:close/>
                <a:moveTo>
                  <a:pt x="233172" y="2742514"/>
                </a:moveTo>
                <a:lnTo>
                  <a:pt x="218770" y="2742514"/>
                </a:lnTo>
                <a:lnTo>
                  <a:pt x="218770" y="2756573"/>
                </a:lnTo>
                <a:lnTo>
                  <a:pt x="204711" y="2756573"/>
                </a:lnTo>
                <a:lnTo>
                  <a:pt x="204711" y="2770975"/>
                </a:lnTo>
                <a:lnTo>
                  <a:pt x="218770" y="2770975"/>
                </a:lnTo>
                <a:lnTo>
                  <a:pt x="218770" y="2785034"/>
                </a:lnTo>
                <a:lnTo>
                  <a:pt x="233172" y="2785034"/>
                </a:lnTo>
                <a:lnTo>
                  <a:pt x="233172" y="2770975"/>
                </a:lnTo>
                <a:lnTo>
                  <a:pt x="247231" y="2770975"/>
                </a:lnTo>
                <a:lnTo>
                  <a:pt x="247231" y="2756573"/>
                </a:lnTo>
                <a:lnTo>
                  <a:pt x="233172" y="2756573"/>
                </a:lnTo>
                <a:lnTo>
                  <a:pt x="233172" y="2742514"/>
                </a:lnTo>
                <a:close/>
                <a:moveTo>
                  <a:pt x="234201" y="2464422"/>
                </a:moveTo>
                <a:lnTo>
                  <a:pt x="217742" y="2464422"/>
                </a:lnTo>
                <a:lnTo>
                  <a:pt x="217742" y="2481224"/>
                </a:lnTo>
                <a:lnTo>
                  <a:pt x="200939" y="2481224"/>
                </a:lnTo>
                <a:lnTo>
                  <a:pt x="200939" y="2497684"/>
                </a:lnTo>
                <a:lnTo>
                  <a:pt x="217742" y="2497684"/>
                </a:lnTo>
                <a:lnTo>
                  <a:pt x="217742" y="2514486"/>
                </a:lnTo>
                <a:lnTo>
                  <a:pt x="234201" y="2514486"/>
                </a:lnTo>
                <a:lnTo>
                  <a:pt x="234201" y="2497684"/>
                </a:lnTo>
                <a:lnTo>
                  <a:pt x="251003" y="2497684"/>
                </a:lnTo>
                <a:lnTo>
                  <a:pt x="251003" y="2481224"/>
                </a:lnTo>
                <a:lnTo>
                  <a:pt x="234201" y="2481224"/>
                </a:lnTo>
                <a:lnTo>
                  <a:pt x="234201" y="2464422"/>
                </a:lnTo>
                <a:close/>
                <a:moveTo>
                  <a:pt x="165278" y="2328634"/>
                </a:moveTo>
                <a:lnTo>
                  <a:pt x="149504" y="2328634"/>
                </a:lnTo>
                <a:lnTo>
                  <a:pt x="149504" y="2344407"/>
                </a:lnTo>
                <a:lnTo>
                  <a:pt x="133731" y="2344407"/>
                </a:lnTo>
                <a:lnTo>
                  <a:pt x="133731" y="2360181"/>
                </a:lnTo>
                <a:lnTo>
                  <a:pt x="149504" y="2360181"/>
                </a:lnTo>
                <a:lnTo>
                  <a:pt x="149504" y="2375954"/>
                </a:lnTo>
                <a:lnTo>
                  <a:pt x="165278" y="2375954"/>
                </a:lnTo>
                <a:lnTo>
                  <a:pt x="165278" y="2360181"/>
                </a:lnTo>
                <a:lnTo>
                  <a:pt x="181051" y="2360181"/>
                </a:lnTo>
                <a:lnTo>
                  <a:pt x="181051" y="2344407"/>
                </a:lnTo>
                <a:lnTo>
                  <a:pt x="165278" y="2344407"/>
                </a:lnTo>
                <a:lnTo>
                  <a:pt x="165278" y="2328634"/>
                </a:lnTo>
                <a:close/>
                <a:moveTo>
                  <a:pt x="165964" y="2052599"/>
                </a:moveTo>
                <a:lnTo>
                  <a:pt x="148819" y="2052599"/>
                </a:lnTo>
                <a:lnTo>
                  <a:pt x="148819" y="2069402"/>
                </a:lnTo>
                <a:lnTo>
                  <a:pt x="132017" y="2069402"/>
                </a:lnTo>
                <a:lnTo>
                  <a:pt x="132017" y="2086547"/>
                </a:lnTo>
                <a:lnTo>
                  <a:pt x="148819" y="2086547"/>
                </a:lnTo>
                <a:lnTo>
                  <a:pt x="148819" y="2103349"/>
                </a:lnTo>
                <a:lnTo>
                  <a:pt x="165964" y="2103349"/>
                </a:lnTo>
                <a:lnTo>
                  <a:pt x="165964" y="2086547"/>
                </a:lnTo>
                <a:lnTo>
                  <a:pt x="182766" y="2086547"/>
                </a:lnTo>
                <a:lnTo>
                  <a:pt x="182766" y="2069402"/>
                </a:lnTo>
                <a:lnTo>
                  <a:pt x="165964" y="2069402"/>
                </a:lnTo>
                <a:lnTo>
                  <a:pt x="165964" y="2052599"/>
                </a:lnTo>
                <a:close/>
                <a:moveTo>
                  <a:pt x="165964" y="1778279"/>
                </a:moveTo>
                <a:lnTo>
                  <a:pt x="148819" y="1778279"/>
                </a:lnTo>
                <a:lnTo>
                  <a:pt x="148819" y="1795082"/>
                </a:lnTo>
                <a:lnTo>
                  <a:pt x="132017" y="1795082"/>
                </a:lnTo>
                <a:lnTo>
                  <a:pt x="132017" y="1812227"/>
                </a:lnTo>
                <a:lnTo>
                  <a:pt x="148819" y="1812227"/>
                </a:lnTo>
                <a:lnTo>
                  <a:pt x="148819" y="1829029"/>
                </a:lnTo>
                <a:lnTo>
                  <a:pt x="165964" y="1829029"/>
                </a:lnTo>
                <a:lnTo>
                  <a:pt x="165964" y="1812227"/>
                </a:lnTo>
                <a:lnTo>
                  <a:pt x="182766" y="1812227"/>
                </a:lnTo>
                <a:lnTo>
                  <a:pt x="182766" y="1795082"/>
                </a:lnTo>
                <a:lnTo>
                  <a:pt x="165964" y="1795082"/>
                </a:lnTo>
                <a:lnTo>
                  <a:pt x="165964" y="1778279"/>
                </a:lnTo>
                <a:close/>
                <a:moveTo>
                  <a:pt x="304495" y="2047799"/>
                </a:moveTo>
                <a:lnTo>
                  <a:pt x="284607" y="2047799"/>
                </a:lnTo>
                <a:lnTo>
                  <a:pt x="284607" y="2068030"/>
                </a:lnTo>
                <a:lnTo>
                  <a:pt x="264376" y="2068030"/>
                </a:lnTo>
                <a:lnTo>
                  <a:pt x="264376" y="2087918"/>
                </a:lnTo>
                <a:lnTo>
                  <a:pt x="284607" y="2087918"/>
                </a:lnTo>
                <a:lnTo>
                  <a:pt x="284607" y="2108149"/>
                </a:lnTo>
                <a:lnTo>
                  <a:pt x="304495" y="2108149"/>
                </a:lnTo>
                <a:lnTo>
                  <a:pt x="304495" y="2087918"/>
                </a:lnTo>
                <a:lnTo>
                  <a:pt x="324726" y="2087918"/>
                </a:lnTo>
                <a:lnTo>
                  <a:pt x="324726" y="2068030"/>
                </a:lnTo>
                <a:lnTo>
                  <a:pt x="304495" y="2068030"/>
                </a:lnTo>
                <a:lnTo>
                  <a:pt x="304495" y="2047799"/>
                </a:lnTo>
                <a:close/>
                <a:moveTo>
                  <a:pt x="304152" y="2323833"/>
                </a:moveTo>
                <a:lnTo>
                  <a:pt x="284950" y="2323833"/>
                </a:lnTo>
                <a:lnTo>
                  <a:pt x="284950" y="2342693"/>
                </a:lnTo>
                <a:lnTo>
                  <a:pt x="266090" y="2342693"/>
                </a:lnTo>
                <a:lnTo>
                  <a:pt x="266090" y="2361895"/>
                </a:lnTo>
                <a:lnTo>
                  <a:pt x="284950" y="2361895"/>
                </a:lnTo>
                <a:lnTo>
                  <a:pt x="284950" y="2380755"/>
                </a:lnTo>
                <a:lnTo>
                  <a:pt x="304152" y="2380755"/>
                </a:lnTo>
                <a:lnTo>
                  <a:pt x="304152" y="2361895"/>
                </a:lnTo>
                <a:lnTo>
                  <a:pt x="323012" y="2361895"/>
                </a:lnTo>
                <a:lnTo>
                  <a:pt x="323012" y="2342693"/>
                </a:lnTo>
                <a:lnTo>
                  <a:pt x="304152" y="2342693"/>
                </a:lnTo>
                <a:lnTo>
                  <a:pt x="304152" y="2323833"/>
                </a:lnTo>
                <a:close/>
                <a:moveTo>
                  <a:pt x="303124" y="2600897"/>
                </a:moveTo>
                <a:lnTo>
                  <a:pt x="285979" y="2600897"/>
                </a:lnTo>
                <a:lnTo>
                  <a:pt x="285979" y="2618042"/>
                </a:lnTo>
                <a:lnTo>
                  <a:pt x="268834" y="2618042"/>
                </a:lnTo>
                <a:lnTo>
                  <a:pt x="268834" y="2635187"/>
                </a:lnTo>
                <a:lnTo>
                  <a:pt x="285979" y="2635187"/>
                </a:lnTo>
                <a:lnTo>
                  <a:pt x="285979" y="2652332"/>
                </a:lnTo>
                <a:lnTo>
                  <a:pt x="303124" y="2652332"/>
                </a:lnTo>
                <a:lnTo>
                  <a:pt x="303124" y="2635187"/>
                </a:lnTo>
                <a:lnTo>
                  <a:pt x="320269" y="2635187"/>
                </a:lnTo>
                <a:lnTo>
                  <a:pt x="320269" y="2618042"/>
                </a:lnTo>
                <a:lnTo>
                  <a:pt x="303124" y="2618042"/>
                </a:lnTo>
                <a:lnTo>
                  <a:pt x="303124" y="2600897"/>
                </a:lnTo>
                <a:close/>
                <a:moveTo>
                  <a:pt x="235229" y="1912696"/>
                </a:moveTo>
                <a:lnTo>
                  <a:pt x="216713" y="1912696"/>
                </a:lnTo>
                <a:lnTo>
                  <a:pt x="216713" y="1931556"/>
                </a:lnTo>
                <a:lnTo>
                  <a:pt x="197853" y="1931556"/>
                </a:lnTo>
                <a:lnTo>
                  <a:pt x="197853" y="1950072"/>
                </a:lnTo>
                <a:lnTo>
                  <a:pt x="216713" y="1950072"/>
                </a:lnTo>
                <a:lnTo>
                  <a:pt x="216713" y="1968932"/>
                </a:lnTo>
                <a:lnTo>
                  <a:pt x="235229" y="1968932"/>
                </a:lnTo>
                <a:lnTo>
                  <a:pt x="235229" y="1950072"/>
                </a:lnTo>
                <a:lnTo>
                  <a:pt x="254089" y="1950072"/>
                </a:lnTo>
                <a:lnTo>
                  <a:pt x="254089" y="1931556"/>
                </a:lnTo>
                <a:lnTo>
                  <a:pt x="235229" y="1931556"/>
                </a:lnTo>
                <a:lnTo>
                  <a:pt x="235229" y="1912696"/>
                </a:lnTo>
                <a:close/>
                <a:moveTo>
                  <a:pt x="301409" y="2880017"/>
                </a:moveTo>
                <a:lnTo>
                  <a:pt x="287693" y="2880017"/>
                </a:lnTo>
                <a:lnTo>
                  <a:pt x="287693" y="2894076"/>
                </a:lnTo>
                <a:lnTo>
                  <a:pt x="273634" y="2894076"/>
                </a:lnTo>
                <a:lnTo>
                  <a:pt x="273634" y="2907792"/>
                </a:lnTo>
                <a:lnTo>
                  <a:pt x="287693" y="2907792"/>
                </a:lnTo>
                <a:lnTo>
                  <a:pt x="287693" y="2921851"/>
                </a:lnTo>
                <a:lnTo>
                  <a:pt x="301409" y="2921851"/>
                </a:lnTo>
                <a:lnTo>
                  <a:pt x="301409" y="2907792"/>
                </a:lnTo>
                <a:lnTo>
                  <a:pt x="315468" y="2907792"/>
                </a:lnTo>
                <a:lnTo>
                  <a:pt x="315468" y="2894076"/>
                </a:lnTo>
                <a:lnTo>
                  <a:pt x="301409" y="2894076"/>
                </a:lnTo>
                <a:lnTo>
                  <a:pt x="301409" y="2880017"/>
                </a:lnTo>
                <a:close/>
                <a:moveTo>
                  <a:pt x="235229" y="2187702"/>
                </a:moveTo>
                <a:lnTo>
                  <a:pt x="216713" y="2187702"/>
                </a:lnTo>
                <a:lnTo>
                  <a:pt x="216713" y="2205876"/>
                </a:lnTo>
                <a:lnTo>
                  <a:pt x="198539" y="2205876"/>
                </a:lnTo>
                <a:lnTo>
                  <a:pt x="198539" y="2224392"/>
                </a:lnTo>
                <a:lnTo>
                  <a:pt x="216713" y="2224392"/>
                </a:lnTo>
                <a:lnTo>
                  <a:pt x="216713" y="2242566"/>
                </a:lnTo>
                <a:lnTo>
                  <a:pt x="235229" y="2242566"/>
                </a:lnTo>
                <a:lnTo>
                  <a:pt x="235229" y="2224392"/>
                </a:lnTo>
                <a:lnTo>
                  <a:pt x="253403" y="2224392"/>
                </a:lnTo>
                <a:lnTo>
                  <a:pt x="253403" y="2205876"/>
                </a:lnTo>
                <a:lnTo>
                  <a:pt x="235229" y="2205876"/>
                </a:lnTo>
                <a:lnTo>
                  <a:pt x="235229" y="2187702"/>
                </a:lnTo>
                <a:close/>
                <a:moveTo>
                  <a:pt x="27089" y="2057743"/>
                </a:moveTo>
                <a:lnTo>
                  <a:pt x="13373" y="2057743"/>
                </a:lnTo>
                <a:lnTo>
                  <a:pt x="13373" y="2071116"/>
                </a:lnTo>
                <a:lnTo>
                  <a:pt x="0" y="2071116"/>
                </a:lnTo>
                <a:lnTo>
                  <a:pt x="0" y="2084832"/>
                </a:lnTo>
                <a:lnTo>
                  <a:pt x="13373" y="2084832"/>
                </a:lnTo>
                <a:lnTo>
                  <a:pt x="13373" y="2098205"/>
                </a:lnTo>
                <a:lnTo>
                  <a:pt x="27089" y="2098205"/>
                </a:lnTo>
                <a:lnTo>
                  <a:pt x="27089" y="2084832"/>
                </a:lnTo>
                <a:lnTo>
                  <a:pt x="40462" y="2084832"/>
                </a:lnTo>
                <a:lnTo>
                  <a:pt x="40462" y="2071116"/>
                </a:lnTo>
                <a:lnTo>
                  <a:pt x="27089" y="2071116"/>
                </a:lnTo>
                <a:lnTo>
                  <a:pt x="27089" y="2057743"/>
                </a:lnTo>
                <a:close/>
                <a:moveTo>
                  <a:pt x="164249" y="2605697"/>
                </a:moveTo>
                <a:lnTo>
                  <a:pt x="150533" y="2605697"/>
                </a:lnTo>
                <a:lnTo>
                  <a:pt x="150533" y="2619756"/>
                </a:lnTo>
                <a:lnTo>
                  <a:pt x="136474" y="2619756"/>
                </a:lnTo>
                <a:lnTo>
                  <a:pt x="136474" y="2633472"/>
                </a:lnTo>
                <a:lnTo>
                  <a:pt x="150533" y="2633472"/>
                </a:lnTo>
                <a:lnTo>
                  <a:pt x="150533" y="2647531"/>
                </a:lnTo>
                <a:lnTo>
                  <a:pt x="164249" y="2647531"/>
                </a:lnTo>
                <a:lnTo>
                  <a:pt x="164249" y="2633472"/>
                </a:lnTo>
                <a:lnTo>
                  <a:pt x="178308" y="2633472"/>
                </a:lnTo>
                <a:lnTo>
                  <a:pt x="178308" y="2619756"/>
                </a:lnTo>
                <a:lnTo>
                  <a:pt x="164249" y="2619756"/>
                </a:lnTo>
                <a:lnTo>
                  <a:pt x="164249" y="2605697"/>
                </a:lnTo>
                <a:close/>
                <a:moveTo>
                  <a:pt x="26403" y="2333435"/>
                </a:moveTo>
                <a:lnTo>
                  <a:pt x="14059" y="2333435"/>
                </a:lnTo>
                <a:lnTo>
                  <a:pt x="14059" y="2346122"/>
                </a:lnTo>
                <a:lnTo>
                  <a:pt x="1372" y="2346122"/>
                </a:lnTo>
                <a:lnTo>
                  <a:pt x="1372" y="2358466"/>
                </a:lnTo>
                <a:lnTo>
                  <a:pt x="14059" y="2358466"/>
                </a:lnTo>
                <a:lnTo>
                  <a:pt x="14059" y="2371154"/>
                </a:lnTo>
                <a:lnTo>
                  <a:pt x="26403" y="2371154"/>
                </a:lnTo>
                <a:lnTo>
                  <a:pt x="26403" y="2358466"/>
                </a:lnTo>
                <a:lnTo>
                  <a:pt x="39091" y="2358466"/>
                </a:lnTo>
                <a:lnTo>
                  <a:pt x="39091" y="2346122"/>
                </a:lnTo>
                <a:lnTo>
                  <a:pt x="26403" y="2346122"/>
                </a:lnTo>
                <a:lnTo>
                  <a:pt x="26403" y="2333435"/>
                </a:lnTo>
                <a:close/>
                <a:moveTo>
                  <a:pt x="81267" y="1688783"/>
                </a:moveTo>
                <a:lnTo>
                  <a:pt x="96355" y="1688783"/>
                </a:lnTo>
                <a:lnTo>
                  <a:pt x="96355" y="1674038"/>
                </a:lnTo>
                <a:lnTo>
                  <a:pt x="111100" y="1674038"/>
                </a:lnTo>
                <a:lnTo>
                  <a:pt x="111100" y="1658950"/>
                </a:lnTo>
                <a:lnTo>
                  <a:pt x="96355" y="1658950"/>
                </a:lnTo>
                <a:lnTo>
                  <a:pt x="96355" y="1644206"/>
                </a:lnTo>
                <a:lnTo>
                  <a:pt x="81267" y="1644206"/>
                </a:lnTo>
                <a:lnTo>
                  <a:pt x="81267" y="1658950"/>
                </a:lnTo>
                <a:lnTo>
                  <a:pt x="66523" y="1658950"/>
                </a:lnTo>
                <a:lnTo>
                  <a:pt x="66523" y="1674038"/>
                </a:lnTo>
                <a:lnTo>
                  <a:pt x="81267" y="1674038"/>
                </a:lnTo>
                <a:lnTo>
                  <a:pt x="81267" y="1688783"/>
                </a:lnTo>
                <a:close/>
                <a:moveTo>
                  <a:pt x="81953" y="1412405"/>
                </a:moveTo>
                <a:lnTo>
                  <a:pt x="95669" y="1412405"/>
                </a:lnTo>
                <a:lnTo>
                  <a:pt x="95669" y="1399032"/>
                </a:lnTo>
                <a:lnTo>
                  <a:pt x="109042" y="1399032"/>
                </a:lnTo>
                <a:lnTo>
                  <a:pt x="109042" y="1385316"/>
                </a:lnTo>
                <a:lnTo>
                  <a:pt x="95669" y="1385316"/>
                </a:lnTo>
                <a:lnTo>
                  <a:pt x="95669" y="1371943"/>
                </a:lnTo>
                <a:lnTo>
                  <a:pt x="81953" y="1371943"/>
                </a:lnTo>
                <a:lnTo>
                  <a:pt x="81953" y="1385316"/>
                </a:lnTo>
                <a:lnTo>
                  <a:pt x="68580" y="1385316"/>
                </a:lnTo>
                <a:lnTo>
                  <a:pt x="68580" y="1399032"/>
                </a:lnTo>
                <a:lnTo>
                  <a:pt x="81953" y="1399032"/>
                </a:lnTo>
                <a:lnTo>
                  <a:pt x="81953" y="1412405"/>
                </a:lnTo>
                <a:close/>
                <a:moveTo>
                  <a:pt x="27089" y="1783423"/>
                </a:moveTo>
                <a:lnTo>
                  <a:pt x="13373" y="1783423"/>
                </a:lnTo>
                <a:lnTo>
                  <a:pt x="13373" y="1796796"/>
                </a:lnTo>
                <a:lnTo>
                  <a:pt x="0" y="1796796"/>
                </a:lnTo>
                <a:lnTo>
                  <a:pt x="0" y="1810512"/>
                </a:lnTo>
                <a:lnTo>
                  <a:pt x="13373" y="1810512"/>
                </a:lnTo>
                <a:lnTo>
                  <a:pt x="13373" y="1823885"/>
                </a:lnTo>
                <a:lnTo>
                  <a:pt x="27089" y="1823885"/>
                </a:lnTo>
                <a:lnTo>
                  <a:pt x="27089" y="1810512"/>
                </a:lnTo>
                <a:lnTo>
                  <a:pt x="40462" y="1810512"/>
                </a:lnTo>
                <a:lnTo>
                  <a:pt x="40462" y="1796796"/>
                </a:lnTo>
                <a:lnTo>
                  <a:pt x="27089" y="1796796"/>
                </a:lnTo>
                <a:lnTo>
                  <a:pt x="27089" y="1783423"/>
                </a:lnTo>
                <a:close/>
                <a:moveTo>
                  <a:pt x="96355" y="1917840"/>
                </a:moveTo>
                <a:lnTo>
                  <a:pt x="81267" y="1917840"/>
                </a:lnTo>
                <a:lnTo>
                  <a:pt x="81267" y="1933270"/>
                </a:lnTo>
                <a:lnTo>
                  <a:pt x="65837" y="1933270"/>
                </a:lnTo>
                <a:lnTo>
                  <a:pt x="65837" y="1948358"/>
                </a:lnTo>
                <a:lnTo>
                  <a:pt x="81267" y="1948358"/>
                </a:lnTo>
                <a:lnTo>
                  <a:pt x="81267" y="1963788"/>
                </a:lnTo>
                <a:lnTo>
                  <a:pt x="96355" y="1963788"/>
                </a:lnTo>
                <a:lnTo>
                  <a:pt x="96355" y="1948358"/>
                </a:lnTo>
                <a:lnTo>
                  <a:pt x="111785" y="1948358"/>
                </a:lnTo>
                <a:lnTo>
                  <a:pt x="111785" y="1933270"/>
                </a:lnTo>
                <a:lnTo>
                  <a:pt x="96355" y="1933270"/>
                </a:lnTo>
                <a:lnTo>
                  <a:pt x="96355" y="1917840"/>
                </a:lnTo>
                <a:close/>
                <a:moveTo>
                  <a:pt x="96012" y="2193188"/>
                </a:moveTo>
                <a:lnTo>
                  <a:pt x="81610" y="2193188"/>
                </a:lnTo>
                <a:lnTo>
                  <a:pt x="81610" y="2207933"/>
                </a:lnTo>
                <a:lnTo>
                  <a:pt x="66866" y="2207933"/>
                </a:lnTo>
                <a:lnTo>
                  <a:pt x="66866" y="2222335"/>
                </a:lnTo>
                <a:lnTo>
                  <a:pt x="81610" y="2222335"/>
                </a:lnTo>
                <a:lnTo>
                  <a:pt x="81610" y="2237080"/>
                </a:lnTo>
                <a:lnTo>
                  <a:pt x="96012" y="2237080"/>
                </a:lnTo>
                <a:lnTo>
                  <a:pt x="96012" y="2222335"/>
                </a:lnTo>
                <a:lnTo>
                  <a:pt x="110757" y="2222335"/>
                </a:lnTo>
                <a:lnTo>
                  <a:pt x="110757" y="2207933"/>
                </a:lnTo>
                <a:lnTo>
                  <a:pt x="96012" y="2207933"/>
                </a:lnTo>
                <a:lnTo>
                  <a:pt x="96012" y="2193188"/>
                </a:lnTo>
                <a:close/>
                <a:moveTo>
                  <a:pt x="95326" y="2469566"/>
                </a:moveTo>
                <a:lnTo>
                  <a:pt x="82296" y="2469566"/>
                </a:lnTo>
                <a:lnTo>
                  <a:pt x="82296" y="2482939"/>
                </a:lnTo>
                <a:lnTo>
                  <a:pt x="68923" y="2482939"/>
                </a:lnTo>
                <a:lnTo>
                  <a:pt x="68923" y="2495969"/>
                </a:lnTo>
                <a:lnTo>
                  <a:pt x="82296" y="2495969"/>
                </a:lnTo>
                <a:lnTo>
                  <a:pt x="82296" y="2509342"/>
                </a:lnTo>
                <a:lnTo>
                  <a:pt x="95326" y="2509342"/>
                </a:lnTo>
                <a:lnTo>
                  <a:pt x="95326" y="2495969"/>
                </a:lnTo>
                <a:lnTo>
                  <a:pt x="108699" y="2495969"/>
                </a:lnTo>
                <a:lnTo>
                  <a:pt x="108699" y="2482939"/>
                </a:lnTo>
                <a:lnTo>
                  <a:pt x="95326" y="2482939"/>
                </a:lnTo>
                <a:lnTo>
                  <a:pt x="95326" y="2469566"/>
                </a:lnTo>
                <a:close/>
                <a:moveTo>
                  <a:pt x="440284" y="2875559"/>
                </a:moveTo>
                <a:lnTo>
                  <a:pt x="423139" y="2875559"/>
                </a:lnTo>
                <a:lnTo>
                  <a:pt x="423139" y="2892362"/>
                </a:lnTo>
                <a:lnTo>
                  <a:pt x="406336" y="2892362"/>
                </a:lnTo>
                <a:lnTo>
                  <a:pt x="406336" y="2909507"/>
                </a:lnTo>
                <a:lnTo>
                  <a:pt x="423139" y="2909507"/>
                </a:lnTo>
                <a:lnTo>
                  <a:pt x="423139" y="2926309"/>
                </a:lnTo>
                <a:lnTo>
                  <a:pt x="440284" y="2926309"/>
                </a:lnTo>
                <a:lnTo>
                  <a:pt x="440284" y="2909507"/>
                </a:lnTo>
                <a:lnTo>
                  <a:pt x="457086" y="2909507"/>
                </a:lnTo>
                <a:lnTo>
                  <a:pt x="457086" y="2892362"/>
                </a:lnTo>
                <a:lnTo>
                  <a:pt x="440284" y="2892362"/>
                </a:lnTo>
                <a:lnTo>
                  <a:pt x="440284" y="2875559"/>
                </a:lnTo>
                <a:close/>
                <a:moveTo>
                  <a:pt x="510235" y="2733599"/>
                </a:moveTo>
                <a:lnTo>
                  <a:pt x="490347" y="2733599"/>
                </a:lnTo>
                <a:lnTo>
                  <a:pt x="490347" y="2753830"/>
                </a:lnTo>
                <a:lnTo>
                  <a:pt x="470116" y="2753830"/>
                </a:lnTo>
                <a:lnTo>
                  <a:pt x="470116" y="2773718"/>
                </a:lnTo>
                <a:lnTo>
                  <a:pt x="490347" y="2773718"/>
                </a:lnTo>
                <a:lnTo>
                  <a:pt x="490347" y="2793949"/>
                </a:lnTo>
                <a:lnTo>
                  <a:pt x="510235" y="2793949"/>
                </a:lnTo>
                <a:lnTo>
                  <a:pt x="510235" y="2773718"/>
                </a:lnTo>
                <a:lnTo>
                  <a:pt x="530466" y="2773718"/>
                </a:lnTo>
                <a:lnTo>
                  <a:pt x="530466" y="2753830"/>
                </a:lnTo>
                <a:lnTo>
                  <a:pt x="510235" y="2753830"/>
                </a:lnTo>
                <a:lnTo>
                  <a:pt x="510235" y="2733599"/>
                </a:lnTo>
                <a:close/>
                <a:moveTo>
                  <a:pt x="508521" y="3013748"/>
                </a:moveTo>
                <a:lnTo>
                  <a:pt x="492061" y="3013748"/>
                </a:lnTo>
                <a:lnTo>
                  <a:pt x="492061" y="3029864"/>
                </a:lnTo>
                <a:lnTo>
                  <a:pt x="475945" y="3029864"/>
                </a:lnTo>
                <a:lnTo>
                  <a:pt x="475945" y="3046324"/>
                </a:lnTo>
                <a:lnTo>
                  <a:pt x="492061" y="3046324"/>
                </a:lnTo>
                <a:lnTo>
                  <a:pt x="492061" y="3062440"/>
                </a:lnTo>
                <a:lnTo>
                  <a:pt x="508521" y="3062440"/>
                </a:lnTo>
                <a:lnTo>
                  <a:pt x="508521" y="3046324"/>
                </a:lnTo>
                <a:lnTo>
                  <a:pt x="524637" y="3046324"/>
                </a:lnTo>
                <a:lnTo>
                  <a:pt x="524637" y="3029864"/>
                </a:lnTo>
                <a:lnTo>
                  <a:pt x="508521" y="3029864"/>
                </a:lnTo>
                <a:lnTo>
                  <a:pt x="508521" y="3013748"/>
                </a:lnTo>
                <a:close/>
                <a:moveTo>
                  <a:pt x="511607" y="2455507"/>
                </a:moveTo>
                <a:lnTo>
                  <a:pt x="488975" y="2455507"/>
                </a:lnTo>
                <a:lnTo>
                  <a:pt x="488975" y="2478138"/>
                </a:lnTo>
                <a:lnTo>
                  <a:pt x="466344" y="2478138"/>
                </a:lnTo>
                <a:lnTo>
                  <a:pt x="466344" y="2500770"/>
                </a:lnTo>
                <a:lnTo>
                  <a:pt x="488975" y="2500770"/>
                </a:lnTo>
                <a:lnTo>
                  <a:pt x="488975" y="2523401"/>
                </a:lnTo>
                <a:lnTo>
                  <a:pt x="511607" y="2523401"/>
                </a:lnTo>
                <a:lnTo>
                  <a:pt x="511607" y="2500770"/>
                </a:lnTo>
                <a:lnTo>
                  <a:pt x="534238" y="2500770"/>
                </a:lnTo>
                <a:lnTo>
                  <a:pt x="534238" y="2478138"/>
                </a:lnTo>
                <a:lnTo>
                  <a:pt x="511607" y="2478138"/>
                </a:lnTo>
                <a:lnTo>
                  <a:pt x="511607" y="2455507"/>
                </a:lnTo>
                <a:close/>
                <a:moveTo>
                  <a:pt x="506120" y="3294583"/>
                </a:moveTo>
                <a:lnTo>
                  <a:pt x="494462" y="3294583"/>
                </a:lnTo>
                <a:lnTo>
                  <a:pt x="494462" y="3306585"/>
                </a:lnTo>
                <a:lnTo>
                  <a:pt x="482460" y="3306585"/>
                </a:lnTo>
                <a:lnTo>
                  <a:pt x="482460" y="3318243"/>
                </a:lnTo>
                <a:lnTo>
                  <a:pt x="494462" y="3318243"/>
                </a:lnTo>
                <a:lnTo>
                  <a:pt x="494462" y="3330245"/>
                </a:lnTo>
                <a:lnTo>
                  <a:pt x="506120" y="3330245"/>
                </a:lnTo>
                <a:lnTo>
                  <a:pt x="506120" y="3318243"/>
                </a:lnTo>
                <a:lnTo>
                  <a:pt x="518122" y="3318243"/>
                </a:lnTo>
                <a:lnTo>
                  <a:pt x="518122" y="3306585"/>
                </a:lnTo>
                <a:lnTo>
                  <a:pt x="506120" y="3306585"/>
                </a:lnTo>
                <a:lnTo>
                  <a:pt x="506120" y="3294583"/>
                </a:lnTo>
                <a:close/>
                <a:moveTo>
                  <a:pt x="442684" y="2319376"/>
                </a:moveTo>
                <a:lnTo>
                  <a:pt x="420738" y="2319376"/>
                </a:lnTo>
                <a:lnTo>
                  <a:pt x="420738" y="2341321"/>
                </a:lnTo>
                <a:lnTo>
                  <a:pt x="398793" y="2341321"/>
                </a:lnTo>
                <a:lnTo>
                  <a:pt x="398793" y="2363267"/>
                </a:lnTo>
                <a:lnTo>
                  <a:pt x="420738" y="2363267"/>
                </a:lnTo>
                <a:lnTo>
                  <a:pt x="420738" y="2385212"/>
                </a:lnTo>
                <a:lnTo>
                  <a:pt x="442684" y="2385212"/>
                </a:lnTo>
                <a:lnTo>
                  <a:pt x="442684" y="2363267"/>
                </a:lnTo>
                <a:lnTo>
                  <a:pt x="464629" y="2363267"/>
                </a:lnTo>
                <a:lnTo>
                  <a:pt x="464629" y="2341321"/>
                </a:lnTo>
                <a:lnTo>
                  <a:pt x="442684" y="2341321"/>
                </a:lnTo>
                <a:lnTo>
                  <a:pt x="442684" y="2319376"/>
                </a:lnTo>
                <a:close/>
                <a:moveTo>
                  <a:pt x="580187" y="2592324"/>
                </a:moveTo>
                <a:lnTo>
                  <a:pt x="557555" y="2592324"/>
                </a:lnTo>
                <a:lnTo>
                  <a:pt x="557555" y="2615298"/>
                </a:lnTo>
                <a:lnTo>
                  <a:pt x="534581" y="2615298"/>
                </a:lnTo>
                <a:lnTo>
                  <a:pt x="534581" y="2637930"/>
                </a:lnTo>
                <a:lnTo>
                  <a:pt x="557555" y="2637930"/>
                </a:lnTo>
                <a:lnTo>
                  <a:pt x="557555" y="2660904"/>
                </a:lnTo>
                <a:lnTo>
                  <a:pt x="580187" y="2660904"/>
                </a:lnTo>
                <a:lnTo>
                  <a:pt x="580187" y="2637930"/>
                </a:lnTo>
                <a:lnTo>
                  <a:pt x="603161" y="2637930"/>
                </a:lnTo>
                <a:lnTo>
                  <a:pt x="603161" y="2615298"/>
                </a:lnTo>
                <a:lnTo>
                  <a:pt x="580187" y="2615298"/>
                </a:lnTo>
                <a:lnTo>
                  <a:pt x="580187" y="2592324"/>
                </a:lnTo>
                <a:close/>
                <a:moveTo>
                  <a:pt x="644652" y="3290811"/>
                </a:moveTo>
                <a:lnTo>
                  <a:pt x="630250" y="3290811"/>
                </a:lnTo>
                <a:lnTo>
                  <a:pt x="630250" y="3305213"/>
                </a:lnTo>
                <a:lnTo>
                  <a:pt x="615848" y="3305213"/>
                </a:lnTo>
                <a:lnTo>
                  <a:pt x="615848" y="3319615"/>
                </a:lnTo>
                <a:lnTo>
                  <a:pt x="630250" y="3319615"/>
                </a:lnTo>
                <a:lnTo>
                  <a:pt x="630250" y="3334017"/>
                </a:lnTo>
                <a:lnTo>
                  <a:pt x="644652" y="3334017"/>
                </a:lnTo>
                <a:lnTo>
                  <a:pt x="644652" y="3319615"/>
                </a:lnTo>
                <a:lnTo>
                  <a:pt x="659054" y="3319615"/>
                </a:lnTo>
                <a:lnTo>
                  <a:pt x="659054" y="3305213"/>
                </a:lnTo>
                <a:lnTo>
                  <a:pt x="644652" y="3305213"/>
                </a:lnTo>
                <a:lnTo>
                  <a:pt x="644652" y="3290811"/>
                </a:lnTo>
                <a:close/>
                <a:moveTo>
                  <a:pt x="576758" y="3151937"/>
                </a:moveTo>
                <a:lnTo>
                  <a:pt x="560984" y="3151937"/>
                </a:lnTo>
                <a:lnTo>
                  <a:pt x="560984" y="3167367"/>
                </a:lnTo>
                <a:lnTo>
                  <a:pt x="545554" y="3167367"/>
                </a:lnTo>
                <a:lnTo>
                  <a:pt x="545554" y="3183141"/>
                </a:lnTo>
                <a:lnTo>
                  <a:pt x="560984" y="3183141"/>
                </a:lnTo>
                <a:lnTo>
                  <a:pt x="560984" y="3198571"/>
                </a:lnTo>
                <a:lnTo>
                  <a:pt x="576758" y="3198571"/>
                </a:lnTo>
                <a:lnTo>
                  <a:pt x="576758" y="3183141"/>
                </a:lnTo>
                <a:lnTo>
                  <a:pt x="592188" y="3183141"/>
                </a:lnTo>
                <a:lnTo>
                  <a:pt x="592188" y="3167367"/>
                </a:lnTo>
                <a:lnTo>
                  <a:pt x="576758" y="3167367"/>
                </a:lnTo>
                <a:lnTo>
                  <a:pt x="576758" y="3151937"/>
                </a:lnTo>
                <a:close/>
                <a:moveTo>
                  <a:pt x="578815" y="2871445"/>
                </a:moveTo>
                <a:lnTo>
                  <a:pt x="558927" y="2871445"/>
                </a:lnTo>
                <a:lnTo>
                  <a:pt x="558927" y="2890990"/>
                </a:lnTo>
                <a:lnTo>
                  <a:pt x="539382" y="2890990"/>
                </a:lnTo>
                <a:lnTo>
                  <a:pt x="539382" y="2910878"/>
                </a:lnTo>
                <a:lnTo>
                  <a:pt x="558927" y="2910878"/>
                </a:lnTo>
                <a:lnTo>
                  <a:pt x="558927" y="2930423"/>
                </a:lnTo>
                <a:lnTo>
                  <a:pt x="578815" y="2930423"/>
                </a:lnTo>
                <a:lnTo>
                  <a:pt x="578815" y="2910878"/>
                </a:lnTo>
                <a:lnTo>
                  <a:pt x="598360" y="2910878"/>
                </a:lnTo>
                <a:lnTo>
                  <a:pt x="598360" y="2890990"/>
                </a:lnTo>
                <a:lnTo>
                  <a:pt x="578815" y="2890990"/>
                </a:lnTo>
                <a:lnTo>
                  <a:pt x="578815" y="2871445"/>
                </a:lnTo>
                <a:close/>
                <a:moveTo>
                  <a:pt x="373761" y="2183244"/>
                </a:moveTo>
                <a:lnTo>
                  <a:pt x="352501" y="2183244"/>
                </a:lnTo>
                <a:lnTo>
                  <a:pt x="352501" y="2204504"/>
                </a:lnTo>
                <a:lnTo>
                  <a:pt x="331241" y="2204504"/>
                </a:lnTo>
                <a:lnTo>
                  <a:pt x="331241" y="2225764"/>
                </a:lnTo>
                <a:lnTo>
                  <a:pt x="352501" y="2225764"/>
                </a:lnTo>
                <a:lnTo>
                  <a:pt x="352501" y="2247024"/>
                </a:lnTo>
                <a:lnTo>
                  <a:pt x="373761" y="2247024"/>
                </a:lnTo>
                <a:lnTo>
                  <a:pt x="373761" y="2225764"/>
                </a:lnTo>
                <a:lnTo>
                  <a:pt x="395021" y="2225764"/>
                </a:lnTo>
                <a:lnTo>
                  <a:pt x="395021" y="2204504"/>
                </a:lnTo>
                <a:lnTo>
                  <a:pt x="373761" y="2204504"/>
                </a:lnTo>
                <a:lnTo>
                  <a:pt x="373761" y="2183244"/>
                </a:lnTo>
                <a:close/>
                <a:moveTo>
                  <a:pt x="371704" y="2738057"/>
                </a:moveTo>
                <a:lnTo>
                  <a:pt x="354559" y="2738057"/>
                </a:lnTo>
                <a:lnTo>
                  <a:pt x="354559" y="2755202"/>
                </a:lnTo>
                <a:lnTo>
                  <a:pt x="337414" y="2755202"/>
                </a:lnTo>
                <a:lnTo>
                  <a:pt x="337414" y="2772347"/>
                </a:lnTo>
                <a:lnTo>
                  <a:pt x="354559" y="2772347"/>
                </a:lnTo>
                <a:lnTo>
                  <a:pt x="354559" y="2789492"/>
                </a:lnTo>
                <a:lnTo>
                  <a:pt x="371704" y="2789492"/>
                </a:lnTo>
                <a:lnTo>
                  <a:pt x="371704" y="2772347"/>
                </a:lnTo>
                <a:lnTo>
                  <a:pt x="388849" y="2772347"/>
                </a:lnTo>
                <a:lnTo>
                  <a:pt x="388849" y="2755202"/>
                </a:lnTo>
                <a:lnTo>
                  <a:pt x="371704" y="2755202"/>
                </a:lnTo>
                <a:lnTo>
                  <a:pt x="371704" y="2738057"/>
                </a:lnTo>
                <a:close/>
                <a:moveTo>
                  <a:pt x="373075" y="2459965"/>
                </a:moveTo>
                <a:lnTo>
                  <a:pt x="353187" y="2459965"/>
                </a:lnTo>
                <a:lnTo>
                  <a:pt x="353187" y="2479510"/>
                </a:lnTo>
                <a:lnTo>
                  <a:pt x="333642" y="2479510"/>
                </a:lnTo>
                <a:lnTo>
                  <a:pt x="333642" y="2499398"/>
                </a:lnTo>
                <a:lnTo>
                  <a:pt x="353187" y="2499398"/>
                </a:lnTo>
                <a:lnTo>
                  <a:pt x="353187" y="2518943"/>
                </a:lnTo>
                <a:lnTo>
                  <a:pt x="373075" y="2518943"/>
                </a:lnTo>
                <a:lnTo>
                  <a:pt x="373075" y="2499398"/>
                </a:lnTo>
                <a:lnTo>
                  <a:pt x="392620" y="2499398"/>
                </a:lnTo>
                <a:lnTo>
                  <a:pt x="392620" y="2479510"/>
                </a:lnTo>
                <a:lnTo>
                  <a:pt x="373075" y="2479510"/>
                </a:lnTo>
                <a:lnTo>
                  <a:pt x="373075" y="2459965"/>
                </a:lnTo>
                <a:close/>
                <a:moveTo>
                  <a:pt x="304495" y="1773479"/>
                </a:moveTo>
                <a:lnTo>
                  <a:pt x="284607" y="1773479"/>
                </a:lnTo>
                <a:lnTo>
                  <a:pt x="284607" y="1793710"/>
                </a:lnTo>
                <a:lnTo>
                  <a:pt x="264376" y="1793710"/>
                </a:lnTo>
                <a:lnTo>
                  <a:pt x="264376" y="1813598"/>
                </a:lnTo>
                <a:lnTo>
                  <a:pt x="284607" y="1813598"/>
                </a:lnTo>
                <a:lnTo>
                  <a:pt x="284607" y="1833829"/>
                </a:lnTo>
                <a:lnTo>
                  <a:pt x="304495" y="1833829"/>
                </a:lnTo>
                <a:lnTo>
                  <a:pt x="304495" y="1813598"/>
                </a:lnTo>
                <a:lnTo>
                  <a:pt x="324726" y="1813598"/>
                </a:lnTo>
                <a:lnTo>
                  <a:pt x="324726" y="1793710"/>
                </a:lnTo>
                <a:lnTo>
                  <a:pt x="304495" y="1793710"/>
                </a:lnTo>
                <a:lnTo>
                  <a:pt x="304495" y="1773479"/>
                </a:lnTo>
                <a:close/>
                <a:moveTo>
                  <a:pt x="369989" y="3017520"/>
                </a:moveTo>
                <a:lnTo>
                  <a:pt x="356273" y="3017520"/>
                </a:lnTo>
                <a:lnTo>
                  <a:pt x="356273" y="3031236"/>
                </a:lnTo>
                <a:lnTo>
                  <a:pt x="342557" y="3031236"/>
                </a:lnTo>
                <a:lnTo>
                  <a:pt x="342557" y="3044952"/>
                </a:lnTo>
                <a:lnTo>
                  <a:pt x="356273" y="3044952"/>
                </a:lnTo>
                <a:lnTo>
                  <a:pt x="356273" y="3058668"/>
                </a:lnTo>
                <a:lnTo>
                  <a:pt x="369989" y="3058668"/>
                </a:lnTo>
                <a:lnTo>
                  <a:pt x="369989" y="3044952"/>
                </a:lnTo>
                <a:lnTo>
                  <a:pt x="383705" y="3044952"/>
                </a:lnTo>
                <a:lnTo>
                  <a:pt x="383705" y="3031236"/>
                </a:lnTo>
                <a:lnTo>
                  <a:pt x="369989" y="3031236"/>
                </a:lnTo>
                <a:lnTo>
                  <a:pt x="369989" y="3017520"/>
                </a:lnTo>
                <a:close/>
                <a:moveTo>
                  <a:pt x="441655" y="2596439"/>
                </a:moveTo>
                <a:lnTo>
                  <a:pt x="421767" y="2596439"/>
                </a:lnTo>
                <a:lnTo>
                  <a:pt x="421767" y="2616670"/>
                </a:lnTo>
                <a:lnTo>
                  <a:pt x="401536" y="2616670"/>
                </a:lnTo>
                <a:lnTo>
                  <a:pt x="401536" y="2636558"/>
                </a:lnTo>
                <a:lnTo>
                  <a:pt x="421767" y="2636558"/>
                </a:lnTo>
                <a:lnTo>
                  <a:pt x="421767" y="2656789"/>
                </a:lnTo>
                <a:lnTo>
                  <a:pt x="441655" y="2656789"/>
                </a:lnTo>
                <a:lnTo>
                  <a:pt x="441655" y="2636558"/>
                </a:lnTo>
                <a:lnTo>
                  <a:pt x="461886" y="2636558"/>
                </a:lnTo>
                <a:lnTo>
                  <a:pt x="461886" y="2616670"/>
                </a:lnTo>
                <a:lnTo>
                  <a:pt x="441655" y="2616670"/>
                </a:lnTo>
                <a:lnTo>
                  <a:pt x="441655" y="2596439"/>
                </a:lnTo>
                <a:close/>
                <a:moveTo>
                  <a:pt x="438226" y="3156052"/>
                </a:moveTo>
                <a:lnTo>
                  <a:pt x="425196" y="3156052"/>
                </a:lnTo>
                <a:lnTo>
                  <a:pt x="425196" y="3168739"/>
                </a:lnTo>
                <a:lnTo>
                  <a:pt x="412509" y="3168739"/>
                </a:lnTo>
                <a:lnTo>
                  <a:pt x="412509" y="3181769"/>
                </a:lnTo>
                <a:lnTo>
                  <a:pt x="425196" y="3181769"/>
                </a:lnTo>
                <a:lnTo>
                  <a:pt x="425196" y="3194456"/>
                </a:lnTo>
                <a:lnTo>
                  <a:pt x="438226" y="3194456"/>
                </a:lnTo>
                <a:lnTo>
                  <a:pt x="438226" y="3181769"/>
                </a:lnTo>
                <a:lnTo>
                  <a:pt x="450913" y="3181769"/>
                </a:lnTo>
                <a:lnTo>
                  <a:pt x="450913" y="3168739"/>
                </a:lnTo>
                <a:lnTo>
                  <a:pt x="438226" y="3168739"/>
                </a:lnTo>
                <a:lnTo>
                  <a:pt x="438226" y="3156052"/>
                </a:lnTo>
                <a:close/>
                <a:moveTo>
                  <a:pt x="647052" y="3009633"/>
                </a:moveTo>
                <a:lnTo>
                  <a:pt x="627850" y="3009633"/>
                </a:lnTo>
                <a:lnTo>
                  <a:pt x="627850" y="3028493"/>
                </a:lnTo>
                <a:lnTo>
                  <a:pt x="608990" y="3028493"/>
                </a:lnTo>
                <a:lnTo>
                  <a:pt x="608990" y="3047695"/>
                </a:lnTo>
                <a:lnTo>
                  <a:pt x="627850" y="3047695"/>
                </a:lnTo>
                <a:lnTo>
                  <a:pt x="627850" y="3066555"/>
                </a:lnTo>
                <a:lnTo>
                  <a:pt x="647052" y="3066555"/>
                </a:lnTo>
                <a:lnTo>
                  <a:pt x="647052" y="3047695"/>
                </a:lnTo>
                <a:lnTo>
                  <a:pt x="665912" y="3047695"/>
                </a:lnTo>
                <a:lnTo>
                  <a:pt x="665912" y="3028493"/>
                </a:lnTo>
                <a:lnTo>
                  <a:pt x="647052" y="3028493"/>
                </a:lnTo>
                <a:lnTo>
                  <a:pt x="647052" y="3009633"/>
                </a:lnTo>
                <a:close/>
                <a:moveTo>
                  <a:pt x="420052" y="2112607"/>
                </a:moveTo>
                <a:lnTo>
                  <a:pt x="443370" y="2112607"/>
                </a:lnTo>
                <a:lnTo>
                  <a:pt x="443370" y="2089633"/>
                </a:lnTo>
                <a:lnTo>
                  <a:pt x="466344" y="2089633"/>
                </a:lnTo>
                <a:lnTo>
                  <a:pt x="466344" y="2066315"/>
                </a:lnTo>
                <a:lnTo>
                  <a:pt x="443370" y="2066315"/>
                </a:lnTo>
                <a:lnTo>
                  <a:pt x="443370" y="2043341"/>
                </a:lnTo>
                <a:lnTo>
                  <a:pt x="420052" y="2043341"/>
                </a:lnTo>
                <a:lnTo>
                  <a:pt x="420052" y="2066315"/>
                </a:lnTo>
                <a:lnTo>
                  <a:pt x="397078" y="2066315"/>
                </a:lnTo>
                <a:lnTo>
                  <a:pt x="397078" y="2089633"/>
                </a:lnTo>
                <a:lnTo>
                  <a:pt x="420052" y="2089633"/>
                </a:lnTo>
                <a:lnTo>
                  <a:pt x="420052" y="2112607"/>
                </a:lnTo>
                <a:close/>
                <a:moveTo>
                  <a:pt x="374104" y="1907896"/>
                </a:moveTo>
                <a:lnTo>
                  <a:pt x="352158" y="1907896"/>
                </a:lnTo>
                <a:lnTo>
                  <a:pt x="352158" y="1929841"/>
                </a:lnTo>
                <a:lnTo>
                  <a:pt x="330213" y="1929841"/>
                </a:lnTo>
                <a:lnTo>
                  <a:pt x="330213" y="1951787"/>
                </a:lnTo>
                <a:lnTo>
                  <a:pt x="352158" y="1951787"/>
                </a:lnTo>
                <a:lnTo>
                  <a:pt x="352158" y="1973732"/>
                </a:lnTo>
                <a:lnTo>
                  <a:pt x="374104" y="1973732"/>
                </a:lnTo>
                <a:lnTo>
                  <a:pt x="374104" y="1951787"/>
                </a:lnTo>
                <a:lnTo>
                  <a:pt x="396049" y="1951787"/>
                </a:lnTo>
                <a:lnTo>
                  <a:pt x="396049" y="1929841"/>
                </a:lnTo>
                <a:lnTo>
                  <a:pt x="374104" y="1929841"/>
                </a:lnTo>
                <a:lnTo>
                  <a:pt x="374104" y="1907896"/>
                </a:lnTo>
                <a:close/>
                <a:moveTo>
                  <a:pt x="14059" y="1547851"/>
                </a:moveTo>
                <a:lnTo>
                  <a:pt x="26403" y="1547851"/>
                </a:lnTo>
                <a:lnTo>
                  <a:pt x="26403" y="1535506"/>
                </a:lnTo>
                <a:lnTo>
                  <a:pt x="38748" y="1535506"/>
                </a:lnTo>
                <a:lnTo>
                  <a:pt x="38748" y="1523162"/>
                </a:lnTo>
                <a:lnTo>
                  <a:pt x="26403" y="1523162"/>
                </a:lnTo>
                <a:lnTo>
                  <a:pt x="26403" y="1510817"/>
                </a:lnTo>
                <a:lnTo>
                  <a:pt x="14059" y="1510817"/>
                </a:lnTo>
                <a:lnTo>
                  <a:pt x="14059" y="1523162"/>
                </a:lnTo>
                <a:lnTo>
                  <a:pt x="1715" y="1523162"/>
                </a:lnTo>
                <a:lnTo>
                  <a:pt x="1715" y="1535506"/>
                </a:lnTo>
                <a:lnTo>
                  <a:pt x="14059" y="1535506"/>
                </a:lnTo>
                <a:lnTo>
                  <a:pt x="14059" y="1547851"/>
                </a:lnTo>
                <a:close/>
                <a:moveTo>
                  <a:pt x="1949044" y="3698177"/>
                </a:moveTo>
                <a:lnTo>
                  <a:pt x="1931899" y="3698177"/>
                </a:lnTo>
                <a:lnTo>
                  <a:pt x="1931899" y="3715322"/>
                </a:lnTo>
                <a:lnTo>
                  <a:pt x="1914754" y="3715322"/>
                </a:lnTo>
                <a:lnTo>
                  <a:pt x="1914754" y="3732467"/>
                </a:lnTo>
                <a:lnTo>
                  <a:pt x="1931899" y="3732467"/>
                </a:lnTo>
                <a:lnTo>
                  <a:pt x="1931899" y="3749612"/>
                </a:lnTo>
                <a:lnTo>
                  <a:pt x="1949044" y="3749612"/>
                </a:lnTo>
                <a:lnTo>
                  <a:pt x="1949044" y="3732467"/>
                </a:lnTo>
                <a:lnTo>
                  <a:pt x="1966189" y="3732467"/>
                </a:lnTo>
                <a:lnTo>
                  <a:pt x="1966189" y="3715322"/>
                </a:lnTo>
                <a:lnTo>
                  <a:pt x="1949044" y="3715322"/>
                </a:lnTo>
                <a:lnTo>
                  <a:pt x="1949044" y="3698177"/>
                </a:lnTo>
                <a:close/>
                <a:moveTo>
                  <a:pt x="3460890" y="1769021"/>
                </a:moveTo>
                <a:lnTo>
                  <a:pt x="3437573" y="1769021"/>
                </a:lnTo>
                <a:lnTo>
                  <a:pt x="3437573" y="1791995"/>
                </a:lnTo>
                <a:lnTo>
                  <a:pt x="3414598" y="1791995"/>
                </a:lnTo>
                <a:lnTo>
                  <a:pt x="3414598" y="1815313"/>
                </a:lnTo>
                <a:lnTo>
                  <a:pt x="3437573" y="1815313"/>
                </a:lnTo>
                <a:lnTo>
                  <a:pt x="3437573" y="1838287"/>
                </a:lnTo>
                <a:lnTo>
                  <a:pt x="3460890" y="1838287"/>
                </a:lnTo>
                <a:lnTo>
                  <a:pt x="3460890" y="1815313"/>
                </a:lnTo>
                <a:lnTo>
                  <a:pt x="3483864" y="1815313"/>
                </a:lnTo>
                <a:lnTo>
                  <a:pt x="3483864" y="1791995"/>
                </a:lnTo>
                <a:lnTo>
                  <a:pt x="3460890" y="1791995"/>
                </a:lnTo>
                <a:lnTo>
                  <a:pt x="3460890" y="1769021"/>
                </a:lnTo>
                <a:close/>
                <a:moveTo>
                  <a:pt x="3455746" y="3156052"/>
                </a:moveTo>
                <a:lnTo>
                  <a:pt x="3442716" y="3156052"/>
                </a:lnTo>
                <a:lnTo>
                  <a:pt x="3442716" y="3168739"/>
                </a:lnTo>
                <a:lnTo>
                  <a:pt x="3430029" y="3168739"/>
                </a:lnTo>
                <a:lnTo>
                  <a:pt x="3430029" y="3181769"/>
                </a:lnTo>
                <a:lnTo>
                  <a:pt x="3442716" y="3181769"/>
                </a:lnTo>
                <a:lnTo>
                  <a:pt x="3442716" y="3194456"/>
                </a:lnTo>
                <a:lnTo>
                  <a:pt x="3455746" y="3194456"/>
                </a:lnTo>
                <a:lnTo>
                  <a:pt x="3455746" y="3181769"/>
                </a:lnTo>
                <a:lnTo>
                  <a:pt x="3468434" y="3181769"/>
                </a:lnTo>
                <a:lnTo>
                  <a:pt x="3468434" y="3168739"/>
                </a:lnTo>
                <a:lnTo>
                  <a:pt x="3455746" y="3168739"/>
                </a:lnTo>
                <a:lnTo>
                  <a:pt x="3455746" y="3156052"/>
                </a:lnTo>
                <a:close/>
                <a:moveTo>
                  <a:pt x="3459175" y="2596439"/>
                </a:moveTo>
                <a:lnTo>
                  <a:pt x="3439287" y="2596439"/>
                </a:lnTo>
                <a:lnTo>
                  <a:pt x="3439287" y="2616670"/>
                </a:lnTo>
                <a:lnTo>
                  <a:pt x="3419056" y="2616670"/>
                </a:lnTo>
                <a:lnTo>
                  <a:pt x="3419056" y="2636558"/>
                </a:lnTo>
                <a:lnTo>
                  <a:pt x="3439287" y="2636558"/>
                </a:lnTo>
                <a:lnTo>
                  <a:pt x="3439287" y="2656789"/>
                </a:lnTo>
                <a:lnTo>
                  <a:pt x="3459175" y="2656789"/>
                </a:lnTo>
                <a:lnTo>
                  <a:pt x="3459175" y="2636558"/>
                </a:lnTo>
                <a:lnTo>
                  <a:pt x="3479407" y="2636558"/>
                </a:lnTo>
                <a:lnTo>
                  <a:pt x="3479407" y="2616670"/>
                </a:lnTo>
                <a:lnTo>
                  <a:pt x="3459175" y="2616670"/>
                </a:lnTo>
                <a:lnTo>
                  <a:pt x="3459175" y="2596439"/>
                </a:lnTo>
                <a:close/>
                <a:moveTo>
                  <a:pt x="3457804" y="2875559"/>
                </a:moveTo>
                <a:lnTo>
                  <a:pt x="3440659" y="2875559"/>
                </a:lnTo>
                <a:lnTo>
                  <a:pt x="3440659" y="2892362"/>
                </a:lnTo>
                <a:lnTo>
                  <a:pt x="3423857" y="2892362"/>
                </a:lnTo>
                <a:lnTo>
                  <a:pt x="3423857" y="2909507"/>
                </a:lnTo>
                <a:lnTo>
                  <a:pt x="3440659" y="2909507"/>
                </a:lnTo>
                <a:lnTo>
                  <a:pt x="3440659" y="2926309"/>
                </a:lnTo>
                <a:lnTo>
                  <a:pt x="3457804" y="2926309"/>
                </a:lnTo>
                <a:lnTo>
                  <a:pt x="3457804" y="2909507"/>
                </a:lnTo>
                <a:lnTo>
                  <a:pt x="3474606" y="2909507"/>
                </a:lnTo>
                <a:lnTo>
                  <a:pt x="3474606" y="2892362"/>
                </a:lnTo>
                <a:lnTo>
                  <a:pt x="3457804" y="2892362"/>
                </a:lnTo>
                <a:lnTo>
                  <a:pt x="3457804" y="2875559"/>
                </a:lnTo>
                <a:close/>
                <a:moveTo>
                  <a:pt x="3460204" y="2319033"/>
                </a:moveTo>
                <a:lnTo>
                  <a:pt x="3438259" y="2319033"/>
                </a:lnTo>
                <a:lnTo>
                  <a:pt x="3438259" y="2341321"/>
                </a:lnTo>
                <a:lnTo>
                  <a:pt x="3415970" y="2341321"/>
                </a:lnTo>
                <a:lnTo>
                  <a:pt x="3415970" y="2363267"/>
                </a:lnTo>
                <a:lnTo>
                  <a:pt x="3438259" y="2363267"/>
                </a:lnTo>
                <a:lnTo>
                  <a:pt x="3438259" y="2385555"/>
                </a:lnTo>
                <a:lnTo>
                  <a:pt x="3460204" y="2385555"/>
                </a:lnTo>
                <a:lnTo>
                  <a:pt x="3460204" y="2363267"/>
                </a:lnTo>
                <a:lnTo>
                  <a:pt x="3482492" y="2363267"/>
                </a:lnTo>
                <a:lnTo>
                  <a:pt x="3482492" y="2341321"/>
                </a:lnTo>
                <a:lnTo>
                  <a:pt x="3460204" y="2341321"/>
                </a:lnTo>
                <a:lnTo>
                  <a:pt x="3460204" y="2319033"/>
                </a:lnTo>
                <a:close/>
                <a:moveTo>
                  <a:pt x="3528441" y="2183244"/>
                </a:moveTo>
                <a:lnTo>
                  <a:pt x="3507181" y="2183244"/>
                </a:lnTo>
                <a:lnTo>
                  <a:pt x="3507181" y="2204504"/>
                </a:lnTo>
                <a:lnTo>
                  <a:pt x="3485921" y="2204504"/>
                </a:lnTo>
                <a:lnTo>
                  <a:pt x="3485921" y="2225764"/>
                </a:lnTo>
                <a:lnTo>
                  <a:pt x="3507181" y="2225764"/>
                </a:lnTo>
                <a:lnTo>
                  <a:pt x="3507181" y="2247024"/>
                </a:lnTo>
                <a:lnTo>
                  <a:pt x="3528441" y="2247024"/>
                </a:lnTo>
                <a:lnTo>
                  <a:pt x="3528441" y="2225764"/>
                </a:lnTo>
                <a:lnTo>
                  <a:pt x="3549701" y="2225764"/>
                </a:lnTo>
                <a:lnTo>
                  <a:pt x="3549701" y="2204504"/>
                </a:lnTo>
                <a:lnTo>
                  <a:pt x="3528441" y="2204504"/>
                </a:lnTo>
                <a:lnTo>
                  <a:pt x="3528441" y="2183244"/>
                </a:lnTo>
                <a:close/>
                <a:moveTo>
                  <a:pt x="3250692" y="3290811"/>
                </a:moveTo>
                <a:lnTo>
                  <a:pt x="3236290" y="3290811"/>
                </a:lnTo>
                <a:lnTo>
                  <a:pt x="3236290" y="3305213"/>
                </a:lnTo>
                <a:lnTo>
                  <a:pt x="3221888" y="3305213"/>
                </a:lnTo>
                <a:lnTo>
                  <a:pt x="3221888" y="3319615"/>
                </a:lnTo>
                <a:lnTo>
                  <a:pt x="3236290" y="3319615"/>
                </a:lnTo>
                <a:lnTo>
                  <a:pt x="3236290" y="3334017"/>
                </a:lnTo>
                <a:lnTo>
                  <a:pt x="3250692" y="3334017"/>
                </a:lnTo>
                <a:lnTo>
                  <a:pt x="3250692" y="3319615"/>
                </a:lnTo>
                <a:lnTo>
                  <a:pt x="3265094" y="3319615"/>
                </a:lnTo>
                <a:lnTo>
                  <a:pt x="3265094" y="3305213"/>
                </a:lnTo>
                <a:lnTo>
                  <a:pt x="3250692" y="3305213"/>
                </a:lnTo>
                <a:lnTo>
                  <a:pt x="3250692" y="3290811"/>
                </a:lnTo>
                <a:close/>
                <a:moveTo>
                  <a:pt x="3524669" y="3017863"/>
                </a:moveTo>
                <a:lnTo>
                  <a:pt x="3510953" y="3017863"/>
                </a:lnTo>
                <a:lnTo>
                  <a:pt x="3510953" y="3031236"/>
                </a:lnTo>
                <a:lnTo>
                  <a:pt x="3497580" y="3031236"/>
                </a:lnTo>
                <a:lnTo>
                  <a:pt x="3497580" y="3044952"/>
                </a:lnTo>
                <a:lnTo>
                  <a:pt x="3510953" y="3044952"/>
                </a:lnTo>
                <a:lnTo>
                  <a:pt x="3510953" y="3058325"/>
                </a:lnTo>
                <a:lnTo>
                  <a:pt x="3524669" y="3058325"/>
                </a:lnTo>
                <a:lnTo>
                  <a:pt x="3524669" y="3044952"/>
                </a:lnTo>
                <a:lnTo>
                  <a:pt x="3538042" y="3044952"/>
                </a:lnTo>
                <a:lnTo>
                  <a:pt x="3538042" y="3031236"/>
                </a:lnTo>
                <a:lnTo>
                  <a:pt x="3524669" y="3031236"/>
                </a:lnTo>
                <a:lnTo>
                  <a:pt x="3524669" y="3017863"/>
                </a:lnTo>
                <a:close/>
                <a:moveTo>
                  <a:pt x="3526384" y="2738057"/>
                </a:moveTo>
                <a:lnTo>
                  <a:pt x="3509239" y="2738057"/>
                </a:lnTo>
                <a:lnTo>
                  <a:pt x="3509239" y="2755202"/>
                </a:lnTo>
                <a:lnTo>
                  <a:pt x="3492094" y="2755202"/>
                </a:lnTo>
                <a:lnTo>
                  <a:pt x="3492094" y="2772347"/>
                </a:lnTo>
                <a:lnTo>
                  <a:pt x="3509239" y="2772347"/>
                </a:lnTo>
                <a:lnTo>
                  <a:pt x="3509239" y="2789492"/>
                </a:lnTo>
                <a:lnTo>
                  <a:pt x="3526384" y="2789492"/>
                </a:lnTo>
                <a:lnTo>
                  <a:pt x="3526384" y="2772347"/>
                </a:lnTo>
                <a:lnTo>
                  <a:pt x="3543529" y="2772347"/>
                </a:lnTo>
                <a:lnTo>
                  <a:pt x="3543529" y="2755202"/>
                </a:lnTo>
                <a:lnTo>
                  <a:pt x="3526384" y="2755202"/>
                </a:lnTo>
                <a:lnTo>
                  <a:pt x="3526384" y="2738057"/>
                </a:lnTo>
                <a:close/>
                <a:moveTo>
                  <a:pt x="3460890" y="2043341"/>
                </a:moveTo>
                <a:lnTo>
                  <a:pt x="3437573" y="2043341"/>
                </a:lnTo>
                <a:lnTo>
                  <a:pt x="3437573" y="2066315"/>
                </a:lnTo>
                <a:lnTo>
                  <a:pt x="3414598" y="2066315"/>
                </a:lnTo>
                <a:lnTo>
                  <a:pt x="3414598" y="2089633"/>
                </a:lnTo>
                <a:lnTo>
                  <a:pt x="3437573" y="2089633"/>
                </a:lnTo>
                <a:lnTo>
                  <a:pt x="3437573" y="2112607"/>
                </a:lnTo>
                <a:lnTo>
                  <a:pt x="3460890" y="2112607"/>
                </a:lnTo>
                <a:lnTo>
                  <a:pt x="3460890" y="2089633"/>
                </a:lnTo>
                <a:lnTo>
                  <a:pt x="3483864" y="2089633"/>
                </a:lnTo>
                <a:lnTo>
                  <a:pt x="3483864" y="2066315"/>
                </a:lnTo>
                <a:lnTo>
                  <a:pt x="3460890" y="2066315"/>
                </a:lnTo>
                <a:lnTo>
                  <a:pt x="3460890" y="2043341"/>
                </a:lnTo>
                <a:close/>
                <a:moveTo>
                  <a:pt x="3254807" y="2729827"/>
                </a:moveTo>
                <a:lnTo>
                  <a:pt x="3232175" y="2729827"/>
                </a:lnTo>
                <a:lnTo>
                  <a:pt x="3232175" y="2752458"/>
                </a:lnTo>
                <a:lnTo>
                  <a:pt x="3209544" y="2752458"/>
                </a:lnTo>
                <a:lnTo>
                  <a:pt x="3209544" y="2775090"/>
                </a:lnTo>
                <a:lnTo>
                  <a:pt x="3232175" y="2775090"/>
                </a:lnTo>
                <a:lnTo>
                  <a:pt x="3232175" y="2797721"/>
                </a:lnTo>
                <a:lnTo>
                  <a:pt x="3254807" y="2797721"/>
                </a:lnTo>
                <a:lnTo>
                  <a:pt x="3254807" y="2775090"/>
                </a:lnTo>
                <a:lnTo>
                  <a:pt x="3277438" y="2775090"/>
                </a:lnTo>
                <a:lnTo>
                  <a:pt x="3277438" y="2752458"/>
                </a:lnTo>
                <a:lnTo>
                  <a:pt x="3254807" y="2752458"/>
                </a:lnTo>
                <a:lnTo>
                  <a:pt x="3254807" y="2729827"/>
                </a:lnTo>
                <a:close/>
                <a:moveTo>
                  <a:pt x="3319958" y="3151937"/>
                </a:moveTo>
                <a:lnTo>
                  <a:pt x="3304184" y="3151937"/>
                </a:lnTo>
                <a:lnTo>
                  <a:pt x="3304184" y="3167367"/>
                </a:lnTo>
                <a:lnTo>
                  <a:pt x="3288754" y="3167367"/>
                </a:lnTo>
                <a:lnTo>
                  <a:pt x="3288754" y="3183141"/>
                </a:lnTo>
                <a:lnTo>
                  <a:pt x="3304184" y="3183141"/>
                </a:lnTo>
                <a:lnTo>
                  <a:pt x="3304184" y="3198571"/>
                </a:lnTo>
                <a:lnTo>
                  <a:pt x="3319958" y="3198571"/>
                </a:lnTo>
                <a:lnTo>
                  <a:pt x="3319958" y="3183141"/>
                </a:lnTo>
                <a:lnTo>
                  <a:pt x="3335389" y="3183141"/>
                </a:lnTo>
                <a:lnTo>
                  <a:pt x="3335389" y="3167367"/>
                </a:lnTo>
                <a:lnTo>
                  <a:pt x="3319958" y="3167367"/>
                </a:lnTo>
                <a:lnTo>
                  <a:pt x="3319958" y="3151937"/>
                </a:lnTo>
                <a:close/>
                <a:moveTo>
                  <a:pt x="3322015" y="2871445"/>
                </a:moveTo>
                <a:lnTo>
                  <a:pt x="3302127" y="2871445"/>
                </a:lnTo>
                <a:lnTo>
                  <a:pt x="3302127" y="2890990"/>
                </a:lnTo>
                <a:lnTo>
                  <a:pt x="3282582" y="2890990"/>
                </a:lnTo>
                <a:lnTo>
                  <a:pt x="3282582" y="2910878"/>
                </a:lnTo>
                <a:lnTo>
                  <a:pt x="3302127" y="2910878"/>
                </a:lnTo>
                <a:lnTo>
                  <a:pt x="3302127" y="2930423"/>
                </a:lnTo>
                <a:lnTo>
                  <a:pt x="3322015" y="2930423"/>
                </a:lnTo>
                <a:lnTo>
                  <a:pt x="3322015" y="2910878"/>
                </a:lnTo>
                <a:lnTo>
                  <a:pt x="3341561" y="2910878"/>
                </a:lnTo>
                <a:lnTo>
                  <a:pt x="3341561" y="2890990"/>
                </a:lnTo>
                <a:lnTo>
                  <a:pt x="3322015" y="2890990"/>
                </a:lnTo>
                <a:lnTo>
                  <a:pt x="3322015" y="2871445"/>
                </a:lnTo>
                <a:close/>
                <a:moveTo>
                  <a:pt x="3253093" y="3009633"/>
                </a:moveTo>
                <a:lnTo>
                  <a:pt x="3233890" y="3009633"/>
                </a:lnTo>
                <a:lnTo>
                  <a:pt x="3233890" y="3028493"/>
                </a:lnTo>
                <a:lnTo>
                  <a:pt x="3215030" y="3028493"/>
                </a:lnTo>
                <a:lnTo>
                  <a:pt x="3215030" y="3047695"/>
                </a:lnTo>
                <a:lnTo>
                  <a:pt x="3233890" y="3047695"/>
                </a:lnTo>
                <a:lnTo>
                  <a:pt x="3233890" y="3066555"/>
                </a:lnTo>
                <a:lnTo>
                  <a:pt x="3253093" y="3066555"/>
                </a:lnTo>
                <a:lnTo>
                  <a:pt x="3253093" y="3047695"/>
                </a:lnTo>
                <a:lnTo>
                  <a:pt x="3271952" y="3047695"/>
                </a:lnTo>
                <a:lnTo>
                  <a:pt x="3271952" y="3028493"/>
                </a:lnTo>
                <a:lnTo>
                  <a:pt x="3253093" y="3028493"/>
                </a:lnTo>
                <a:lnTo>
                  <a:pt x="3253093" y="3009633"/>
                </a:lnTo>
                <a:close/>
                <a:moveTo>
                  <a:pt x="3323387" y="2592667"/>
                </a:moveTo>
                <a:lnTo>
                  <a:pt x="3300755" y="2592667"/>
                </a:lnTo>
                <a:lnTo>
                  <a:pt x="3300755" y="2615298"/>
                </a:lnTo>
                <a:lnTo>
                  <a:pt x="3278124" y="2615298"/>
                </a:lnTo>
                <a:lnTo>
                  <a:pt x="3278124" y="2637930"/>
                </a:lnTo>
                <a:lnTo>
                  <a:pt x="3300755" y="2637930"/>
                </a:lnTo>
                <a:lnTo>
                  <a:pt x="3300755" y="2660561"/>
                </a:lnTo>
                <a:lnTo>
                  <a:pt x="3323387" y="2660561"/>
                </a:lnTo>
                <a:lnTo>
                  <a:pt x="3323387" y="2637930"/>
                </a:lnTo>
                <a:lnTo>
                  <a:pt x="3346018" y="2637930"/>
                </a:lnTo>
                <a:lnTo>
                  <a:pt x="3346018" y="2615298"/>
                </a:lnTo>
                <a:lnTo>
                  <a:pt x="3323387" y="2615298"/>
                </a:lnTo>
                <a:lnTo>
                  <a:pt x="3323387" y="2592667"/>
                </a:lnTo>
                <a:close/>
                <a:moveTo>
                  <a:pt x="3388881" y="3013405"/>
                </a:moveTo>
                <a:lnTo>
                  <a:pt x="3372422" y="3013405"/>
                </a:lnTo>
                <a:lnTo>
                  <a:pt x="3372422" y="3029864"/>
                </a:lnTo>
                <a:lnTo>
                  <a:pt x="3355963" y="3029864"/>
                </a:lnTo>
                <a:lnTo>
                  <a:pt x="3355963" y="3046324"/>
                </a:lnTo>
                <a:lnTo>
                  <a:pt x="3372422" y="3046324"/>
                </a:lnTo>
                <a:lnTo>
                  <a:pt x="3372422" y="3062783"/>
                </a:lnTo>
                <a:lnTo>
                  <a:pt x="3388881" y="3062783"/>
                </a:lnTo>
                <a:lnTo>
                  <a:pt x="3388881" y="3046324"/>
                </a:lnTo>
                <a:lnTo>
                  <a:pt x="3405340" y="3046324"/>
                </a:lnTo>
                <a:lnTo>
                  <a:pt x="3405340" y="3029864"/>
                </a:lnTo>
                <a:lnTo>
                  <a:pt x="3388881" y="3029864"/>
                </a:lnTo>
                <a:lnTo>
                  <a:pt x="3388881" y="3013405"/>
                </a:lnTo>
                <a:close/>
                <a:moveTo>
                  <a:pt x="3391967" y="2455507"/>
                </a:moveTo>
                <a:lnTo>
                  <a:pt x="3369335" y="2455507"/>
                </a:lnTo>
                <a:lnTo>
                  <a:pt x="3369335" y="2478138"/>
                </a:lnTo>
                <a:lnTo>
                  <a:pt x="3346704" y="2478138"/>
                </a:lnTo>
                <a:lnTo>
                  <a:pt x="3346704" y="2500770"/>
                </a:lnTo>
                <a:lnTo>
                  <a:pt x="3369335" y="2500770"/>
                </a:lnTo>
                <a:lnTo>
                  <a:pt x="3369335" y="2523401"/>
                </a:lnTo>
                <a:lnTo>
                  <a:pt x="3391967" y="2523401"/>
                </a:lnTo>
                <a:lnTo>
                  <a:pt x="3391967" y="2500770"/>
                </a:lnTo>
                <a:lnTo>
                  <a:pt x="3414598" y="2500770"/>
                </a:lnTo>
                <a:lnTo>
                  <a:pt x="3414598" y="2478138"/>
                </a:lnTo>
                <a:lnTo>
                  <a:pt x="3391967" y="2478138"/>
                </a:lnTo>
                <a:lnTo>
                  <a:pt x="3391967" y="2455507"/>
                </a:lnTo>
                <a:close/>
                <a:moveTo>
                  <a:pt x="3390595" y="2733599"/>
                </a:moveTo>
                <a:lnTo>
                  <a:pt x="3370707" y="2733599"/>
                </a:lnTo>
                <a:lnTo>
                  <a:pt x="3370707" y="2753830"/>
                </a:lnTo>
                <a:lnTo>
                  <a:pt x="3350476" y="2753830"/>
                </a:lnTo>
                <a:lnTo>
                  <a:pt x="3350476" y="2773718"/>
                </a:lnTo>
                <a:lnTo>
                  <a:pt x="3370707" y="2773718"/>
                </a:lnTo>
                <a:lnTo>
                  <a:pt x="3370707" y="2793949"/>
                </a:lnTo>
                <a:lnTo>
                  <a:pt x="3390595" y="2793949"/>
                </a:lnTo>
                <a:lnTo>
                  <a:pt x="3390595" y="2773718"/>
                </a:lnTo>
                <a:lnTo>
                  <a:pt x="3410827" y="2773718"/>
                </a:lnTo>
                <a:lnTo>
                  <a:pt x="3410827" y="2753830"/>
                </a:lnTo>
                <a:lnTo>
                  <a:pt x="3390595" y="2753830"/>
                </a:lnTo>
                <a:lnTo>
                  <a:pt x="3390595" y="2733599"/>
                </a:lnTo>
                <a:close/>
                <a:moveTo>
                  <a:pt x="3386480" y="3294583"/>
                </a:moveTo>
                <a:lnTo>
                  <a:pt x="3374822" y="3294583"/>
                </a:lnTo>
                <a:lnTo>
                  <a:pt x="3374822" y="3306585"/>
                </a:lnTo>
                <a:lnTo>
                  <a:pt x="3362821" y="3306585"/>
                </a:lnTo>
                <a:lnTo>
                  <a:pt x="3362821" y="3318243"/>
                </a:lnTo>
                <a:lnTo>
                  <a:pt x="3374822" y="3318243"/>
                </a:lnTo>
                <a:lnTo>
                  <a:pt x="3374822" y="3330245"/>
                </a:lnTo>
                <a:lnTo>
                  <a:pt x="3386480" y="3330245"/>
                </a:lnTo>
                <a:lnTo>
                  <a:pt x="3386480" y="3318243"/>
                </a:lnTo>
                <a:lnTo>
                  <a:pt x="3398482" y="3318243"/>
                </a:lnTo>
                <a:lnTo>
                  <a:pt x="3398482" y="3306585"/>
                </a:lnTo>
                <a:lnTo>
                  <a:pt x="3386480" y="3306585"/>
                </a:lnTo>
                <a:lnTo>
                  <a:pt x="3386480" y="3294583"/>
                </a:lnTo>
                <a:close/>
                <a:moveTo>
                  <a:pt x="3527755" y="2459965"/>
                </a:moveTo>
                <a:lnTo>
                  <a:pt x="3507867" y="2459965"/>
                </a:lnTo>
                <a:lnTo>
                  <a:pt x="3507867" y="2479510"/>
                </a:lnTo>
                <a:lnTo>
                  <a:pt x="3488322" y="2479510"/>
                </a:lnTo>
                <a:lnTo>
                  <a:pt x="3488322" y="2499398"/>
                </a:lnTo>
                <a:lnTo>
                  <a:pt x="3507867" y="2499398"/>
                </a:lnTo>
                <a:lnTo>
                  <a:pt x="3507867" y="2518943"/>
                </a:lnTo>
                <a:lnTo>
                  <a:pt x="3527755" y="2518943"/>
                </a:lnTo>
                <a:lnTo>
                  <a:pt x="3527755" y="2499398"/>
                </a:lnTo>
                <a:lnTo>
                  <a:pt x="3547301" y="2499398"/>
                </a:lnTo>
                <a:lnTo>
                  <a:pt x="3547301" y="2479510"/>
                </a:lnTo>
                <a:lnTo>
                  <a:pt x="3527755" y="2479510"/>
                </a:lnTo>
                <a:lnTo>
                  <a:pt x="3527755" y="2459965"/>
                </a:lnTo>
                <a:close/>
                <a:moveTo>
                  <a:pt x="3799675" y="2192846"/>
                </a:moveTo>
                <a:lnTo>
                  <a:pt x="3784588" y="2192846"/>
                </a:lnTo>
                <a:lnTo>
                  <a:pt x="3784588" y="2207590"/>
                </a:lnTo>
                <a:lnTo>
                  <a:pt x="3769843" y="2207590"/>
                </a:lnTo>
                <a:lnTo>
                  <a:pt x="3769843" y="2222678"/>
                </a:lnTo>
                <a:lnTo>
                  <a:pt x="3784588" y="2222678"/>
                </a:lnTo>
                <a:lnTo>
                  <a:pt x="3784588" y="2237423"/>
                </a:lnTo>
                <a:lnTo>
                  <a:pt x="3799675" y="2237423"/>
                </a:lnTo>
                <a:lnTo>
                  <a:pt x="3799675" y="2222678"/>
                </a:lnTo>
                <a:lnTo>
                  <a:pt x="3814420" y="2222678"/>
                </a:lnTo>
                <a:lnTo>
                  <a:pt x="3814420" y="2207590"/>
                </a:lnTo>
                <a:lnTo>
                  <a:pt x="3799675" y="2207590"/>
                </a:lnTo>
                <a:lnTo>
                  <a:pt x="3799675" y="2192846"/>
                </a:lnTo>
                <a:close/>
                <a:moveTo>
                  <a:pt x="3798646" y="2469566"/>
                </a:moveTo>
                <a:lnTo>
                  <a:pt x="3785616" y="2469566"/>
                </a:lnTo>
                <a:lnTo>
                  <a:pt x="3785616" y="2482939"/>
                </a:lnTo>
                <a:lnTo>
                  <a:pt x="3772243" y="2482939"/>
                </a:lnTo>
                <a:lnTo>
                  <a:pt x="3772243" y="2495969"/>
                </a:lnTo>
                <a:lnTo>
                  <a:pt x="3785616" y="2495969"/>
                </a:lnTo>
                <a:lnTo>
                  <a:pt x="3785616" y="2509342"/>
                </a:lnTo>
                <a:lnTo>
                  <a:pt x="3798646" y="2509342"/>
                </a:lnTo>
                <a:lnTo>
                  <a:pt x="3798646" y="2495969"/>
                </a:lnTo>
                <a:lnTo>
                  <a:pt x="3812020" y="2495969"/>
                </a:lnTo>
                <a:lnTo>
                  <a:pt x="3812020" y="2482939"/>
                </a:lnTo>
                <a:lnTo>
                  <a:pt x="3798646" y="2482939"/>
                </a:lnTo>
                <a:lnTo>
                  <a:pt x="3798646" y="2469566"/>
                </a:lnTo>
                <a:close/>
                <a:moveTo>
                  <a:pt x="3799675" y="1917840"/>
                </a:moveTo>
                <a:lnTo>
                  <a:pt x="3784588" y="1917840"/>
                </a:lnTo>
                <a:lnTo>
                  <a:pt x="3784588" y="1933270"/>
                </a:lnTo>
                <a:lnTo>
                  <a:pt x="3769157" y="1933270"/>
                </a:lnTo>
                <a:lnTo>
                  <a:pt x="3769157" y="1948358"/>
                </a:lnTo>
                <a:lnTo>
                  <a:pt x="3784588" y="1948358"/>
                </a:lnTo>
                <a:lnTo>
                  <a:pt x="3784588" y="1963788"/>
                </a:lnTo>
                <a:lnTo>
                  <a:pt x="3799675" y="1963788"/>
                </a:lnTo>
                <a:lnTo>
                  <a:pt x="3799675" y="1948358"/>
                </a:lnTo>
                <a:lnTo>
                  <a:pt x="3815105" y="1948358"/>
                </a:lnTo>
                <a:lnTo>
                  <a:pt x="3815105" y="1933270"/>
                </a:lnTo>
                <a:lnTo>
                  <a:pt x="3799675" y="1933270"/>
                </a:lnTo>
                <a:lnTo>
                  <a:pt x="3799675" y="1917840"/>
                </a:lnTo>
                <a:close/>
                <a:moveTo>
                  <a:pt x="3732124" y="2052599"/>
                </a:moveTo>
                <a:lnTo>
                  <a:pt x="3714979" y="2052599"/>
                </a:lnTo>
                <a:lnTo>
                  <a:pt x="3714979" y="2069402"/>
                </a:lnTo>
                <a:lnTo>
                  <a:pt x="3698177" y="2069402"/>
                </a:lnTo>
                <a:lnTo>
                  <a:pt x="3698177" y="2086547"/>
                </a:lnTo>
                <a:lnTo>
                  <a:pt x="3714979" y="2086547"/>
                </a:lnTo>
                <a:lnTo>
                  <a:pt x="3714979" y="2103349"/>
                </a:lnTo>
                <a:lnTo>
                  <a:pt x="3732124" y="2103349"/>
                </a:lnTo>
                <a:lnTo>
                  <a:pt x="3732124" y="2086547"/>
                </a:lnTo>
                <a:lnTo>
                  <a:pt x="3748926" y="2086547"/>
                </a:lnTo>
                <a:lnTo>
                  <a:pt x="3748926" y="2069402"/>
                </a:lnTo>
                <a:lnTo>
                  <a:pt x="3732124" y="2069402"/>
                </a:lnTo>
                <a:lnTo>
                  <a:pt x="3732124" y="2052599"/>
                </a:lnTo>
                <a:close/>
                <a:moveTo>
                  <a:pt x="3593249" y="2880017"/>
                </a:moveTo>
                <a:lnTo>
                  <a:pt x="3579533" y="2880017"/>
                </a:lnTo>
                <a:lnTo>
                  <a:pt x="3579533" y="2894076"/>
                </a:lnTo>
                <a:lnTo>
                  <a:pt x="3565474" y="2894076"/>
                </a:lnTo>
                <a:lnTo>
                  <a:pt x="3565474" y="2907792"/>
                </a:lnTo>
                <a:lnTo>
                  <a:pt x="3579533" y="2907792"/>
                </a:lnTo>
                <a:lnTo>
                  <a:pt x="3579533" y="2921851"/>
                </a:lnTo>
                <a:lnTo>
                  <a:pt x="3593249" y="2921851"/>
                </a:lnTo>
                <a:lnTo>
                  <a:pt x="3593249" y="2907792"/>
                </a:lnTo>
                <a:lnTo>
                  <a:pt x="3607308" y="2907792"/>
                </a:lnTo>
                <a:lnTo>
                  <a:pt x="3607308" y="2894076"/>
                </a:lnTo>
                <a:lnTo>
                  <a:pt x="3593249" y="2894076"/>
                </a:lnTo>
                <a:lnTo>
                  <a:pt x="3593249" y="2880017"/>
                </a:lnTo>
                <a:close/>
                <a:moveTo>
                  <a:pt x="3732124" y="1778279"/>
                </a:moveTo>
                <a:lnTo>
                  <a:pt x="3714979" y="1778279"/>
                </a:lnTo>
                <a:lnTo>
                  <a:pt x="3714979" y="1795082"/>
                </a:lnTo>
                <a:lnTo>
                  <a:pt x="3698177" y="1795082"/>
                </a:lnTo>
                <a:lnTo>
                  <a:pt x="3698177" y="1812227"/>
                </a:lnTo>
                <a:lnTo>
                  <a:pt x="3714979" y="1812227"/>
                </a:lnTo>
                <a:lnTo>
                  <a:pt x="3714979" y="1829029"/>
                </a:lnTo>
                <a:lnTo>
                  <a:pt x="3732124" y="1829029"/>
                </a:lnTo>
                <a:lnTo>
                  <a:pt x="3732124" y="1812227"/>
                </a:lnTo>
                <a:lnTo>
                  <a:pt x="3748926" y="1812227"/>
                </a:lnTo>
                <a:lnTo>
                  <a:pt x="3748926" y="1795082"/>
                </a:lnTo>
                <a:lnTo>
                  <a:pt x="3732124" y="1795082"/>
                </a:lnTo>
                <a:lnTo>
                  <a:pt x="3732124" y="1778279"/>
                </a:lnTo>
                <a:close/>
                <a:moveTo>
                  <a:pt x="3866884" y="2333435"/>
                </a:moveTo>
                <a:lnTo>
                  <a:pt x="3854539" y="2333435"/>
                </a:lnTo>
                <a:lnTo>
                  <a:pt x="3854539" y="2346122"/>
                </a:lnTo>
                <a:lnTo>
                  <a:pt x="3841852" y="2346122"/>
                </a:lnTo>
                <a:lnTo>
                  <a:pt x="3841852" y="2358466"/>
                </a:lnTo>
                <a:lnTo>
                  <a:pt x="3854539" y="2358466"/>
                </a:lnTo>
                <a:lnTo>
                  <a:pt x="3854539" y="2371154"/>
                </a:lnTo>
                <a:lnTo>
                  <a:pt x="3866884" y="2371154"/>
                </a:lnTo>
                <a:lnTo>
                  <a:pt x="3866884" y="2358466"/>
                </a:lnTo>
                <a:lnTo>
                  <a:pt x="3879571" y="2358466"/>
                </a:lnTo>
                <a:lnTo>
                  <a:pt x="3879571" y="2346122"/>
                </a:lnTo>
                <a:lnTo>
                  <a:pt x="3866884" y="2346122"/>
                </a:lnTo>
                <a:lnTo>
                  <a:pt x="3866884" y="2333435"/>
                </a:lnTo>
                <a:close/>
                <a:moveTo>
                  <a:pt x="3947122" y="1934985"/>
                </a:moveTo>
                <a:lnTo>
                  <a:pt x="3935120" y="1934985"/>
                </a:lnTo>
                <a:lnTo>
                  <a:pt x="3935120" y="1922983"/>
                </a:lnTo>
                <a:lnTo>
                  <a:pt x="3923462" y="1922983"/>
                </a:lnTo>
                <a:lnTo>
                  <a:pt x="3923462" y="1934985"/>
                </a:lnTo>
                <a:lnTo>
                  <a:pt x="3911461" y="1934985"/>
                </a:lnTo>
                <a:lnTo>
                  <a:pt x="3911461" y="1946643"/>
                </a:lnTo>
                <a:lnTo>
                  <a:pt x="3923462" y="1946643"/>
                </a:lnTo>
                <a:lnTo>
                  <a:pt x="3923462" y="1958645"/>
                </a:lnTo>
                <a:lnTo>
                  <a:pt x="3935120" y="1958645"/>
                </a:lnTo>
                <a:lnTo>
                  <a:pt x="3935120" y="1946643"/>
                </a:lnTo>
                <a:lnTo>
                  <a:pt x="3947122" y="1946643"/>
                </a:lnTo>
                <a:cubicBezTo>
                  <a:pt x="3947122" y="1944586"/>
                  <a:pt x="3947122" y="1942871"/>
                  <a:pt x="3947122" y="1940814"/>
                </a:cubicBezTo>
                <a:cubicBezTo>
                  <a:pt x="3947122" y="1938757"/>
                  <a:pt x="3947122" y="1937042"/>
                  <a:pt x="3947122" y="1934985"/>
                </a:cubicBezTo>
                <a:close/>
                <a:moveTo>
                  <a:pt x="3867569" y="1783423"/>
                </a:moveTo>
                <a:lnTo>
                  <a:pt x="3853853" y="1783423"/>
                </a:lnTo>
                <a:lnTo>
                  <a:pt x="3853853" y="1796796"/>
                </a:lnTo>
                <a:lnTo>
                  <a:pt x="3840480" y="1796796"/>
                </a:lnTo>
                <a:lnTo>
                  <a:pt x="3840480" y="1810512"/>
                </a:lnTo>
                <a:lnTo>
                  <a:pt x="3853853" y="1810512"/>
                </a:lnTo>
                <a:lnTo>
                  <a:pt x="3853853" y="1823885"/>
                </a:lnTo>
                <a:lnTo>
                  <a:pt x="3867569" y="1823885"/>
                </a:lnTo>
                <a:lnTo>
                  <a:pt x="3867569" y="1810512"/>
                </a:lnTo>
                <a:lnTo>
                  <a:pt x="3880942" y="1810512"/>
                </a:lnTo>
                <a:lnTo>
                  <a:pt x="3880942" y="1796796"/>
                </a:lnTo>
                <a:lnTo>
                  <a:pt x="3867569" y="1796796"/>
                </a:lnTo>
                <a:lnTo>
                  <a:pt x="3867569" y="1783423"/>
                </a:lnTo>
                <a:close/>
                <a:moveTo>
                  <a:pt x="3867569" y="2057743"/>
                </a:moveTo>
                <a:lnTo>
                  <a:pt x="3853853" y="2057743"/>
                </a:lnTo>
                <a:lnTo>
                  <a:pt x="3853853" y="2071116"/>
                </a:lnTo>
                <a:lnTo>
                  <a:pt x="3840480" y="2071116"/>
                </a:lnTo>
                <a:lnTo>
                  <a:pt x="3840480" y="2084832"/>
                </a:lnTo>
                <a:lnTo>
                  <a:pt x="3853853" y="2084832"/>
                </a:lnTo>
                <a:lnTo>
                  <a:pt x="3853853" y="2098205"/>
                </a:lnTo>
                <a:lnTo>
                  <a:pt x="3867569" y="2098205"/>
                </a:lnTo>
                <a:lnTo>
                  <a:pt x="3867569" y="2084832"/>
                </a:lnTo>
                <a:lnTo>
                  <a:pt x="3880942" y="2084832"/>
                </a:lnTo>
                <a:lnTo>
                  <a:pt x="3880942" y="2071116"/>
                </a:lnTo>
                <a:lnTo>
                  <a:pt x="3867569" y="2071116"/>
                </a:lnTo>
                <a:lnTo>
                  <a:pt x="3867569" y="2057743"/>
                </a:lnTo>
                <a:close/>
                <a:moveTo>
                  <a:pt x="3731438" y="2328634"/>
                </a:moveTo>
                <a:lnTo>
                  <a:pt x="3715664" y="2328634"/>
                </a:lnTo>
                <a:lnTo>
                  <a:pt x="3715664" y="2344407"/>
                </a:lnTo>
                <a:lnTo>
                  <a:pt x="3699891" y="2344407"/>
                </a:lnTo>
                <a:lnTo>
                  <a:pt x="3699891" y="2360181"/>
                </a:lnTo>
                <a:lnTo>
                  <a:pt x="3715664" y="2360181"/>
                </a:lnTo>
                <a:lnTo>
                  <a:pt x="3715664" y="2375954"/>
                </a:lnTo>
                <a:lnTo>
                  <a:pt x="3731438" y="2375954"/>
                </a:lnTo>
                <a:lnTo>
                  <a:pt x="3731438" y="2360181"/>
                </a:lnTo>
                <a:lnTo>
                  <a:pt x="3747211" y="2360181"/>
                </a:lnTo>
                <a:lnTo>
                  <a:pt x="3747211" y="2344407"/>
                </a:lnTo>
                <a:lnTo>
                  <a:pt x="3731438" y="2344407"/>
                </a:lnTo>
                <a:lnTo>
                  <a:pt x="3731438" y="2328634"/>
                </a:lnTo>
                <a:close/>
                <a:moveTo>
                  <a:pt x="3596335" y="1773479"/>
                </a:moveTo>
                <a:lnTo>
                  <a:pt x="3576447" y="1773479"/>
                </a:lnTo>
                <a:lnTo>
                  <a:pt x="3576447" y="1793710"/>
                </a:lnTo>
                <a:lnTo>
                  <a:pt x="3556216" y="1793710"/>
                </a:lnTo>
                <a:lnTo>
                  <a:pt x="3556216" y="1813598"/>
                </a:lnTo>
                <a:lnTo>
                  <a:pt x="3576447" y="1813598"/>
                </a:lnTo>
                <a:lnTo>
                  <a:pt x="3576447" y="1833829"/>
                </a:lnTo>
                <a:lnTo>
                  <a:pt x="3596335" y="1833829"/>
                </a:lnTo>
                <a:lnTo>
                  <a:pt x="3596335" y="1813598"/>
                </a:lnTo>
                <a:lnTo>
                  <a:pt x="3616567" y="1813598"/>
                </a:lnTo>
                <a:lnTo>
                  <a:pt x="3616567" y="1793710"/>
                </a:lnTo>
                <a:lnTo>
                  <a:pt x="3596335" y="1793710"/>
                </a:lnTo>
                <a:lnTo>
                  <a:pt x="3596335" y="1773479"/>
                </a:lnTo>
                <a:close/>
                <a:moveTo>
                  <a:pt x="3595993" y="2323833"/>
                </a:moveTo>
                <a:lnTo>
                  <a:pt x="3576790" y="2323833"/>
                </a:lnTo>
                <a:lnTo>
                  <a:pt x="3576790" y="2342693"/>
                </a:lnTo>
                <a:lnTo>
                  <a:pt x="3557930" y="2342693"/>
                </a:lnTo>
                <a:lnTo>
                  <a:pt x="3557930" y="2361895"/>
                </a:lnTo>
                <a:lnTo>
                  <a:pt x="3576790" y="2361895"/>
                </a:lnTo>
                <a:lnTo>
                  <a:pt x="3576790" y="2380755"/>
                </a:lnTo>
                <a:lnTo>
                  <a:pt x="3595993" y="2380755"/>
                </a:lnTo>
                <a:lnTo>
                  <a:pt x="3595993" y="2361895"/>
                </a:lnTo>
                <a:lnTo>
                  <a:pt x="3614852" y="2361895"/>
                </a:lnTo>
                <a:lnTo>
                  <a:pt x="3614852" y="2342693"/>
                </a:lnTo>
                <a:lnTo>
                  <a:pt x="3595993" y="2342693"/>
                </a:lnTo>
                <a:lnTo>
                  <a:pt x="3595993" y="2323833"/>
                </a:lnTo>
                <a:close/>
                <a:moveTo>
                  <a:pt x="3596335" y="2047799"/>
                </a:moveTo>
                <a:lnTo>
                  <a:pt x="3576447" y="2047799"/>
                </a:lnTo>
                <a:lnTo>
                  <a:pt x="3576447" y="2068030"/>
                </a:lnTo>
                <a:lnTo>
                  <a:pt x="3556216" y="2068030"/>
                </a:lnTo>
                <a:lnTo>
                  <a:pt x="3556216" y="2087918"/>
                </a:lnTo>
                <a:lnTo>
                  <a:pt x="3576447" y="2087918"/>
                </a:lnTo>
                <a:lnTo>
                  <a:pt x="3576447" y="2108149"/>
                </a:lnTo>
                <a:lnTo>
                  <a:pt x="3596335" y="2108149"/>
                </a:lnTo>
                <a:lnTo>
                  <a:pt x="3596335" y="2087918"/>
                </a:lnTo>
                <a:lnTo>
                  <a:pt x="3616567" y="2087918"/>
                </a:lnTo>
                <a:lnTo>
                  <a:pt x="3616567" y="2068030"/>
                </a:lnTo>
                <a:lnTo>
                  <a:pt x="3596335" y="2068030"/>
                </a:lnTo>
                <a:lnTo>
                  <a:pt x="3596335" y="2047799"/>
                </a:lnTo>
                <a:close/>
                <a:moveTo>
                  <a:pt x="3730409" y="2606040"/>
                </a:moveTo>
                <a:lnTo>
                  <a:pt x="3716693" y="2606040"/>
                </a:lnTo>
                <a:lnTo>
                  <a:pt x="3716693" y="2619756"/>
                </a:lnTo>
                <a:lnTo>
                  <a:pt x="3702977" y="2619756"/>
                </a:lnTo>
                <a:lnTo>
                  <a:pt x="3702977" y="2633472"/>
                </a:lnTo>
                <a:lnTo>
                  <a:pt x="3716693" y="2633472"/>
                </a:lnTo>
                <a:lnTo>
                  <a:pt x="3716693" y="2647188"/>
                </a:lnTo>
                <a:lnTo>
                  <a:pt x="3730409" y="2647188"/>
                </a:lnTo>
                <a:lnTo>
                  <a:pt x="3730409" y="2633472"/>
                </a:lnTo>
                <a:lnTo>
                  <a:pt x="3744125" y="2633472"/>
                </a:lnTo>
                <a:lnTo>
                  <a:pt x="3744125" y="2619756"/>
                </a:lnTo>
                <a:lnTo>
                  <a:pt x="3730409" y="2619756"/>
                </a:lnTo>
                <a:lnTo>
                  <a:pt x="3730409" y="2606040"/>
                </a:lnTo>
                <a:close/>
                <a:moveTo>
                  <a:pt x="3594964" y="2600897"/>
                </a:moveTo>
                <a:lnTo>
                  <a:pt x="3577819" y="2600897"/>
                </a:lnTo>
                <a:lnTo>
                  <a:pt x="3577819" y="2618042"/>
                </a:lnTo>
                <a:lnTo>
                  <a:pt x="3560674" y="2618042"/>
                </a:lnTo>
                <a:lnTo>
                  <a:pt x="3560674" y="2635187"/>
                </a:lnTo>
                <a:lnTo>
                  <a:pt x="3577819" y="2635187"/>
                </a:lnTo>
                <a:lnTo>
                  <a:pt x="3577819" y="2652332"/>
                </a:lnTo>
                <a:lnTo>
                  <a:pt x="3594964" y="2652332"/>
                </a:lnTo>
                <a:lnTo>
                  <a:pt x="3594964" y="2635187"/>
                </a:lnTo>
                <a:lnTo>
                  <a:pt x="3612109" y="2635187"/>
                </a:lnTo>
                <a:lnTo>
                  <a:pt x="3612109" y="2618042"/>
                </a:lnTo>
                <a:lnTo>
                  <a:pt x="3594964" y="2618042"/>
                </a:lnTo>
                <a:lnTo>
                  <a:pt x="3594964" y="2600897"/>
                </a:lnTo>
                <a:close/>
                <a:moveTo>
                  <a:pt x="3664229" y="1913039"/>
                </a:moveTo>
                <a:lnTo>
                  <a:pt x="3645713" y="1913039"/>
                </a:lnTo>
                <a:lnTo>
                  <a:pt x="3645713" y="1931556"/>
                </a:lnTo>
                <a:lnTo>
                  <a:pt x="3627196" y="1931556"/>
                </a:lnTo>
                <a:lnTo>
                  <a:pt x="3627196" y="1950072"/>
                </a:lnTo>
                <a:lnTo>
                  <a:pt x="3645713" y="1950072"/>
                </a:lnTo>
                <a:lnTo>
                  <a:pt x="3645713" y="1968589"/>
                </a:lnTo>
                <a:lnTo>
                  <a:pt x="3664229" y="1968589"/>
                </a:lnTo>
                <a:lnTo>
                  <a:pt x="3664229" y="1950072"/>
                </a:lnTo>
                <a:lnTo>
                  <a:pt x="3682746" y="1950072"/>
                </a:lnTo>
                <a:lnTo>
                  <a:pt x="3682746" y="1931556"/>
                </a:lnTo>
                <a:lnTo>
                  <a:pt x="3664229" y="1931556"/>
                </a:lnTo>
                <a:lnTo>
                  <a:pt x="3664229" y="1913039"/>
                </a:lnTo>
                <a:close/>
                <a:moveTo>
                  <a:pt x="3663887" y="2188045"/>
                </a:moveTo>
                <a:lnTo>
                  <a:pt x="3646056" y="2188045"/>
                </a:lnTo>
                <a:lnTo>
                  <a:pt x="3646056" y="2206219"/>
                </a:lnTo>
                <a:lnTo>
                  <a:pt x="3627882" y="2206219"/>
                </a:lnTo>
                <a:lnTo>
                  <a:pt x="3627882" y="2224049"/>
                </a:lnTo>
                <a:lnTo>
                  <a:pt x="3646056" y="2224049"/>
                </a:lnTo>
                <a:lnTo>
                  <a:pt x="3646056" y="2242223"/>
                </a:lnTo>
                <a:lnTo>
                  <a:pt x="3663887" y="2242223"/>
                </a:lnTo>
                <a:lnTo>
                  <a:pt x="3663887" y="2224049"/>
                </a:lnTo>
                <a:lnTo>
                  <a:pt x="3682060" y="2224049"/>
                </a:lnTo>
                <a:lnTo>
                  <a:pt x="3682060" y="2206219"/>
                </a:lnTo>
                <a:lnTo>
                  <a:pt x="3663887" y="2206219"/>
                </a:lnTo>
                <a:lnTo>
                  <a:pt x="3663887" y="2188045"/>
                </a:lnTo>
                <a:close/>
                <a:moveTo>
                  <a:pt x="3661829" y="2742857"/>
                </a:moveTo>
                <a:lnTo>
                  <a:pt x="3648113" y="2742857"/>
                </a:lnTo>
                <a:lnTo>
                  <a:pt x="3648113" y="2756916"/>
                </a:lnTo>
                <a:lnTo>
                  <a:pt x="3634054" y="2756916"/>
                </a:lnTo>
                <a:lnTo>
                  <a:pt x="3634054" y="2770632"/>
                </a:lnTo>
                <a:lnTo>
                  <a:pt x="3648113" y="2770632"/>
                </a:lnTo>
                <a:lnTo>
                  <a:pt x="3648113" y="2784691"/>
                </a:lnTo>
                <a:lnTo>
                  <a:pt x="3661829" y="2784691"/>
                </a:lnTo>
                <a:lnTo>
                  <a:pt x="3661829" y="2770632"/>
                </a:lnTo>
                <a:lnTo>
                  <a:pt x="3675888" y="2770632"/>
                </a:lnTo>
                <a:lnTo>
                  <a:pt x="3675888" y="2756916"/>
                </a:lnTo>
                <a:lnTo>
                  <a:pt x="3661829" y="2756916"/>
                </a:lnTo>
                <a:lnTo>
                  <a:pt x="3661829" y="2742857"/>
                </a:lnTo>
                <a:close/>
                <a:moveTo>
                  <a:pt x="3663201" y="2464422"/>
                </a:moveTo>
                <a:lnTo>
                  <a:pt x="3646742" y="2464422"/>
                </a:lnTo>
                <a:lnTo>
                  <a:pt x="3646742" y="2481224"/>
                </a:lnTo>
                <a:lnTo>
                  <a:pt x="3629939" y="2481224"/>
                </a:lnTo>
                <a:lnTo>
                  <a:pt x="3629939" y="2497684"/>
                </a:lnTo>
                <a:lnTo>
                  <a:pt x="3646742" y="2497684"/>
                </a:lnTo>
                <a:lnTo>
                  <a:pt x="3646742" y="2514486"/>
                </a:lnTo>
                <a:lnTo>
                  <a:pt x="3663201" y="2514486"/>
                </a:lnTo>
                <a:lnTo>
                  <a:pt x="3663201" y="2497684"/>
                </a:lnTo>
                <a:lnTo>
                  <a:pt x="3680003" y="2497684"/>
                </a:lnTo>
                <a:lnTo>
                  <a:pt x="3680003" y="2481224"/>
                </a:lnTo>
                <a:lnTo>
                  <a:pt x="3663201" y="2481224"/>
                </a:lnTo>
                <a:lnTo>
                  <a:pt x="3663201" y="2464422"/>
                </a:lnTo>
                <a:close/>
                <a:moveTo>
                  <a:pt x="3528784" y="1907896"/>
                </a:moveTo>
                <a:lnTo>
                  <a:pt x="3506839" y="1907896"/>
                </a:lnTo>
                <a:lnTo>
                  <a:pt x="3506839" y="1929841"/>
                </a:lnTo>
                <a:lnTo>
                  <a:pt x="3484893" y="1929841"/>
                </a:lnTo>
                <a:lnTo>
                  <a:pt x="3484893" y="1951787"/>
                </a:lnTo>
                <a:lnTo>
                  <a:pt x="3506839" y="1951787"/>
                </a:lnTo>
                <a:lnTo>
                  <a:pt x="3506839" y="1973732"/>
                </a:lnTo>
                <a:lnTo>
                  <a:pt x="3528784" y="1973732"/>
                </a:lnTo>
                <a:lnTo>
                  <a:pt x="3528784" y="1951787"/>
                </a:lnTo>
                <a:lnTo>
                  <a:pt x="3550730" y="1951787"/>
                </a:lnTo>
                <a:lnTo>
                  <a:pt x="3550730" y="1929841"/>
                </a:lnTo>
                <a:lnTo>
                  <a:pt x="3528784" y="1929841"/>
                </a:lnTo>
                <a:lnTo>
                  <a:pt x="3528784" y="1907896"/>
                </a:lnTo>
                <a:close/>
                <a:moveTo>
                  <a:pt x="2362924" y="3416313"/>
                </a:moveTo>
                <a:lnTo>
                  <a:pt x="2340979" y="3416313"/>
                </a:lnTo>
                <a:lnTo>
                  <a:pt x="2340979" y="3438601"/>
                </a:lnTo>
                <a:lnTo>
                  <a:pt x="2318690" y="3438601"/>
                </a:lnTo>
                <a:lnTo>
                  <a:pt x="2318690" y="3460547"/>
                </a:lnTo>
                <a:lnTo>
                  <a:pt x="2340979" y="3460547"/>
                </a:lnTo>
                <a:lnTo>
                  <a:pt x="2340979" y="3482835"/>
                </a:lnTo>
                <a:lnTo>
                  <a:pt x="2362924" y="3482835"/>
                </a:lnTo>
                <a:lnTo>
                  <a:pt x="2362924" y="3460547"/>
                </a:lnTo>
                <a:lnTo>
                  <a:pt x="2385212" y="3460547"/>
                </a:lnTo>
                <a:lnTo>
                  <a:pt x="2385212" y="3438601"/>
                </a:lnTo>
                <a:lnTo>
                  <a:pt x="2362924" y="3438601"/>
                </a:lnTo>
                <a:lnTo>
                  <a:pt x="2362924" y="3416313"/>
                </a:lnTo>
                <a:close/>
                <a:moveTo>
                  <a:pt x="2426704" y="3842880"/>
                </a:moveTo>
                <a:lnTo>
                  <a:pt x="2414359" y="3842880"/>
                </a:lnTo>
                <a:lnTo>
                  <a:pt x="2414359" y="3854882"/>
                </a:lnTo>
                <a:lnTo>
                  <a:pt x="2402357" y="3854882"/>
                </a:lnTo>
                <a:lnTo>
                  <a:pt x="2402357" y="3867226"/>
                </a:lnTo>
                <a:lnTo>
                  <a:pt x="2414359" y="3867226"/>
                </a:lnTo>
                <a:lnTo>
                  <a:pt x="2414359" y="3879228"/>
                </a:lnTo>
                <a:lnTo>
                  <a:pt x="2426704" y="3879228"/>
                </a:lnTo>
                <a:lnTo>
                  <a:pt x="2426704" y="3867226"/>
                </a:lnTo>
                <a:lnTo>
                  <a:pt x="2438705" y="3867226"/>
                </a:lnTo>
                <a:lnTo>
                  <a:pt x="2438705" y="3854882"/>
                </a:lnTo>
                <a:lnTo>
                  <a:pt x="2426704" y="3854882"/>
                </a:lnTo>
                <a:lnTo>
                  <a:pt x="2426704" y="3842880"/>
                </a:lnTo>
                <a:close/>
                <a:moveTo>
                  <a:pt x="2289886" y="3841852"/>
                </a:moveTo>
                <a:lnTo>
                  <a:pt x="2276856" y="3841852"/>
                </a:lnTo>
                <a:lnTo>
                  <a:pt x="2276856" y="3854539"/>
                </a:lnTo>
                <a:lnTo>
                  <a:pt x="2264169" y="3854539"/>
                </a:lnTo>
                <a:lnTo>
                  <a:pt x="2264169" y="3867569"/>
                </a:lnTo>
                <a:lnTo>
                  <a:pt x="2276856" y="3867569"/>
                </a:lnTo>
                <a:lnTo>
                  <a:pt x="2276856" y="3880256"/>
                </a:lnTo>
                <a:lnTo>
                  <a:pt x="2289886" y="3880256"/>
                </a:lnTo>
                <a:lnTo>
                  <a:pt x="2289886" y="3867569"/>
                </a:lnTo>
                <a:lnTo>
                  <a:pt x="2302574" y="3867569"/>
                </a:lnTo>
                <a:lnTo>
                  <a:pt x="2302574" y="3854539"/>
                </a:lnTo>
                <a:lnTo>
                  <a:pt x="2289886" y="3854539"/>
                </a:lnTo>
                <a:lnTo>
                  <a:pt x="2289886" y="3841852"/>
                </a:lnTo>
                <a:close/>
                <a:moveTo>
                  <a:pt x="3185884" y="2867673"/>
                </a:moveTo>
                <a:lnTo>
                  <a:pt x="3163939" y="2867673"/>
                </a:lnTo>
                <a:lnTo>
                  <a:pt x="3163939" y="2889961"/>
                </a:lnTo>
                <a:lnTo>
                  <a:pt x="3141650" y="2889961"/>
                </a:lnTo>
                <a:lnTo>
                  <a:pt x="3141650" y="2911907"/>
                </a:lnTo>
                <a:lnTo>
                  <a:pt x="3163939" y="2911907"/>
                </a:lnTo>
                <a:lnTo>
                  <a:pt x="3163939" y="2934195"/>
                </a:lnTo>
                <a:lnTo>
                  <a:pt x="3185884" y="2934195"/>
                </a:lnTo>
                <a:lnTo>
                  <a:pt x="3185884" y="2911907"/>
                </a:lnTo>
                <a:lnTo>
                  <a:pt x="3208172" y="2911907"/>
                </a:lnTo>
                <a:lnTo>
                  <a:pt x="3208172" y="2889961"/>
                </a:lnTo>
                <a:lnTo>
                  <a:pt x="3185884" y="2889961"/>
                </a:lnTo>
                <a:lnTo>
                  <a:pt x="3185884" y="2867673"/>
                </a:lnTo>
                <a:close/>
                <a:moveTo>
                  <a:pt x="2359838" y="3700234"/>
                </a:moveTo>
                <a:lnTo>
                  <a:pt x="2344064" y="3700234"/>
                </a:lnTo>
                <a:lnTo>
                  <a:pt x="2344064" y="3716007"/>
                </a:lnTo>
                <a:lnTo>
                  <a:pt x="2328291" y="3716007"/>
                </a:lnTo>
                <a:lnTo>
                  <a:pt x="2328291" y="3731781"/>
                </a:lnTo>
                <a:lnTo>
                  <a:pt x="2344064" y="3731781"/>
                </a:lnTo>
                <a:lnTo>
                  <a:pt x="2344064" y="3747554"/>
                </a:lnTo>
                <a:lnTo>
                  <a:pt x="2359838" y="3747554"/>
                </a:lnTo>
                <a:lnTo>
                  <a:pt x="2359838" y="3731781"/>
                </a:lnTo>
                <a:lnTo>
                  <a:pt x="2375611" y="3731781"/>
                </a:lnTo>
                <a:lnTo>
                  <a:pt x="2375611" y="3716007"/>
                </a:lnTo>
                <a:lnTo>
                  <a:pt x="2359838" y="3716007"/>
                </a:lnTo>
                <a:lnTo>
                  <a:pt x="2359838" y="3700234"/>
                </a:lnTo>
                <a:close/>
                <a:moveTo>
                  <a:pt x="2292973" y="3557588"/>
                </a:moveTo>
                <a:lnTo>
                  <a:pt x="2273770" y="3557588"/>
                </a:lnTo>
                <a:lnTo>
                  <a:pt x="2273770" y="3577133"/>
                </a:lnTo>
                <a:lnTo>
                  <a:pt x="2254225" y="3577133"/>
                </a:lnTo>
                <a:lnTo>
                  <a:pt x="2254225" y="3596335"/>
                </a:lnTo>
                <a:lnTo>
                  <a:pt x="2273770" y="3596335"/>
                </a:lnTo>
                <a:lnTo>
                  <a:pt x="2273770" y="3615881"/>
                </a:lnTo>
                <a:lnTo>
                  <a:pt x="2292973" y="3615881"/>
                </a:lnTo>
                <a:lnTo>
                  <a:pt x="2292973" y="3596335"/>
                </a:lnTo>
                <a:lnTo>
                  <a:pt x="2312518" y="3596335"/>
                </a:lnTo>
                <a:lnTo>
                  <a:pt x="2312518" y="3577133"/>
                </a:lnTo>
                <a:lnTo>
                  <a:pt x="2292973" y="3577133"/>
                </a:lnTo>
                <a:lnTo>
                  <a:pt x="2292973" y="3557588"/>
                </a:lnTo>
                <a:close/>
                <a:moveTo>
                  <a:pt x="2566607" y="3560331"/>
                </a:moveTo>
                <a:lnTo>
                  <a:pt x="2548776" y="3560331"/>
                </a:lnTo>
                <a:lnTo>
                  <a:pt x="2548776" y="3577819"/>
                </a:lnTo>
                <a:lnTo>
                  <a:pt x="2531288" y="3577819"/>
                </a:lnTo>
                <a:lnTo>
                  <a:pt x="2531288" y="3595649"/>
                </a:lnTo>
                <a:lnTo>
                  <a:pt x="2548776" y="3595649"/>
                </a:lnTo>
                <a:lnTo>
                  <a:pt x="2548776" y="3613137"/>
                </a:lnTo>
                <a:lnTo>
                  <a:pt x="2566607" y="3613137"/>
                </a:lnTo>
                <a:lnTo>
                  <a:pt x="2566607" y="3595649"/>
                </a:lnTo>
                <a:lnTo>
                  <a:pt x="2584094" y="3595649"/>
                </a:lnTo>
                <a:lnTo>
                  <a:pt x="2584094" y="3577819"/>
                </a:lnTo>
                <a:lnTo>
                  <a:pt x="2566607" y="3577819"/>
                </a:lnTo>
                <a:lnTo>
                  <a:pt x="2566607" y="3560331"/>
                </a:lnTo>
                <a:close/>
                <a:moveTo>
                  <a:pt x="2569350" y="3277438"/>
                </a:moveTo>
                <a:lnTo>
                  <a:pt x="2546033" y="3277438"/>
                </a:lnTo>
                <a:lnTo>
                  <a:pt x="2546033" y="3300755"/>
                </a:lnTo>
                <a:lnTo>
                  <a:pt x="2522716" y="3300755"/>
                </a:lnTo>
                <a:lnTo>
                  <a:pt x="2522716" y="3324073"/>
                </a:lnTo>
                <a:lnTo>
                  <a:pt x="2546033" y="3324073"/>
                </a:lnTo>
                <a:lnTo>
                  <a:pt x="2546033" y="3347390"/>
                </a:lnTo>
                <a:lnTo>
                  <a:pt x="2569350" y="3347390"/>
                </a:lnTo>
                <a:lnTo>
                  <a:pt x="2569350" y="3324073"/>
                </a:lnTo>
                <a:lnTo>
                  <a:pt x="2592667" y="3324073"/>
                </a:lnTo>
                <a:lnTo>
                  <a:pt x="2592667" y="3300755"/>
                </a:lnTo>
                <a:lnTo>
                  <a:pt x="2569350" y="3300755"/>
                </a:lnTo>
                <a:lnTo>
                  <a:pt x="2569350" y="3277438"/>
                </a:lnTo>
                <a:close/>
                <a:moveTo>
                  <a:pt x="2496655" y="3701263"/>
                </a:moveTo>
                <a:lnTo>
                  <a:pt x="2481568" y="3701263"/>
                </a:lnTo>
                <a:lnTo>
                  <a:pt x="2481568" y="3716350"/>
                </a:lnTo>
                <a:lnTo>
                  <a:pt x="2466480" y="3716350"/>
                </a:lnTo>
                <a:lnTo>
                  <a:pt x="2466480" y="3731438"/>
                </a:lnTo>
                <a:lnTo>
                  <a:pt x="2481568" y="3731438"/>
                </a:lnTo>
                <a:lnTo>
                  <a:pt x="2481568" y="3746525"/>
                </a:lnTo>
                <a:lnTo>
                  <a:pt x="2496655" y="3746525"/>
                </a:lnTo>
                <a:lnTo>
                  <a:pt x="2496655" y="3731438"/>
                </a:lnTo>
                <a:lnTo>
                  <a:pt x="2511743" y="3731438"/>
                </a:lnTo>
                <a:lnTo>
                  <a:pt x="2511743" y="3716350"/>
                </a:lnTo>
                <a:lnTo>
                  <a:pt x="2496655" y="3716350"/>
                </a:lnTo>
                <a:lnTo>
                  <a:pt x="2496655" y="3701263"/>
                </a:lnTo>
                <a:close/>
                <a:moveTo>
                  <a:pt x="2499741" y="3417684"/>
                </a:moveTo>
                <a:lnTo>
                  <a:pt x="2478481" y="3417684"/>
                </a:lnTo>
                <a:lnTo>
                  <a:pt x="2478481" y="3438944"/>
                </a:lnTo>
                <a:lnTo>
                  <a:pt x="2457221" y="3438944"/>
                </a:lnTo>
                <a:lnTo>
                  <a:pt x="2457221" y="3460204"/>
                </a:lnTo>
                <a:lnTo>
                  <a:pt x="2478481" y="3460204"/>
                </a:lnTo>
                <a:lnTo>
                  <a:pt x="2478481" y="3481464"/>
                </a:lnTo>
                <a:lnTo>
                  <a:pt x="2499741" y="3481464"/>
                </a:lnTo>
                <a:lnTo>
                  <a:pt x="2499741" y="3460204"/>
                </a:lnTo>
                <a:lnTo>
                  <a:pt x="2521001" y="3460204"/>
                </a:lnTo>
                <a:lnTo>
                  <a:pt x="2521001" y="3438944"/>
                </a:lnTo>
                <a:lnTo>
                  <a:pt x="2499741" y="3438944"/>
                </a:lnTo>
                <a:lnTo>
                  <a:pt x="2499741" y="3417684"/>
                </a:lnTo>
                <a:close/>
                <a:moveTo>
                  <a:pt x="1952130" y="3414598"/>
                </a:moveTo>
                <a:lnTo>
                  <a:pt x="1928812" y="3414598"/>
                </a:lnTo>
                <a:lnTo>
                  <a:pt x="1928812" y="3437915"/>
                </a:lnTo>
                <a:lnTo>
                  <a:pt x="1905495" y="3437915"/>
                </a:lnTo>
                <a:lnTo>
                  <a:pt x="1905495" y="3461233"/>
                </a:lnTo>
                <a:lnTo>
                  <a:pt x="1928812" y="3461233"/>
                </a:lnTo>
                <a:lnTo>
                  <a:pt x="1928812" y="3484550"/>
                </a:lnTo>
                <a:lnTo>
                  <a:pt x="1952130" y="3484550"/>
                </a:lnTo>
                <a:lnTo>
                  <a:pt x="1952130" y="3461233"/>
                </a:lnTo>
                <a:lnTo>
                  <a:pt x="1975447" y="3461233"/>
                </a:lnTo>
                <a:lnTo>
                  <a:pt x="1975447" y="3437915"/>
                </a:lnTo>
                <a:lnTo>
                  <a:pt x="1952130" y="3437915"/>
                </a:lnTo>
                <a:lnTo>
                  <a:pt x="1952130" y="3414598"/>
                </a:lnTo>
                <a:close/>
                <a:moveTo>
                  <a:pt x="2019338" y="3556216"/>
                </a:moveTo>
                <a:lnTo>
                  <a:pt x="1998764" y="3556216"/>
                </a:lnTo>
                <a:lnTo>
                  <a:pt x="1998764" y="3576447"/>
                </a:lnTo>
                <a:lnTo>
                  <a:pt x="1978533" y="3576447"/>
                </a:lnTo>
                <a:lnTo>
                  <a:pt x="1978533" y="3597021"/>
                </a:lnTo>
                <a:lnTo>
                  <a:pt x="1998764" y="3597021"/>
                </a:lnTo>
                <a:lnTo>
                  <a:pt x="1998764" y="3617252"/>
                </a:lnTo>
                <a:lnTo>
                  <a:pt x="2019338" y="3617252"/>
                </a:lnTo>
                <a:lnTo>
                  <a:pt x="2019338" y="3597021"/>
                </a:lnTo>
                <a:lnTo>
                  <a:pt x="2039569" y="3597021"/>
                </a:lnTo>
                <a:lnTo>
                  <a:pt x="2039569" y="3576447"/>
                </a:lnTo>
                <a:lnTo>
                  <a:pt x="2019338" y="3576447"/>
                </a:lnTo>
                <a:lnTo>
                  <a:pt x="2019338" y="3556216"/>
                </a:lnTo>
                <a:close/>
                <a:moveTo>
                  <a:pt x="2015909" y="3840823"/>
                </a:moveTo>
                <a:lnTo>
                  <a:pt x="2002193" y="3840823"/>
                </a:lnTo>
                <a:lnTo>
                  <a:pt x="2002193" y="3854196"/>
                </a:lnTo>
                <a:lnTo>
                  <a:pt x="1988820" y="3854196"/>
                </a:lnTo>
                <a:lnTo>
                  <a:pt x="1988820" y="3867912"/>
                </a:lnTo>
                <a:lnTo>
                  <a:pt x="2002193" y="3867912"/>
                </a:lnTo>
                <a:lnTo>
                  <a:pt x="2002193" y="3881285"/>
                </a:lnTo>
                <a:lnTo>
                  <a:pt x="2015909" y="3881285"/>
                </a:lnTo>
                <a:lnTo>
                  <a:pt x="2015909" y="3867912"/>
                </a:lnTo>
                <a:lnTo>
                  <a:pt x="2029282" y="3867912"/>
                </a:lnTo>
                <a:lnTo>
                  <a:pt x="2029282" y="3854196"/>
                </a:lnTo>
                <a:lnTo>
                  <a:pt x="2015909" y="3854196"/>
                </a:lnTo>
                <a:lnTo>
                  <a:pt x="2015909" y="3840823"/>
                </a:lnTo>
                <a:close/>
                <a:moveTo>
                  <a:pt x="2086204" y="3698519"/>
                </a:moveTo>
                <a:lnTo>
                  <a:pt x="2069059" y="3698519"/>
                </a:lnTo>
                <a:lnTo>
                  <a:pt x="2069059" y="3715322"/>
                </a:lnTo>
                <a:lnTo>
                  <a:pt x="2052256" y="3715322"/>
                </a:lnTo>
                <a:lnTo>
                  <a:pt x="2052256" y="3732467"/>
                </a:lnTo>
                <a:lnTo>
                  <a:pt x="2069059" y="3732467"/>
                </a:lnTo>
                <a:lnTo>
                  <a:pt x="2069059" y="3749269"/>
                </a:lnTo>
                <a:lnTo>
                  <a:pt x="2086204" y="3749269"/>
                </a:lnTo>
                <a:lnTo>
                  <a:pt x="2086204" y="3732467"/>
                </a:lnTo>
                <a:lnTo>
                  <a:pt x="2103006" y="3732467"/>
                </a:lnTo>
                <a:lnTo>
                  <a:pt x="2103006" y="3715322"/>
                </a:lnTo>
                <a:lnTo>
                  <a:pt x="2086204" y="3715322"/>
                </a:lnTo>
                <a:lnTo>
                  <a:pt x="2086204" y="3698519"/>
                </a:lnTo>
                <a:close/>
                <a:moveTo>
                  <a:pt x="2633129" y="3703320"/>
                </a:moveTo>
                <a:lnTo>
                  <a:pt x="2619413" y="3703320"/>
                </a:lnTo>
                <a:lnTo>
                  <a:pt x="2619413" y="3717036"/>
                </a:lnTo>
                <a:lnTo>
                  <a:pt x="2605697" y="3717036"/>
                </a:lnTo>
                <a:lnTo>
                  <a:pt x="2605697" y="3730752"/>
                </a:lnTo>
                <a:lnTo>
                  <a:pt x="2619413" y="3730752"/>
                </a:lnTo>
                <a:lnTo>
                  <a:pt x="2619413" y="3744468"/>
                </a:lnTo>
                <a:lnTo>
                  <a:pt x="2633129" y="3744468"/>
                </a:lnTo>
                <a:lnTo>
                  <a:pt x="2633129" y="3730752"/>
                </a:lnTo>
                <a:lnTo>
                  <a:pt x="2646845" y="3730752"/>
                </a:lnTo>
                <a:lnTo>
                  <a:pt x="2646845" y="3717036"/>
                </a:lnTo>
                <a:lnTo>
                  <a:pt x="2633129" y="3717036"/>
                </a:lnTo>
                <a:lnTo>
                  <a:pt x="2633129" y="3703320"/>
                </a:lnTo>
                <a:close/>
                <a:moveTo>
                  <a:pt x="2156155" y="3556559"/>
                </a:moveTo>
                <a:lnTo>
                  <a:pt x="2136267" y="3556559"/>
                </a:lnTo>
                <a:lnTo>
                  <a:pt x="2136267" y="3576790"/>
                </a:lnTo>
                <a:lnTo>
                  <a:pt x="2116036" y="3576790"/>
                </a:lnTo>
                <a:lnTo>
                  <a:pt x="2116036" y="3596678"/>
                </a:lnTo>
                <a:lnTo>
                  <a:pt x="2136267" y="3596678"/>
                </a:lnTo>
                <a:lnTo>
                  <a:pt x="2136267" y="3616909"/>
                </a:lnTo>
                <a:lnTo>
                  <a:pt x="2156155" y="3616909"/>
                </a:lnTo>
                <a:lnTo>
                  <a:pt x="2156155" y="3596678"/>
                </a:lnTo>
                <a:lnTo>
                  <a:pt x="2176387" y="3596678"/>
                </a:lnTo>
                <a:lnTo>
                  <a:pt x="2176387" y="3576790"/>
                </a:lnTo>
                <a:lnTo>
                  <a:pt x="2156155" y="3576790"/>
                </a:lnTo>
                <a:lnTo>
                  <a:pt x="2156155" y="3556559"/>
                </a:lnTo>
                <a:close/>
                <a:moveTo>
                  <a:pt x="2223021" y="3699205"/>
                </a:moveTo>
                <a:lnTo>
                  <a:pt x="2206562" y="3699205"/>
                </a:lnTo>
                <a:lnTo>
                  <a:pt x="2206562" y="3715664"/>
                </a:lnTo>
                <a:lnTo>
                  <a:pt x="2190103" y="3715664"/>
                </a:lnTo>
                <a:lnTo>
                  <a:pt x="2190103" y="3732124"/>
                </a:lnTo>
                <a:lnTo>
                  <a:pt x="2206562" y="3732124"/>
                </a:lnTo>
                <a:lnTo>
                  <a:pt x="2206562" y="3748583"/>
                </a:lnTo>
                <a:lnTo>
                  <a:pt x="2223021" y="3748583"/>
                </a:lnTo>
                <a:lnTo>
                  <a:pt x="2223021" y="3732124"/>
                </a:lnTo>
                <a:lnTo>
                  <a:pt x="2239480" y="3732124"/>
                </a:lnTo>
                <a:lnTo>
                  <a:pt x="2239480" y="3715664"/>
                </a:lnTo>
                <a:lnTo>
                  <a:pt x="2223021" y="3715664"/>
                </a:lnTo>
                <a:lnTo>
                  <a:pt x="2223021" y="3699205"/>
                </a:lnTo>
                <a:close/>
                <a:moveTo>
                  <a:pt x="2089290" y="3414598"/>
                </a:moveTo>
                <a:lnTo>
                  <a:pt x="2065972" y="3414598"/>
                </a:lnTo>
                <a:lnTo>
                  <a:pt x="2065972" y="3437915"/>
                </a:lnTo>
                <a:lnTo>
                  <a:pt x="2042656" y="3437915"/>
                </a:lnTo>
                <a:lnTo>
                  <a:pt x="2042656" y="3461233"/>
                </a:lnTo>
                <a:lnTo>
                  <a:pt x="2065972" y="3461233"/>
                </a:lnTo>
                <a:lnTo>
                  <a:pt x="2065972" y="3484550"/>
                </a:lnTo>
                <a:lnTo>
                  <a:pt x="2089290" y="3484550"/>
                </a:lnTo>
                <a:lnTo>
                  <a:pt x="2089290" y="3461233"/>
                </a:lnTo>
                <a:lnTo>
                  <a:pt x="2112607" y="3461233"/>
                </a:lnTo>
                <a:lnTo>
                  <a:pt x="2112607" y="3437915"/>
                </a:lnTo>
                <a:lnTo>
                  <a:pt x="2089290" y="3437915"/>
                </a:lnTo>
                <a:lnTo>
                  <a:pt x="2089290" y="3414598"/>
                </a:lnTo>
                <a:close/>
                <a:moveTo>
                  <a:pt x="2226107" y="3415627"/>
                </a:moveTo>
                <a:lnTo>
                  <a:pt x="2203475" y="3415627"/>
                </a:lnTo>
                <a:lnTo>
                  <a:pt x="2203475" y="3438258"/>
                </a:lnTo>
                <a:lnTo>
                  <a:pt x="2180844" y="3438258"/>
                </a:lnTo>
                <a:lnTo>
                  <a:pt x="2180844" y="3460890"/>
                </a:lnTo>
                <a:lnTo>
                  <a:pt x="2203475" y="3460890"/>
                </a:lnTo>
                <a:lnTo>
                  <a:pt x="2203475" y="3483521"/>
                </a:lnTo>
                <a:lnTo>
                  <a:pt x="2226107" y="3483521"/>
                </a:lnTo>
                <a:lnTo>
                  <a:pt x="2226107" y="3460890"/>
                </a:lnTo>
                <a:lnTo>
                  <a:pt x="2248738" y="3460890"/>
                </a:lnTo>
                <a:lnTo>
                  <a:pt x="2248738" y="3438258"/>
                </a:lnTo>
                <a:lnTo>
                  <a:pt x="2226107" y="3438258"/>
                </a:lnTo>
                <a:lnTo>
                  <a:pt x="2226107" y="3415627"/>
                </a:lnTo>
                <a:close/>
                <a:moveTo>
                  <a:pt x="2153069" y="3840823"/>
                </a:moveTo>
                <a:lnTo>
                  <a:pt x="2139353" y="3840823"/>
                </a:lnTo>
                <a:lnTo>
                  <a:pt x="2139353" y="3854196"/>
                </a:lnTo>
                <a:lnTo>
                  <a:pt x="2125980" y="3854196"/>
                </a:lnTo>
                <a:lnTo>
                  <a:pt x="2125980" y="3867912"/>
                </a:lnTo>
                <a:lnTo>
                  <a:pt x="2139353" y="3867912"/>
                </a:lnTo>
                <a:lnTo>
                  <a:pt x="2139353" y="3881285"/>
                </a:lnTo>
                <a:lnTo>
                  <a:pt x="2153069" y="3881285"/>
                </a:lnTo>
                <a:lnTo>
                  <a:pt x="2153069" y="3867912"/>
                </a:lnTo>
                <a:lnTo>
                  <a:pt x="2166442" y="3867912"/>
                </a:lnTo>
                <a:lnTo>
                  <a:pt x="2166442" y="3854196"/>
                </a:lnTo>
                <a:lnTo>
                  <a:pt x="2153069" y="3854196"/>
                </a:lnTo>
                <a:lnTo>
                  <a:pt x="2153069" y="3840823"/>
                </a:lnTo>
                <a:close/>
                <a:moveTo>
                  <a:pt x="2429789" y="3558616"/>
                </a:moveTo>
                <a:lnTo>
                  <a:pt x="2411273" y="3558616"/>
                </a:lnTo>
                <a:lnTo>
                  <a:pt x="2411273" y="3577476"/>
                </a:lnTo>
                <a:lnTo>
                  <a:pt x="2392414" y="3577476"/>
                </a:lnTo>
                <a:lnTo>
                  <a:pt x="2392414" y="3595992"/>
                </a:lnTo>
                <a:lnTo>
                  <a:pt x="2411273" y="3595992"/>
                </a:lnTo>
                <a:lnTo>
                  <a:pt x="2411273" y="3614852"/>
                </a:lnTo>
                <a:lnTo>
                  <a:pt x="2429789" y="3614852"/>
                </a:lnTo>
                <a:lnTo>
                  <a:pt x="2429789" y="3595992"/>
                </a:lnTo>
                <a:lnTo>
                  <a:pt x="2448649" y="3595992"/>
                </a:lnTo>
                <a:lnTo>
                  <a:pt x="2448649" y="3577476"/>
                </a:lnTo>
                <a:lnTo>
                  <a:pt x="2429789" y="3577476"/>
                </a:lnTo>
                <a:lnTo>
                  <a:pt x="2429789" y="3558616"/>
                </a:lnTo>
                <a:close/>
                <a:moveTo>
                  <a:pt x="3048038" y="3144736"/>
                </a:moveTo>
                <a:lnTo>
                  <a:pt x="3027464" y="3144736"/>
                </a:lnTo>
                <a:lnTo>
                  <a:pt x="3027464" y="3164967"/>
                </a:lnTo>
                <a:lnTo>
                  <a:pt x="3007233" y="3164967"/>
                </a:lnTo>
                <a:lnTo>
                  <a:pt x="3007233" y="3185541"/>
                </a:lnTo>
                <a:lnTo>
                  <a:pt x="3027464" y="3185541"/>
                </a:lnTo>
                <a:lnTo>
                  <a:pt x="3027464" y="3205772"/>
                </a:lnTo>
                <a:lnTo>
                  <a:pt x="3048038" y="3205772"/>
                </a:lnTo>
                <a:lnTo>
                  <a:pt x="3048038" y="3185541"/>
                </a:lnTo>
                <a:lnTo>
                  <a:pt x="3068269" y="3185541"/>
                </a:lnTo>
                <a:lnTo>
                  <a:pt x="3068269" y="3164967"/>
                </a:lnTo>
                <a:lnTo>
                  <a:pt x="3048038" y="3164967"/>
                </a:lnTo>
                <a:lnTo>
                  <a:pt x="3048038" y="3144736"/>
                </a:lnTo>
                <a:close/>
                <a:moveTo>
                  <a:pt x="2980830" y="3003118"/>
                </a:moveTo>
                <a:lnTo>
                  <a:pt x="2957513" y="3003118"/>
                </a:lnTo>
                <a:lnTo>
                  <a:pt x="2957513" y="3026435"/>
                </a:lnTo>
                <a:lnTo>
                  <a:pt x="2934196" y="3026435"/>
                </a:lnTo>
                <a:lnTo>
                  <a:pt x="2934196" y="3049753"/>
                </a:lnTo>
                <a:lnTo>
                  <a:pt x="2957513" y="3049753"/>
                </a:lnTo>
                <a:lnTo>
                  <a:pt x="2957513" y="3073070"/>
                </a:lnTo>
                <a:lnTo>
                  <a:pt x="2980830" y="3073070"/>
                </a:lnTo>
                <a:lnTo>
                  <a:pt x="2980830" y="3049753"/>
                </a:lnTo>
                <a:lnTo>
                  <a:pt x="3004147" y="3049753"/>
                </a:lnTo>
                <a:lnTo>
                  <a:pt x="3004147" y="3026435"/>
                </a:lnTo>
                <a:lnTo>
                  <a:pt x="2980830" y="3026435"/>
                </a:lnTo>
                <a:lnTo>
                  <a:pt x="2980830" y="3003118"/>
                </a:lnTo>
                <a:close/>
                <a:moveTo>
                  <a:pt x="3045295" y="3426943"/>
                </a:moveTo>
                <a:lnTo>
                  <a:pt x="3030208" y="3426943"/>
                </a:lnTo>
                <a:lnTo>
                  <a:pt x="3030208" y="3442030"/>
                </a:lnTo>
                <a:lnTo>
                  <a:pt x="3015120" y="3442030"/>
                </a:lnTo>
                <a:lnTo>
                  <a:pt x="3015120" y="3457118"/>
                </a:lnTo>
                <a:lnTo>
                  <a:pt x="3030208" y="3457118"/>
                </a:lnTo>
                <a:lnTo>
                  <a:pt x="3030208" y="3472205"/>
                </a:lnTo>
                <a:lnTo>
                  <a:pt x="3045295" y="3472205"/>
                </a:lnTo>
                <a:lnTo>
                  <a:pt x="3045295" y="3457118"/>
                </a:lnTo>
                <a:lnTo>
                  <a:pt x="3060383" y="3457118"/>
                </a:lnTo>
                <a:lnTo>
                  <a:pt x="3060383" y="3442030"/>
                </a:lnTo>
                <a:lnTo>
                  <a:pt x="3045295" y="3442030"/>
                </a:lnTo>
                <a:lnTo>
                  <a:pt x="3045295" y="3426943"/>
                </a:lnTo>
                <a:close/>
                <a:moveTo>
                  <a:pt x="2636215" y="3419399"/>
                </a:moveTo>
                <a:lnTo>
                  <a:pt x="2616327" y="3419399"/>
                </a:lnTo>
                <a:lnTo>
                  <a:pt x="2616327" y="3439630"/>
                </a:lnTo>
                <a:lnTo>
                  <a:pt x="2596096" y="3439630"/>
                </a:lnTo>
                <a:lnTo>
                  <a:pt x="2596096" y="3459518"/>
                </a:lnTo>
                <a:lnTo>
                  <a:pt x="2616327" y="3459518"/>
                </a:lnTo>
                <a:lnTo>
                  <a:pt x="2616327" y="3479749"/>
                </a:lnTo>
                <a:lnTo>
                  <a:pt x="2636215" y="3479749"/>
                </a:lnTo>
                <a:lnTo>
                  <a:pt x="2636215" y="3459518"/>
                </a:lnTo>
                <a:lnTo>
                  <a:pt x="2656447" y="3459518"/>
                </a:lnTo>
                <a:lnTo>
                  <a:pt x="2656447" y="3439630"/>
                </a:lnTo>
                <a:lnTo>
                  <a:pt x="2636215" y="3439630"/>
                </a:lnTo>
                <a:lnTo>
                  <a:pt x="2636215" y="3419399"/>
                </a:lnTo>
                <a:close/>
                <a:moveTo>
                  <a:pt x="3114561" y="3287382"/>
                </a:moveTo>
                <a:lnTo>
                  <a:pt x="3098102" y="3287382"/>
                </a:lnTo>
                <a:lnTo>
                  <a:pt x="3098102" y="3304184"/>
                </a:lnTo>
                <a:lnTo>
                  <a:pt x="3081299" y="3304184"/>
                </a:lnTo>
                <a:lnTo>
                  <a:pt x="3081299" y="3320644"/>
                </a:lnTo>
                <a:lnTo>
                  <a:pt x="3098102" y="3320644"/>
                </a:lnTo>
                <a:lnTo>
                  <a:pt x="3098102" y="3337446"/>
                </a:lnTo>
                <a:lnTo>
                  <a:pt x="3114561" y="3337446"/>
                </a:lnTo>
                <a:lnTo>
                  <a:pt x="3114561" y="3320644"/>
                </a:lnTo>
                <a:lnTo>
                  <a:pt x="3131363" y="3320644"/>
                </a:lnTo>
                <a:lnTo>
                  <a:pt x="3131363" y="3304184"/>
                </a:lnTo>
                <a:lnTo>
                  <a:pt x="3114561" y="3304184"/>
                </a:lnTo>
                <a:lnTo>
                  <a:pt x="3114561" y="3287382"/>
                </a:lnTo>
                <a:close/>
                <a:moveTo>
                  <a:pt x="2975686" y="3567189"/>
                </a:moveTo>
                <a:lnTo>
                  <a:pt x="2962656" y="3567189"/>
                </a:lnTo>
                <a:lnTo>
                  <a:pt x="2962656" y="3580219"/>
                </a:lnTo>
                <a:lnTo>
                  <a:pt x="2949626" y="3580219"/>
                </a:lnTo>
                <a:lnTo>
                  <a:pt x="2949626" y="3593249"/>
                </a:lnTo>
                <a:lnTo>
                  <a:pt x="2962656" y="3593249"/>
                </a:lnTo>
                <a:lnTo>
                  <a:pt x="2962656" y="3606279"/>
                </a:lnTo>
                <a:lnTo>
                  <a:pt x="2975686" y="3606279"/>
                </a:lnTo>
                <a:lnTo>
                  <a:pt x="2975686" y="3593249"/>
                </a:lnTo>
                <a:lnTo>
                  <a:pt x="2988716" y="3593249"/>
                </a:lnTo>
                <a:lnTo>
                  <a:pt x="2988716" y="3580219"/>
                </a:lnTo>
                <a:lnTo>
                  <a:pt x="2975686" y="3580219"/>
                </a:lnTo>
                <a:lnTo>
                  <a:pt x="2975686" y="3567189"/>
                </a:lnTo>
                <a:close/>
                <a:moveTo>
                  <a:pt x="3183827" y="3148508"/>
                </a:moveTo>
                <a:lnTo>
                  <a:pt x="3165996" y="3148508"/>
                </a:lnTo>
                <a:lnTo>
                  <a:pt x="3165996" y="3166339"/>
                </a:lnTo>
                <a:lnTo>
                  <a:pt x="3148165" y="3166339"/>
                </a:lnTo>
                <a:lnTo>
                  <a:pt x="3148165" y="3184169"/>
                </a:lnTo>
                <a:lnTo>
                  <a:pt x="3165996" y="3184169"/>
                </a:lnTo>
                <a:lnTo>
                  <a:pt x="3165996" y="3202000"/>
                </a:lnTo>
                <a:lnTo>
                  <a:pt x="3183827" y="3202000"/>
                </a:lnTo>
                <a:lnTo>
                  <a:pt x="3183827" y="3184169"/>
                </a:lnTo>
                <a:lnTo>
                  <a:pt x="3201658" y="3184169"/>
                </a:lnTo>
                <a:lnTo>
                  <a:pt x="3201658" y="3166339"/>
                </a:lnTo>
                <a:lnTo>
                  <a:pt x="3183827" y="3166339"/>
                </a:lnTo>
                <a:lnTo>
                  <a:pt x="3183827" y="3148508"/>
                </a:lnTo>
                <a:close/>
                <a:moveTo>
                  <a:pt x="3181426" y="3430029"/>
                </a:moveTo>
                <a:lnTo>
                  <a:pt x="3168396" y="3430029"/>
                </a:lnTo>
                <a:lnTo>
                  <a:pt x="3168396" y="3443059"/>
                </a:lnTo>
                <a:lnTo>
                  <a:pt x="3155366" y="3443059"/>
                </a:lnTo>
                <a:lnTo>
                  <a:pt x="3155366" y="3456089"/>
                </a:lnTo>
                <a:lnTo>
                  <a:pt x="3168396" y="3456089"/>
                </a:lnTo>
                <a:lnTo>
                  <a:pt x="3168396" y="3469119"/>
                </a:lnTo>
                <a:lnTo>
                  <a:pt x="3181426" y="3469119"/>
                </a:lnTo>
                <a:lnTo>
                  <a:pt x="3181426" y="3456089"/>
                </a:lnTo>
                <a:lnTo>
                  <a:pt x="3194456" y="3456089"/>
                </a:lnTo>
                <a:lnTo>
                  <a:pt x="3194456" y="3443059"/>
                </a:lnTo>
                <a:lnTo>
                  <a:pt x="3181426" y="3443059"/>
                </a:lnTo>
                <a:lnTo>
                  <a:pt x="3181426" y="3430029"/>
                </a:lnTo>
                <a:close/>
                <a:moveTo>
                  <a:pt x="3116961" y="3006204"/>
                </a:moveTo>
                <a:lnTo>
                  <a:pt x="3095701" y="3006204"/>
                </a:lnTo>
                <a:lnTo>
                  <a:pt x="3095701" y="3027464"/>
                </a:lnTo>
                <a:lnTo>
                  <a:pt x="3074441" y="3027464"/>
                </a:lnTo>
                <a:lnTo>
                  <a:pt x="3074441" y="3048724"/>
                </a:lnTo>
                <a:lnTo>
                  <a:pt x="3095701" y="3048724"/>
                </a:lnTo>
                <a:lnTo>
                  <a:pt x="3095701" y="3069984"/>
                </a:lnTo>
                <a:lnTo>
                  <a:pt x="3116961" y="3069984"/>
                </a:lnTo>
                <a:lnTo>
                  <a:pt x="3116961" y="3048724"/>
                </a:lnTo>
                <a:lnTo>
                  <a:pt x="3138221" y="3048724"/>
                </a:lnTo>
                <a:lnTo>
                  <a:pt x="3138221" y="3027464"/>
                </a:lnTo>
                <a:lnTo>
                  <a:pt x="3116961" y="3027464"/>
                </a:lnTo>
                <a:lnTo>
                  <a:pt x="3116961" y="3006204"/>
                </a:lnTo>
                <a:close/>
                <a:moveTo>
                  <a:pt x="2978429" y="3284296"/>
                </a:moveTo>
                <a:lnTo>
                  <a:pt x="2959913" y="3284296"/>
                </a:lnTo>
                <a:lnTo>
                  <a:pt x="2959913" y="3303156"/>
                </a:lnTo>
                <a:lnTo>
                  <a:pt x="2941054" y="3303156"/>
                </a:lnTo>
                <a:lnTo>
                  <a:pt x="2941054" y="3321672"/>
                </a:lnTo>
                <a:lnTo>
                  <a:pt x="2959913" y="3321672"/>
                </a:lnTo>
                <a:lnTo>
                  <a:pt x="2959913" y="3340532"/>
                </a:lnTo>
                <a:lnTo>
                  <a:pt x="2978429" y="3340532"/>
                </a:lnTo>
                <a:lnTo>
                  <a:pt x="2978429" y="3321672"/>
                </a:lnTo>
                <a:lnTo>
                  <a:pt x="2997289" y="3321672"/>
                </a:lnTo>
                <a:lnTo>
                  <a:pt x="2997289" y="3303156"/>
                </a:lnTo>
                <a:lnTo>
                  <a:pt x="2978429" y="3303156"/>
                </a:lnTo>
                <a:lnTo>
                  <a:pt x="2978429" y="3284296"/>
                </a:lnTo>
                <a:close/>
                <a:moveTo>
                  <a:pt x="2772689" y="3421799"/>
                </a:moveTo>
                <a:lnTo>
                  <a:pt x="2754173" y="3421799"/>
                </a:lnTo>
                <a:lnTo>
                  <a:pt x="2754173" y="3440316"/>
                </a:lnTo>
                <a:lnTo>
                  <a:pt x="2735656" y="3440316"/>
                </a:lnTo>
                <a:lnTo>
                  <a:pt x="2735656" y="3458832"/>
                </a:lnTo>
                <a:lnTo>
                  <a:pt x="2754173" y="3458832"/>
                </a:lnTo>
                <a:lnTo>
                  <a:pt x="2754173" y="3477349"/>
                </a:lnTo>
                <a:lnTo>
                  <a:pt x="2772689" y="3477349"/>
                </a:lnTo>
                <a:lnTo>
                  <a:pt x="2772689" y="3458832"/>
                </a:lnTo>
                <a:lnTo>
                  <a:pt x="2791206" y="3458832"/>
                </a:lnTo>
                <a:lnTo>
                  <a:pt x="2791206" y="3440316"/>
                </a:lnTo>
                <a:lnTo>
                  <a:pt x="2772689" y="3440316"/>
                </a:lnTo>
                <a:lnTo>
                  <a:pt x="2772689" y="3421799"/>
                </a:lnTo>
                <a:close/>
                <a:moveTo>
                  <a:pt x="2705824" y="3279153"/>
                </a:moveTo>
                <a:lnTo>
                  <a:pt x="2683879" y="3279153"/>
                </a:lnTo>
                <a:lnTo>
                  <a:pt x="2683879" y="3301441"/>
                </a:lnTo>
                <a:lnTo>
                  <a:pt x="2661590" y="3301441"/>
                </a:lnTo>
                <a:lnTo>
                  <a:pt x="2661590" y="3323387"/>
                </a:lnTo>
                <a:lnTo>
                  <a:pt x="2683879" y="3323387"/>
                </a:lnTo>
                <a:lnTo>
                  <a:pt x="2683879" y="3345675"/>
                </a:lnTo>
                <a:lnTo>
                  <a:pt x="2705824" y="3345675"/>
                </a:lnTo>
                <a:lnTo>
                  <a:pt x="2705824" y="3323387"/>
                </a:lnTo>
                <a:lnTo>
                  <a:pt x="2728112" y="3323387"/>
                </a:lnTo>
                <a:lnTo>
                  <a:pt x="2728112" y="3301441"/>
                </a:lnTo>
                <a:lnTo>
                  <a:pt x="2705824" y="3301441"/>
                </a:lnTo>
                <a:lnTo>
                  <a:pt x="2705824" y="3279153"/>
                </a:lnTo>
                <a:close/>
                <a:moveTo>
                  <a:pt x="2769604" y="3705035"/>
                </a:moveTo>
                <a:lnTo>
                  <a:pt x="2757259" y="3705035"/>
                </a:lnTo>
                <a:lnTo>
                  <a:pt x="2757259" y="3717722"/>
                </a:lnTo>
                <a:lnTo>
                  <a:pt x="2744572" y="3717722"/>
                </a:lnTo>
                <a:lnTo>
                  <a:pt x="2744572" y="3730066"/>
                </a:lnTo>
                <a:lnTo>
                  <a:pt x="2757259" y="3730066"/>
                </a:lnTo>
                <a:lnTo>
                  <a:pt x="2757259" y="3742754"/>
                </a:lnTo>
                <a:lnTo>
                  <a:pt x="2769604" y="3742754"/>
                </a:lnTo>
                <a:lnTo>
                  <a:pt x="2769604" y="3730066"/>
                </a:lnTo>
                <a:lnTo>
                  <a:pt x="2782291" y="3730066"/>
                </a:lnTo>
                <a:lnTo>
                  <a:pt x="2782291" y="3717722"/>
                </a:lnTo>
                <a:lnTo>
                  <a:pt x="2769604" y="3717722"/>
                </a:lnTo>
                <a:lnTo>
                  <a:pt x="2769604" y="3705035"/>
                </a:lnTo>
                <a:close/>
                <a:moveTo>
                  <a:pt x="2911564" y="3141993"/>
                </a:moveTo>
                <a:lnTo>
                  <a:pt x="2889619" y="3141993"/>
                </a:lnTo>
                <a:lnTo>
                  <a:pt x="2889619" y="3164281"/>
                </a:lnTo>
                <a:lnTo>
                  <a:pt x="2867330" y="3164281"/>
                </a:lnTo>
                <a:lnTo>
                  <a:pt x="2867330" y="3186227"/>
                </a:lnTo>
                <a:lnTo>
                  <a:pt x="2889619" y="3186227"/>
                </a:lnTo>
                <a:lnTo>
                  <a:pt x="2889619" y="3208515"/>
                </a:lnTo>
                <a:lnTo>
                  <a:pt x="2911564" y="3208515"/>
                </a:lnTo>
                <a:lnTo>
                  <a:pt x="2911564" y="3186227"/>
                </a:lnTo>
                <a:lnTo>
                  <a:pt x="2933852" y="3186227"/>
                </a:lnTo>
                <a:lnTo>
                  <a:pt x="2933852" y="3164281"/>
                </a:lnTo>
                <a:lnTo>
                  <a:pt x="2911564" y="3164281"/>
                </a:lnTo>
                <a:lnTo>
                  <a:pt x="2911564" y="3141993"/>
                </a:lnTo>
                <a:close/>
                <a:moveTo>
                  <a:pt x="2703081" y="3562045"/>
                </a:moveTo>
                <a:lnTo>
                  <a:pt x="2686622" y="3562045"/>
                </a:lnTo>
                <a:lnTo>
                  <a:pt x="2686622" y="3578504"/>
                </a:lnTo>
                <a:lnTo>
                  <a:pt x="2670163" y="3578504"/>
                </a:lnTo>
                <a:lnTo>
                  <a:pt x="2670163" y="3594964"/>
                </a:lnTo>
                <a:lnTo>
                  <a:pt x="2686622" y="3594964"/>
                </a:lnTo>
                <a:lnTo>
                  <a:pt x="2686622" y="3611423"/>
                </a:lnTo>
                <a:lnTo>
                  <a:pt x="2703081" y="3611423"/>
                </a:lnTo>
                <a:lnTo>
                  <a:pt x="2703081" y="3594964"/>
                </a:lnTo>
                <a:lnTo>
                  <a:pt x="2719540" y="3594964"/>
                </a:lnTo>
                <a:lnTo>
                  <a:pt x="2719540" y="3578504"/>
                </a:lnTo>
                <a:lnTo>
                  <a:pt x="2703081" y="3578504"/>
                </a:lnTo>
                <a:lnTo>
                  <a:pt x="2703081" y="3562045"/>
                </a:lnTo>
                <a:close/>
                <a:moveTo>
                  <a:pt x="2909164" y="3424199"/>
                </a:moveTo>
                <a:lnTo>
                  <a:pt x="2892019" y="3424199"/>
                </a:lnTo>
                <a:lnTo>
                  <a:pt x="2892019" y="3441002"/>
                </a:lnTo>
                <a:lnTo>
                  <a:pt x="2875217" y="3441002"/>
                </a:lnTo>
                <a:lnTo>
                  <a:pt x="2875217" y="3458147"/>
                </a:lnTo>
                <a:lnTo>
                  <a:pt x="2892019" y="3458147"/>
                </a:lnTo>
                <a:lnTo>
                  <a:pt x="2892019" y="3474949"/>
                </a:lnTo>
                <a:lnTo>
                  <a:pt x="2909164" y="3474949"/>
                </a:lnTo>
                <a:lnTo>
                  <a:pt x="2909164" y="3458147"/>
                </a:lnTo>
                <a:lnTo>
                  <a:pt x="2925966" y="3458147"/>
                </a:lnTo>
                <a:lnTo>
                  <a:pt x="2925966" y="3441002"/>
                </a:lnTo>
                <a:lnTo>
                  <a:pt x="2909164" y="3441002"/>
                </a:lnTo>
                <a:lnTo>
                  <a:pt x="2909164" y="3424199"/>
                </a:lnTo>
                <a:close/>
                <a:moveTo>
                  <a:pt x="2842298" y="3281553"/>
                </a:moveTo>
                <a:lnTo>
                  <a:pt x="2821724" y="3281553"/>
                </a:lnTo>
                <a:lnTo>
                  <a:pt x="2821724" y="3302127"/>
                </a:lnTo>
                <a:lnTo>
                  <a:pt x="2801150" y="3302127"/>
                </a:lnTo>
                <a:lnTo>
                  <a:pt x="2801150" y="3322701"/>
                </a:lnTo>
                <a:lnTo>
                  <a:pt x="2821724" y="3322701"/>
                </a:lnTo>
                <a:lnTo>
                  <a:pt x="2821724" y="3343275"/>
                </a:lnTo>
                <a:lnTo>
                  <a:pt x="2842298" y="3343275"/>
                </a:lnTo>
                <a:lnTo>
                  <a:pt x="2842298" y="3322701"/>
                </a:lnTo>
                <a:lnTo>
                  <a:pt x="2862872" y="3322701"/>
                </a:lnTo>
                <a:lnTo>
                  <a:pt x="2862872" y="3302127"/>
                </a:lnTo>
                <a:lnTo>
                  <a:pt x="2842298" y="3302127"/>
                </a:lnTo>
                <a:lnTo>
                  <a:pt x="2842298" y="3281553"/>
                </a:lnTo>
                <a:close/>
                <a:moveTo>
                  <a:pt x="2839555" y="3564446"/>
                </a:moveTo>
                <a:lnTo>
                  <a:pt x="2824468" y="3564446"/>
                </a:lnTo>
                <a:lnTo>
                  <a:pt x="2824468" y="3579190"/>
                </a:lnTo>
                <a:lnTo>
                  <a:pt x="2809723" y="3579190"/>
                </a:lnTo>
                <a:lnTo>
                  <a:pt x="2809723" y="3594278"/>
                </a:lnTo>
                <a:lnTo>
                  <a:pt x="2824468" y="3594278"/>
                </a:lnTo>
                <a:lnTo>
                  <a:pt x="2824468" y="3609023"/>
                </a:lnTo>
                <a:lnTo>
                  <a:pt x="2839555" y="3609023"/>
                </a:lnTo>
                <a:lnTo>
                  <a:pt x="2839555" y="3594278"/>
                </a:lnTo>
                <a:lnTo>
                  <a:pt x="2854300" y="3594278"/>
                </a:lnTo>
                <a:lnTo>
                  <a:pt x="2854300" y="3579190"/>
                </a:lnTo>
                <a:lnTo>
                  <a:pt x="2839555" y="3579190"/>
                </a:lnTo>
                <a:lnTo>
                  <a:pt x="2839555" y="3564446"/>
                </a:lnTo>
                <a:close/>
                <a:moveTo>
                  <a:pt x="2775433" y="3139592"/>
                </a:moveTo>
                <a:lnTo>
                  <a:pt x="2751430" y="3139592"/>
                </a:lnTo>
                <a:lnTo>
                  <a:pt x="2751430" y="3163253"/>
                </a:lnTo>
                <a:lnTo>
                  <a:pt x="2727770" y="3163253"/>
                </a:lnTo>
                <a:lnTo>
                  <a:pt x="2727770" y="3187256"/>
                </a:lnTo>
                <a:lnTo>
                  <a:pt x="2751430" y="3187256"/>
                </a:lnTo>
                <a:lnTo>
                  <a:pt x="2751430" y="3210916"/>
                </a:lnTo>
                <a:lnTo>
                  <a:pt x="2775433" y="3210916"/>
                </a:lnTo>
                <a:lnTo>
                  <a:pt x="2775433" y="3187256"/>
                </a:lnTo>
                <a:lnTo>
                  <a:pt x="2799093" y="3187256"/>
                </a:lnTo>
                <a:lnTo>
                  <a:pt x="2799093" y="3163253"/>
                </a:lnTo>
                <a:lnTo>
                  <a:pt x="2775433" y="3163253"/>
                </a:lnTo>
                <a:lnTo>
                  <a:pt x="2775433" y="3139592"/>
                </a:lnTo>
                <a:close/>
                <a:moveTo>
                  <a:pt x="1038644" y="600075"/>
                </a:moveTo>
                <a:lnTo>
                  <a:pt x="1059218" y="600075"/>
                </a:lnTo>
                <a:lnTo>
                  <a:pt x="1059218" y="579501"/>
                </a:lnTo>
                <a:lnTo>
                  <a:pt x="1079792" y="579501"/>
                </a:lnTo>
                <a:lnTo>
                  <a:pt x="1079792" y="558927"/>
                </a:lnTo>
                <a:lnTo>
                  <a:pt x="1059218" y="558927"/>
                </a:lnTo>
                <a:lnTo>
                  <a:pt x="1059218" y="538353"/>
                </a:lnTo>
                <a:lnTo>
                  <a:pt x="1038644" y="538353"/>
                </a:lnTo>
                <a:lnTo>
                  <a:pt x="1038644" y="558927"/>
                </a:lnTo>
                <a:lnTo>
                  <a:pt x="1018070" y="558927"/>
                </a:lnTo>
                <a:lnTo>
                  <a:pt x="1018070" y="579501"/>
                </a:lnTo>
                <a:lnTo>
                  <a:pt x="1038644" y="579501"/>
                </a:lnTo>
                <a:lnTo>
                  <a:pt x="1038644" y="600075"/>
                </a:lnTo>
                <a:close/>
                <a:moveTo>
                  <a:pt x="3236290" y="590817"/>
                </a:moveTo>
                <a:lnTo>
                  <a:pt x="3250692" y="590817"/>
                </a:lnTo>
                <a:lnTo>
                  <a:pt x="3250692" y="576415"/>
                </a:lnTo>
                <a:lnTo>
                  <a:pt x="3265094" y="576415"/>
                </a:lnTo>
                <a:lnTo>
                  <a:pt x="3265094" y="562013"/>
                </a:lnTo>
                <a:lnTo>
                  <a:pt x="3250692" y="562013"/>
                </a:lnTo>
                <a:lnTo>
                  <a:pt x="3250692" y="547611"/>
                </a:lnTo>
                <a:lnTo>
                  <a:pt x="3236290" y="547611"/>
                </a:lnTo>
                <a:lnTo>
                  <a:pt x="3236290" y="562013"/>
                </a:lnTo>
                <a:lnTo>
                  <a:pt x="3221888" y="562013"/>
                </a:lnTo>
                <a:lnTo>
                  <a:pt x="3221888" y="576415"/>
                </a:lnTo>
                <a:lnTo>
                  <a:pt x="3236290" y="576415"/>
                </a:lnTo>
                <a:lnTo>
                  <a:pt x="3236290" y="590817"/>
                </a:lnTo>
                <a:close/>
                <a:moveTo>
                  <a:pt x="3233890" y="871995"/>
                </a:moveTo>
                <a:lnTo>
                  <a:pt x="3253093" y="871995"/>
                </a:lnTo>
                <a:lnTo>
                  <a:pt x="3253093" y="853135"/>
                </a:lnTo>
                <a:lnTo>
                  <a:pt x="3271952" y="853135"/>
                </a:lnTo>
                <a:lnTo>
                  <a:pt x="3271952" y="833933"/>
                </a:lnTo>
                <a:lnTo>
                  <a:pt x="3253093" y="833933"/>
                </a:lnTo>
                <a:lnTo>
                  <a:pt x="3253093" y="815073"/>
                </a:lnTo>
                <a:lnTo>
                  <a:pt x="3233890" y="815073"/>
                </a:lnTo>
                <a:lnTo>
                  <a:pt x="3233890" y="833933"/>
                </a:lnTo>
                <a:lnTo>
                  <a:pt x="3215030" y="833933"/>
                </a:lnTo>
                <a:lnTo>
                  <a:pt x="3215030" y="853135"/>
                </a:lnTo>
                <a:lnTo>
                  <a:pt x="3233890" y="853135"/>
                </a:lnTo>
                <a:lnTo>
                  <a:pt x="3233890" y="871995"/>
                </a:lnTo>
                <a:close/>
                <a:moveTo>
                  <a:pt x="3300755" y="1288961"/>
                </a:moveTo>
                <a:lnTo>
                  <a:pt x="3323387" y="1288961"/>
                </a:lnTo>
                <a:lnTo>
                  <a:pt x="3323387" y="1266330"/>
                </a:lnTo>
                <a:lnTo>
                  <a:pt x="3346018" y="1266330"/>
                </a:lnTo>
                <a:lnTo>
                  <a:pt x="3346018" y="1243698"/>
                </a:lnTo>
                <a:lnTo>
                  <a:pt x="3323387" y="1243698"/>
                </a:lnTo>
                <a:lnTo>
                  <a:pt x="3323387" y="1221067"/>
                </a:lnTo>
                <a:lnTo>
                  <a:pt x="3300755" y="1221067"/>
                </a:lnTo>
                <a:lnTo>
                  <a:pt x="3300755" y="1243698"/>
                </a:lnTo>
                <a:lnTo>
                  <a:pt x="3278124" y="1243698"/>
                </a:lnTo>
                <a:lnTo>
                  <a:pt x="3278124" y="1266330"/>
                </a:lnTo>
                <a:lnTo>
                  <a:pt x="3300755" y="1266330"/>
                </a:lnTo>
                <a:lnTo>
                  <a:pt x="3300755" y="1288961"/>
                </a:lnTo>
                <a:close/>
                <a:moveTo>
                  <a:pt x="3304184" y="729691"/>
                </a:moveTo>
                <a:lnTo>
                  <a:pt x="3319958" y="729691"/>
                </a:lnTo>
                <a:lnTo>
                  <a:pt x="3319958" y="714261"/>
                </a:lnTo>
                <a:lnTo>
                  <a:pt x="3335389" y="714261"/>
                </a:lnTo>
                <a:lnTo>
                  <a:pt x="3335389" y="698487"/>
                </a:lnTo>
                <a:lnTo>
                  <a:pt x="3319958" y="698487"/>
                </a:lnTo>
                <a:lnTo>
                  <a:pt x="3319958" y="683057"/>
                </a:lnTo>
                <a:lnTo>
                  <a:pt x="3304184" y="683057"/>
                </a:lnTo>
                <a:lnTo>
                  <a:pt x="3304184" y="698487"/>
                </a:lnTo>
                <a:lnTo>
                  <a:pt x="3288754" y="698487"/>
                </a:lnTo>
                <a:lnTo>
                  <a:pt x="3288754" y="714261"/>
                </a:lnTo>
                <a:lnTo>
                  <a:pt x="3304184" y="714261"/>
                </a:lnTo>
                <a:lnTo>
                  <a:pt x="3304184" y="729691"/>
                </a:lnTo>
                <a:close/>
                <a:moveTo>
                  <a:pt x="3232175" y="1151801"/>
                </a:moveTo>
                <a:lnTo>
                  <a:pt x="3254807" y="1151801"/>
                </a:lnTo>
                <a:lnTo>
                  <a:pt x="3254807" y="1129170"/>
                </a:lnTo>
                <a:lnTo>
                  <a:pt x="3277438" y="1129170"/>
                </a:lnTo>
                <a:lnTo>
                  <a:pt x="3277438" y="1106538"/>
                </a:lnTo>
                <a:lnTo>
                  <a:pt x="3254807" y="1106538"/>
                </a:lnTo>
                <a:lnTo>
                  <a:pt x="3254807" y="1083907"/>
                </a:lnTo>
                <a:lnTo>
                  <a:pt x="3232175" y="1083907"/>
                </a:lnTo>
                <a:lnTo>
                  <a:pt x="3232175" y="1106538"/>
                </a:lnTo>
                <a:lnTo>
                  <a:pt x="3209544" y="1106538"/>
                </a:lnTo>
                <a:lnTo>
                  <a:pt x="3209544" y="1129170"/>
                </a:lnTo>
                <a:lnTo>
                  <a:pt x="3232175" y="1129170"/>
                </a:lnTo>
                <a:lnTo>
                  <a:pt x="3232175" y="1151801"/>
                </a:lnTo>
                <a:close/>
                <a:moveTo>
                  <a:pt x="3302127" y="1010183"/>
                </a:moveTo>
                <a:lnTo>
                  <a:pt x="3322015" y="1010183"/>
                </a:lnTo>
                <a:lnTo>
                  <a:pt x="3322015" y="990638"/>
                </a:lnTo>
                <a:lnTo>
                  <a:pt x="3341561" y="990638"/>
                </a:lnTo>
                <a:lnTo>
                  <a:pt x="3341561" y="970750"/>
                </a:lnTo>
                <a:lnTo>
                  <a:pt x="3322015" y="970750"/>
                </a:lnTo>
                <a:lnTo>
                  <a:pt x="3322015" y="951205"/>
                </a:lnTo>
                <a:lnTo>
                  <a:pt x="3302127" y="951205"/>
                </a:lnTo>
                <a:lnTo>
                  <a:pt x="3302127" y="970750"/>
                </a:lnTo>
                <a:lnTo>
                  <a:pt x="3282582" y="970750"/>
                </a:lnTo>
                <a:lnTo>
                  <a:pt x="3282582" y="990638"/>
                </a:lnTo>
                <a:lnTo>
                  <a:pt x="3302127" y="990638"/>
                </a:lnTo>
                <a:lnTo>
                  <a:pt x="3302127" y="1010183"/>
                </a:lnTo>
                <a:close/>
                <a:moveTo>
                  <a:pt x="3098102" y="594246"/>
                </a:moveTo>
                <a:lnTo>
                  <a:pt x="3114561" y="594246"/>
                </a:lnTo>
                <a:lnTo>
                  <a:pt x="3114561" y="577444"/>
                </a:lnTo>
                <a:lnTo>
                  <a:pt x="3131363" y="577444"/>
                </a:lnTo>
                <a:lnTo>
                  <a:pt x="3131363" y="560984"/>
                </a:lnTo>
                <a:lnTo>
                  <a:pt x="3114561" y="560984"/>
                </a:lnTo>
                <a:lnTo>
                  <a:pt x="3114561" y="544182"/>
                </a:lnTo>
                <a:lnTo>
                  <a:pt x="3098102" y="544182"/>
                </a:lnTo>
                <a:lnTo>
                  <a:pt x="3098102" y="560984"/>
                </a:lnTo>
                <a:lnTo>
                  <a:pt x="3081299" y="560984"/>
                </a:lnTo>
                <a:lnTo>
                  <a:pt x="3081299" y="577444"/>
                </a:lnTo>
                <a:lnTo>
                  <a:pt x="3098102" y="577444"/>
                </a:lnTo>
                <a:lnTo>
                  <a:pt x="3098102" y="594246"/>
                </a:lnTo>
                <a:close/>
                <a:moveTo>
                  <a:pt x="3163939" y="1013955"/>
                </a:moveTo>
                <a:lnTo>
                  <a:pt x="3185884" y="1013955"/>
                </a:lnTo>
                <a:lnTo>
                  <a:pt x="3185884" y="991667"/>
                </a:lnTo>
                <a:lnTo>
                  <a:pt x="3208172" y="991667"/>
                </a:lnTo>
                <a:lnTo>
                  <a:pt x="3208172" y="969721"/>
                </a:lnTo>
                <a:lnTo>
                  <a:pt x="3185884" y="969721"/>
                </a:lnTo>
                <a:lnTo>
                  <a:pt x="3185884" y="947433"/>
                </a:lnTo>
                <a:lnTo>
                  <a:pt x="3163939" y="947433"/>
                </a:lnTo>
                <a:lnTo>
                  <a:pt x="3163939" y="969721"/>
                </a:lnTo>
                <a:lnTo>
                  <a:pt x="3141650" y="969721"/>
                </a:lnTo>
                <a:lnTo>
                  <a:pt x="3141650" y="991667"/>
                </a:lnTo>
                <a:lnTo>
                  <a:pt x="3163939" y="991667"/>
                </a:lnTo>
                <a:lnTo>
                  <a:pt x="3163939" y="1013955"/>
                </a:lnTo>
                <a:close/>
                <a:moveTo>
                  <a:pt x="3165996" y="733463"/>
                </a:moveTo>
                <a:lnTo>
                  <a:pt x="3183827" y="733463"/>
                </a:lnTo>
                <a:lnTo>
                  <a:pt x="3183827" y="715289"/>
                </a:lnTo>
                <a:lnTo>
                  <a:pt x="3202000" y="715289"/>
                </a:lnTo>
                <a:lnTo>
                  <a:pt x="3202000" y="697459"/>
                </a:lnTo>
                <a:lnTo>
                  <a:pt x="3183827" y="697459"/>
                </a:lnTo>
                <a:lnTo>
                  <a:pt x="3183827" y="679285"/>
                </a:lnTo>
                <a:lnTo>
                  <a:pt x="3165996" y="679285"/>
                </a:lnTo>
                <a:lnTo>
                  <a:pt x="3165996" y="697459"/>
                </a:lnTo>
                <a:lnTo>
                  <a:pt x="3147822" y="697459"/>
                </a:lnTo>
                <a:lnTo>
                  <a:pt x="3147822" y="715289"/>
                </a:lnTo>
                <a:lnTo>
                  <a:pt x="3165996" y="715289"/>
                </a:lnTo>
                <a:lnTo>
                  <a:pt x="3165996" y="733463"/>
                </a:lnTo>
                <a:close/>
                <a:moveTo>
                  <a:pt x="3168396" y="451599"/>
                </a:moveTo>
                <a:lnTo>
                  <a:pt x="3181426" y="451599"/>
                </a:lnTo>
                <a:lnTo>
                  <a:pt x="3181426" y="438569"/>
                </a:lnTo>
                <a:lnTo>
                  <a:pt x="3194456" y="438569"/>
                </a:lnTo>
                <a:lnTo>
                  <a:pt x="3194456" y="425539"/>
                </a:lnTo>
                <a:lnTo>
                  <a:pt x="3181426" y="425539"/>
                </a:lnTo>
                <a:lnTo>
                  <a:pt x="3181426" y="412509"/>
                </a:lnTo>
                <a:lnTo>
                  <a:pt x="3168396" y="412509"/>
                </a:lnTo>
                <a:lnTo>
                  <a:pt x="3168396" y="425539"/>
                </a:lnTo>
                <a:lnTo>
                  <a:pt x="3155366" y="425539"/>
                </a:lnTo>
                <a:lnTo>
                  <a:pt x="3155366" y="438569"/>
                </a:lnTo>
                <a:lnTo>
                  <a:pt x="3168396" y="438569"/>
                </a:lnTo>
                <a:lnTo>
                  <a:pt x="3168396" y="451599"/>
                </a:lnTo>
                <a:close/>
                <a:moveTo>
                  <a:pt x="3374822" y="587045"/>
                </a:moveTo>
                <a:lnTo>
                  <a:pt x="3386480" y="587045"/>
                </a:lnTo>
                <a:lnTo>
                  <a:pt x="3386480" y="575043"/>
                </a:lnTo>
                <a:lnTo>
                  <a:pt x="3398482" y="575043"/>
                </a:lnTo>
                <a:lnTo>
                  <a:pt x="3398482" y="563385"/>
                </a:lnTo>
                <a:lnTo>
                  <a:pt x="3386480" y="563385"/>
                </a:lnTo>
                <a:lnTo>
                  <a:pt x="3386480" y="551383"/>
                </a:lnTo>
                <a:lnTo>
                  <a:pt x="3374822" y="551383"/>
                </a:lnTo>
                <a:lnTo>
                  <a:pt x="3374822" y="563385"/>
                </a:lnTo>
                <a:lnTo>
                  <a:pt x="3362821" y="563385"/>
                </a:lnTo>
                <a:lnTo>
                  <a:pt x="3362821" y="575043"/>
                </a:lnTo>
                <a:lnTo>
                  <a:pt x="3374822" y="575043"/>
                </a:lnTo>
                <a:lnTo>
                  <a:pt x="3374822" y="587045"/>
                </a:lnTo>
                <a:close/>
                <a:moveTo>
                  <a:pt x="1065047" y="1989163"/>
                </a:moveTo>
                <a:lnTo>
                  <a:pt x="1065047" y="1956930"/>
                </a:lnTo>
                <a:lnTo>
                  <a:pt x="1097280" y="1956930"/>
                </a:lnTo>
                <a:lnTo>
                  <a:pt x="1097280" y="1924698"/>
                </a:lnTo>
                <a:lnTo>
                  <a:pt x="1065047" y="1924698"/>
                </a:lnTo>
                <a:lnTo>
                  <a:pt x="1065047" y="1892465"/>
                </a:lnTo>
                <a:lnTo>
                  <a:pt x="1032815" y="1892465"/>
                </a:lnTo>
                <a:lnTo>
                  <a:pt x="1032815" y="1924698"/>
                </a:lnTo>
                <a:lnTo>
                  <a:pt x="1000582" y="1924698"/>
                </a:lnTo>
                <a:lnTo>
                  <a:pt x="1000582" y="1956930"/>
                </a:lnTo>
                <a:lnTo>
                  <a:pt x="1032815" y="1956930"/>
                </a:lnTo>
                <a:lnTo>
                  <a:pt x="1032815" y="1989163"/>
                </a:lnTo>
                <a:lnTo>
                  <a:pt x="1065047" y="1989163"/>
                </a:lnTo>
                <a:close/>
                <a:moveTo>
                  <a:pt x="2610155" y="1755305"/>
                </a:moveTo>
                <a:lnTo>
                  <a:pt x="2610155" y="1787538"/>
                </a:lnTo>
                <a:lnTo>
                  <a:pt x="2577922" y="1787538"/>
                </a:lnTo>
                <a:lnTo>
                  <a:pt x="2577922" y="1819770"/>
                </a:lnTo>
                <a:lnTo>
                  <a:pt x="2610155" y="1819770"/>
                </a:lnTo>
                <a:lnTo>
                  <a:pt x="2610155" y="1852003"/>
                </a:lnTo>
                <a:lnTo>
                  <a:pt x="2642387" y="1852003"/>
                </a:lnTo>
                <a:lnTo>
                  <a:pt x="2642387" y="1819770"/>
                </a:lnTo>
                <a:lnTo>
                  <a:pt x="2674620" y="1819770"/>
                </a:lnTo>
                <a:lnTo>
                  <a:pt x="2674620" y="1787538"/>
                </a:lnTo>
                <a:lnTo>
                  <a:pt x="2642387" y="1787538"/>
                </a:lnTo>
                <a:lnTo>
                  <a:pt x="2642387" y="1755305"/>
                </a:lnTo>
                <a:lnTo>
                  <a:pt x="2610155" y="1755305"/>
                </a:lnTo>
                <a:close/>
                <a:moveTo>
                  <a:pt x="1613687" y="1989163"/>
                </a:moveTo>
                <a:lnTo>
                  <a:pt x="1613687" y="1956930"/>
                </a:lnTo>
                <a:lnTo>
                  <a:pt x="1645920" y="1956930"/>
                </a:lnTo>
                <a:lnTo>
                  <a:pt x="1645920" y="1924698"/>
                </a:lnTo>
                <a:lnTo>
                  <a:pt x="1613687" y="1924698"/>
                </a:lnTo>
                <a:lnTo>
                  <a:pt x="1613687" y="1892465"/>
                </a:lnTo>
                <a:lnTo>
                  <a:pt x="1581455" y="1892465"/>
                </a:lnTo>
                <a:lnTo>
                  <a:pt x="1581455" y="1924698"/>
                </a:lnTo>
                <a:lnTo>
                  <a:pt x="1549222" y="1924698"/>
                </a:lnTo>
                <a:lnTo>
                  <a:pt x="1549222" y="1956930"/>
                </a:lnTo>
                <a:lnTo>
                  <a:pt x="1581455" y="1956930"/>
                </a:lnTo>
                <a:lnTo>
                  <a:pt x="1581455" y="1989163"/>
                </a:lnTo>
                <a:lnTo>
                  <a:pt x="1613687" y="1989163"/>
                </a:lnTo>
                <a:close/>
                <a:moveTo>
                  <a:pt x="1750847" y="1989163"/>
                </a:moveTo>
                <a:lnTo>
                  <a:pt x="1750847" y="1956930"/>
                </a:lnTo>
                <a:lnTo>
                  <a:pt x="1783080" y="1956930"/>
                </a:lnTo>
                <a:lnTo>
                  <a:pt x="1783080" y="1924698"/>
                </a:lnTo>
                <a:lnTo>
                  <a:pt x="1750847" y="1924698"/>
                </a:lnTo>
                <a:lnTo>
                  <a:pt x="1750847" y="1892465"/>
                </a:lnTo>
                <a:lnTo>
                  <a:pt x="1718615" y="1892465"/>
                </a:lnTo>
                <a:lnTo>
                  <a:pt x="1718615" y="1924698"/>
                </a:lnTo>
                <a:lnTo>
                  <a:pt x="1686382" y="1924698"/>
                </a:lnTo>
                <a:lnTo>
                  <a:pt x="1686382" y="1956930"/>
                </a:lnTo>
                <a:lnTo>
                  <a:pt x="1718615" y="1956930"/>
                </a:lnTo>
                <a:lnTo>
                  <a:pt x="1718615" y="1989163"/>
                </a:lnTo>
                <a:lnTo>
                  <a:pt x="1750847" y="1989163"/>
                </a:lnTo>
                <a:close/>
                <a:moveTo>
                  <a:pt x="3372422" y="868223"/>
                </a:moveTo>
                <a:lnTo>
                  <a:pt x="3388881" y="868223"/>
                </a:lnTo>
                <a:lnTo>
                  <a:pt x="3388881" y="851764"/>
                </a:lnTo>
                <a:lnTo>
                  <a:pt x="3405340" y="851764"/>
                </a:lnTo>
                <a:lnTo>
                  <a:pt x="3405340" y="835304"/>
                </a:lnTo>
                <a:lnTo>
                  <a:pt x="3388881" y="835304"/>
                </a:lnTo>
                <a:lnTo>
                  <a:pt x="3388881" y="818845"/>
                </a:lnTo>
                <a:lnTo>
                  <a:pt x="3372422" y="818845"/>
                </a:lnTo>
                <a:lnTo>
                  <a:pt x="3372422" y="835304"/>
                </a:lnTo>
                <a:lnTo>
                  <a:pt x="3355963" y="835304"/>
                </a:lnTo>
                <a:lnTo>
                  <a:pt x="3355963" y="851764"/>
                </a:lnTo>
                <a:lnTo>
                  <a:pt x="3372422" y="851764"/>
                </a:lnTo>
                <a:lnTo>
                  <a:pt x="3372422" y="868223"/>
                </a:lnTo>
                <a:close/>
                <a:moveTo>
                  <a:pt x="3369335" y="1426121"/>
                </a:moveTo>
                <a:lnTo>
                  <a:pt x="3391967" y="1426121"/>
                </a:lnTo>
                <a:lnTo>
                  <a:pt x="3391967" y="1403490"/>
                </a:lnTo>
                <a:lnTo>
                  <a:pt x="3414598" y="1403490"/>
                </a:lnTo>
                <a:lnTo>
                  <a:pt x="3414598" y="1380858"/>
                </a:lnTo>
                <a:lnTo>
                  <a:pt x="3391967" y="1380858"/>
                </a:lnTo>
                <a:lnTo>
                  <a:pt x="3391967" y="1358227"/>
                </a:lnTo>
                <a:lnTo>
                  <a:pt x="3369335" y="1358227"/>
                </a:lnTo>
                <a:lnTo>
                  <a:pt x="3369335" y="1380858"/>
                </a:lnTo>
                <a:lnTo>
                  <a:pt x="3346704" y="1380858"/>
                </a:lnTo>
                <a:lnTo>
                  <a:pt x="3346704" y="1403490"/>
                </a:lnTo>
                <a:lnTo>
                  <a:pt x="3369335" y="1403490"/>
                </a:lnTo>
                <a:lnTo>
                  <a:pt x="3369335" y="1426121"/>
                </a:lnTo>
                <a:close/>
                <a:moveTo>
                  <a:pt x="3370707" y="1148029"/>
                </a:moveTo>
                <a:lnTo>
                  <a:pt x="3390595" y="1148029"/>
                </a:lnTo>
                <a:lnTo>
                  <a:pt x="3390595" y="1127798"/>
                </a:lnTo>
                <a:lnTo>
                  <a:pt x="3410827" y="1127798"/>
                </a:lnTo>
                <a:lnTo>
                  <a:pt x="3410827" y="1107910"/>
                </a:lnTo>
                <a:lnTo>
                  <a:pt x="3390595" y="1107910"/>
                </a:lnTo>
                <a:lnTo>
                  <a:pt x="3390595" y="1087679"/>
                </a:lnTo>
                <a:lnTo>
                  <a:pt x="3370707" y="1087679"/>
                </a:lnTo>
                <a:lnTo>
                  <a:pt x="3370707" y="1107910"/>
                </a:lnTo>
                <a:lnTo>
                  <a:pt x="3350476" y="1107910"/>
                </a:lnTo>
                <a:lnTo>
                  <a:pt x="3350476" y="1127798"/>
                </a:lnTo>
                <a:lnTo>
                  <a:pt x="3370707" y="1127798"/>
                </a:lnTo>
                <a:lnTo>
                  <a:pt x="3370707" y="1148029"/>
                </a:lnTo>
                <a:close/>
                <a:moveTo>
                  <a:pt x="3095701" y="875424"/>
                </a:moveTo>
                <a:lnTo>
                  <a:pt x="3116961" y="875424"/>
                </a:lnTo>
                <a:lnTo>
                  <a:pt x="3116961" y="854164"/>
                </a:lnTo>
                <a:lnTo>
                  <a:pt x="3138221" y="854164"/>
                </a:lnTo>
                <a:lnTo>
                  <a:pt x="3138221" y="832904"/>
                </a:lnTo>
                <a:lnTo>
                  <a:pt x="3116961" y="832904"/>
                </a:lnTo>
                <a:lnTo>
                  <a:pt x="3116961" y="811644"/>
                </a:lnTo>
                <a:lnTo>
                  <a:pt x="3095701" y="811644"/>
                </a:lnTo>
                <a:lnTo>
                  <a:pt x="3095701" y="832904"/>
                </a:lnTo>
                <a:lnTo>
                  <a:pt x="3074441" y="832904"/>
                </a:lnTo>
                <a:lnTo>
                  <a:pt x="3074441" y="854164"/>
                </a:lnTo>
                <a:lnTo>
                  <a:pt x="3095701" y="854164"/>
                </a:lnTo>
                <a:lnTo>
                  <a:pt x="3095701" y="875424"/>
                </a:lnTo>
                <a:close/>
                <a:moveTo>
                  <a:pt x="3416999" y="1654493"/>
                </a:moveTo>
                <a:lnTo>
                  <a:pt x="3392653" y="1654493"/>
                </a:lnTo>
                <a:lnTo>
                  <a:pt x="3392653" y="1630147"/>
                </a:lnTo>
                <a:lnTo>
                  <a:pt x="3368650" y="1630147"/>
                </a:lnTo>
                <a:lnTo>
                  <a:pt x="3368650" y="1654493"/>
                </a:lnTo>
                <a:lnTo>
                  <a:pt x="3344304" y="1654493"/>
                </a:lnTo>
                <a:lnTo>
                  <a:pt x="3344304" y="1678496"/>
                </a:lnTo>
                <a:lnTo>
                  <a:pt x="3368650" y="1678496"/>
                </a:lnTo>
                <a:lnTo>
                  <a:pt x="3368650" y="1702841"/>
                </a:lnTo>
                <a:lnTo>
                  <a:pt x="3392653" y="1702841"/>
                </a:lnTo>
                <a:lnTo>
                  <a:pt x="3392653" y="1678496"/>
                </a:lnTo>
                <a:lnTo>
                  <a:pt x="3416999" y="1678496"/>
                </a:lnTo>
                <a:lnTo>
                  <a:pt x="3416999" y="1654493"/>
                </a:lnTo>
                <a:close/>
                <a:moveTo>
                  <a:pt x="1888007" y="1989163"/>
                </a:moveTo>
                <a:lnTo>
                  <a:pt x="1888007" y="1956930"/>
                </a:lnTo>
                <a:lnTo>
                  <a:pt x="1920240" y="1956930"/>
                </a:lnTo>
                <a:lnTo>
                  <a:pt x="1920240" y="1924698"/>
                </a:lnTo>
                <a:lnTo>
                  <a:pt x="1888007" y="1924698"/>
                </a:lnTo>
                <a:lnTo>
                  <a:pt x="1888007" y="1892465"/>
                </a:lnTo>
                <a:lnTo>
                  <a:pt x="1855775" y="1892465"/>
                </a:lnTo>
                <a:lnTo>
                  <a:pt x="1855775" y="1924698"/>
                </a:lnTo>
                <a:lnTo>
                  <a:pt x="1823542" y="1924698"/>
                </a:lnTo>
                <a:lnTo>
                  <a:pt x="1823542" y="1956930"/>
                </a:lnTo>
                <a:lnTo>
                  <a:pt x="1855775" y="1956930"/>
                </a:lnTo>
                <a:lnTo>
                  <a:pt x="1855775" y="1989163"/>
                </a:lnTo>
                <a:lnTo>
                  <a:pt x="1888007" y="1989163"/>
                </a:lnTo>
                <a:close/>
                <a:moveTo>
                  <a:pt x="2686622" y="319583"/>
                </a:moveTo>
                <a:lnTo>
                  <a:pt x="2703081" y="319583"/>
                </a:lnTo>
                <a:lnTo>
                  <a:pt x="2703081" y="303124"/>
                </a:lnTo>
                <a:lnTo>
                  <a:pt x="2719540" y="303124"/>
                </a:lnTo>
                <a:lnTo>
                  <a:pt x="2719540" y="286664"/>
                </a:lnTo>
                <a:lnTo>
                  <a:pt x="2703081" y="286664"/>
                </a:lnTo>
                <a:lnTo>
                  <a:pt x="2703081" y="270205"/>
                </a:lnTo>
                <a:lnTo>
                  <a:pt x="2686622" y="270205"/>
                </a:lnTo>
                <a:lnTo>
                  <a:pt x="2686622" y="286664"/>
                </a:lnTo>
                <a:lnTo>
                  <a:pt x="2670163" y="286664"/>
                </a:lnTo>
                <a:lnTo>
                  <a:pt x="2670163" y="303124"/>
                </a:lnTo>
                <a:lnTo>
                  <a:pt x="2686622" y="303124"/>
                </a:lnTo>
                <a:lnTo>
                  <a:pt x="2686622" y="319583"/>
                </a:lnTo>
                <a:close/>
                <a:moveTo>
                  <a:pt x="2683879" y="602132"/>
                </a:moveTo>
                <a:lnTo>
                  <a:pt x="2705824" y="602132"/>
                </a:lnTo>
                <a:lnTo>
                  <a:pt x="2705824" y="580187"/>
                </a:lnTo>
                <a:lnTo>
                  <a:pt x="2727770" y="580187"/>
                </a:lnTo>
                <a:lnTo>
                  <a:pt x="2727770" y="558241"/>
                </a:lnTo>
                <a:lnTo>
                  <a:pt x="2705824" y="558241"/>
                </a:lnTo>
                <a:lnTo>
                  <a:pt x="2705824" y="536296"/>
                </a:lnTo>
                <a:lnTo>
                  <a:pt x="2683879" y="536296"/>
                </a:lnTo>
                <a:lnTo>
                  <a:pt x="2683879" y="558241"/>
                </a:lnTo>
                <a:lnTo>
                  <a:pt x="2661933" y="558241"/>
                </a:lnTo>
                <a:lnTo>
                  <a:pt x="2661933" y="580187"/>
                </a:lnTo>
                <a:lnTo>
                  <a:pt x="2683879" y="580187"/>
                </a:lnTo>
                <a:lnTo>
                  <a:pt x="2683879" y="602132"/>
                </a:lnTo>
                <a:close/>
                <a:moveTo>
                  <a:pt x="2619413" y="178651"/>
                </a:moveTo>
                <a:lnTo>
                  <a:pt x="2633129" y="178651"/>
                </a:lnTo>
                <a:lnTo>
                  <a:pt x="2633129" y="164592"/>
                </a:lnTo>
                <a:lnTo>
                  <a:pt x="2647188" y="164592"/>
                </a:lnTo>
                <a:lnTo>
                  <a:pt x="2647188" y="150876"/>
                </a:lnTo>
                <a:lnTo>
                  <a:pt x="2633129" y="150876"/>
                </a:lnTo>
                <a:lnTo>
                  <a:pt x="2633129" y="136817"/>
                </a:lnTo>
                <a:lnTo>
                  <a:pt x="2619413" y="136817"/>
                </a:lnTo>
                <a:lnTo>
                  <a:pt x="2619413" y="150876"/>
                </a:lnTo>
                <a:lnTo>
                  <a:pt x="2605354" y="150876"/>
                </a:lnTo>
                <a:lnTo>
                  <a:pt x="2605354" y="164592"/>
                </a:lnTo>
                <a:lnTo>
                  <a:pt x="2619413" y="164592"/>
                </a:lnTo>
                <a:lnTo>
                  <a:pt x="2619413" y="178651"/>
                </a:lnTo>
                <a:close/>
                <a:moveTo>
                  <a:pt x="2754173" y="459829"/>
                </a:moveTo>
                <a:lnTo>
                  <a:pt x="2772689" y="459829"/>
                </a:lnTo>
                <a:lnTo>
                  <a:pt x="2772689" y="441312"/>
                </a:lnTo>
                <a:lnTo>
                  <a:pt x="2791206" y="441312"/>
                </a:lnTo>
                <a:lnTo>
                  <a:pt x="2791206" y="422796"/>
                </a:lnTo>
                <a:lnTo>
                  <a:pt x="2772689" y="422796"/>
                </a:lnTo>
                <a:lnTo>
                  <a:pt x="2772689" y="404279"/>
                </a:lnTo>
                <a:lnTo>
                  <a:pt x="2754173" y="404279"/>
                </a:lnTo>
                <a:lnTo>
                  <a:pt x="2754173" y="422796"/>
                </a:lnTo>
                <a:lnTo>
                  <a:pt x="2735656" y="422796"/>
                </a:lnTo>
                <a:lnTo>
                  <a:pt x="2735656" y="441312"/>
                </a:lnTo>
                <a:lnTo>
                  <a:pt x="2754173" y="441312"/>
                </a:lnTo>
                <a:lnTo>
                  <a:pt x="2754173" y="459829"/>
                </a:lnTo>
                <a:close/>
                <a:moveTo>
                  <a:pt x="3049753" y="944347"/>
                </a:moveTo>
                <a:lnTo>
                  <a:pt x="3025750" y="944347"/>
                </a:lnTo>
                <a:lnTo>
                  <a:pt x="3025750" y="968693"/>
                </a:lnTo>
                <a:lnTo>
                  <a:pt x="3001404" y="968693"/>
                </a:lnTo>
                <a:lnTo>
                  <a:pt x="3001404" y="992696"/>
                </a:lnTo>
                <a:lnTo>
                  <a:pt x="3025750" y="992696"/>
                </a:lnTo>
                <a:lnTo>
                  <a:pt x="3025750" y="1017041"/>
                </a:lnTo>
                <a:lnTo>
                  <a:pt x="3049753" y="1017041"/>
                </a:lnTo>
                <a:lnTo>
                  <a:pt x="3049753" y="992696"/>
                </a:lnTo>
                <a:lnTo>
                  <a:pt x="3074099" y="992696"/>
                </a:lnTo>
                <a:lnTo>
                  <a:pt x="3074099" y="968693"/>
                </a:lnTo>
                <a:lnTo>
                  <a:pt x="3049753" y="968693"/>
                </a:lnTo>
                <a:lnTo>
                  <a:pt x="3049753" y="944347"/>
                </a:lnTo>
                <a:close/>
                <a:moveTo>
                  <a:pt x="2616327" y="462229"/>
                </a:moveTo>
                <a:lnTo>
                  <a:pt x="2636215" y="462229"/>
                </a:lnTo>
                <a:lnTo>
                  <a:pt x="2636215" y="441998"/>
                </a:lnTo>
                <a:lnTo>
                  <a:pt x="2656447" y="441998"/>
                </a:lnTo>
                <a:lnTo>
                  <a:pt x="2656447" y="422110"/>
                </a:lnTo>
                <a:lnTo>
                  <a:pt x="2636215" y="422110"/>
                </a:lnTo>
                <a:lnTo>
                  <a:pt x="2636215" y="401879"/>
                </a:lnTo>
                <a:lnTo>
                  <a:pt x="2616327" y="401879"/>
                </a:lnTo>
                <a:lnTo>
                  <a:pt x="2616327" y="422110"/>
                </a:lnTo>
                <a:lnTo>
                  <a:pt x="2596096" y="422110"/>
                </a:lnTo>
                <a:lnTo>
                  <a:pt x="2596096" y="441998"/>
                </a:lnTo>
                <a:lnTo>
                  <a:pt x="2616327" y="441998"/>
                </a:lnTo>
                <a:lnTo>
                  <a:pt x="2616327" y="462229"/>
                </a:lnTo>
                <a:close/>
                <a:moveTo>
                  <a:pt x="2546033" y="604190"/>
                </a:moveTo>
                <a:lnTo>
                  <a:pt x="2569350" y="604190"/>
                </a:lnTo>
                <a:lnTo>
                  <a:pt x="2569350" y="580873"/>
                </a:lnTo>
                <a:lnTo>
                  <a:pt x="2592667" y="580873"/>
                </a:lnTo>
                <a:lnTo>
                  <a:pt x="2592667" y="557555"/>
                </a:lnTo>
                <a:lnTo>
                  <a:pt x="2569350" y="557555"/>
                </a:lnTo>
                <a:lnTo>
                  <a:pt x="2569350" y="534238"/>
                </a:lnTo>
                <a:lnTo>
                  <a:pt x="2546033" y="534238"/>
                </a:lnTo>
                <a:lnTo>
                  <a:pt x="2546033" y="557555"/>
                </a:lnTo>
                <a:lnTo>
                  <a:pt x="2522716" y="557555"/>
                </a:lnTo>
                <a:lnTo>
                  <a:pt x="2522716" y="580873"/>
                </a:lnTo>
                <a:lnTo>
                  <a:pt x="2546033" y="580873"/>
                </a:lnTo>
                <a:lnTo>
                  <a:pt x="2546033" y="604190"/>
                </a:lnTo>
                <a:close/>
                <a:moveTo>
                  <a:pt x="2775433" y="670712"/>
                </a:moveTo>
                <a:lnTo>
                  <a:pt x="2751430" y="670712"/>
                </a:lnTo>
                <a:lnTo>
                  <a:pt x="2751430" y="694373"/>
                </a:lnTo>
                <a:lnTo>
                  <a:pt x="2727770" y="694373"/>
                </a:lnTo>
                <a:lnTo>
                  <a:pt x="2727770" y="718376"/>
                </a:lnTo>
                <a:lnTo>
                  <a:pt x="2751430" y="718376"/>
                </a:lnTo>
                <a:lnTo>
                  <a:pt x="2751430" y="742036"/>
                </a:lnTo>
                <a:lnTo>
                  <a:pt x="2775433" y="742036"/>
                </a:lnTo>
                <a:lnTo>
                  <a:pt x="2775433" y="718376"/>
                </a:lnTo>
                <a:lnTo>
                  <a:pt x="2799093" y="718376"/>
                </a:lnTo>
                <a:lnTo>
                  <a:pt x="2799093" y="694373"/>
                </a:lnTo>
                <a:lnTo>
                  <a:pt x="2775433" y="694373"/>
                </a:lnTo>
                <a:lnTo>
                  <a:pt x="2775433" y="670712"/>
                </a:lnTo>
                <a:close/>
                <a:moveTo>
                  <a:pt x="2481568" y="180365"/>
                </a:moveTo>
                <a:lnTo>
                  <a:pt x="2496655" y="180365"/>
                </a:lnTo>
                <a:lnTo>
                  <a:pt x="2496655" y="165278"/>
                </a:lnTo>
                <a:lnTo>
                  <a:pt x="2511743" y="165278"/>
                </a:lnTo>
                <a:lnTo>
                  <a:pt x="2511743" y="150190"/>
                </a:lnTo>
                <a:lnTo>
                  <a:pt x="2496655" y="150190"/>
                </a:lnTo>
                <a:lnTo>
                  <a:pt x="2496655" y="135103"/>
                </a:lnTo>
                <a:lnTo>
                  <a:pt x="2481568" y="135103"/>
                </a:lnTo>
                <a:lnTo>
                  <a:pt x="2481568" y="150190"/>
                </a:lnTo>
                <a:lnTo>
                  <a:pt x="2466480" y="150190"/>
                </a:lnTo>
                <a:lnTo>
                  <a:pt x="2466480" y="165278"/>
                </a:lnTo>
                <a:lnTo>
                  <a:pt x="2481568" y="165278"/>
                </a:lnTo>
                <a:lnTo>
                  <a:pt x="2481568" y="180365"/>
                </a:lnTo>
                <a:close/>
                <a:moveTo>
                  <a:pt x="2548776" y="321297"/>
                </a:moveTo>
                <a:lnTo>
                  <a:pt x="2566607" y="321297"/>
                </a:lnTo>
                <a:lnTo>
                  <a:pt x="2566607" y="303809"/>
                </a:lnTo>
                <a:lnTo>
                  <a:pt x="2584094" y="303809"/>
                </a:lnTo>
                <a:lnTo>
                  <a:pt x="2584094" y="285979"/>
                </a:lnTo>
                <a:lnTo>
                  <a:pt x="2566607" y="285979"/>
                </a:lnTo>
                <a:lnTo>
                  <a:pt x="2566607" y="268491"/>
                </a:lnTo>
                <a:lnTo>
                  <a:pt x="2548776" y="268491"/>
                </a:lnTo>
                <a:lnTo>
                  <a:pt x="2548776" y="285979"/>
                </a:lnTo>
                <a:lnTo>
                  <a:pt x="2531288" y="285979"/>
                </a:lnTo>
                <a:lnTo>
                  <a:pt x="2531288" y="303809"/>
                </a:lnTo>
                <a:lnTo>
                  <a:pt x="2548776" y="303809"/>
                </a:lnTo>
                <a:lnTo>
                  <a:pt x="2548776" y="321297"/>
                </a:lnTo>
                <a:close/>
                <a:moveTo>
                  <a:pt x="2757259" y="176594"/>
                </a:moveTo>
                <a:lnTo>
                  <a:pt x="2769604" y="176594"/>
                </a:lnTo>
                <a:lnTo>
                  <a:pt x="2769604" y="163906"/>
                </a:lnTo>
                <a:lnTo>
                  <a:pt x="2782291" y="163906"/>
                </a:lnTo>
                <a:lnTo>
                  <a:pt x="2782291" y="151562"/>
                </a:lnTo>
                <a:lnTo>
                  <a:pt x="2769604" y="151562"/>
                </a:lnTo>
                <a:lnTo>
                  <a:pt x="2769604" y="138875"/>
                </a:lnTo>
                <a:lnTo>
                  <a:pt x="2757259" y="138875"/>
                </a:lnTo>
                <a:lnTo>
                  <a:pt x="2757259" y="151562"/>
                </a:lnTo>
                <a:lnTo>
                  <a:pt x="2744572" y="151562"/>
                </a:lnTo>
                <a:lnTo>
                  <a:pt x="2744572" y="163906"/>
                </a:lnTo>
                <a:lnTo>
                  <a:pt x="2757259" y="163906"/>
                </a:lnTo>
                <a:lnTo>
                  <a:pt x="2757259" y="176594"/>
                </a:lnTo>
                <a:close/>
                <a:moveTo>
                  <a:pt x="2821724" y="600075"/>
                </a:moveTo>
                <a:lnTo>
                  <a:pt x="2842298" y="600075"/>
                </a:lnTo>
                <a:lnTo>
                  <a:pt x="2842298" y="579501"/>
                </a:lnTo>
                <a:lnTo>
                  <a:pt x="2862872" y="579501"/>
                </a:lnTo>
                <a:lnTo>
                  <a:pt x="2862872" y="558927"/>
                </a:lnTo>
                <a:lnTo>
                  <a:pt x="2842298" y="558927"/>
                </a:lnTo>
                <a:lnTo>
                  <a:pt x="2842298" y="538353"/>
                </a:lnTo>
                <a:lnTo>
                  <a:pt x="2821724" y="538353"/>
                </a:lnTo>
                <a:lnTo>
                  <a:pt x="2821724" y="558927"/>
                </a:lnTo>
                <a:lnTo>
                  <a:pt x="2801150" y="558927"/>
                </a:lnTo>
                <a:lnTo>
                  <a:pt x="2801150" y="579501"/>
                </a:lnTo>
                <a:lnTo>
                  <a:pt x="2821724" y="579501"/>
                </a:lnTo>
                <a:lnTo>
                  <a:pt x="2821724" y="600075"/>
                </a:lnTo>
                <a:close/>
                <a:moveTo>
                  <a:pt x="2980830" y="808215"/>
                </a:moveTo>
                <a:lnTo>
                  <a:pt x="2957513" y="808215"/>
                </a:lnTo>
                <a:lnTo>
                  <a:pt x="2957513" y="831875"/>
                </a:lnTo>
                <a:lnTo>
                  <a:pt x="2933852" y="831875"/>
                </a:lnTo>
                <a:lnTo>
                  <a:pt x="2933852" y="855193"/>
                </a:lnTo>
                <a:lnTo>
                  <a:pt x="2957513" y="855193"/>
                </a:lnTo>
                <a:lnTo>
                  <a:pt x="2957513" y="878853"/>
                </a:lnTo>
                <a:lnTo>
                  <a:pt x="2980830" y="878853"/>
                </a:lnTo>
                <a:lnTo>
                  <a:pt x="2980830" y="855193"/>
                </a:lnTo>
                <a:lnTo>
                  <a:pt x="3004490" y="855193"/>
                </a:lnTo>
                <a:lnTo>
                  <a:pt x="3004490" y="831875"/>
                </a:lnTo>
                <a:lnTo>
                  <a:pt x="2980830" y="831875"/>
                </a:lnTo>
                <a:lnTo>
                  <a:pt x="2980830" y="808215"/>
                </a:lnTo>
                <a:close/>
                <a:moveTo>
                  <a:pt x="2962656" y="314439"/>
                </a:moveTo>
                <a:lnTo>
                  <a:pt x="2975686" y="314439"/>
                </a:lnTo>
                <a:lnTo>
                  <a:pt x="2975686" y="301409"/>
                </a:lnTo>
                <a:lnTo>
                  <a:pt x="2988716" y="301409"/>
                </a:lnTo>
                <a:lnTo>
                  <a:pt x="2988716" y="288379"/>
                </a:lnTo>
                <a:lnTo>
                  <a:pt x="2975686" y="288379"/>
                </a:lnTo>
                <a:lnTo>
                  <a:pt x="2975686" y="275349"/>
                </a:lnTo>
                <a:lnTo>
                  <a:pt x="2962656" y="275349"/>
                </a:lnTo>
                <a:lnTo>
                  <a:pt x="2962656" y="288379"/>
                </a:lnTo>
                <a:lnTo>
                  <a:pt x="2949626" y="288379"/>
                </a:lnTo>
                <a:lnTo>
                  <a:pt x="2949626" y="301409"/>
                </a:lnTo>
                <a:lnTo>
                  <a:pt x="2962656" y="301409"/>
                </a:lnTo>
                <a:lnTo>
                  <a:pt x="2962656" y="314439"/>
                </a:lnTo>
                <a:close/>
                <a:moveTo>
                  <a:pt x="3030208" y="454685"/>
                </a:moveTo>
                <a:lnTo>
                  <a:pt x="3045295" y="454685"/>
                </a:lnTo>
                <a:lnTo>
                  <a:pt x="3045295" y="439598"/>
                </a:lnTo>
                <a:lnTo>
                  <a:pt x="3060383" y="439598"/>
                </a:lnTo>
                <a:lnTo>
                  <a:pt x="3060383" y="424510"/>
                </a:lnTo>
                <a:lnTo>
                  <a:pt x="3045295" y="424510"/>
                </a:lnTo>
                <a:lnTo>
                  <a:pt x="3045295" y="409423"/>
                </a:lnTo>
                <a:lnTo>
                  <a:pt x="3030208" y="409423"/>
                </a:lnTo>
                <a:lnTo>
                  <a:pt x="3030208" y="424510"/>
                </a:lnTo>
                <a:lnTo>
                  <a:pt x="3015120" y="424510"/>
                </a:lnTo>
                <a:lnTo>
                  <a:pt x="3015120" y="439598"/>
                </a:lnTo>
                <a:lnTo>
                  <a:pt x="3030208" y="439598"/>
                </a:lnTo>
                <a:lnTo>
                  <a:pt x="3030208" y="454685"/>
                </a:lnTo>
                <a:close/>
                <a:moveTo>
                  <a:pt x="3027807" y="736549"/>
                </a:moveTo>
                <a:lnTo>
                  <a:pt x="3047695" y="736549"/>
                </a:lnTo>
                <a:lnTo>
                  <a:pt x="3047695" y="716318"/>
                </a:lnTo>
                <a:lnTo>
                  <a:pt x="3067927" y="716318"/>
                </a:lnTo>
                <a:lnTo>
                  <a:pt x="3067927" y="696430"/>
                </a:lnTo>
                <a:lnTo>
                  <a:pt x="3047695" y="696430"/>
                </a:lnTo>
                <a:lnTo>
                  <a:pt x="3047695" y="676199"/>
                </a:lnTo>
                <a:lnTo>
                  <a:pt x="3027807" y="676199"/>
                </a:lnTo>
                <a:lnTo>
                  <a:pt x="3027807" y="696430"/>
                </a:lnTo>
                <a:lnTo>
                  <a:pt x="3007576" y="696430"/>
                </a:lnTo>
                <a:lnTo>
                  <a:pt x="3007576" y="716318"/>
                </a:lnTo>
                <a:lnTo>
                  <a:pt x="3027807" y="716318"/>
                </a:lnTo>
                <a:lnTo>
                  <a:pt x="3027807" y="736549"/>
                </a:lnTo>
                <a:close/>
                <a:moveTo>
                  <a:pt x="2889619" y="739635"/>
                </a:moveTo>
                <a:lnTo>
                  <a:pt x="2911564" y="739635"/>
                </a:lnTo>
                <a:lnTo>
                  <a:pt x="2911564" y="717347"/>
                </a:lnTo>
                <a:lnTo>
                  <a:pt x="2933852" y="717347"/>
                </a:lnTo>
                <a:lnTo>
                  <a:pt x="2933852" y="695401"/>
                </a:lnTo>
                <a:lnTo>
                  <a:pt x="2911564" y="695401"/>
                </a:lnTo>
                <a:lnTo>
                  <a:pt x="2911564" y="673113"/>
                </a:lnTo>
                <a:lnTo>
                  <a:pt x="2889619" y="673113"/>
                </a:lnTo>
                <a:lnTo>
                  <a:pt x="2889619" y="695401"/>
                </a:lnTo>
                <a:lnTo>
                  <a:pt x="2867330" y="695401"/>
                </a:lnTo>
                <a:lnTo>
                  <a:pt x="2867330" y="717347"/>
                </a:lnTo>
                <a:lnTo>
                  <a:pt x="2889619" y="717347"/>
                </a:lnTo>
                <a:lnTo>
                  <a:pt x="2889619" y="739635"/>
                </a:lnTo>
                <a:close/>
                <a:moveTo>
                  <a:pt x="2824468" y="317183"/>
                </a:moveTo>
                <a:lnTo>
                  <a:pt x="2839555" y="317183"/>
                </a:lnTo>
                <a:lnTo>
                  <a:pt x="2839555" y="302438"/>
                </a:lnTo>
                <a:lnTo>
                  <a:pt x="2854300" y="302438"/>
                </a:lnTo>
                <a:lnTo>
                  <a:pt x="2854300" y="287350"/>
                </a:lnTo>
                <a:lnTo>
                  <a:pt x="2839555" y="287350"/>
                </a:lnTo>
                <a:lnTo>
                  <a:pt x="2839555" y="272606"/>
                </a:lnTo>
                <a:lnTo>
                  <a:pt x="2824468" y="272606"/>
                </a:lnTo>
                <a:lnTo>
                  <a:pt x="2824468" y="287350"/>
                </a:lnTo>
                <a:lnTo>
                  <a:pt x="2809723" y="287350"/>
                </a:lnTo>
                <a:lnTo>
                  <a:pt x="2809723" y="302438"/>
                </a:lnTo>
                <a:lnTo>
                  <a:pt x="2824468" y="302438"/>
                </a:lnTo>
                <a:lnTo>
                  <a:pt x="2824468" y="317183"/>
                </a:lnTo>
                <a:close/>
                <a:moveTo>
                  <a:pt x="2892019" y="457429"/>
                </a:moveTo>
                <a:lnTo>
                  <a:pt x="2909164" y="457429"/>
                </a:lnTo>
                <a:lnTo>
                  <a:pt x="2909164" y="440627"/>
                </a:lnTo>
                <a:lnTo>
                  <a:pt x="2925966" y="440627"/>
                </a:lnTo>
                <a:lnTo>
                  <a:pt x="2925966" y="423482"/>
                </a:lnTo>
                <a:lnTo>
                  <a:pt x="2909164" y="423482"/>
                </a:lnTo>
                <a:lnTo>
                  <a:pt x="2909164" y="406679"/>
                </a:lnTo>
                <a:lnTo>
                  <a:pt x="2892019" y="406679"/>
                </a:lnTo>
                <a:lnTo>
                  <a:pt x="2892019" y="423482"/>
                </a:lnTo>
                <a:lnTo>
                  <a:pt x="2875217" y="423482"/>
                </a:lnTo>
                <a:lnTo>
                  <a:pt x="2875217" y="440627"/>
                </a:lnTo>
                <a:lnTo>
                  <a:pt x="2892019" y="440627"/>
                </a:lnTo>
                <a:lnTo>
                  <a:pt x="2892019" y="457429"/>
                </a:lnTo>
                <a:close/>
                <a:moveTo>
                  <a:pt x="2959913" y="597332"/>
                </a:moveTo>
                <a:lnTo>
                  <a:pt x="2978429" y="597332"/>
                </a:lnTo>
                <a:lnTo>
                  <a:pt x="2978429" y="578472"/>
                </a:lnTo>
                <a:lnTo>
                  <a:pt x="2997289" y="578472"/>
                </a:lnTo>
                <a:lnTo>
                  <a:pt x="2997289" y="559956"/>
                </a:lnTo>
                <a:lnTo>
                  <a:pt x="2978429" y="559956"/>
                </a:lnTo>
                <a:lnTo>
                  <a:pt x="2978429" y="541096"/>
                </a:lnTo>
                <a:lnTo>
                  <a:pt x="2959913" y="541096"/>
                </a:lnTo>
                <a:lnTo>
                  <a:pt x="2959913" y="559956"/>
                </a:lnTo>
                <a:lnTo>
                  <a:pt x="2941054" y="559956"/>
                </a:lnTo>
                <a:lnTo>
                  <a:pt x="2941054" y="578472"/>
                </a:lnTo>
                <a:lnTo>
                  <a:pt x="2959913" y="578472"/>
                </a:lnTo>
                <a:lnTo>
                  <a:pt x="2959913" y="597332"/>
                </a:lnTo>
                <a:close/>
                <a:moveTo>
                  <a:pt x="2230907" y="2126323"/>
                </a:moveTo>
                <a:lnTo>
                  <a:pt x="2230907" y="2094090"/>
                </a:lnTo>
                <a:lnTo>
                  <a:pt x="2263140" y="2094090"/>
                </a:lnTo>
                <a:lnTo>
                  <a:pt x="2263140" y="2061858"/>
                </a:lnTo>
                <a:lnTo>
                  <a:pt x="2230907" y="2061858"/>
                </a:lnTo>
                <a:lnTo>
                  <a:pt x="2230907" y="2029625"/>
                </a:lnTo>
                <a:lnTo>
                  <a:pt x="2198675" y="2029625"/>
                </a:lnTo>
                <a:lnTo>
                  <a:pt x="2198675" y="2061858"/>
                </a:lnTo>
                <a:lnTo>
                  <a:pt x="2166442" y="2061858"/>
                </a:lnTo>
                <a:lnTo>
                  <a:pt x="2166442" y="2094090"/>
                </a:lnTo>
                <a:lnTo>
                  <a:pt x="2198675" y="2094090"/>
                </a:lnTo>
                <a:lnTo>
                  <a:pt x="2198675" y="2126323"/>
                </a:lnTo>
                <a:lnTo>
                  <a:pt x="2230907" y="2126323"/>
                </a:lnTo>
                <a:close/>
                <a:moveTo>
                  <a:pt x="1476527" y="1989163"/>
                </a:moveTo>
                <a:lnTo>
                  <a:pt x="1476527" y="1956930"/>
                </a:lnTo>
                <a:lnTo>
                  <a:pt x="1508760" y="1956930"/>
                </a:lnTo>
                <a:lnTo>
                  <a:pt x="1508760" y="1924698"/>
                </a:lnTo>
                <a:lnTo>
                  <a:pt x="1476527" y="1924698"/>
                </a:lnTo>
                <a:lnTo>
                  <a:pt x="1476527" y="1892465"/>
                </a:lnTo>
                <a:lnTo>
                  <a:pt x="1444295" y="1892465"/>
                </a:lnTo>
                <a:lnTo>
                  <a:pt x="1444295" y="1924698"/>
                </a:lnTo>
                <a:lnTo>
                  <a:pt x="1412062" y="1924698"/>
                </a:lnTo>
                <a:lnTo>
                  <a:pt x="1412062" y="1956930"/>
                </a:lnTo>
                <a:lnTo>
                  <a:pt x="1444295" y="1956930"/>
                </a:lnTo>
                <a:lnTo>
                  <a:pt x="1444295" y="1989163"/>
                </a:lnTo>
                <a:lnTo>
                  <a:pt x="1476527" y="1989163"/>
                </a:lnTo>
                <a:close/>
                <a:moveTo>
                  <a:pt x="1545107" y="2126323"/>
                </a:moveTo>
                <a:lnTo>
                  <a:pt x="1545107" y="2094090"/>
                </a:lnTo>
                <a:lnTo>
                  <a:pt x="1577340" y="2094090"/>
                </a:lnTo>
                <a:lnTo>
                  <a:pt x="1577340" y="2061858"/>
                </a:lnTo>
                <a:lnTo>
                  <a:pt x="1545107" y="2061858"/>
                </a:lnTo>
                <a:lnTo>
                  <a:pt x="1545107" y="2029625"/>
                </a:lnTo>
                <a:lnTo>
                  <a:pt x="1512875" y="2029625"/>
                </a:lnTo>
                <a:lnTo>
                  <a:pt x="1512875" y="2061858"/>
                </a:lnTo>
                <a:lnTo>
                  <a:pt x="1480642" y="2061858"/>
                </a:lnTo>
                <a:lnTo>
                  <a:pt x="1480642" y="2094090"/>
                </a:lnTo>
                <a:lnTo>
                  <a:pt x="1512875" y="2094090"/>
                </a:lnTo>
                <a:lnTo>
                  <a:pt x="1512875" y="2126323"/>
                </a:lnTo>
                <a:lnTo>
                  <a:pt x="1545107" y="2126323"/>
                </a:lnTo>
                <a:close/>
                <a:moveTo>
                  <a:pt x="1613687" y="2263483"/>
                </a:moveTo>
                <a:lnTo>
                  <a:pt x="1613687" y="2231250"/>
                </a:lnTo>
                <a:lnTo>
                  <a:pt x="1645920" y="2231250"/>
                </a:lnTo>
                <a:lnTo>
                  <a:pt x="1645920" y="2199018"/>
                </a:lnTo>
                <a:lnTo>
                  <a:pt x="1613687" y="2199018"/>
                </a:lnTo>
                <a:lnTo>
                  <a:pt x="1613687" y="2166785"/>
                </a:lnTo>
                <a:lnTo>
                  <a:pt x="1581455" y="2166785"/>
                </a:lnTo>
                <a:lnTo>
                  <a:pt x="1581455" y="2199018"/>
                </a:lnTo>
                <a:lnTo>
                  <a:pt x="1549222" y="2199018"/>
                </a:lnTo>
                <a:lnTo>
                  <a:pt x="1549222" y="2231250"/>
                </a:lnTo>
                <a:lnTo>
                  <a:pt x="1581455" y="2231250"/>
                </a:lnTo>
                <a:lnTo>
                  <a:pt x="1581455" y="2263483"/>
                </a:lnTo>
                <a:lnTo>
                  <a:pt x="1613687" y="2263483"/>
                </a:lnTo>
                <a:close/>
                <a:moveTo>
                  <a:pt x="1819427" y="2126323"/>
                </a:moveTo>
                <a:lnTo>
                  <a:pt x="1819427" y="2094090"/>
                </a:lnTo>
                <a:lnTo>
                  <a:pt x="1851660" y="2094090"/>
                </a:lnTo>
                <a:lnTo>
                  <a:pt x="1851660" y="2061858"/>
                </a:lnTo>
                <a:lnTo>
                  <a:pt x="1819427" y="2061858"/>
                </a:lnTo>
                <a:lnTo>
                  <a:pt x="1819427" y="2029625"/>
                </a:lnTo>
                <a:lnTo>
                  <a:pt x="1787195" y="2029625"/>
                </a:lnTo>
                <a:lnTo>
                  <a:pt x="1787195" y="2061858"/>
                </a:lnTo>
                <a:lnTo>
                  <a:pt x="1754962" y="2061858"/>
                </a:lnTo>
                <a:lnTo>
                  <a:pt x="1754962" y="2094090"/>
                </a:lnTo>
                <a:lnTo>
                  <a:pt x="1787195" y="2094090"/>
                </a:lnTo>
                <a:lnTo>
                  <a:pt x="1787195" y="2126323"/>
                </a:lnTo>
                <a:lnTo>
                  <a:pt x="1819427" y="2126323"/>
                </a:lnTo>
                <a:close/>
                <a:moveTo>
                  <a:pt x="1682267" y="2126323"/>
                </a:moveTo>
                <a:lnTo>
                  <a:pt x="1682267" y="2094090"/>
                </a:lnTo>
                <a:lnTo>
                  <a:pt x="1714500" y="2094090"/>
                </a:lnTo>
                <a:lnTo>
                  <a:pt x="1714500" y="2061858"/>
                </a:lnTo>
                <a:lnTo>
                  <a:pt x="1682267" y="2061858"/>
                </a:lnTo>
                <a:lnTo>
                  <a:pt x="1682267" y="2029625"/>
                </a:lnTo>
                <a:lnTo>
                  <a:pt x="1650035" y="2029625"/>
                </a:lnTo>
                <a:lnTo>
                  <a:pt x="1650035" y="2061858"/>
                </a:lnTo>
                <a:lnTo>
                  <a:pt x="1617802" y="2061858"/>
                </a:lnTo>
                <a:lnTo>
                  <a:pt x="1617802" y="2094090"/>
                </a:lnTo>
                <a:lnTo>
                  <a:pt x="1650035" y="2094090"/>
                </a:lnTo>
                <a:lnTo>
                  <a:pt x="1650035" y="2126323"/>
                </a:lnTo>
                <a:lnTo>
                  <a:pt x="1682267" y="2126323"/>
                </a:lnTo>
                <a:close/>
                <a:moveTo>
                  <a:pt x="1750847" y="2263483"/>
                </a:moveTo>
                <a:lnTo>
                  <a:pt x="1750847" y="2231250"/>
                </a:lnTo>
                <a:lnTo>
                  <a:pt x="1783080" y="2231250"/>
                </a:lnTo>
                <a:lnTo>
                  <a:pt x="1783080" y="2199018"/>
                </a:lnTo>
                <a:lnTo>
                  <a:pt x="1750847" y="2199018"/>
                </a:lnTo>
                <a:lnTo>
                  <a:pt x="1750847" y="2166785"/>
                </a:lnTo>
                <a:lnTo>
                  <a:pt x="1718615" y="2166785"/>
                </a:lnTo>
                <a:lnTo>
                  <a:pt x="1718615" y="2199018"/>
                </a:lnTo>
                <a:lnTo>
                  <a:pt x="1686382" y="2199018"/>
                </a:lnTo>
                <a:lnTo>
                  <a:pt x="1686382" y="2231250"/>
                </a:lnTo>
                <a:lnTo>
                  <a:pt x="1718615" y="2231250"/>
                </a:lnTo>
                <a:lnTo>
                  <a:pt x="1718615" y="2263483"/>
                </a:lnTo>
                <a:lnTo>
                  <a:pt x="1750847" y="2263483"/>
                </a:lnTo>
                <a:close/>
                <a:moveTo>
                  <a:pt x="1407947" y="2126323"/>
                </a:moveTo>
                <a:lnTo>
                  <a:pt x="1407947" y="2094090"/>
                </a:lnTo>
                <a:lnTo>
                  <a:pt x="1440180" y="2094090"/>
                </a:lnTo>
                <a:lnTo>
                  <a:pt x="1440180" y="2061858"/>
                </a:lnTo>
                <a:lnTo>
                  <a:pt x="1407947" y="2061858"/>
                </a:lnTo>
                <a:lnTo>
                  <a:pt x="1407947" y="2029625"/>
                </a:lnTo>
                <a:lnTo>
                  <a:pt x="1375715" y="2029625"/>
                </a:lnTo>
                <a:lnTo>
                  <a:pt x="1375715" y="2061858"/>
                </a:lnTo>
                <a:lnTo>
                  <a:pt x="1343482" y="2061858"/>
                </a:lnTo>
                <a:lnTo>
                  <a:pt x="1343482" y="2094090"/>
                </a:lnTo>
                <a:lnTo>
                  <a:pt x="1375715" y="2094090"/>
                </a:lnTo>
                <a:lnTo>
                  <a:pt x="1375715" y="2126323"/>
                </a:lnTo>
                <a:lnTo>
                  <a:pt x="1407947" y="2126323"/>
                </a:lnTo>
                <a:close/>
                <a:moveTo>
                  <a:pt x="1202207" y="1989163"/>
                </a:moveTo>
                <a:lnTo>
                  <a:pt x="1202207" y="1956930"/>
                </a:lnTo>
                <a:lnTo>
                  <a:pt x="1234440" y="1956930"/>
                </a:lnTo>
                <a:lnTo>
                  <a:pt x="1234440" y="1924698"/>
                </a:lnTo>
                <a:lnTo>
                  <a:pt x="1202207" y="1924698"/>
                </a:lnTo>
                <a:lnTo>
                  <a:pt x="1202207" y="1892465"/>
                </a:lnTo>
                <a:lnTo>
                  <a:pt x="1169975" y="1892465"/>
                </a:lnTo>
                <a:lnTo>
                  <a:pt x="1169975" y="1924698"/>
                </a:lnTo>
                <a:lnTo>
                  <a:pt x="1137742" y="1924698"/>
                </a:lnTo>
                <a:lnTo>
                  <a:pt x="1137742" y="1956930"/>
                </a:lnTo>
                <a:lnTo>
                  <a:pt x="1169975" y="1956930"/>
                </a:lnTo>
                <a:lnTo>
                  <a:pt x="1169975" y="1989163"/>
                </a:lnTo>
                <a:lnTo>
                  <a:pt x="1202207" y="1989163"/>
                </a:lnTo>
                <a:close/>
                <a:moveTo>
                  <a:pt x="1270787" y="2126323"/>
                </a:moveTo>
                <a:lnTo>
                  <a:pt x="1270787" y="2094090"/>
                </a:lnTo>
                <a:lnTo>
                  <a:pt x="1303020" y="2094090"/>
                </a:lnTo>
                <a:lnTo>
                  <a:pt x="1303020" y="2061858"/>
                </a:lnTo>
                <a:lnTo>
                  <a:pt x="1270787" y="2061858"/>
                </a:lnTo>
                <a:lnTo>
                  <a:pt x="1270787" y="2029625"/>
                </a:lnTo>
                <a:lnTo>
                  <a:pt x="1238555" y="2029625"/>
                </a:lnTo>
                <a:lnTo>
                  <a:pt x="1238555" y="2061858"/>
                </a:lnTo>
                <a:lnTo>
                  <a:pt x="1206322" y="2061858"/>
                </a:lnTo>
                <a:lnTo>
                  <a:pt x="1206322" y="2094090"/>
                </a:lnTo>
                <a:lnTo>
                  <a:pt x="1238555" y="2094090"/>
                </a:lnTo>
                <a:lnTo>
                  <a:pt x="1238555" y="2126323"/>
                </a:lnTo>
                <a:lnTo>
                  <a:pt x="1270787" y="2126323"/>
                </a:lnTo>
                <a:close/>
                <a:moveTo>
                  <a:pt x="1339367" y="1989163"/>
                </a:moveTo>
                <a:lnTo>
                  <a:pt x="1339367" y="1956930"/>
                </a:lnTo>
                <a:lnTo>
                  <a:pt x="1371600" y="1956930"/>
                </a:lnTo>
                <a:lnTo>
                  <a:pt x="1371600" y="1924698"/>
                </a:lnTo>
                <a:lnTo>
                  <a:pt x="1339367" y="1924698"/>
                </a:lnTo>
                <a:lnTo>
                  <a:pt x="1339367" y="1892465"/>
                </a:lnTo>
                <a:lnTo>
                  <a:pt x="1307135" y="1892465"/>
                </a:lnTo>
                <a:lnTo>
                  <a:pt x="1307135" y="1924698"/>
                </a:lnTo>
                <a:lnTo>
                  <a:pt x="1274902" y="1924698"/>
                </a:lnTo>
                <a:lnTo>
                  <a:pt x="1274902" y="1956930"/>
                </a:lnTo>
                <a:lnTo>
                  <a:pt x="1307135" y="1956930"/>
                </a:lnTo>
                <a:lnTo>
                  <a:pt x="1307135" y="1989163"/>
                </a:lnTo>
                <a:lnTo>
                  <a:pt x="1339367" y="1989163"/>
                </a:lnTo>
                <a:close/>
                <a:moveTo>
                  <a:pt x="2299487" y="2263483"/>
                </a:moveTo>
                <a:lnTo>
                  <a:pt x="2299487" y="2231250"/>
                </a:lnTo>
                <a:lnTo>
                  <a:pt x="2331720" y="2231250"/>
                </a:lnTo>
                <a:lnTo>
                  <a:pt x="2331720" y="2199018"/>
                </a:lnTo>
                <a:lnTo>
                  <a:pt x="2299487" y="2199018"/>
                </a:lnTo>
                <a:lnTo>
                  <a:pt x="2299487" y="2166785"/>
                </a:lnTo>
                <a:lnTo>
                  <a:pt x="2267255" y="2166785"/>
                </a:lnTo>
                <a:lnTo>
                  <a:pt x="2267255" y="2199018"/>
                </a:lnTo>
                <a:lnTo>
                  <a:pt x="2235022" y="2199018"/>
                </a:lnTo>
                <a:lnTo>
                  <a:pt x="2235022" y="2231250"/>
                </a:lnTo>
                <a:lnTo>
                  <a:pt x="2267255" y="2231250"/>
                </a:lnTo>
                <a:lnTo>
                  <a:pt x="2267255" y="2263483"/>
                </a:lnTo>
                <a:lnTo>
                  <a:pt x="2299487" y="2263483"/>
                </a:lnTo>
                <a:close/>
                <a:moveTo>
                  <a:pt x="2368067" y="2126323"/>
                </a:moveTo>
                <a:lnTo>
                  <a:pt x="2368067" y="2094090"/>
                </a:lnTo>
                <a:lnTo>
                  <a:pt x="2400300" y="2094090"/>
                </a:lnTo>
                <a:lnTo>
                  <a:pt x="2400300" y="2061858"/>
                </a:lnTo>
                <a:lnTo>
                  <a:pt x="2368067" y="2061858"/>
                </a:lnTo>
                <a:lnTo>
                  <a:pt x="2368067" y="2029625"/>
                </a:lnTo>
                <a:lnTo>
                  <a:pt x="2335835" y="2029625"/>
                </a:lnTo>
                <a:lnTo>
                  <a:pt x="2335835" y="2061858"/>
                </a:lnTo>
                <a:lnTo>
                  <a:pt x="2303602" y="2061858"/>
                </a:lnTo>
                <a:lnTo>
                  <a:pt x="2303602" y="2094090"/>
                </a:lnTo>
                <a:lnTo>
                  <a:pt x="2335835" y="2094090"/>
                </a:lnTo>
                <a:lnTo>
                  <a:pt x="2335835" y="2126323"/>
                </a:lnTo>
                <a:lnTo>
                  <a:pt x="2368067" y="2126323"/>
                </a:lnTo>
                <a:close/>
                <a:moveTo>
                  <a:pt x="1888007" y="2263483"/>
                </a:moveTo>
                <a:lnTo>
                  <a:pt x="1888007" y="2231250"/>
                </a:lnTo>
                <a:lnTo>
                  <a:pt x="1920240" y="2231250"/>
                </a:lnTo>
                <a:lnTo>
                  <a:pt x="1920240" y="2199018"/>
                </a:lnTo>
                <a:lnTo>
                  <a:pt x="1888007" y="2199018"/>
                </a:lnTo>
                <a:lnTo>
                  <a:pt x="1888007" y="2166785"/>
                </a:lnTo>
                <a:lnTo>
                  <a:pt x="1855775" y="2166785"/>
                </a:lnTo>
                <a:lnTo>
                  <a:pt x="1855775" y="2199018"/>
                </a:lnTo>
                <a:lnTo>
                  <a:pt x="1823542" y="2199018"/>
                </a:lnTo>
                <a:lnTo>
                  <a:pt x="1823542" y="2231250"/>
                </a:lnTo>
                <a:lnTo>
                  <a:pt x="1855775" y="2231250"/>
                </a:lnTo>
                <a:lnTo>
                  <a:pt x="1855775" y="2263483"/>
                </a:lnTo>
                <a:lnTo>
                  <a:pt x="1888007" y="2263483"/>
                </a:lnTo>
                <a:close/>
                <a:moveTo>
                  <a:pt x="2436647" y="2263483"/>
                </a:moveTo>
                <a:lnTo>
                  <a:pt x="2436647" y="2231250"/>
                </a:lnTo>
                <a:lnTo>
                  <a:pt x="2468880" y="2231250"/>
                </a:lnTo>
                <a:lnTo>
                  <a:pt x="2468880" y="2199018"/>
                </a:lnTo>
                <a:lnTo>
                  <a:pt x="2436647" y="2199018"/>
                </a:lnTo>
                <a:lnTo>
                  <a:pt x="2436647" y="2166785"/>
                </a:lnTo>
                <a:lnTo>
                  <a:pt x="2404415" y="2166785"/>
                </a:lnTo>
                <a:lnTo>
                  <a:pt x="2404415" y="2199018"/>
                </a:lnTo>
                <a:lnTo>
                  <a:pt x="2372182" y="2199018"/>
                </a:lnTo>
                <a:lnTo>
                  <a:pt x="2372182" y="2231250"/>
                </a:lnTo>
                <a:lnTo>
                  <a:pt x="2404415" y="2231250"/>
                </a:lnTo>
                <a:lnTo>
                  <a:pt x="2404415" y="2263483"/>
                </a:lnTo>
                <a:lnTo>
                  <a:pt x="2436647" y="2263483"/>
                </a:lnTo>
                <a:close/>
                <a:moveTo>
                  <a:pt x="2478481" y="463944"/>
                </a:moveTo>
                <a:lnTo>
                  <a:pt x="2499741" y="463944"/>
                </a:lnTo>
                <a:lnTo>
                  <a:pt x="2499741" y="442684"/>
                </a:lnTo>
                <a:lnTo>
                  <a:pt x="2521001" y="442684"/>
                </a:lnTo>
                <a:lnTo>
                  <a:pt x="2521001" y="421424"/>
                </a:lnTo>
                <a:lnTo>
                  <a:pt x="2499741" y="421424"/>
                </a:lnTo>
                <a:lnTo>
                  <a:pt x="2499741" y="400164"/>
                </a:lnTo>
                <a:lnTo>
                  <a:pt x="2478481" y="400164"/>
                </a:lnTo>
                <a:lnTo>
                  <a:pt x="2478481" y="421424"/>
                </a:lnTo>
                <a:lnTo>
                  <a:pt x="2457221" y="421424"/>
                </a:lnTo>
                <a:lnTo>
                  <a:pt x="2457221" y="442684"/>
                </a:lnTo>
                <a:lnTo>
                  <a:pt x="2478481" y="442684"/>
                </a:lnTo>
                <a:lnTo>
                  <a:pt x="2478481" y="463944"/>
                </a:lnTo>
                <a:close/>
                <a:moveTo>
                  <a:pt x="1238555" y="1755305"/>
                </a:moveTo>
                <a:lnTo>
                  <a:pt x="1238555" y="1787538"/>
                </a:lnTo>
                <a:lnTo>
                  <a:pt x="1206322" y="1787538"/>
                </a:lnTo>
                <a:lnTo>
                  <a:pt x="1206322" y="1819770"/>
                </a:lnTo>
                <a:lnTo>
                  <a:pt x="1238555" y="1819770"/>
                </a:lnTo>
                <a:lnTo>
                  <a:pt x="1238555" y="1852003"/>
                </a:lnTo>
                <a:lnTo>
                  <a:pt x="1270787" y="1852003"/>
                </a:lnTo>
                <a:lnTo>
                  <a:pt x="1270787" y="1819770"/>
                </a:lnTo>
                <a:lnTo>
                  <a:pt x="1303020" y="1819770"/>
                </a:lnTo>
                <a:lnTo>
                  <a:pt x="1303020" y="1787538"/>
                </a:lnTo>
                <a:lnTo>
                  <a:pt x="1270787" y="1787538"/>
                </a:lnTo>
                <a:lnTo>
                  <a:pt x="1270787" y="1755305"/>
                </a:lnTo>
                <a:lnTo>
                  <a:pt x="1238555" y="1755305"/>
                </a:lnTo>
                <a:close/>
                <a:moveTo>
                  <a:pt x="2025167" y="2263483"/>
                </a:moveTo>
                <a:lnTo>
                  <a:pt x="2025167" y="2231250"/>
                </a:lnTo>
                <a:lnTo>
                  <a:pt x="2057400" y="2231250"/>
                </a:lnTo>
                <a:lnTo>
                  <a:pt x="2057400" y="2199018"/>
                </a:lnTo>
                <a:lnTo>
                  <a:pt x="2025167" y="2199018"/>
                </a:lnTo>
                <a:lnTo>
                  <a:pt x="2025167" y="2166785"/>
                </a:lnTo>
                <a:lnTo>
                  <a:pt x="1992935" y="2166785"/>
                </a:lnTo>
                <a:lnTo>
                  <a:pt x="1992935" y="2199018"/>
                </a:lnTo>
                <a:lnTo>
                  <a:pt x="1960702" y="2199018"/>
                </a:lnTo>
                <a:lnTo>
                  <a:pt x="1960702" y="2231250"/>
                </a:lnTo>
                <a:lnTo>
                  <a:pt x="1992935" y="2231250"/>
                </a:lnTo>
                <a:lnTo>
                  <a:pt x="1992935" y="2263483"/>
                </a:lnTo>
                <a:lnTo>
                  <a:pt x="2025167" y="2263483"/>
                </a:lnTo>
                <a:close/>
                <a:moveTo>
                  <a:pt x="1956587" y="2126323"/>
                </a:moveTo>
                <a:lnTo>
                  <a:pt x="1956587" y="2094090"/>
                </a:lnTo>
                <a:lnTo>
                  <a:pt x="1988820" y="2094090"/>
                </a:lnTo>
                <a:lnTo>
                  <a:pt x="1988820" y="2061858"/>
                </a:lnTo>
                <a:lnTo>
                  <a:pt x="1956587" y="2061858"/>
                </a:lnTo>
                <a:lnTo>
                  <a:pt x="1956587" y="2029625"/>
                </a:lnTo>
                <a:lnTo>
                  <a:pt x="1924355" y="2029625"/>
                </a:lnTo>
                <a:lnTo>
                  <a:pt x="1924355" y="2061858"/>
                </a:lnTo>
                <a:lnTo>
                  <a:pt x="1892122" y="2061858"/>
                </a:lnTo>
                <a:lnTo>
                  <a:pt x="1892122" y="2094090"/>
                </a:lnTo>
                <a:lnTo>
                  <a:pt x="1924355" y="2094090"/>
                </a:lnTo>
                <a:lnTo>
                  <a:pt x="1924355" y="2126323"/>
                </a:lnTo>
                <a:lnTo>
                  <a:pt x="1956587" y="2126323"/>
                </a:lnTo>
                <a:close/>
                <a:moveTo>
                  <a:pt x="2093747" y="2126323"/>
                </a:moveTo>
                <a:lnTo>
                  <a:pt x="2093747" y="2094090"/>
                </a:lnTo>
                <a:lnTo>
                  <a:pt x="2125980" y="2094090"/>
                </a:lnTo>
                <a:lnTo>
                  <a:pt x="2125980" y="2061858"/>
                </a:lnTo>
                <a:lnTo>
                  <a:pt x="2093747" y="2061858"/>
                </a:lnTo>
                <a:lnTo>
                  <a:pt x="2093747" y="2029625"/>
                </a:lnTo>
                <a:lnTo>
                  <a:pt x="2061515" y="2029625"/>
                </a:lnTo>
                <a:lnTo>
                  <a:pt x="2061515" y="2061858"/>
                </a:lnTo>
                <a:lnTo>
                  <a:pt x="2029282" y="2061858"/>
                </a:lnTo>
                <a:lnTo>
                  <a:pt x="2029282" y="2094090"/>
                </a:lnTo>
                <a:lnTo>
                  <a:pt x="2061515" y="2094090"/>
                </a:lnTo>
                <a:lnTo>
                  <a:pt x="2061515" y="2126323"/>
                </a:lnTo>
                <a:lnTo>
                  <a:pt x="2093747" y="2126323"/>
                </a:lnTo>
                <a:close/>
                <a:moveTo>
                  <a:pt x="2162327" y="2263483"/>
                </a:moveTo>
                <a:lnTo>
                  <a:pt x="2162327" y="2231250"/>
                </a:lnTo>
                <a:lnTo>
                  <a:pt x="2194560" y="2231250"/>
                </a:lnTo>
                <a:lnTo>
                  <a:pt x="2194560" y="2199018"/>
                </a:lnTo>
                <a:lnTo>
                  <a:pt x="2162327" y="2199018"/>
                </a:lnTo>
                <a:lnTo>
                  <a:pt x="2162327" y="2166785"/>
                </a:lnTo>
                <a:lnTo>
                  <a:pt x="2130095" y="2166785"/>
                </a:lnTo>
                <a:lnTo>
                  <a:pt x="2130095" y="2199018"/>
                </a:lnTo>
                <a:lnTo>
                  <a:pt x="2097862" y="2199018"/>
                </a:lnTo>
                <a:lnTo>
                  <a:pt x="2097862" y="2231250"/>
                </a:lnTo>
                <a:lnTo>
                  <a:pt x="2130095" y="2231250"/>
                </a:lnTo>
                <a:lnTo>
                  <a:pt x="2130095" y="2263483"/>
                </a:lnTo>
                <a:lnTo>
                  <a:pt x="2162327" y="2263483"/>
                </a:lnTo>
                <a:close/>
                <a:moveTo>
                  <a:pt x="1581455" y="1618145"/>
                </a:moveTo>
                <a:lnTo>
                  <a:pt x="1581455" y="1650378"/>
                </a:lnTo>
                <a:lnTo>
                  <a:pt x="1549222" y="1650378"/>
                </a:lnTo>
                <a:lnTo>
                  <a:pt x="1549222" y="1682610"/>
                </a:lnTo>
                <a:lnTo>
                  <a:pt x="1581455" y="1682610"/>
                </a:lnTo>
                <a:lnTo>
                  <a:pt x="1581455" y="1714843"/>
                </a:lnTo>
                <a:lnTo>
                  <a:pt x="1613687" y="1714843"/>
                </a:lnTo>
                <a:lnTo>
                  <a:pt x="1613687" y="1682610"/>
                </a:lnTo>
                <a:lnTo>
                  <a:pt x="1645920" y="1682610"/>
                </a:lnTo>
                <a:lnTo>
                  <a:pt x="1645920" y="1650378"/>
                </a:lnTo>
                <a:lnTo>
                  <a:pt x="1613687" y="1650378"/>
                </a:lnTo>
                <a:lnTo>
                  <a:pt x="1613687" y="1618145"/>
                </a:lnTo>
                <a:lnTo>
                  <a:pt x="1581455" y="1618145"/>
                </a:lnTo>
                <a:close/>
                <a:moveTo>
                  <a:pt x="2198675" y="1755305"/>
                </a:moveTo>
                <a:lnTo>
                  <a:pt x="2198675" y="1787538"/>
                </a:lnTo>
                <a:lnTo>
                  <a:pt x="2166442" y="1787538"/>
                </a:lnTo>
                <a:lnTo>
                  <a:pt x="2166442" y="1819770"/>
                </a:lnTo>
                <a:lnTo>
                  <a:pt x="2198675" y="1819770"/>
                </a:lnTo>
                <a:lnTo>
                  <a:pt x="2198675" y="1852003"/>
                </a:lnTo>
                <a:lnTo>
                  <a:pt x="2230907" y="1852003"/>
                </a:lnTo>
                <a:lnTo>
                  <a:pt x="2230907" y="1819770"/>
                </a:lnTo>
                <a:lnTo>
                  <a:pt x="2263140" y="1819770"/>
                </a:lnTo>
                <a:lnTo>
                  <a:pt x="2263140" y="1787538"/>
                </a:lnTo>
                <a:lnTo>
                  <a:pt x="2230907" y="1787538"/>
                </a:lnTo>
                <a:lnTo>
                  <a:pt x="2230907" y="1755305"/>
                </a:lnTo>
                <a:lnTo>
                  <a:pt x="2198675" y="1755305"/>
                </a:lnTo>
                <a:close/>
                <a:moveTo>
                  <a:pt x="2267255" y="1618145"/>
                </a:moveTo>
                <a:lnTo>
                  <a:pt x="2267255" y="1650378"/>
                </a:lnTo>
                <a:lnTo>
                  <a:pt x="2235022" y="1650378"/>
                </a:lnTo>
                <a:lnTo>
                  <a:pt x="2235022" y="1682610"/>
                </a:lnTo>
                <a:lnTo>
                  <a:pt x="2267255" y="1682610"/>
                </a:lnTo>
                <a:lnTo>
                  <a:pt x="2267255" y="1714843"/>
                </a:lnTo>
                <a:lnTo>
                  <a:pt x="2299487" y="1714843"/>
                </a:lnTo>
                <a:lnTo>
                  <a:pt x="2299487" y="1682610"/>
                </a:lnTo>
                <a:lnTo>
                  <a:pt x="2331720" y="1682610"/>
                </a:lnTo>
                <a:lnTo>
                  <a:pt x="2331720" y="1650378"/>
                </a:lnTo>
                <a:lnTo>
                  <a:pt x="2299487" y="1650378"/>
                </a:lnTo>
                <a:lnTo>
                  <a:pt x="2299487" y="1618145"/>
                </a:lnTo>
                <a:lnTo>
                  <a:pt x="2267255" y="1618145"/>
                </a:lnTo>
                <a:close/>
                <a:moveTo>
                  <a:pt x="2061515" y="1755305"/>
                </a:moveTo>
                <a:lnTo>
                  <a:pt x="2061515" y="1787538"/>
                </a:lnTo>
                <a:lnTo>
                  <a:pt x="2029282" y="1787538"/>
                </a:lnTo>
                <a:lnTo>
                  <a:pt x="2029282" y="1819770"/>
                </a:lnTo>
                <a:lnTo>
                  <a:pt x="2061515" y="1819770"/>
                </a:lnTo>
                <a:lnTo>
                  <a:pt x="2061515" y="1852003"/>
                </a:lnTo>
                <a:lnTo>
                  <a:pt x="2093747" y="1852003"/>
                </a:lnTo>
                <a:lnTo>
                  <a:pt x="2093747" y="1819770"/>
                </a:lnTo>
                <a:lnTo>
                  <a:pt x="2125980" y="1819770"/>
                </a:lnTo>
                <a:lnTo>
                  <a:pt x="2125980" y="1787538"/>
                </a:lnTo>
                <a:lnTo>
                  <a:pt x="2093747" y="1787538"/>
                </a:lnTo>
                <a:lnTo>
                  <a:pt x="2093747" y="1755305"/>
                </a:lnTo>
                <a:lnTo>
                  <a:pt x="2061515" y="1755305"/>
                </a:lnTo>
                <a:close/>
                <a:moveTo>
                  <a:pt x="2335835" y="1755305"/>
                </a:moveTo>
                <a:lnTo>
                  <a:pt x="2335835" y="1787538"/>
                </a:lnTo>
                <a:lnTo>
                  <a:pt x="2303602" y="1787538"/>
                </a:lnTo>
                <a:lnTo>
                  <a:pt x="2303602" y="1819770"/>
                </a:lnTo>
                <a:lnTo>
                  <a:pt x="2335835" y="1819770"/>
                </a:lnTo>
                <a:lnTo>
                  <a:pt x="2335835" y="1852003"/>
                </a:lnTo>
                <a:lnTo>
                  <a:pt x="2368067" y="1852003"/>
                </a:lnTo>
                <a:lnTo>
                  <a:pt x="2368067" y="1819770"/>
                </a:lnTo>
                <a:lnTo>
                  <a:pt x="2400300" y="1819770"/>
                </a:lnTo>
                <a:lnTo>
                  <a:pt x="2400300" y="1787538"/>
                </a:lnTo>
                <a:lnTo>
                  <a:pt x="2368067" y="1787538"/>
                </a:lnTo>
                <a:lnTo>
                  <a:pt x="2368067" y="1755305"/>
                </a:lnTo>
                <a:lnTo>
                  <a:pt x="2335835" y="1755305"/>
                </a:lnTo>
                <a:close/>
                <a:moveTo>
                  <a:pt x="2130095" y="1618145"/>
                </a:moveTo>
                <a:lnTo>
                  <a:pt x="2130095" y="1650378"/>
                </a:lnTo>
                <a:lnTo>
                  <a:pt x="2097862" y="1650378"/>
                </a:lnTo>
                <a:lnTo>
                  <a:pt x="2097862" y="1682610"/>
                </a:lnTo>
                <a:lnTo>
                  <a:pt x="2130095" y="1682610"/>
                </a:lnTo>
                <a:lnTo>
                  <a:pt x="2130095" y="1714843"/>
                </a:lnTo>
                <a:lnTo>
                  <a:pt x="2162327" y="1714843"/>
                </a:lnTo>
                <a:lnTo>
                  <a:pt x="2162327" y="1682610"/>
                </a:lnTo>
                <a:lnTo>
                  <a:pt x="2194560" y="1682610"/>
                </a:lnTo>
                <a:lnTo>
                  <a:pt x="2194560" y="1650378"/>
                </a:lnTo>
                <a:lnTo>
                  <a:pt x="2162327" y="1650378"/>
                </a:lnTo>
                <a:lnTo>
                  <a:pt x="2162327" y="1618145"/>
                </a:lnTo>
                <a:lnTo>
                  <a:pt x="2130095" y="1618145"/>
                </a:lnTo>
                <a:close/>
                <a:moveTo>
                  <a:pt x="2299487" y="1989163"/>
                </a:moveTo>
                <a:lnTo>
                  <a:pt x="2299487" y="1956930"/>
                </a:lnTo>
                <a:lnTo>
                  <a:pt x="2331720" y="1956930"/>
                </a:lnTo>
                <a:lnTo>
                  <a:pt x="2331720" y="1924698"/>
                </a:lnTo>
                <a:lnTo>
                  <a:pt x="2299487" y="1924698"/>
                </a:lnTo>
                <a:lnTo>
                  <a:pt x="2299487" y="1892465"/>
                </a:lnTo>
                <a:lnTo>
                  <a:pt x="2267255" y="1892465"/>
                </a:lnTo>
                <a:lnTo>
                  <a:pt x="2267255" y="1924698"/>
                </a:lnTo>
                <a:lnTo>
                  <a:pt x="2235022" y="1924698"/>
                </a:lnTo>
                <a:lnTo>
                  <a:pt x="2235022" y="1956930"/>
                </a:lnTo>
                <a:lnTo>
                  <a:pt x="2267255" y="1956930"/>
                </a:lnTo>
                <a:lnTo>
                  <a:pt x="2267255" y="1989163"/>
                </a:lnTo>
                <a:lnTo>
                  <a:pt x="2299487" y="1989163"/>
                </a:lnTo>
                <a:close/>
                <a:moveTo>
                  <a:pt x="2404415" y="1892465"/>
                </a:moveTo>
                <a:lnTo>
                  <a:pt x="2404415" y="1924698"/>
                </a:lnTo>
                <a:lnTo>
                  <a:pt x="2372182" y="1924698"/>
                </a:lnTo>
                <a:lnTo>
                  <a:pt x="2372182" y="1956930"/>
                </a:lnTo>
                <a:lnTo>
                  <a:pt x="2404415" y="1956930"/>
                </a:lnTo>
                <a:lnTo>
                  <a:pt x="2404415" y="1989163"/>
                </a:lnTo>
                <a:lnTo>
                  <a:pt x="2436647" y="1989163"/>
                </a:lnTo>
                <a:lnTo>
                  <a:pt x="2436647" y="1956930"/>
                </a:lnTo>
                <a:lnTo>
                  <a:pt x="2468880" y="1956930"/>
                </a:lnTo>
                <a:lnTo>
                  <a:pt x="2468880" y="1924698"/>
                </a:lnTo>
                <a:lnTo>
                  <a:pt x="2436647" y="1924698"/>
                </a:lnTo>
                <a:lnTo>
                  <a:pt x="2436647" y="1892465"/>
                </a:lnTo>
                <a:lnTo>
                  <a:pt x="2404415" y="1892465"/>
                </a:lnTo>
                <a:close/>
                <a:moveTo>
                  <a:pt x="2162327" y="1989163"/>
                </a:moveTo>
                <a:lnTo>
                  <a:pt x="2162327" y="1956930"/>
                </a:lnTo>
                <a:lnTo>
                  <a:pt x="2194560" y="1956930"/>
                </a:lnTo>
                <a:lnTo>
                  <a:pt x="2194560" y="1924698"/>
                </a:lnTo>
                <a:lnTo>
                  <a:pt x="2162327" y="1924698"/>
                </a:lnTo>
                <a:lnTo>
                  <a:pt x="2162327" y="1892465"/>
                </a:lnTo>
                <a:lnTo>
                  <a:pt x="2130095" y="1892465"/>
                </a:lnTo>
                <a:lnTo>
                  <a:pt x="2130095" y="1924698"/>
                </a:lnTo>
                <a:lnTo>
                  <a:pt x="2097862" y="1924698"/>
                </a:lnTo>
                <a:lnTo>
                  <a:pt x="2097862" y="1956930"/>
                </a:lnTo>
                <a:lnTo>
                  <a:pt x="2130095" y="1956930"/>
                </a:lnTo>
                <a:lnTo>
                  <a:pt x="2130095" y="1989163"/>
                </a:lnTo>
                <a:lnTo>
                  <a:pt x="2162327" y="1989163"/>
                </a:lnTo>
                <a:close/>
                <a:moveTo>
                  <a:pt x="2472995" y="1755305"/>
                </a:moveTo>
                <a:lnTo>
                  <a:pt x="2472995" y="1787538"/>
                </a:lnTo>
                <a:lnTo>
                  <a:pt x="2440762" y="1787538"/>
                </a:lnTo>
                <a:lnTo>
                  <a:pt x="2440762" y="1819770"/>
                </a:lnTo>
                <a:lnTo>
                  <a:pt x="2472995" y="1819770"/>
                </a:lnTo>
                <a:lnTo>
                  <a:pt x="2472995" y="1852003"/>
                </a:lnTo>
                <a:lnTo>
                  <a:pt x="2505227" y="1852003"/>
                </a:lnTo>
                <a:lnTo>
                  <a:pt x="2505227" y="1819770"/>
                </a:lnTo>
                <a:lnTo>
                  <a:pt x="2537460" y="1819770"/>
                </a:lnTo>
                <a:lnTo>
                  <a:pt x="2537460" y="1787538"/>
                </a:lnTo>
                <a:lnTo>
                  <a:pt x="2505227" y="1787538"/>
                </a:lnTo>
                <a:lnTo>
                  <a:pt x="2505227" y="1755305"/>
                </a:lnTo>
                <a:lnTo>
                  <a:pt x="2472995" y="1755305"/>
                </a:lnTo>
                <a:close/>
                <a:moveTo>
                  <a:pt x="1924355" y="1755305"/>
                </a:moveTo>
                <a:lnTo>
                  <a:pt x="1924355" y="1787538"/>
                </a:lnTo>
                <a:lnTo>
                  <a:pt x="1892122" y="1787538"/>
                </a:lnTo>
                <a:lnTo>
                  <a:pt x="1892122" y="1819770"/>
                </a:lnTo>
                <a:lnTo>
                  <a:pt x="1924355" y="1819770"/>
                </a:lnTo>
                <a:lnTo>
                  <a:pt x="1924355" y="1852003"/>
                </a:lnTo>
                <a:lnTo>
                  <a:pt x="1956587" y="1852003"/>
                </a:lnTo>
                <a:lnTo>
                  <a:pt x="1956587" y="1819770"/>
                </a:lnTo>
                <a:lnTo>
                  <a:pt x="1988820" y="1819770"/>
                </a:lnTo>
                <a:lnTo>
                  <a:pt x="1988820" y="1787538"/>
                </a:lnTo>
                <a:lnTo>
                  <a:pt x="1956587" y="1787538"/>
                </a:lnTo>
                <a:lnTo>
                  <a:pt x="1956587" y="1755305"/>
                </a:lnTo>
                <a:lnTo>
                  <a:pt x="1924355" y="1755305"/>
                </a:lnTo>
                <a:close/>
                <a:moveTo>
                  <a:pt x="1650035" y="1755305"/>
                </a:moveTo>
                <a:lnTo>
                  <a:pt x="1650035" y="1787538"/>
                </a:lnTo>
                <a:lnTo>
                  <a:pt x="1617802" y="1787538"/>
                </a:lnTo>
                <a:lnTo>
                  <a:pt x="1617802" y="1819770"/>
                </a:lnTo>
                <a:lnTo>
                  <a:pt x="1650035" y="1819770"/>
                </a:lnTo>
                <a:lnTo>
                  <a:pt x="1650035" y="1852003"/>
                </a:lnTo>
                <a:lnTo>
                  <a:pt x="1682267" y="1852003"/>
                </a:lnTo>
                <a:lnTo>
                  <a:pt x="1682267" y="1819770"/>
                </a:lnTo>
                <a:lnTo>
                  <a:pt x="1714500" y="1819770"/>
                </a:lnTo>
                <a:lnTo>
                  <a:pt x="1714500" y="1787538"/>
                </a:lnTo>
                <a:lnTo>
                  <a:pt x="1682267" y="1787538"/>
                </a:lnTo>
                <a:lnTo>
                  <a:pt x="1682267" y="1755305"/>
                </a:lnTo>
                <a:lnTo>
                  <a:pt x="1650035" y="1755305"/>
                </a:lnTo>
                <a:close/>
                <a:moveTo>
                  <a:pt x="2025167" y="1989163"/>
                </a:moveTo>
                <a:lnTo>
                  <a:pt x="2025167" y="1956930"/>
                </a:lnTo>
                <a:lnTo>
                  <a:pt x="2057400" y="1956930"/>
                </a:lnTo>
                <a:lnTo>
                  <a:pt x="2057400" y="1924698"/>
                </a:lnTo>
                <a:lnTo>
                  <a:pt x="2025167" y="1924698"/>
                </a:lnTo>
                <a:lnTo>
                  <a:pt x="2025167" y="1892465"/>
                </a:lnTo>
                <a:lnTo>
                  <a:pt x="1992935" y="1892465"/>
                </a:lnTo>
                <a:lnTo>
                  <a:pt x="1992935" y="1924698"/>
                </a:lnTo>
                <a:lnTo>
                  <a:pt x="1960702" y="1924698"/>
                </a:lnTo>
                <a:lnTo>
                  <a:pt x="1960702" y="1956930"/>
                </a:lnTo>
                <a:lnTo>
                  <a:pt x="1992935" y="1956930"/>
                </a:lnTo>
                <a:lnTo>
                  <a:pt x="1992935" y="1989163"/>
                </a:lnTo>
                <a:lnTo>
                  <a:pt x="2025167" y="1989163"/>
                </a:lnTo>
                <a:close/>
                <a:moveTo>
                  <a:pt x="1992935" y="1618145"/>
                </a:moveTo>
                <a:lnTo>
                  <a:pt x="1992935" y="1650378"/>
                </a:lnTo>
                <a:lnTo>
                  <a:pt x="1960702" y="1650378"/>
                </a:lnTo>
                <a:lnTo>
                  <a:pt x="1960702" y="1682610"/>
                </a:lnTo>
                <a:lnTo>
                  <a:pt x="1992935" y="1682610"/>
                </a:lnTo>
                <a:lnTo>
                  <a:pt x="1992935" y="1714843"/>
                </a:lnTo>
                <a:lnTo>
                  <a:pt x="2025167" y="1714843"/>
                </a:lnTo>
                <a:lnTo>
                  <a:pt x="2025167" y="1682610"/>
                </a:lnTo>
                <a:lnTo>
                  <a:pt x="2057400" y="1682610"/>
                </a:lnTo>
                <a:lnTo>
                  <a:pt x="2057400" y="1650378"/>
                </a:lnTo>
                <a:lnTo>
                  <a:pt x="2025167" y="1650378"/>
                </a:lnTo>
                <a:lnTo>
                  <a:pt x="2025167" y="1618145"/>
                </a:lnTo>
                <a:lnTo>
                  <a:pt x="1992935" y="1618145"/>
                </a:lnTo>
                <a:close/>
                <a:moveTo>
                  <a:pt x="1444295" y="1618145"/>
                </a:moveTo>
                <a:lnTo>
                  <a:pt x="1444295" y="1650378"/>
                </a:lnTo>
                <a:lnTo>
                  <a:pt x="1412062" y="1650378"/>
                </a:lnTo>
                <a:lnTo>
                  <a:pt x="1412062" y="1682610"/>
                </a:lnTo>
                <a:lnTo>
                  <a:pt x="1444295" y="1682610"/>
                </a:lnTo>
                <a:lnTo>
                  <a:pt x="1444295" y="1714843"/>
                </a:lnTo>
                <a:lnTo>
                  <a:pt x="1476527" y="1714843"/>
                </a:lnTo>
                <a:lnTo>
                  <a:pt x="1476527" y="1682610"/>
                </a:lnTo>
                <a:lnTo>
                  <a:pt x="1508760" y="1682610"/>
                </a:lnTo>
                <a:lnTo>
                  <a:pt x="1508760" y="1650378"/>
                </a:lnTo>
                <a:lnTo>
                  <a:pt x="1476527" y="1650378"/>
                </a:lnTo>
                <a:lnTo>
                  <a:pt x="1476527" y="1618145"/>
                </a:lnTo>
                <a:lnTo>
                  <a:pt x="1444295" y="1618145"/>
                </a:lnTo>
                <a:close/>
                <a:moveTo>
                  <a:pt x="1512875" y="1755305"/>
                </a:moveTo>
                <a:lnTo>
                  <a:pt x="1512875" y="1787538"/>
                </a:lnTo>
                <a:lnTo>
                  <a:pt x="1480642" y="1787538"/>
                </a:lnTo>
                <a:lnTo>
                  <a:pt x="1480642" y="1819770"/>
                </a:lnTo>
                <a:lnTo>
                  <a:pt x="1512875" y="1819770"/>
                </a:lnTo>
                <a:lnTo>
                  <a:pt x="1512875" y="1852003"/>
                </a:lnTo>
                <a:lnTo>
                  <a:pt x="1545107" y="1852003"/>
                </a:lnTo>
                <a:lnTo>
                  <a:pt x="1545107" y="1819770"/>
                </a:lnTo>
                <a:lnTo>
                  <a:pt x="1577340" y="1819770"/>
                </a:lnTo>
                <a:lnTo>
                  <a:pt x="1577340" y="1787538"/>
                </a:lnTo>
                <a:lnTo>
                  <a:pt x="1545107" y="1787538"/>
                </a:lnTo>
                <a:lnTo>
                  <a:pt x="1545107" y="1755305"/>
                </a:lnTo>
                <a:lnTo>
                  <a:pt x="1512875" y="1755305"/>
                </a:lnTo>
                <a:close/>
                <a:moveTo>
                  <a:pt x="1855775" y="1618145"/>
                </a:moveTo>
                <a:lnTo>
                  <a:pt x="1855775" y="1650378"/>
                </a:lnTo>
                <a:lnTo>
                  <a:pt x="1823542" y="1650378"/>
                </a:lnTo>
                <a:lnTo>
                  <a:pt x="1823542" y="1682610"/>
                </a:lnTo>
                <a:lnTo>
                  <a:pt x="1855775" y="1682610"/>
                </a:lnTo>
                <a:lnTo>
                  <a:pt x="1855775" y="1714843"/>
                </a:lnTo>
                <a:lnTo>
                  <a:pt x="1888007" y="1714843"/>
                </a:lnTo>
                <a:lnTo>
                  <a:pt x="1888007" y="1682610"/>
                </a:lnTo>
                <a:lnTo>
                  <a:pt x="1920240" y="1682610"/>
                </a:lnTo>
                <a:lnTo>
                  <a:pt x="1920240" y="1650378"/>
                </a:lnTo>
                <a:lnTo>
                  <a:pt x="1888007" y="1650378"/>
                </a:lnTo>
                <a:lnTo>
                  <a:pt x="1888007" y="1618145"/>
                </a:lnTo>
                <a:lnTo>
                  <a:pt x="1855775" y="1618145"/>
                </a:lnTo>
                <a:close/>
                <a:moveTo>
                  <a:pt x="1375715" y="1755305"/>
                </a:moveTo>
                <a:lnTo>
                  <a:pt x="1375715" y="1787538"/>
                </a:lnTo>
                <a:lnTo>
                  <a:pt x="1343482" y="1787538"/>
                </a:lnTo>
                <a:lnTo>
                  <a:pt x="1343482" y="1819770"/>
                </a:lnTo>
                <a:lnTo>
                  <a:pt x="1375715" y="1819770"/>
                </a:lnTo>
                <a:lnTo>
                  <a:pt x="1375715" y="1852003"/>
                </a:lnTo>
                <a:lnTo>
                  <a:pt x="1407947" y="1852003"/>
                </a:lnTo>
                <a:lnTo>
                  <a:pt x="1407947" y="1819770"/>
                </a:lnTo>
                <a:lnTo>
                  <a:pt x="1440180" y="1819770"/>
                </a:lnTo>
                <a:lnTo>
                  <a:pt x="1440180" y="1787538"/>
                </a:lnTo>
                <a:lnTo>
                  <a:pt x="1407947" y="1787538"/>
                </a:lnTo>
                <a:lnTo>
                  <a:pt x="1407947" y="1755305"/>
                </a:lnTo>
                <a:lnTo>
                  <a:pt x="1375715" y="1755305"/>
                </a:lnTo>
                <a:close/>
                <a:moveTo>
                  <a:pt x="1718615" y="1618145"/>
                </a:moveTo>
                <a:lnTo>
                  <a:pt x="1718615" y="1650378"/>
                </a:lnTo>
                <a:lnTo>
                  <a:pt x="1686382" y="1650378"/>
                </a:lnTo>
                <a:lnTo>
                  <a:pt x="1686382" y="1682610"/>
                </a:lnTo>
                <a:lnTo>
                  <a:pt x="1718615" y="1682610"/>
                </a:lnTo>
                <a:lnTo>
                  <a:pt x="1718615" y="1714843"/>
                </a:lnTo>
                <a:lnTo>
                  <a:pt x="1750847" y="1714843"/>
                </a:lnTo>
                <a:lnTo>
                  <a:pt x="1750847" y="1682610"/>
                </a:lnTo>
                <a:lnTo>
                  <a:pt x="1783080" y="1682610"/>
                </a:lnTo>
                <a:lnTo>
                  <a:pt x="1783080" y="1650378"/>
                </a:lnTo>
                <a:lnTo>
                  <a:pt x="1750847" y="1650378"/>
                </a:lnTo>
                <a:lnTo>
                  <a:pt x="1750847" y="1618145"/>
                </a:lnTo>
                <a:lnTo>
                  <a:pt x="1718615" y="1618145"/>
                </a:lnTo>
                <a:close/>
                <a:moveTo>
                  <a:pt x="1787195" y="1755305"/>
                </a:moveTo>
                <a:lnTo>
                  <a:pt x="1787195" y="1787538"/>
                </a:lnTo>
                <a:lnTo>
                  <a:pt x="1754962" y="1787538"/>
                </a:lnTo>
                <a:lnTo>
                  <a:pt x="1754962" y="1819770"/>
                </a:lnTo>
                <a:lnTo>
                  <a:pt x="1787195" y="1819770"/>
                </a:lnTo>
                <a:lnTo>
                  <a:pt x="1787195" y="1852003"/>
                </a:lnTo>
                <a:lnTo>
                  <a:pt x="1819427" y="1852003"/>
                </a:lnTo>
                <a:lnTo>
                  <a:pt x="1819427" y="1819770"/>
                </a:lnTo>
                <a:lnTo>
                  <a:pt x="1851660" y="1819770"/>
                </a:lnTo>
                <a:lnTo>
                  <a:pt x="1851660" y="1787538"/>
                </a:lnTo>
                <a:lnTo>
                  <a:pt x="1819427" y="1787538"/>
                </a:lnTo>
                <a:lnTo>
                  <a:pt x="1819427" y="1755305"/>
                </a:lnTo>
                <a:lnTo>
                  <a:pt x="1787195" y="1755305"/>
                </a:lnTo>
                <a:close/>
                <a:moveTo>
                  <a:pt x="626135" y="1151801"/>
                </a:moveTo>
                <a:lnTo>
                  <a:pt x="648767" y="1151801"/>
                </a:lnTo>
                <a:lnTo>
                  <a:pt x="648767" y="1129170"/>
                </a:lnTo>
                <a:lnTo>
                  <a:pt x="671398" y="1129170"/>
                </a:lnTo>
                <a:lnTo>
                  <a:pt x="671398" y="1106538"/>
                </a:lnTo>
                <a:lnTo>
                  <a:pt x="648767" y="1106538"/>
                </a:lnTo>
                <a:lnTo>
                  <a:pt x="648767" y="1083907"/>
                </a:lnTo>
                <a:lnTo>
                  <a:pt x="626135" y="1083907"/>
                </a:lnTo>
                <a:lnTo>
                  <a:pt x="626135" y="1106538"/>
                </a:lnTo>
                <a:lnTo>
                  <a:pt x="603504" y="1106538"/>
                </a:lnTo>
                <a:lnTo>
                  <a:pt x="603504" y="1129170"/>
                </a:lnTo>
                <a:lnTo>
                  <a:pt x="626135" y="1129170"/>
                </a:lnTo>
                <a:lnTo>
                  <a:pt x="626135" y="1151801"/>
                </a:lnTo>
                <a:close/>
                <a:moveTo>
                  <a:pt x="697116" y="733463"/>
                </a:moveTo>
                <a:lnTo>
                  <a:pt x="714946" y="733463"/>
                </a:lnTo>
                <a:lnTo>
                  <a:pt x="714946" y="715289"/>
                </a:lnTo>
                <a:lnTo>
                  <a:pt x="733120" y="715289"/>
                </a:lnTo>
                <a:lnTo>
                  <a:pt x="733120" y="697459"/>
                </a:lnTo>
                <a:lnTo>
                  <a:pt x="714946" y="697459"/>
                </a:lnTo>
                <a:lnTo>
                  <a:pt x="714946" y="679285"/>
                </a:lnTo>
                <a:lnTo>
                  <a:pt x="697116" y="679285"/>
                </a:lnTo>
                <a:lnTo>
                  <a:pt x="697116" y="697459"/>
                </a:lnTo>
                <a:lnTo>
                  <a:pt x="678942" y="697459"/>
                </a:lnTo>
                <a:lnTo>
                  <a:pt x="678942" y="715289"/>
                </a:lnTo>
                <a:lnTo>
                  <a:pt x="697116" y="715289"/>
                </a:lnTo>
                <a:lnTo>
                  <a:pt x="697116" y="733463"/>
                </a:lnTo>
                <a:close/>
                <a:moveTo>
                  <a:pt x="695058" y="1013955"/>
                </a:moveTo>
                <a:lnTo>
                  <a:pt x="717004" y="1013955"/>
                </a:lnTo>
                <a:lnTo>
                  <a:pt x="717004" y="991667"/>
                </a:lnTo>
                <a:lnTo>
                  <a:pt x="739292" y="991667"/>
                </a:lnTo>
                <a:lnTo>
                  <a:pt x="739292" y="969721"/>
                </a:lnTo>
                <a:lnTo>
                  <a:pt x="717004" y="969721"/>
                </a:lnTo>
                <a:lnTo>
                  <a:pt x="717004" y="947433"/>
                </a:lnTo>
                <a:lnTo>
                  <a:pt x="695058" y="947433"/>
                </a:lnTo>
                <a:lnTo>
                  <a:pt x="695058" y="969721"/>
                </a:lnTo>
                <a:lnTo>
                  <a:pt x="672770" y="969721"/>
                </a:lnTo>
                <a:lnTo>
                  <a:pt x="672770" y="991667"/>
                </a:lnTo>
                <a:lnTo>
                  <a:pt x="695058" y="991667"/>
                </a:lnTo>
                <a:lnTo>
                  <a:pt x="695058" y="1013955"/>
                </a:lnTo>
                <a:close/>
                <a:moveTo>
                  <a:pt x="766381" y="594246"/>
                </a:moveTo>
                <a:lnTo>
                  <a:pt x="782841" y="594246"/>
                </a:lnTo>
                <a:lnTo>
                  <a:pt x="782841" y="577444"/>
                </a:lnTo>
                <a:lnTo>
                  <a:pt x="799643" y="577444"/>
                </a:lnTo>
                <a:lnTo>
                  <a:pt x="799643" y="560984"/>
                </a:lnTo>
                <a:lnTo>
                  <a:pt x="782841" y="560984"/>
                </a:lnTo>
                <a:lnTo>
                  <a:pt x="782841" y="544182"/>
                </a:lnTo>
                <a:lnTo>
                  <a:pt x="766381" y="544182"/>
                </a:lnTo>
                <a:lnTo>
                  <a:pt x="766381" y="560984"/>
                </a:lnTo>
                <a:lnTo>
                  <a:pt x="749579" y="560984"/>
                </a:lnTo>
                <a:lnTo>
                  <a:pt x="749579" y="577444"/>
                </a:lnTo>
                <a:lnTo>
                  <a:pt x="766381" y="577444"/>
                </a:lnTo>
                <a:lnTo>
                  <a:pt x="766381" y="594246"/>
                </a:lnTo>
                <a:close/>
                <a:moveTo>
                  <a:pt x="763981" y="875424"/>
                </a:moveTo>
                <a:lnTo>
                  <a:pt x="785241" y="875424"/>
                </a:lnTo>
                <a:lnTo>
                  <a:pt x="785241" y="854164"/>
                </a:lnTo>
                <a:lnTo>
                  <a:pt x="806501" y="854164"/>
                </a:lnTo>
                <a:lnTo>
                  <a:pt x="806501" y="832904"/>
                </a:lnTo>
                <a:lnTo>
                  <a:pt x="785241" y="832904"/>
                </a:lnTo>
                <a:lnTo>
                  <a:pt x="785241" y="811644"/>
                </a:lnTo>
                <a:lnTo>
                  <a:pt x="763981" y="811644"/>
                </a:lnTo>
                <a:lnTo>
                  <a:pt x="763981" y="832904"/>
                </a:lnTo>
                <a:lnTo>
                  <a:pt x="742721" y="832904"/>
                </a:lnTo>
                <a:lnTo>
                  <a:pt x="742721" y="854164"/>
                </a:lnTo>
                <a:lnTo>
                  <a:pt x="763981" y="854164"/>
                </a:lnTo>
                <a:lnTo>
                  <a:pt x="763981" y="875424"/>
                </a:lnTo>
                <a:close/>
                <a:moveTo>
                  <a:pt x="630250" y="590817"/>
                </a:moveTo>
                <a:lnTo>
                  <a:pt x="644652" y="590817"/>
                </a:lnTo>
                <a:lnTo>
                  <a:pt x="644652" y="576415"/>
                </a:lnTo>
                <a:lnTo>
                  <a:pt x="659054" y="576415"/>
                </a:lnTo>
                <a:lnTo>
                  <a:pt x="659054" y="562013"/>
                </a:lnTo>
                <a:lnTo>
                  <a:pt x="644652" y="562013"/>
                </a:lnTo>
                <a:lnTo>
                  <a:pt x="644652" y="547611"/>
                </a:lnTo>
                <a:lnTo>
                  <a:pt x="630250" y="547611"/>
                </a:lnTo>
                <a:lnTo>
                  <a:pt x="630250" y="562013"/>
                </a:lnTo>
                <a:lnTo>
                  <a:pt x="615848" y="562013"/>
                </a:lnTo>
                <a:lnTo>
                  <a:pt x="615848" y="576415"/>
                </a:lnTo>
                <a:lnTo>
                  <a:pt x="630250" y="576415"/>
                </a:lnTo>
                <a:lnTo>
                  <a:pt x="630250" y="590817"/>
                </a:lnTo>
                <a:close/>
                <a:moveTo>
                  <a:pt x="699516" y="451256"/>
                </a:moveTo>
                <a:lnTo>
                  <a:pt x="712546" y="451256"/>
                </a:lnTo>
                <a:lnTo>
                  <a:pt x="712546" y="438569"/>
                </a:lnTo>
                <a:lnTo>
                  <a:pt x="725233" y="438569"/>
                </a:lnTo>
                <a:lnTo>
                  <a:pt x="725233" y="425539"/>
                </a:lnTo>
                <a:lnTo>
                  <a:pt x="712546" y="425539"/>
                </a:lnTo>
                <a:lnTo>
                  <a:pt x="712546" y="412852"/>
                </a:lnTo>
                <a:lnTo>
                  <a:pt x="699516" y="412852"/>
                </a:lnTo>
                <a:lnTo>
                  <a:pt x="699516" y="425539"/>
                </a:lnTo>
                <a:lnTo>
                  <a:pt x="686829" y="425539"/>
                </a:lnTo>
                <a:lnTo>
                  <a:pt x="686829" y="438569"/>
                </a:lnTo>
                <a:lnTo>
                  <a:pt x="699516" y="438569"/>
                </a:lnTo>
                <a:lnTo>
                  <a:pt x="699516" y="451256"/>
                </a:lnTo>
                <a:close/>
                <a:moveTo>
                  <a:pt x="627850" y="871995"/>
                </a:moveTo>
                <a:lnTo>
                  <a:pt x="647052" y="871995"/>
                </a:lnTo>
                <a:lnTo>
                  <a:pt x="647052" y="853135"/>
                </a:lnTo>
                <a:lnTo>
                  <a:pt x="665912" y="853135"/>
                </a:lnTo>
                <a:lnTo>
                  <a:pt x="665912" y="833933"/>
                </a:lnTo>
                <a:lnTo>
                  <a:pt x="647052" y="833933"/>
                </a:lnTo>
                <a:lnTo>
                  <a:pt x="647052" y="815073"/>
                </a:lnTo>
                <a:lnTo>
                  <a:pt x="627850" y="815073"/>
                </a:lnTo>
                <a:lnTo>
                  <a:pt x="627850" y="833933"/>
                </a:lnTo>
                <a:lnTo>
                  <a:pt x="608990" y="833933"/>
                </a:lnTo>
                <a:lnTo>
                  <a:pt x="608990" y="853135"/>
                </a:lnTo>
                <a:lnTo>
                  <a:pt x="627850" y="853135"/>
                </a:lnTo>
                <a:lnTo>
                  <a:pt x="627850" y="871995"/>
                </a:lnTo>
                <a:close/>
                <a:moveTo>
                  <a:pt x="557555" y="1289304"/>
                </a:moveTo>
                <a:lnTo>
                  <a:pt x="580187" y="1289304"/>
                </a:lnTo>
                <a:lnTo>
                  <a:pt x="580187" y="1266330"/>
                </a:lnTo>
                <a:lnTo>
                  <a:pt x="603161" y="1266330"/>
                </a:lnTo>
                <a:lnTo>
                  <a:pt x="603161" y="1243698"/>
                </a:lnTo>
                <a:lnTo>
                  <a:pt x="580187" y="1243698"/>
                </a:lnTo>
                <a:lnTo>
                  <a:pt x="580187" y="1220724"/>
                </a:lnTo>
                <a:lnTo>
                  <a:pt x="557555" y="1220724"/>
                </a:lnTo>
                <a:lnTo>
                  <a:pt x="557555" y="1243698"/>
                </a:lnTo>
                <a:lnTo>
                  <a:pt x="534581" y="1243698"/>
                </a:lnTo>
                <a:lnTo>
                  <a:pt x="534581" y="1266330"/>
                </a:lnTo>
                <a:lnTo>
                  <a:pt x="557555" y="1266330"/>
                </a:lnTo>
                <a:lnTo>
                  <a:pt x="557555" y="1289304"/>
                </a:lnTo>
                <a:close/>
                <a:moveTo>
                  <a:pt x="560984" y="729691"/>
                </a:moveTo>
                <a:lnTo>
                  <a:pt x="576758" y="729691"/>
                </a:lnTo>
                <a:lnTo>
                  <a:pt x="576758" y="714261"/>
                </a:lnTo>
                <a:lnTo>
                  <a:pt x="592188" y="714261"/>
                </a:lnTo>
                <a:lnTo>
                  <a:pt x="592188" y="698487"/>
                </a:lnTo>
                <a:lnTo>
                  <a:pt x="576758" y="698487"/>
                </a:lnTo>
                <a:lnTo>
                  <a:pt x="576758" y="683057"/>
                </a:lnTo>
                <a:lnTo>
                  <a:pt x="560984" y="683057"/>
                </a:lnTo>
                <a:lnTo>
                  <a:pt x="560984" y="698487"/>
                </a:lnTo>
                <a:lnTo>
                  <a:pt x="545554" y="698487"/>
                </a:lnTo>
                <a:lnTo>
                  <a:pt x="545554" y="714261"/>
                </a:lnTo>
                <a:lnTo>
                  <a:pt x="560984" y="714261"/>
                </a:lnTo>
                <a:lnTo>
                  <a:pt x="560984" y="729691"/>
                </a:lnTo>
                <a:close/>
                <a:moveTo>
                  <a:pt x="149504" y="1552994"/>
                </a:moveTo>
                <a:lnTo>
                  <a:pt x="165278" y="1552994"/>
                </a:lnTo>
                <a:lnTo>
                  <a:pt x="165278" y="1537221"/>
                </a:lnTo>
                <a:lnTo>
                  <a:pt x="181051" y="1537221"/>
                </a:lnTo>
                <a:lnTo>
                  <a:pt x="181051" y="1521447"/>
                </a:lnTo>
                <a:lnTo>
                  <a:pt x="165278" y="1521447"/>
                </a:lnTo>
                <a:lnTo>
                  <a:pt x="165278" y="1505674"/>
                </a:lnTo>
                <a:lnTo>
                  <a:pt x="149504" y="1505674"/>
                </a:lnTo>
                <a:lnTo>
                  <a:pt x="149504" y="1521447"/>
                </a:lnTo>
                <a:lnTo>
                  <a:pt x="133731" y="1521447"/>
                </a:lnTo>
                <a:lnTo>
                  <a:pt x="133731" y="1537221"/>
                </a:lnTo>
                <a:lnTo>
                  <a:pt x="149504" y="1537221"/>
                </a:lnTo>
                <a:lnTo>
                  <a:pt x="149504" y="1552994"/>
                </a:lnTo>
                <a:close/>
                <a:moveTo>
                  <a:pt x="558927" y="1010183"/>
                </a:moveTo>
                <a:lnTo>
                  <a:pt x="578815" y="1010183"/>
                </a:lnTo>
                <a:lnTo>
                  <a:pt x="578815" y="990638"/>
                </a:lnTo>
                <a:lnTo>
                  <a:pt x="598360" y="990638"/>
                </a:lnTo>
                <a:lnTo>
                  <a:pt x="598360" y="970750"/>
                </a:lnTo>
                <a:lnTo>
                  <a:pt x="578815" y="970750"/>
                </a:lnTo>
                <a:lnTo>
                  <a:pt x="578815" y="951205"/>
                </a:lnTo>
                <a:lnTo>
                  <a:pt x="558927" y="951205"/>
                </a:lnTo>
                <a:lnTo>
                  <a:pt x="558927" y="970750"/>
                </a:lnTo>
                <a:lnTo>
                  <a:pt x="539382" y="970750"/>
                </a:lnTo>
                <a:lnTo>
                  <a:pt x="539382" y="990638"/>
                </a:lnTo>
                <a:lnTo>
                  <a:pt x="558927" y="990638"/>
                </a:lnTo>
                <a:lnTo>
                  <a:pt x="558927" y="1010183"/>
                </a:lnTo>
                <a:close/>
                <a:moveTo>
                  <a:pt x="969378" y="739635"/>
                </a:moveTo>
                <a:lnTo>
                  <a:pt x="991324" y="739635"/>
                </a:lnTo>
                <a:lnTo>
                  <a:pt x="991324" y="717347"/>
                </a:lnTo>
                <a:lnTo>
                  <a:pt x="1013612" y="717347"/>
                </a:lnTo>
                <a:lnTo>
                  <a:pt x="1013612" y="695401"/>
                </a:lnTo>
                <a:lnTo>
                  <a:pt x="991324" y="695401"/>
                </a:lnTo>
                <a:lnTo>
                  <a:pt x="991324" y="673113"/>
                </a:lnTo>
                <a:lnTo>
                  <a:pt x="969378" y="673113"/>
                </a:lnTo>
                <a:lnTo>
                  <a:pt x="969378" y="695401"/>
                </a:lnTo>
                <a:lnTo>
                  <a:pt x="947090" y="695401"/>
                </a:lnTo>
                <a:lnTo>
                  <a:pt x="947090" y="717347"/>
                </a:lnTo>
                <a:lnTo>
                  <a:pt x="969378" y="717347"/>
                </a:lnTo>
                <a:lnTo>
                  <a:pt x="969378" y="739635"/>
                </a:lnTo>
                <a:close/>
                <a:moveTo>
                  <a:pt x="2505227" y="2126323"/>
                </a:moveTo>
                <a:lnTo>
                  <a:pt x="2505227" y="2094090"/>
                </a:lnTo>
                <a:lnTo>
                  <a:pt x="2537460" y="2094090"/>
                </a:lnTo>
                <a:lnTo>
                  <a:pt x="2537460" y="2061858"/>
                </a:lnTo>
                <a:lnTo>
                  <a:pt x="2505227" y="2061858"/>
                </a:lnTo>
                <a:lnTo>
                  <a:pt x="2505227" y="2029625"/>
                </a:lnTo>
                <a:lnTo>
                  <a:pt x="2472995" y="2029625"/>
                </a:lnTo>
                <a:lnTo>
                  <a:pt x="2472995" y="2061858"/>
                </a:lnTo>
                <a:lnTo>
                  <a:pt x="2440762" y="2061858"/>
                </a:lnTo>
                <a:lnTo>
                  <a:pt x="2440762" y="2094090"/>
                </a:lnTo>
                <a:lnTo>
                  <a:pt x="2472995" y="2094090"/>
                </a:lnTo>
                <a:lnTo>
                  <a:pt x="2472995" y="2126323"/>
                </a:lnTo>
                <a:lnTo>
                  <a:pt x="2505227" y="2126323"/>
                </a:lnTo>
                <a:close/>
                <a:moveTo>
                  <a:pt x="971779" y="457429"/>
                </a:moveTo>
                <a:lnTo>
                  <a:pt x="988924" y="457429"/>
                </a:lnTo>
                <a:lnTo>
                  <a:pt x="988924" y="440627"/>
                </a:lnTo>
                <a:lnTo>
                  <a:pt x="1005726" y="440627"/>
                </a:lnTo>
                <a:lnTo>
                  <a:pt x="1005726" y="423482"/>
                </a:lnTo>
                <a:lnTo>
                  <a:pt x="988924" y="423482"/>
                </a:lnTo>
                <a:lnTo>
                  <a:pt x="988924" y="406679"/>
                </a:lnTo>
                <a:lnTo>
                  <a:pt x="971779" y="406679"/>
                </a:lnTo>
                <a:lnTo>
                  <a:pt x="971779" y="423482"/>
                </a:lnTo>
                <a:lnTo>
                  <a:pt x="954976" y="423482"/>
                </a:lnTo>
                <a:lnTo>
                  <a:pt x="954976" y="440627"/>
                </a:lnTo>
                <a:lnTo>
                  <a:pt x="971779" y="440627"/>
                </a:lnTo>
                <a:lnTo>
                  <a:pt x="971779" y="457429"/>
                </a:lnTo>
                <a:close/>
                <a:moveTo>
                  <a:pt x="1041387" y="317183"/>
                </a:moveTo>
                <a:lnTo>
                  <a:pt x="1056475" y="317183"/>
                </a:lnTo>
                <a:lnTo>
                  <a:pt x="1056475" y="302438"/>
                </a:lnTo>
                <a:lnTo>
                  <a:pt x="1071220" y="302438"/>
                </a:lnTo>
                <a:lnTo>
                  <a:pt x="1071220" y="287350"/>
                </a:lnTo>
                <a:lnTo>
                  <a:pt x="1056475" y="287350"/>
                </a:lnTo>
                <a:lnTo>
                  <a:pt x="1056475" y="272606"/>
                </a:lnTo>
                <a:lnTo>
                  <a:pt x="1041387" y="272606"/>
                </a:lnTo>
                <a:lnTo>
                  <a:pt x="1041387" y="287350"/>
                </a:lnTo>
                <a:lnTo>
                  <a:pt x="1026643" y="287350"/>
                </a:lnTo>
                <a:lnTo>
                  <a:pt x="1026643" y="302438"/>
                </a:lnTo>
                <a:lnTo>
                  <a:pt x="1041387" y="302438"/>
                </a:lnTo>
                <a:lnTo>
                  <a:pt x="1041387" y="317183"/>
                </a:lnTo>
                <a:close/>
                <a:moveTo>
                  <a:pt x="835647" y="454685"/>
                </a:moveTo>
                <a:lnTo>
                  <a:pt x="850735" y="454685"/>
                </a:lnTo>
                <a:lnTo>
                  <a:pt x="850735" y="439598"/>
                </a:lnTo>
                <a:lnTo>
                  <a:pt x="865822" y="439598"/>
                </a:lnTo>
                <a:lnTo>
                  <a:pt x="865822" y="424510"/>
                </a:lnTo>
                <a:lnTo>
                  <a:pt x="850735" y="424510"/>
                </a:lnTo>
                <a:lnTo>
                  <a:pt x="850735" y="409423"/>
                </a:lnTo>
                <a:lnTo>
                  <a:pt x="835647" y="409423"/>
                </a:lnTo>
                <a:lnTo>
                  <a:pt x="835647" y="424510"/>
                </a:lnTo>
                <a:lnTo>
                  <a:pt x="820560" y="424510"/>
                </a:lnTo>
                <a:lnTo>
                  <a:pt x="820560" y="439598"/>
                </a:lnTo>
                <a:lnTo>
                  <a:pt x="835647" y="439598"/>
                </a:lnTo>
                <a:lnTo>
                  <a:pt x="835647" y="454685"/>
                </a:lnTo>
                <a:close/>
                <a:moveTo>
                  <a:pt x="900112" y="878510"/>
                </a:moveTo>
                <a:lnTo>
                  <a:pt x="923430" y="878510"/>
                </a:lnTo>
                <a:lnTo>
                  <a:pt x="923430" y="855193"/>
                </a:lnTo>
                <a:lnTo>
                  <a:pt x="946747" y="855193"/>
                </a:lnTo>
                <a:lnTo>
                  <a:pt x="946747" y="831875"/>
                </a:lnTo>
                <a:lnTo>
                  <a:pt x="923430" y="831875"/>
                </a:lnTo>
                <a:lnTo>
                  <a:pt x="923430" y="808558"/>
                </a:lnTo>
                <a:lnTo>
                  <a:pt x="900112" y="808558"/>
                </a:lnTo>
                <a:lnTo>
                  <a:pt x="900112" y="831875"/>
                </a:lnTo>
                <a:lnTo>
                  <a:pt x="876795" y="831875"/>
                </a:lnTo>
                <a:lnTo>
                  <a:pt x="876795" y="855193"/>
                </a:lnTo>
                <a:lnTo>
                  <a:pt x="900112" y="855193"/>
                </a:lnTo>
                <a:lnTo>
                  <a:pt x="900112" y="878510"/>
                </a:lnTo>
                <a:close/>
                <a:moveTo>
                  <a:pt x="905256" y="314439"/>
                </a:moveTo>
                <a:lnTo>
                  <a:pt x="918286" y="314439"/>
                </a:lnTo>
                <a:lnTo>
                  <a:pt x="918286" y="301409"/>
                </a:lnTo>
                <a:lnTo>
                  <a:pt x="931316" y="301409"/>
                </a:lnTo>
                <a:lnTo>
                  <a:pt x="931316" y="288379"/>
                </a:lnTo>
                <a:lnTo>
                  <a:pt x="918286" y="288379"/>
                </a:lnTo>
                <a:lnTo>
                  <a:pt x="918286" y="275349"/>
                </a:lnTo>
                <a:lnTo>
                  <a:pt x="905256" y="275349"/>
                </a:lnTo>
                <a:lnTo>
                  <a:pt x="905256" y="288379"/>
                </a:lnTo>
                <a:lnTo>
                  <a:pt x="892226" y="288379"/>
                </a:lnTo>
                <a:lnTo>
                  <a:pt x="892226" y="301409"/>
                </a:lnTo>
                <a:lnTo>
                  <a:pt x="905256" y="301409"/>
                </a:lnTo>
                <a:lnTo>
                  <a:pt x="905256" y="314439"/>
                </a:lnTo>
                <a:close/>
                <a:moveTo>
                  <a:pt x="833247" y="736549"/>
                </a:moveTo>
                <a:lnTo>
                  <a:pt x="853135" y="736549"/>
                </a:lnTo>
                <a:lnTo>
                  <a:pt x="853135" y="716318"/>
                </a:lnTo>
                <a:lnTo>
                  <a:pt x="873366" y="716318"/>
                </a:lnTo>
                <a:lnTo>
                  <a:pt x="873366" y="696430"/>
                </a:lnTo>
                <a:lnTo>
                  <a:pt x="853135" y="696430"/>
                </a:lnTo>
                <a:lnTo>
                  <a:pt x="853135" y="676199"/>
                </a:lnTo>
                <a:lnTo>
                  <a:pt x="833247" y="676199"/>
                </a:lnTo>
                <a:lnTo>
                  <a:pt x="833247" y="696430"/>
                </a:lnTo>
                <a:lnTo>
                  <a:pt x="813016" y="696430"/>
                </a:lnTo>
                <a:lnTo>
                  <a:pt x="813016" y="716318"/>
                </a:lnTo>
                <a:lnTo>
                  <a:pt x="833247" y="716318"/>
                </a:lnTo>
                <a:lnTo>
                  <a:pt x="833247" y="736549"/>
                </a:lnTo>
                <a:close/>
                <a:moveTo>
                  <a:pt x="902513" y="597332"/>
                </a:moveTo>
                <a:lnTo>
                  <a:pt x="921029" y="597332"/>
                </a:lnTo>
                <a:lnTo>
                  <a:pt x="921029" y="578472"/>
                </a:lnTo>
                <a:lnTo>
                  <a:pt x="939889" y="578472"/>
                </a:lnTo>
                <a:lnTo>
                  <a:pt x="939889" y="559956"/>
                </a:lnTo>
                <a:lnTo>
                  <a:pt x="921029" y="559956"/>
                </a:lnTo>
                <a:lnTo>
                  <a:pt x="921029" y="541096"/>
                </a:lnTo>
                <a:lnTo>
                  <a:pt x="902513" y="541096"/>
                </a:lnTo>
                <a:lnTo>
                  <a:pt x="902513" y="559956"/>
                </a:lnTo>
                <a:lnTo>
                  <a:pt x="883653" y="559956"/>
                </a:lnTo>
                <a:lnTo>
                  <a:pt x="883653" y="578472"/>
                </a:lnTo>
                <a:lnTo>
                  <a:pt x="902513" y="578472"/>
                </a:lnTo>
                <a:lnTo>
                  <a:pt x="902513" y="597332"/>
                </a:lnTo>
                <a:close/>
                <a:moveTo>
                  <a:pt x="490347" y="1147686"/>
                </a:moveTo>
                <a:lnTo>
                  <a:pt x="510235" y="1147686"/>
                </a:lnTo>
                <a:lnTo>
                  <a:pt x="510235" y="1127798"/>
                </a:lnTo>
                <a:lnTo>
                  <a:pt x="530123" y="1127798"/>
                </a:lnTo>
                <a:lnTo>
                  <a:pt x="530123" y="1107910"/>
                </a:lnTo>
                <a:lnTo>
                  <a:pt x="510235" y="1107910"/>
                </a:lnTo>
                <a:lnTo>
                  <a:pt x="510235" y="1088022"/>
                </a:lnTo>
                <a:lnTo>
                  <a:pt x="490347" y="1088022"/>
                </a:lnTo>
                <a:lnTo>
                  <a:pt x="490347" y="1107910"/>
                </a:lnTo>
                <a:lnTo>
                  <a:pt x="470459" y="1107910"/>
                </a:lnTo>
                <a:lnTo>
                  <a:pt x="470459" y="1127798"/>
                </a:lnTo>
                <a:lnTo>
                  <a:pt x="490347" y="1127798"/>
                </a:lnTo>
                <a:lnTo>
                  <a:pt x="490347" y="1147686"/>
                </a:lnTo>
                <a:close/>
                <a:moveTo>
                  <a:pt x="494462" y="587045"/>
                </a:moveTo>
                <a:lnTo>
                  <a:pt x="506120" y="587045"/>
                </a:lnTo>
                <a:lnTo>
                  <a:pt x="506120" y="575043"/>
                </a:lnTo>
                <a:lnTo>
                  <a:pt x="518122" y="575043"/>
                </a:lnTo>
                <a:lnTo>
                  <a:pt x="518122" y="563385"/>
                </a:lnTo>
                <a:lnTo>
                  <a:pt x="506120" y="563385"/>
                </a:lnTo>
                <a:lnTo>
                  <a:pt x="506120" y="551383"/>
                </a:lnTo>
                <a:lnTo>
                  <a:pt x="494462" y="551383"/>
                </a:lnTo>
                <a:lnTo>
                  <a:pt x="494462" y="563385"/>
                </a:lnTo>
                <a:lnTo>
                  <a:pt x="482460" y="563385"/>
                </a:lnTo>
                <a:lnTo>
                  <a:pt x="482460" y="575043"/>
                </a:lnTo>
                <a:lnTo>
                  <a:pt x="494462" y="575043"/>
                </a:lnTo>
                <a:lnTo>
                  <a:pt x="494462" y="587045"/>
                </a:lnTo>
                <a:close/>
                <a:moveTo>
                  <a:pt x="287693" y="1001611"/>
                </a:moveTo>
                <a:lnTo>
                  <a:pt x="301409" y="1001611"/>
                </a:lnTo>
                <a:lnTo>
                  <a:pt x="301409" y="987552"/>
                </a:lnTo>
                <a:lnTo>
                  <a:pt x="315468" y="987552"/>
                </a:lnTo>
                <a:lnTo>
                  <a:pt x="315468" y="973836"/>
                </a:lnTo>
                <a:lnTo>
                  <a:pt x="301409" y="973836"/>
                </a:lnTo>
                <a:lnTo>
                  <a:pt x="301409" y="959777"/>
                </a:lnTo>
                <a:lnTo>
                  <a:pt x="287693" y="959777"/>
                </a:lnTo>
                <a:lnTo>
                  <a:pt x="287693" y="973836"/>
                </a:lnTo>
                <a:lnTo>
                  <a:pt x="273634" y="973836"/>
                </a:lnTo>
                <a:lnTo>
                  <a:pt x="273634" y="987552"/>
                </a:lnTo>
                <a:lnTo>
                  <a:pt x="287693" y="987552"/>
                </a:lnTo>
                <a:lnTo>
                  <a:pt x="287693" y="1001611"/>
                </a:lnTo>
                <a:close/>
                <a:moveTo>
                  <a:pt x="285979" y="1280732"/>
                </a:moveTo>
                <a:lnTo>
                  <a:pt x="303124" y="1280732"/>
                </a:lnTo>
                <a:lnTo>
                  <a:pt x="303124" y="1263587"/>
                </a:lnTo>
                <a:lnTo>
                  <a:pt x="320269" y="1263587"/>
                </a:lnTo>
                <a:lnTo>
                  <a:pt x="320269" y="1246442"/>
                </a:lnTo>
                <a:lnTo>
                  <a:pt x="303124" y="1246442"/>
                </a:lnTo>
                <a:lnTo>
                  <a:pt x="303124" y="1229297"/>
                </a:lnTo>
                <a:lnTo>
                  <a:pt x="285979" y="1229297"/>
                </a:lnTo>
                <a:lnTo>
                  <a:pt x="285979" y="1246442"/>
                </a:lnTo>
                <a:lnTo>
                  <a:pt x="268834" y="1246442"/>
                </a:lnTo>
                <a:lnTo>
                  <a:pt x="268834" y="1263587"/>
                </a:lnTo>
                <a:lnTo>
                  <a:pt x="285979" y="1263587"/>
                </a:lnTo>
                <a:lnTo>
                  <a:pt x="285979" y="1280732"/>
                </a:lnTo>
                <a:close/>
                <a:moveTo>
                  <a:pt x="352501" y="1698384"/>
                </a:moveTo>
                <a:lnTo>
                  <a:pt x="373761" y="1698384"/>
                </a:lnTo>
                <a:lnTo>
                  <a:pt x="373761" y="1677124"/>
                </a:lnTo>
                <a:lnTo>
                  <a:pt x="395021" y="1677124"/>
                </a:lnTo>
                <a:lnTo>
                  <a:pt x="395021" y="1655864"/>
                </a:lnTo>
                <a:lnTo>
                  <a:pt x="373761" y="1655864"/>
                </a:lnTo>
                <a:lnTo>
                  <a:pt x="373761" y="1634604"/>
                </a:lnTo>
                <a:lnTo>
                  <a:pt x="352501" y="1634604"/>
                </a:lnTo>
                <a:lnTo>
                  <a:pt x="352501" y="1655864"/>
                </a:lnTo>
                <a:lnTo>
                  <a:pt x="331241" y="1655864"/>
                </a:lnTo>
                <a:lnTo>
                  <a:pt x="331241" y="1677124"/>
                </a:lnTo>
                <a:lnTo>
                  <a:pt x="352501" y="1677124"/>
                </a:lnTo>
                <a:lnTo>
                  <a:pt x="352501" y="1698384"/>
                </a:lnTo>
                <a:close/>
                <a:moveTo>
                  <a:pt x="353187" y="1421663"/>
                </a:moveTo>
                <a:lnTo>
                  <a:pt x="373075" y="1421663"/>
                </a:lnTo>
                <a:lnTo>
                  <a:pt x="373075" y="1402118"/>
                </a:lnTo>
                <a:lnTo>
                  <a:pt x="392620" y="1402118"/>
                </a:lnTo>
                <a:lnTo>
                  <a:pt x="392620" y="1382230"/>
                </a:lnTo>
                <a:lnTo>
                  <a:pt x="373075" y="1382230"/>
                </a:lnTo>
                <a:lnTo>
                  <a:pt x="373075" y="1362685"/>
                </a:lnTo>
                <a:lnTo>
                  <a:pt x="353187" y="1362685"/>
                </a:lnTo>
                <a:lnTo>
                  <a:pt x="353187" y="1382230"/>
                </a:lnTo>
                <a:lnTo>
                  <a:pt x="333642" y="1382230"/>
                </a:lnTo>
                <a:lnTo>
                  <a:pt x="333642" y="1402118"/>
                </a:lnTo>
                <a:lnTo>
                  <a:pt x="353187" y="1402118"/>
                </a:lnTo>
                <a:lnTo>
                  <a:pt x="353187" y="1421663"/>
                </a:lnTo>
                <a:close/>
                <a:moveTo>
                  <a:pt x="150533" y="1275931"/>
                </a:moveTo>
                <a:lnTo>
                  <a:pt x="164249" y="1275931"/>
                </a:lnTo>
                <a:lnTo>
                  <a:pt x="164249" y="1261872"/>
                </a:lnTo>
                <a:lnTo>
                  <a:pt x="178308" y="1261872"/>
                </a:lnTo>
                <a:lnTo>
                  <a:pt x="178308" y="1248156"/>
                </a:lnTo>
                <a:lnTo>
                  <a:pt x="164249" y="1248156"/>
                </a:lnTo>
                <a:lnTo>
                  <a:pt x="164249" y="1234097"/>
                </a:lnTo>
                <a:lnTo>
                  <a:pt x="150533" y="1234097"/>
                </a:lnTo>
                <a:lnTo>
                  <a:pt x="150533" y="1248156"/>
                </a:lnTo>
                <a:lnTo>
                  <a:pt x="136474" y="1248156"/>
                </a:lnTo>
                <a:lnTo>
                  <a:pt x="136474" y="1261872"/>
                </a:lnTo>
                <a:lnTo>
                  <a:pt x="150533" y="1261872"/>
                </a:lnTo>
                <a:lnTo>
                  <a:pt x="150533" y="1275931"/>
                </a:lnTo>
                <a:close/>
                <a:moveTo>
                  <a:pt x="219113" y="1138771"/>
                </a:moveTo>
                <a:lnTo>
                  <a:pt x="232829" y="1138771"/>
                </a:lnTo>
                <a:lnTo>
                  <a:pt x="232829" y="1124712"/>
                </a:lnTo>
                <a:lnTo>
                  <a:pt x="246888" y="1124712"/>
                </a:lnTo>
                <a:lnTo>
                  <a:pt x="246888" y="1110996"/>
                </a:lnTo>
                <a:lnTo>
                  <a:pt x="232829" y="1110996"/>
                </a:lnTo>
                <a:lnTo>
                  <a:pt x="232829" y="1096937"/>
                </a:lnTo>
                <a:lnTo>
                  <a:pt x="219113" y="1096937"/>
                </a:lnTo>
                <a:lnTo>
                  <a:pt x="219113" y="1110996"/>
                </a:lnTo>
                <a:lnTo>
                  <a:pt x="205054" y="1110996"/>
                </a:lnTo>
                <a:lnTo>
                  <a:pt x="205054" y="1124712"/>
                </a:lnTo>
                <a:lnTo>
                  <a:pt x="219113" y="1124712"/>
                </a:lnTo>
                <a:lnTo>
                  <a:pt x="219113" y="1138771"/>
                </a:lnTo>
                <a:close/>
                <a:moveTo>
                  <a:pt x="216713" y="1693926"/>
                </a:moveTo>
                <a:lnTo>
                  <a:pt x="235229" y="1693926"/>
                </a:lnTo>
                <a:lnTo>
                  <a:pt x="235229" y="1675752"/>
                </a:lnTo>
                <a:lnTo>
                  <a:pt x="253403" y="1675752"/>
                </a:lnTo>
                <a:lnTo>
                  <a:pt x="253403" y="1657236"/>
                </a:lnTo>
                <a:lnTo>
                  <a:pt x="235229" y="1657236"/>
                </a:lnTo>
                <a:lnTo>
                  <a:pt x="235229" y="1639062"/>
                </a:lnTo>
                <a:lnTo>
                  <a:pt x="216713" y="1639062"/>
                </a:lnTo>
                <a:lnTo>
                  <a:pt x="216713" y="1657236"/>
                </a:lnTo>
                <a:lnTo>
                  <a:pt x="198539" y="1657236"/>
                </a:lnTo>
                <a:lnTo>
                  <a:pt x="198539" y="1675752"/>
                </a:lnTo>
                <a:lnTo>
                  <a:pt x="216713" y="1675752"/>
                </a:lnTo>
                <a:lnTo>
                  <a:pt x="216713" y="1693926"/>
                </a:lnTo>
                <a:close/>
                <a:moveTo>
                  <a:pt x="354559" y="1143572"/>
                </a:moveTo>
                <a:lnTo>
                  <a:pt x="371704" y="1143572"/>
                </a:lnTo>
                <a:lnTo>
                  <a:pt x="371704" y="1126427"/>
                </a:lnTo>
                <a:lnTo>
                  <a:pt x="388849" y="1126427"/>
                </a:lnTo>
                <a:lnTo>
                  <a:pt x="388849" y="1109282"/>
                </a:lnTo>
                <a:lnTo>
                  <a:pt x="371704" y="1109282"/>
                </a:lnTo>
                <a:lnTo>
                  <a:pt x="371704" y="1092137"/>
                </a:lnTo>
                <a:lnTo>
                  <a:pt x="354559" y="1092137"/>
                </a:lnTo>
                <a:lnTo>
                  <a:pt x="354559" y="1109282"/>
                </a:lnTo>
                <a:lnTo>
                  <a:pt x="337414" y="1109282"/>
                </a:lnTo>
                <a:lnTo>
                  <a:pt x="337414" y="1126427"/>
                </a:lnTo>
                <a:lnTo>
                  <a:pt x="354559" y="1126427"/>
                </a:lnTo>
                <a:lnTo>
                  <a:pt x="354559" y="1143572"/>
                </a:lnTo>
                <a:close/>
                <a:moveTo>
                  <a:pt x="217742" y="1417206"/>
                </a:moveTo>
                <a:lnTo>
                  <a:pt x="234201" y="1417206"/>
                </a:lnTo>
                <a:lnTo>
                  <a:pt x="234201" y="1400404"/>
                </a:lnTo>
                <a:lnTo>
                  <a:pt x="251003" y="1400404"/>
                </a:lnTo>
                <a:lnTo>
                  <a:pt x="251003" y="1383944"/>
                </a:lnTo>
                <a:lnTo>
                  <a:pt x="234201" y="1383944"/>
                </a:lnTo>
                <a:lnTo>
                  <a:pt x="234201" y="1367142"/>
                </a:lnTo>
                <a:lnTo>
                  <a:pt x="217742" y="1367142"/>
                </a:lnTo>
                <a:lnTo>
                  <a:pt x="217742" y="1383944"/>
                </a:lnTo>
                <a:lnTo>
                  <a:pt x="200939" y="1383944"/>
                </a:lnTo>
                <a:lnTo>
                  <a:pt x="200939" y="1400404"/>
                </a:lnTo>
                <a:lnTo>
                  <a:pt x="217742" y="1400404"/>
                </a:lnTo>
                <a:lnTo>
                  <a:pt x="217742" y="1417206"/>
                </a:lnTo>
                <a:close/>
                <a:moveTo>
                  <a:pt x="284950" y="1558138"/>
                </a:moveTo>
                <a:lnTo>
                  <a:pt x="304152" y="1558138"/>
                </a:lnTo>
                <a:lnTo>
                  <a:pt x="304152" y="1538935"/>
                </a:lnTo>
                <a:lnTo>
                  <a:pt x="323355" y="1538935"/>
                </a:lnTo>
                <a:lnTo>
                  <a:pt x="323355" y="1519733"/>
                </a:lnTo>
                <a:lnTo>
                  <a:pt x="304152" y="1519733"/>
                </a:lnTo>
                <a:lnTo>
                  <a:pt x="304152" y="1500530"/>
                </a:lnTo>
                <a:lnTo>
                  <a:pt x="284950" y="1500530"/>
                </a:lnTo>
                <a:lnTo>
                  <a:pt x="284950" y="1519733"/>
                </a:lnTo>
                <a:lnTo>
                  <a:pt x="265748" y="1519733"/>
                </a:lnTo>
                <a:lnTo>
                  <a:pt x="265748" y="1538935"/>
                </a:lnTo>
                <a:lnTo>
                  <a:pt x="284950" y="1538935"/>
                </a:lnTo>
                <a:lnTo>
                  <a:pt x="284950" y="1558138"/>
                </a:lnTo>
                <a:close/>
                <a:moveTo>
                  <a:pt x="356273" y="863765"/>
                </a:moveTo>
                <a:lnTo>
                  <a:pt x="369989" y="863765"/>
                </a:lnTo>
                <a:lnTo>
                  <a:pt x="369989" y="850392"/>
                </a:lnTo>
                <a:lnTo>
                  <a:pt x="383362" y="850392"/>
                </a:lnTo>
                <a:lnTo>
                  <a:pt x="383362" y="836676"/>
                </a:lnTo>
                <a:lnTo>
                  <a:pt x="369989" y="836676"/>
                </a:lnTo>
                <a:lnTo>
                  <a:pt x="369989" y="823303"/>
                </a:lnTo>
                <a:lnTo>
                  <a:pt x="356273" y="823303"/>
                </a:lnTo>
                <a:lnTo>
                  <a:pt x="356273" y="836676"/>
                </a:lnTo>
                <a:lnTo>
                  <a:pt x="342900" y="836676"/>
                </a:lnTo>
                <a:lnTo>
                  <a:pt x="342900" y="850392"/>
                </a:lnTo>
                <a:lnTo>
                  <a:pt x="356273" y="850392"/>
                </a:lnTo>
                <a:lnTo>
                  <a:pt x="356273" y="863765"/>
                </a:lnTo>
                <a:close/>
                <a:moveTo>
                  <a:pt x="1105510" y="742036"/>
                </a:moveTo>
                <a:lnTo>
                  <a:pt x="1129513" y="742036"/>
                </a:lnTo>
                <a:lnTo>
                  <a:pt x="1129513" y="718376"/>
                </a:lnTo>
                <a:lnTo>
                  <a:pt x="1153173" y="718376"/>
                </a:lnTo>
                <a:lnTo>
                  <a:pt x="1153173" y="694373"/>
                </a:lnTo>
                <a:lnTo>
                  <a:pt x="1129513" y="694373"/>
                </a:lnTo>
                <a:lnTo>
                  <a:pt x="1129513" y="670712"/>
                </a:lnTo>
                <a:lnTo>
                  <a:pt x="1105510" y="670712"/>
                </a:lnTo>
                <a:lnTo>
                  <a:pt x="1105510" y="694373"/>
                </a:lnTo>
                <a:lnTo>
                  <a:pt x="1081849" y="694373"/>
                </a:lnTo>
                <a:lnTo>
                  <a:pt x="1081849" y="718376"/>
                </a:lnTo>
                <a:lnTo>
                  <a:pt x="1105510" y="718376"/>
                </a:lnTo>
                <a:lnTo>
                  <a:pt x="1105510" y="742036"/>
                </a:lnTo>
                <a:close/>
                <a:moveTo>
                  <a:pt x="2432876" y="532524"/>
                </a:moveTo>
                <a:lnTo>
                  <a:pt x="2408187" y="532524"/>
                </a:lnTo>
                <a:lnTo>
                  <a:pt x="2408187" y="556870"/>
                </a:lnTo>
                <a:lnTo>
                  <a:pt x="2383841" y="556870"/>
                </a:lnTo>
                <a:lnTo>
                  <a:pt x="2383841" y="581558"/>
                </a:lnTo>
                <a:lnTo>
                  <a:pt x="2408187" y="581558"/>
                </a:lnTo>
                <a:lnTo>
                  <a:pt x="2408187" y="605904"/>
                </a:lnTo>
                <a:lnTo>
                  <a:pt x="2432876" y="605904"/>
                </a:lnTo>
                <a:lnTo>
                  <a:pt x="2432876" y="581558"/>
                </a:lnTo>
                <a:lnTo>
                  <a:pt x="2457221" y="581558"/>
                </a:lnTo>
                <a:lnTo>
                  <a:pt x="2457221" y="556870"/>
                </a:lnTo>
                <a:lnTo>
                  <a:pt x="2432876" y="556870"/>
                </a:lnTo>
                <a:lnTo>
                  <a:pt x="2432876" y="532524"/>
                </a:lnTo>
                <a:close/>
                <a:moveTo>
                  <a:pt x="425196" y="725919"/>
                </a:moveTo>
                <a:lnTo>
                  <a:pt x="438226" y="725919"/>
                </a:lnTo>
                <a:lnTo>
                  <a:pt x="438226" y="712889"/>
                </a:lnTo>
                <a:lnTo>
                  <a:pt x="451256" y="712889"/>
                </a:lnTo>
                <a:lnTo>
                  <a:pt x="451256" y="699859"/>
                </a:lnTo>
                <a:lnTo>
                  <a:pt x="438226" y="699859"/>
                </a:lnTo>
                <a:lnTo>
                  <a:pt x="438226" y="686829"/>
                </a:lnTo>
                <a:lnTo>
                  <a:pt x="425196" y="686829"/>
                </a:lnTo>
                <a:lnTo>
                  <a:pt x="425196" y="699859"/>
                </a:lnTo>
                <a:lnTo>
                  <a:pt x="412166" y="699859"/>
                </a:lnTo>
                <a:lnTo>
                  <a:pt x="412166" y="712889"/>
                </a:lnTo>
                <a:lnTo>
                  <a:pt x="425196" y="712889"/>
                </a:lnTo>
                <a:lnTo>
                  <a:pt x="425196" y="725919"/>
                </a:lnTo>
                <a:close/>
                <a:moveTo>
                  <a:pt x="488975" y="1426121"/>
                </a:moveTo>
                <a:lnTo>
                  <a:pt x="511607" y="1426121"/>
                </a:lnTo>
                <a:lnTo>
                  <a:pt x="511607" y="1403490"/>
                </a:lnTo>
                <a:lnTo>
                  <a:pt x="534238" y="1403490"/>
                </a:lnTo>
                <a:lnTo>
                  <a:pt x="534238" y="1380858"/>
                </a:lnTo>
                <a:lnTo>
                  <a:pt x="511607" y="1380858"/>
                </a:lnTo>
                <a:lnTo>
                  <a:pt x="511607" y="1358227"/>
                </a:lnTo>
                <a:lnTo>
                  <a:pt x="488975" y="1358227"/>
                </a:lnTo>
                <a:lnTo>
                  <a:pt x="488975" y="1380858"/>
                </a:lnTo>
                <a:lnTo>
                  <a:pt x="466344" y="1380858"/>
                </a:lnTo>
                <a:lnTo>
                  <a:pt x="466344" y="1403490"/>
                </a:lnTo>
                <a:lnTo>
                  <a:pt x="488975" y="1403490"/>
                </a:lnTo>
                <a:lnTo>
                  <a:pt x="488975" y="1426121"/>
                </a:lnTo>
                <a:close/>
                <a:moveTo>
                  <a:pt x="420052" y="1838287"/>
                </a:moveTo>
                <a:lnTo>
                  <a:pt x="443370" y="1838287"/>
                </a:lnTo>
                <a:lnTo>
                  <a:pt x="443370" y="1815313"/>
                </a:lnTo>
                <a:lnTo>
                  <a:pt x="466344" y="1815313"/>
                </a:lnTo>
                <a:lnTo>
                  <a:pt x="466344" y="1791995"/>
                </a:lnTo>
                <a:lnTo>
                  <a:pt x="443370" y="1791995"/>
                </a:lnTo>
                <a:lnTo>
                  <a:pt x="443370" y="1769021"/>
                </a:lnTo>
                <a:lnTo>
                  <a:pt x="420052" y="1769021"/>
                </a:lnTo>
                <a:lnTo>
                  <a:pt x="420052" y="1791995"/>
                </a:lnTo>
                <a:lnTo>
                  <a:pt x="397078" y="1791995"/>
                </a:lnTo>
                <a:lnTo>
                  <a:pt x="397078" y="1815313"/>
                </a:lnTo>
                <a:lnTo>
                  <a:pt x="420052" y="1815313"/>
                </a:lnTo>
                <a:lnTo>
                  <a:pt x="420052" y="1838287"/>
                </a:lnTo>
                <a:close/>
                <a:moveTo>
                  <a:pt x="423139" y="1006069"/>
                </a:moveTo>
                <a:lnTo>
                  <a:pt x="440284" y="1006069"/>
                </a:lnTo>
                <a:lnTo>
                  <a:pt x="440284" y="989267"/>
                </a:lnTo>
                <a:lnTo>
                  <a:pt x="457086" y="989267"/>
                </a:lnTo>
                <a:lnTo>
                  <a:pt x="457086" y="972122"/>
                </a:lnTo>
                <a:lnTo>
                  <a:pt x="440284" y="972122"/>
                </a:lnTo>
                <a:lnTo>
                  <a:pt x="440284" y="955319"/>
                </a:lnTo>
                <a:lnTo>
                  <a:pt x="423139" y="955319"/>
                </a:lnTo>
                <a:lnTo>
                  <a:pt x="423139" y="972122"/>
                </a:lnTo>
                <a:lnTo>
                  <a:pt x="406336" y="972122"/>
                </a:lnTo>
                <a:lnTo>
                  <a:pt x="406336" y="989267"/>
                </a:lnTo>
                <a:lnTo>
                  <a:pt x="423139" y="989267"/>
                </a:lnTo>
                <a:lnTo>
                  <a:pt x="423139" y="1006069"/>
                </a:lnTo>
                <a:close/>
                <a:moveTo>
                  <a:pt x="420738" y="1562595"/>
                </a:moveTo>
                <a:lnTo>
                  <a:pt x="442684" y="1562595"/>
                </a:lnTo>
                <a:lnTo>
                  <a:pt x="442684" y="1540307"/>
                </a:lnTo>
                <a:lnTo>
                  <a:pt x="464972" y="1540307"/>
                </a:lnTo>
                <a:lnTo>
                  <a:pt x="464972" y="1518361"/>
                </a:lnTo>
                <a:lnTo>
                  <a:pt x="442684" y="1518361"/>
                </a:lnTo>
                <a:lnTo>
                  <a:pt x="442684" y="1496073"/>
                </a:lnTo>
                <a:lnTo>
                  <a:pt x="420738" y="1496073"/>
                </a:lnTo>
                <a:lnTo>
                  <a:pt x="420738" y="1518361"/>
                </a:lnTo>
                <a:lnTo>
                  <a:pt x="398450" y="1518361"/>
                </a:lnTo>
                <a:lnTo>
                  <a:pt x="398450" y="1540307"/>
                </a:lnTo>
                <a:lnTo>
                  <a:pt x="420738" y="1540307"/>
                </a:lnTo>
                <a:lnTo>
                  <a:pt x="420738" y="1562595"/>
                </a:lnTo>
                <a:close/>
                <a:moveTo>
                  <a:pt x="421767" y="1284846"/>
                </a:moveTo>
                <a:lnTo>
                  <a:pt x="441655" y="1284846"/>
                </a:lnTo>
                <a:lnTo>
                  <a:pt x="441655" y="1264958"/>
                </a:lnTo>
                <a:lnTo>
                  <a:pt x="461543" y="1264958"/>
                </a:lnTo>
                <a:lnTo>
                  <a:pt x="461543" y="1245070"/>
                </a:lnTo>
                <a:lnTo>
                  <a:pt x="441655" y="1245070"/>
                </a:lnTo>
                <a:lnTo>
                  <a:pt x="441655" y="1225182"/>
                </a:lnTo>
                <a:lnTo>
                  <a:pt x="421767" y="1225182"/>
                </a:lnTo>
                <a:lnTo>
                  <a:pt x="421767" y="1245070"/>
                </a:lnTo>
                <a:lnTo>
                  <a:pt x="401879" y="1245070"/>
                </a:lnTo>
                <a:lnTo>
                  <a:pt x="401879" y="1264958"/>
                </a:lnTo>
                <a:lnTo>
                  <a:pt x="421767" y="1264958"/>
                </a:lnTo>
                <a:lnTo>
                  <a:pt x="421767" y="1284846"/>
                </a:lnTo>
                <a:close/>
                <a:moveTo>
                  <a:pt x="492061" y="868223"/>
                </a:moveTo>
                <a:lnTo>
                  <a:pt x="508521" y="868223"/>
                </a:lnTo>
                <a:lnTo>
                  <a:pt x="508521" y="851764"/>
                </a:lnTo>
                <a:lnTo>
                  <a:pt x="524980" y="851764"/>
                </a:lnTo>
                <a:lnTo>
                  <a:pt x="524980" y="835304"/>
                </a:lnTo>
                <a:lnTo>
                  <a:pt x="508521" y="835304"/>
                </a:lnTo>
                <a:lnTo>
                  <a:pt x="508521" y="818845"/>
                </a:lnTo>
                <a:lnTo>
                  <a:pt x="492061" y="818845"/>
                </a:lnTo>
                <a:lnTo>
                  <a:pt x="492061" y="835304"/>
                </a:lnTo>
                <a:lnTo>
                  <a:pt x="475602" y="835304"/>
                </a:lnTo>
                <a:lnTo>
                  <a:pt x="475602" y="851764"/>
                </a:lnTo>
                <a:lnTo>
                  <a:pt x="492061" y="851764"/>
                </a:lnTo>
                <a:lnTo>
                  <a:pt x="492061" y="868223"/>
                </a:lnTo>
                <a:close/>
                <a:moveTo>
                  <a:pt x="1931899" y="183109"/>
                </a:moveTo>
                <a:lnTo>
                  <a:pt x="1949044" y="183109"/>
                </a:lnTo>
                <a:lnTo>
                  <a:pt x="1949044" y="166307"/>
                </a:lnTo>
                <a:lnTo>
                  <a:pt x="1965846" y="166307"/>
                </a:lnTo>
                <a:lnTo>
                  <a:pt x="1965846" y="149162"/>
                </a:lnTo>
                <a:lnTo>
                  <a:pt x="1949044" y="149162"/>
                </a:lnTo>
                <a:lnTo>
                  <a:pt x="1949044" y="132359"/>
                </a:lnTo>
                <a:lnTo>
                  <a:pt x="1931899" y="132359"/>
                </a:lnTo>
                <a:lnTo>
                  <a:pt x="1931899" y="149162"/>
                </a:lnTo>
                <a:lnTo>
                  <a:pt x="1915096" y="149162"/>
                </a:lnTo>
                <a:lnTo>
                  <a:pt x="1915096" y="166307"/>
                </a:lnTo>
                <a:lnTo>
                  <a:pt x="1931899" y="166307"/>
                </a:lnTo>
                <a:lnTo>
                  <a:pt x="1931899" y="183109"/>
                </a:lnTo>
                <a:close/>
                <a:moveTo>
                  <a:pt x="1999107" y="325069"/>
                </a:moveTo>
                <a:lnTo>
                  <a:pt x="2018995" y="325069"/>
                </a:lnTo>
                <a:lnTo>
                  <a:pt x="2018995" y="304838"/>
                </a:lnTo>
                <a:lnTo>
                  <a:pt x="2039227" y="304838"/>
                </a:lnTo>
                <a:lnTo>
                  <a:pt x="2039227" y="284950"/>
                </a:lnTo>
                <a:lnTo>
                  <a:pt x="2018995" y="284950"/>
                </a:lnTo>
                <a:lnTo>
                  <a:pt x="2018995" y="264719"/>
                </a:lnTo>
                <a:lnTo>
                  <a:pt x="1999107" y="264719"/>
                </a:lnTo>
                <a:lnTo>
                  <a:pt x="1999107" y="284950"/>
                </a:lnTo>
                <a:lnTo>
                  <a:pt x="1978876" y="284950"/>
                </a:lnTo>
                <a:lnTo>
                  <a:pt x="1978876" y="304838"/>
                </a:lnTo>
                <a:lnTo>
                  <a:pt x="1999107" y="304838"/>
                </a:lnTo>
                <a:lnTo>
                  <a:pt x="1999107" y="325069"/>
                </a:lnTo>
                <a:close/>
                <a:moveTo>
                  <a:pt x="2136267" y="324726"/>
                </a:moveTo>
                <a:lnTo>
                  <a:pt x="2156155" y="324726"/>
                </a:lnTo>
                <a:lnTo>
                  <a:pt x="2156155" y="304838"/>
                </a:lnTo>
                <a:lnTo>
                  <a:pt x="2176043" y="304838"/>
                </a:lnTo>
                <a:lnTo>
                  <a:pt x="2176043" y="284950"/>
                </a:lnTo>
                <a:lnTo>
                  <a:pt x="2156155" y="284950"/>
                </a:lnTo>
                <a:lnTo>
                  <a:pt x="2156155" y="265062"/>
                </a:lnTo>
                <a:lnTo>
                  <a:pt x="2136267" y="265062"/>
                </a:lnTo>
                <a:lnTo>
                  <a:pt x="2136267" y="284950"/>
                </a:lnTo>
                <a:lnTo>
                  <a:pt x="2116379" y="284950"/>
                </a:lnTo>
                <a:lnTo>
                  <a:pt x="2116379" y="304838"/>
                </a:lnTo>
                <a:lnTo>
                  <a:pt x="2136267" y="304838"/>
                </a:lnTo>
                <a:lnTo>
                  <a:pt x="2136267" y="324726"/>
                </a:lnTo>
                <a:close/>
                <a:moveTo>
                  <a:pt x="2065972" y="466687"/>
                </a:moveTo>
                <a:lnTo>
                  <a:pt x="2089290" y="466687"/>
                </a:lnTo>
                <a:lnTo>
                  <a:pt x="2089290" y="443713"/>
                </a:lnTo>
                <a:lnTo>
                  <a:pt x="2112264" y="443713"/>
                </a:lnTo>
                <a:lnTo>
                  <a:pt x="2112264" y="420395"/>
                </a:lnTo>
                <a:lnTo>
                  <a:pt x="2089290" y="420395"/>
                </a:lnTo>
                <a:lnTo>
                  <a:pt x="2089290" y="397421"/>
                </a:lnTo>
                <a:lnTo>
                  <a:pt x="2065972" y="397421"/>
                </a:lnTo>
                <a:lnTo>
                  <a:pt x="2065972" y="420395"/>
                </a:lnTo>
                <a:lnTo>
                  <a:pt x="2042998" y="420395"/>
                </a:lnTo>
                <a:lnTo>
                  <a:pt x="2042998" y="443713"/>
                </a:lnTo>
                <a:lnTo>
                  <a:pt x="2065972" y="443713"/>
                </a:lnTo>
                <a:lnTo>
                  <a:pt x="2065972" y="466687"/>
                </a:lnTo>
                <a:close/>
                <a:moveTo>
                  <a:pt x="2069059" y="183109"/>
                </a:moveTo>
                <a:lnTo>
                  <a:pt x="2086204" y="183109"/>
                </a:lnTo>
                <a:lnTo>
                  <a:pt x="2086204" y="166307"/>
                </a:lnTo>
                <a:lnTo>
                  <a:pt x="2103006" y="166307"/>
                </a:lnTo>
                <a:lnTo>
                  <a:pt x="2103006" y="149162"/>
                </a:lnTo>
                <a:lnTo>
                  <a:pt x="2086204" y="149162"/>
                </a:lnTo>
                <a:lnTo>
                  <a:pt x="2086204" y="132359"/>
                </a:lnTo>
                <a:lnTo>
                  <a:pt x="2069059" y="132359"/>
                </a:lnTo>
                <a:lnTo>
                  <a:pt x="2069059" y="149162"/>
                </a:lnTo>
                <a:lnTo>
                  <a:pt x="2052256" y="149162"/>
                </a:lnTo>
                <a:lnTo>
                  <a:pt x="2052256" y="166307"/>
                </a:lnTo>
                <a:lnTo>
                  <a:pt x="2069059" y="166307"/>
                </a:lnTo>
                <a:lnTo>
                  <a:pt x="2069059" y="183109"/>
                </a:lnTo>
                <a:close/>
                <a:moveTo>
                  <a:pt x="1791652" y="467030"/>
                </a:moveTo>
                <a:lnTo>
                  <a:pt x="1814970" y="467030"/>
                </a:lnTo>
                <a:lnTo>
                  <a:pt x="1814970" y="443713"/>
                </a:lnTo>
                <a:lnTo>
                  <a:pt x="1838287" y="443713"/>
                </a:lnTo>
                <a:lnTo>
                  <a:pt x="1838287" y="420395"/>
                </a:lnTo>
                <a:lnTo>
                  <a:pt x="1814970" y="420395"/>
                </a:lnTo>
                <a:lnTo>
                  <a:pt x="1814970" y="397078"/>
                </a:lnTo>
                <a:lnTo>
                  <a:pt x="1791652" y="397078"/>
                </a:lnTo>
                <a:lnTo>
                  <a:pt x="1791652" y="420395"/>
                </a:lnTo>
                <a:lnTo>
                  <a:pt x="1768335" y="420395"/>
                </a:lnTo>
                <a:lnTo>
                  <a:pt x="1768335" y="443713"/>
                </a:lnTo>
                <a:lnTo>
                  <a:pt x="1791652" y="443713"/>
                </a:lnTo>
                <a:lnTo>
                  <a:pt x="1791652" y="467030"/>
                </a:lnTo>
                <a:close/>
                <a:moveTo>
                  <a:pt x="1794739" y="183109"/>
                </a:moveTo>
                <a:lnTo>
                  <a:pt x="1811884" y="183109"/>
                </a:lnTo>
                <a:lnTo>
                  <a:pt x="1811884" y="166307"/>
                </a:lnTo>
                <a:lnTo>
                  <a:pt x="1828686" y="166307"/>
                </a:lnTo>
                <a:lnTo>
                  <a:pt x="1828686" y="149162"/>
                </a:lnTo>
                <a:lnTo>
                  <a:pt x="1811884" y="149162"/>
                </a:lnTo>
                <a:lnTo>
                  <a:pt x="1811884" y="132359"/>
                </a:lnTo>
                <a:lnTo>
                  <a:pt x="1794739" y="132359"/>
                </a:lnTo>
                <a:lnTo>
                  <a:pt x="1794739" y="149162"/>
                </a:lnTo>
                <a:lnTo>
                  <a:pt x="1777936" y="149162"/>
                </a:lnTo>
                <a:lnTo>
                  <a:pt x="1777936" y="166307"/>
                </a:lnTo>
                <a:lnTo>
                  <a:pt x="1794739" y="166307"/>
                </a:lnTo>
                <a:lnTo>
                  <a:pt x="1794739" y="183109"/>
                </a:lnTo>
                <a:close/>
                <a:moveTo>
                  <a:pt x="1928812" y="467030"/>
                </a:moveTo>
                <a:lnTo>
                  <a:pt x="1952130" y="467030"/>
                </a:lnTo>
                <a:lnTo>
                  <a:pt x="1952130" y="443713"/>
                </a:lnTo>
                <a:lnTo>
                  <a:pt x="1975447" y="443713"/>
                </a:lnTo>
                <a:lnTo>
                  <a:pt x="1975447" y="420395"/>
                </a:lnTo>
                <a:lnTo>
                  <a:pt x="1952130" y="420395"/>
                </a:lnTo>
                <a:lnTo>
                  <a:pt x="1952130" y="397078"/>
                </a:lnTo>
                <a:lnTo>
                  <a:pt x="1928812" y="397078"/>
                </a:lnTo>
                <a:lnTo>
                  <a:pt x="1928812" y="420395"/>
                </a:lnTo>
                <a:lnTo>
                  <a:pt x="1905495" y="420395"/>
                </a:lnTo>
                <a:lnTo>
                  <a:pt x="1905495" y="443713"/>
                </a:lnTo>
                <a:lnTo>
                  <a:pt x="1928812" y="443713"/>
                </a:lnTo>
                <a:lnTo>
                  <a:pt x="1928812" y="467030"/>
                </a:lnTo>
                <a:close/>
                <a:moveTo>
                  <a:pt x="1861604" y="325412"/>
                </a:moveTo>
                <a:lnTo>
                  <a:pt x="1882178" y="325412"/>
                </a:lnTo>
                <a:lnTo>
                  <a:pt x="1882178" y="305181"/>
                </a:lnTo>
                <a:lnTo>
                  <a:pt x="1902409" y="305181"/>
                </a:lnTo>
                <a:lnTo>
                  <a:pt x="1902409" y="284607"/>
                </a:lnTo>
                <a:lnTo>
                  <a:pt x="1882178" y="284607"/>
                </a:lnTo>
                <a:lnTo>
                  <a:pt x="1882178" y="264376"/>
                </a:lnTo>
                <a:lnTo>
                  <a:pt x="1861604" y="264376"/>
                </a:lnTo>
                <a:lnTo>
                  <a:pt x="1861604" y="284607"/>
                </a:lnTo>
                <a:lnTo>
                  <a:pt x="1841373" y="284607"/>
                </a:lnTo>
                <a:lnTo>
                  <a:pt x="1841373" y="305181"/>
                </a:lnTo>
                <a:lnTo>
                  <a:pt x="1861604" y="305181"/>
                </a:lnTo>
                <a:lnTo>
                  <a:pt x="1861604" y="325412"/>
                </a:lnTo>
                <a:close/>
                <a:moveTo>
                  <a:pt x="1865033" y="40805"/>
                </a:moveTo>
                <a:lnTo>
                  <a:pt x="1878749" y="40805"/>
                </a:lnTo>
                <a:lnTo>
                  <a:pt x="1878749" y="27432"/>
                </a:lnTo>
                <a:lnTo>
                  <a:pt x="1892122" y="27432"/>
                </a:lnTo>
                <a:lnTo>
                  <a:pt x="1892122" y="13716"/>
                </a:lnTo>
                <a:lnTo>
                  <a:pt x="1878749" y="13716"/>
                </a:lnTo>
                <a:lnTo>
                  <a:pt x="1878749" y="343"/>
                </a:lnTo>
                <a:lnTo>
                  <a:pt x="1865033" y="343"/>
                </a:lnTo>
                <a:lnTo>
                  <a:pt x="1865033" y="13716"/>
                </a:lnTo>
                <a:lnTo>
                  <a:pt x="1851660" y="13716"/>
                </a:lnTo>
                <a:lnTo>
                  <a:pt x="1851660" y="27432"/>
                </a:lnTo>
                <a:lnTo>
                  <a:pt x="1865033" y="27432"/>
                </a:lnTo>
                <a:lnTo>
                  <a:pt x="1865033" y="40805"/>
                </a:lnTo>
                <a:close/>
                <a:moveTo>
                  <a:pt x="2002193" y="41148"/>
                </a:moveTo>
                <a:lnTo>
                  <a:pt x="2015909" y="41148"/>
                </a:lnTo>
                <a:lnTo>
                  <a:pt x="2015909" y="27432"/>
                </a:lnTo>
                <a:lnTo>
                  <a:pt x="2029625" y="27432"/>
                </a:lnTo>
                <a:lnTo>
                  <a:pt x="2029625" y="13716"/>
                </a:lnTo>
                <a:lnTo>
                  <a:pt x="2015909" y="13716"/>
                </a:lnTo>
                <a:lnTo>
                  <a:pt x="2015909" y="0"/>
                </a:lnTo>
                <a:lnTo>
                  <a:pt x="2002193" y="0"/>
                </a:lnTo>
                <a:lnTo>
                  <a:pt x="2002193" y="13716"/>
                </a:lnTo>
                <a:lnTo>
                  <a:pt x="1988477" y="13716"/>
                </a:lnTo>
                <a:lnTo>
                  <a:pt x="1988477" y="27432"/>
                </a:lnTo>
                <a:lnTo>
                  <a:pt x="2002193" y="27432"/>
                </a:lnTo>
                <a:lnTo>
                  <a:pt x="2002193" y="41148"/>
                </a:lnTo>
                <a:close/>
                <a:moveTo>
                  <a:pt x="2344064" y="181394"/>
                </a:moveTo>
                <a:lnTo>
                  <a:pt x="2359838" y="181394"/>
                </a:lnTo>
                <a:lnTo>
                  <a:pt x="2359838" y="165621"/>
                </a:lnTo>
                <a:lnTo>
                  <a:pt x="2375611" y="165621"/>
                </a:lnTo>
                <a:lnTo>
                  <a:pt x="2375611" y="149847"/>
                </a:lnTo>
                <a:lnTo>
                  <a:pt x="2359838" y="149847"/>
                </a:lnTo>
                <a:lnTo>
                  <a:pt x="2359838" y="134074"/>
                </a:lnTo>
                <a:lnTo>
                  <a:pt x="2344064" y="134074"/>
                </a:lnTo>
                <a:lnTo>
                  <a:pt x="2344064" y="149847"/>
                </a:lnTo>
                <a:lnTo>
                  <a:pt x="2328291" y="149847"/>
                </a:lnTo>
                <a:lnTo>
                  <a:pt x="2328291" y="165621"/>
                </a:lnTo>
                <a:lnTo>
                  <a:pt x="2344064" y="165621"/>
                </a:lnTo>
                <a:lnTo>
                  <a:pt x="2344064" y="181394"/>
                </a:lnTo>
                <a:close/>
                <a:moveTo>
                  <a:pt x="1108253" y="459829"/>
                </a:moveTo>
                <a:lnTo>
                  <a:pt x="1126769" y="459829"/>
                </a:lnTo>
                <a:lnTo>
                  <a:pt x="1126769" y="441312"/>
                </a:lnTo>
                <a:lnTo>
                  <a:pt x="1145286" y="441312"/>
                </a:lnTo>
                <a:lnTo>
                  <a:pt x="1145286" y="422796"/>
                </a:lnTo>
                <a:lnTo>
                  <a:pt x="1126769" y="422796"/>
                </a:lnTo>
                <a:lnTo>
                  <a:pt x="1126769" y="404279"/>
                </a:lnTo>
                <a:lnTo>
                  <a:pt x="1108253" y="404279"/>
                </a:lnTo>
                <a:lnTo>
                  <a:pt x="1108253" y="422796"/>
                </a:lnTo>
                <a:lnTo>
                  <a:pt x="1089736" y="422796"/>
                </a:lnTo>
                <a:lnTo>
                  <a:pt x="1089736" y="441312"/>
                </a:lnTo>
                <a:lnTo>
                  <a:pt x="1108253" y="441312"/>
                </a:lnTo>
                <a:lnTo>
                  <a:pt x="1108253" y="459829"/>
                </a:lnTo>
                <a:close/>
                <a:moveTo>
                  <a:pt x="2414359" y="38748"/>
                </a:moveTo>
                <a:lnTo>
                  <a:pt x="2426704" y="38748"/>
                </a:lnTo>
                <a:lnTo>
                  <a:pt x="2426704" y="26746"/>
                </a:lnTo>
                <a:lnTo>
                  <a:pt x="2438705" y="26746"/>
                </a:lnTo>
                <a:lnTo>
                  <a:pt x="2438705" y="14402"/>
                </a:lnTo>
                <a:lnTo>
                  <a:pt x="2426704" y="14402"/>
                </a:lnTo>
                <a:lnTo>
                  <a:pt x="2426704" y="2400"/>
                </a:lnTo>
                <a:lnTo>
                  <a:pt x="2414359" y="2400"/>
                </a:lnTo>
                <a:lnTo>
                  <a:pt x="2414359" y="14402"/>
                </a:lnTo>
                <a:lnTo>
                  <a:pt x="2402357" y="14402"/>
                </a:lnTo>
                <a:lnTo>
                  <a:pt x="2402357" y="26746"/>
                </a:lnTo>
                <a:lnTo>
                  <a:pt x="2414359" y="26746"/>
                </a:lnTo>
                <a:lnTo>
                  <a:pt x="2414359" y="38748"/>
                </a:lnTo>
                <a:close/>
                <a:moveTo>
                  <a:pt x="2340979" y="465315"/>
                </a:moveTo>
                <a:lnTo>
                  <a:pt x="2362924" y="465315"/>
                </a:lnTo>
                <a:lnTo>
                  <a:pt x="2362924" y="443027"/>
                </a:lnTo>
                <a:lnTo>
                  <a:pt x="2385212" y="443027"/>
                </a:lnTo>
                <a:lnTo>
                  <a:pt x="2385212" y="421081"/>
                </a:lnTo>
                <a:lnTo>
                  <a:pt x="2362924" y="421081"/>
                </a:lnTo>
                <a:lnTo>
                  <a:pt x="2362924" y="398793"/>
                </a:lnTo>
                <a:lnTo>
                  <a:pt x="2340979" y="398793"/>
                </a:lnTo>
                <a:lnTo>
                  <a:pt x="2340979" y="421081"/>
                </a:lnTo>
                <a:lnTo>
                  <a:pt x="2318690" y="421081"/>
                </a:lnTo>
                <a:lnTo>
                  <a:pt x="2318690" y="443027"/>
                </a:lnTo>
                <a:lnTo>
                  <a:pt x="2340979" y="443027"/>
                </a:lnTo>
                <a:lnTo>
                  <a:pt x="2340979" y="465315"/>
                </a:lnTo>
                <a:close/>
                <a:moveTo>
                  <a:pt x="2203475" y="466344"/>
                </a:moveTo>
                <a:lnTo>
                  <a:pt x="2226107" y="466344"/>
                </a:lnTo>
                <a:lnTo>
                  <a:pt x="2226107" y="443370"/>
                </a:lnTo>
                <a:lnTo>
                  <a:pt x="2249081" y="443370"/>
                </a:lnTo>
                <a:lnTo>
                  <a:pt x="2249081" y="420738"/>
                </a:lnTo>
                <a:lnTo>
                  <a:pt x="2226107" y="420738"/>
                </a:lnTo>
                <a:lnTo>
                  <a:pt x="2226107" y="397764"/>
                </a:lnTo>
                <a:lnTo>
                  <a:pt x="2203475" y="397764"/>
                </a:lnTo>
                <a:lnTo>
                  <a:pt x="2203475" y="420738"/>
                </a:lnTo>
                <a:lnTo>
                  <a:pt x="2180501" y="420738"/>
                </a:lnTo>
                <a:lnTo>
                  <a:pt x="2180501" y="443370"/>
                </a:lnTo>
                <a:lnTo>
                  <a:pt x="2203475" y="443370"/>
                </a:lnTo>
                <a:lnTo>
                  <a:pt x="2203475" y="466344"/>
                </a:lnTo>
                <a:close/>
                <a:moveTo>
                  <a:pt x="2139353" y="40805"/>
                </a:moveTo>
                <a:lnTo>
                  <a:pt x="2153069" y="40805"/>
                </a:lnTo>
                <a:lnTo>
                  <a:pt x="2153069" y="27432"/>
                </a:lnTo>
                <a:lnTo>
                  <a:pt x="2166442" y="27432"/>
                </a:lnTo>
                <a:lnTo>
                  <a:pt x="2166442" y="13716"/>
                </a:lnTo>
                <a:lnTo>
                  <a:pt x="2153069" y="13716"/>
                </a:lnTo>
                <a:lnTo>
                  <a:pt x="2153069" y="343"/>
                </a:lnTo>
                <a:lnTo>
                  <a:pt x="2139353" y="343"/>
                </a:lnTo>
                <a:lnTo>
                  <a:pt x="2139353" y="13716"/>
                </a:lnTo>
                <a:lnTo>
                  <a:pt x="2125980" y="13716"/>
                </a:lnTo>
                <a:lnTo>
                  <a:pt x="2125980" y="27432"/>
                </a:lnTo>
                <a:lnTo>
                  <a:pt x="2139353" y="27432"/>
                </a:lnTo>
                <a:lnTo>
                  <a:pt x="2139353" y="40805"/>
                </a:lnTo>
                <a:close/>
                <a:moveTo>
                  <a:pt x="2206562" y="182423"/>
                </a:moveTo>
                <a:lnTo>
                  <a:pt x="2223021" y="182423"/>
                </a:lnTo>
                <a:lnTo>
                  <a:pt x="2223021" y="165964"/>
                </a:lnTo>
                <a:lnTo>
                  <a:pt x="2239480" y="165964"/>
                </a:lnTo>
                <a:lnTo>
                  <a:pt x="2239480" y="149504"/>
                </a:lnTo>
                <a:lnTo>
                  <a:pt x="2223021" y="149504"/>
                </a:lnTo>
                <a:lnTo>
                  <a:pt x="2223021" y="133045"/>
                </a:lnTo>
                <a:lnTo>
                  <a:pt x="2206562" y="133045"/>
                </a:lnTo>
                <a:lnTo>
                  <a:pt x="2206562" y="149504"/>
                </a:lnTo>
                <a:lnTo>
                  <a:pt x="2190103" y="149504"/>
                </a:lnTo>
                <a:lnTo>
                  <a:pt x="2190103" y="165964"/>
                </a:lnTo>
                <a:lnTo>
                  <a:pt x="2206562" y="165964"/>
                </a:lnTo>
                <a:lnTo>
                  <a:pt x="2206562" y="182423"/>
                </a:lnTo>
                <a:close/>
                <a:moveTo>
                  <a:pt x="2273770" y="324041"/>
                </a:moveTo>
                <a:lnTo>
                  <a:pt x="2292973" y="324041"/>
                </a:lnTo>
                <a:lnTo>
                  <a:pt x="2292973" y="304495"/>
                </a:lnTo>
                <a:lnTo>
                  <a:pt x="2312518" y="304495"/>
                </a:lnTo>
                <a:lnTo>
                  <a:pt x="2312518" y="285293"/>
                </a:lnTo>
                <a:lnTo>
                  <a:pt x="2292973" y="285293"/>
                </a:lnTo>
                <a:lnTo>
                  <a:pt x="2292973" y="265748"/>
                </a:lnTo>
                <a:lnTo>
                  <a:pt x="2273770" y="265748"/>
                </a:lnTo>
                <a:lnTo>
                  <a:pt x="2273770" y="285293"/>
                </a:lnTo>
                <a:lnTo>
                  <a:pt x="2254225" y="285293"/>
                </a:lnTo>
                <a:lnTo>
                  <a:pt x="2254225" y="304495"/>
                </a:lnTo>
                <a:lnTo>
                  <a:pt x="2273770" y="304495"/>
                </a:lnTo>
                <a:lnTo>
                  <a:pt x="2273770" y="324041"/>
                </a:lnTo>
                <a:close/>
                <a:moveTo>
                  <a:pt x="2276856" y="39776"/>
                </a:moveTo>
                <a:lnTo>
                  <a:pt x="2289886" y="39776"/>
                </a:lnTo>
                <a:lnTo>
                  <a:pt x="2289886" y="27089"/>
                </a:lnTo>
                <a:lnTo>
                  <a:pt x="2302574" y="27089"/>
                </a:lnTo>
                <a:lnTo>
                  <a:pt x="2302574" y="14059"/>
                </a:lnTo>
                <a:lnTo>
                  <a:pt x="2289886" y="14059"/>
                </a:lnTo>
                <a:lnTo>
                  <a:pt x="2289886" y="1372"/>
                </a:lnTo>
                <a:lnTo>
                  <a:pt x="2276856" y="1372"/>
                </a:lnTo>
                <a:lnTo>
                  <a:pt x="2276856" y="14059"/>
                </a:lnTo>
                <a:lnTo>
                  <a:pt x="2264169" y="14059"/>
                </a:lnTo>
                <a:lnTo>
                  <a:pt x="2264169" y="27089"/>
                </a:lnTo>
                <a:lnTo>
                  <a:pt x="2276856" y="27089"/>
                </a:lnTo>
                <a:lnTo>
                  <a:pt x="2276856" y="39776"/>
                </a:lnTo>
                <a:close/>
                <a:moveTo>
                  <a:pt x="2411273" y="323012"/>
                </a:moveTo>
                <a:lnTo>
                  <a:pt x="2429789" y="323012"/>
                </a:lnTo>
                <a:lnTo>
                  <a:pt x="2429789" y="304152"/>
                </a:lnTo>
                <a:lnTo>
                  <a:pt x="2448649" y="304152"/>
                </a:lnTo>
                <a:lnTo>
                  <a:pt x="2448649" y="285636"/>
                </a:lnTo>
                <a:lnTo>
                  <a:pt x="2429789" y="285636"/>
                </a:lnTo>
                <a:lnTo>
                  <a:pt x="2429789" y="266776"/>
                </a:lnTo>
                <a:lnTo>
                  <a:pt x="2411273" y="266776"/>
                </a:lnTo>
                <a:lnTo>
                  <a:pt x="2411273" y="285636"/>
                </a:lnTo>
                <a:lnTo>
                  <a:pt x="2392414" y="285636"/>
                </a:lnTo>
                <a:lnTo>
                  <a:pt x="2392414" y="304152"/>
                </a:lnTo>
                <a:lnTo>
                  <a:pt x="2411273" y="304152"/>
                </a:lnTo>
                <a:lnTo>
                  <a:pt x="2411273" y="323012"/>
                </a:lnTo>
                <a:close/>
                <a:moveTo>
                  <a:pt x="1314336" y="321297"/>
                </a:moveTo>
                <a:lnTo>
                  <a:pt x="1332166" y="321297"/>
                </a:lnTo>
                <a:lnTo>
                  <a:pt x="1332166" y="303809"/>
                </a:lnTo>
                <a:lnTo>
                  <a:pt x="1349654" y="303809"/>
                </a:lnTo>
                <a:lnTo>
                  <a:pt x="1349654" y="285979"/>
                </a:lnTo>
                <a:lnTo>
                  <a:pt x="1332166" y="285979"/>
                </a:lnTo>
                <a:lnTo>
                  <a:pt x="1332166" y="268491"/>
                </a:lnTo>
                <a:lnTo>
                  <a:pt x="1314336" y="268491"/>
                </a:lnTo>
                <a:lnTo>
                  <a:pt x="1314336" y="285979"/>
                </a:lnTo>
                <a:lnTo>
                  <a:pt x="1296848" y="285979"/>
                </a:lnTo>
                <a:lnTo>
                  <a:pt x="1296848" y="303809"/>
                </a:lnTo>
                <a:lnTo>
                  <a:pt x="1314336" y="303809"/>
                </a:lnTo>
                <a:lnTo>
                  <a:pt x="1314336" y="321297"/>
                </a:lnTo>
                <a:close/>
                <a:moveTo>
                  <a:pt x="1247813" y="178651"/>
                </a:moveTo>
                <a:lnTo>
                  <a:pt x="1261529" y="178651"/>
                </a:lnTo>
                <a:lnTo>
                  <a:pt x="1261529" y="164592"/>
                </a:lnTo>
                <a:lnTo>
                  <a:pt x="1275588" y="164592"/>
                </a:lnTo>
                <a:lnTo>
                  <a:pt x="1275588" y="150876"/>
                </a:lnTo>
                <a:lnTo>
                  <a:pt x="1261529" y="150876"/>
                </a:lnTo>
                <a:lnTo>
                  <a:pt x="1261529" y="136817"/>
                </a:lnTo>
                <a:lnTo>
                  <a:pt x="1247813" y="136817"/>
                </a:lnTo>
                <a:lnTo>
                  <a:pt x="1247813" y="150876"/>
                </a:lnTo>
                <a:lnTo>
                  <a:pt x="1233754" y="150876"/>
                </a:lnTo>
                <a:lnTo>
                  <a:pt x="1233754" y="164592"/>
                </a:lnTo>
                <a:lnTo>
                  <a:pt x="1247813" y="164592"/>
                </a:lnTo>
                <a:lnTo>
                  <a:pt x="1247813" y="178651"/>
                </a:lnTo>
                <a:close/>
                <a:moveTo>
                  <a:pt x="1311592" y="604190"/>
                </a:moveTo>
                <a:lnTo>
                  <a:pt x="1334910" y="604190"/>
                </a:lnTo>
                <a:lnTo>
                  <a:pt x="1334910" y="580873"/>
                </a:lnTo>
                <a:lnTo>
                  <a:pt x="1358227" y="580873"/>
                </a:lnTo>
                <a:lnTo>
                  <a:pt x="1358227" y="557555"/>
                </a:lnTo>
                <a:lnTo>
                  <a:pt x="1334910" y="557555"/>
                </a:lnTo>
                <a:lnTo>
                  <a:pt x="1334910" y="534238"/>
                </a:lnTo>
                <a:lnTo>
                  <a:pt x="1311592" y="534238"/>
                </a:lnTo>
                <a:lnTo>
                  <a:pt x="1311592" y="557555"/>
                </a:lnTo>
                <a:lnTo>
                  <a:pt x="1288275" y="557555"/>
                </a:lnTo>
                <a:lnTo>
                  <a:pt x="1288275" y="580873"/>
                </a:lnTo>
                <a:lnTo>
                  <a:pt x="1311592" y="580873"/>
                </a:lnTo>
                <a:lnTo>
                  <a:pt x="1311592" y="604190"/>
                </a:lnTo>
                <a:close/>
                <a:moveTo>
                  <a:pt x="1381201" y="463944"/>
                </a:moveTo>
                <a:lnTo>
                  <a:pt x="1402461" y="463944"/>
                </a:lnTo>
                <a:lnTo>
                  <a:pt x="1402461" y="442684"/>
                </a:lnTo>
                <a:lnTo>
                  <a:pt x="1423721" y="442684"/>
                </a:lnTo>
                <a:lnTo>
                  <a:pt x="1423721" y="421424"/>
                </a:lnTo>
                <a:lnTo>
                  <a:pt x="1402461" y="421424"/>
                </a:lnTo>
                <a:lnTo>
                  <a:pt x="1402461" y="400164"/>
                </a:lnTo>
                <a:lnTo>
                  <a:pt x="1381201" y="400164"/>
                </a:lnTo>
                <a:lnTo>
                  <a:pt x="1381201" y="421424"/>
                </a:lnTo>
                <a:lnTo>
                  <a:pt x="1359941" y="421424"/>
                </a:lnTo>
                <a:lnTo>
                  <a:pt x="1359941" y="442684"/>
                </a:lnTo>
                <a:lnTo>
                  <a:pt x="1381201" y="442684"/>
                </a:lnTo>
                <a:lnTo>
                  <a:pt x="1381201" y="463944"/>
                </a:lnTo>
                <a:close/>
                <a:moveTo>
                  <a:pt x="1244727" y="461886"/>
                </a:moveTo>
                <a:lnTo>
                  <a:pt x="1264615" y="461886"/>
                </a:lnTo>
                <a:lnTo>
                  <a:pt x="1264615" y="441998"/>
                </a:lnTo>
                <a:lnTo>
                  <a:pt x="1284503" y="441998"/>
                </a:lnTo>
                <a:lnTo>
                  <a:pt x="1284503" y="422110"/>
                </a:lnTo>
                <a:lnTo>
                  <a:pt x="1264615" y="422110"/>
                </a:lnTo>
                <a:lnTo>
                  <a:pt x="1264615" y="402222"/>
                </a:lnTo>
                <a:lnTo>
                  <a:pt x="1244727" y="402222"/>
                </a:lnTo>
                <a:lnTo>
                  <a:pt x="1244727" y="422110"/>
                </a:lnTo>
                <a:lnTo>
                  <a:pt x="1224839" y="422110"/>
                </a:lnTo>
                <a:lnTo>
                  <a:pt x="1224839" y="441998"/>
                </a:lnTo>
                <a:lnTo>
                  <a:pt x="1244727" y="441998"/>
                </a:lnTo>
                <a:lnTo>
                  <a:pt x="1244727" y="461886"/>
                </a:lnTo>
                <a:close/>
                <a:moveTo>
                  <a:pt x="1384287" y="180365"/>
                </a:moveTo>
                <a:lnTo>
                  <a:pt x="1399375" y="180365"/>
                </a:lnTo>
                <a:lnTo>
                  <a:pt x="1399375" y="165278"/>
                </a:lnTo>
                <a:lnTo>
                  <a:pt x="1414462" y="165278"/>
                </a:lnTo>
                <a:lnTo>
                  <a:pt x="1414462" y="150190"/>
                </a:lnTo>
                <a:lnTo>
                  <a:pt x="1399375" y="150190"/>
                </a:lnTo>
                <a:lnTo>
                  <a:pt x="1399375" y="135103"/>
                </a:lnTo>
                <a:lnTo>
                  <a:pt x="1384287" y="135103"/>
                </a:lnTo>
                <a:lnTo>
                  <a:pt x="1384287" y="150190"/>
                </a:lnTo>
                <a:lnTo>
                  <a:pt x="1369200" y="150190"/>
                </a:lnTo>
                <a:lnTo>
                  <a:pt x="1369200" y="165278"/>
                </a:lnTo>
                <a:lnTo>
                  <a:pt x="1384287" y="165278"/>
                </a:lnTo>
                <a:lnTo>
                  <a:pt x="1384287" y="180365"/>
                </a:lnTo>
                <a:close/>
                <a:moveTo>
                  <a:pt x="1111339" y="176594"/>
                </a:moveTo>
                <a:lnTo>
                  <a:pt x="1123683" y="176594"/>
                </a:lnTo>
                <a:lnTo>
                  <a:pt x="1123683" y="163906"/>
                </a:lnTo>
                <a:lnTo>
                  <a:pt x="1136371" y="163906"/>
                </a:lnTo>
                <a:lnTo>
                  <a:pt x="1136371" y="151562"/>
                </a:lnTo>
                <a:lnTo>
                  <a:pt x="1123683" y="151562"/>
                </a:lnTo>
                <a:lnTo>
                  <a:pt x="1123683" y="138875"/>
                </a:lnTo>
                <a:lnTo>
                  <a:pt x="1111339" y="138875"/>
                </a:lnTo>
                <a:lnTo>
                  <a:pt x="1111339" y="151562"/>
                </a:lnTo>
                <a:lnTo>
                  <a:pt x="1098652" y="151562"/>
                </a:lnTo>
                <a:lnTo>
                  <a:pt x="1098652" y="163906"/>
                </a:lnTo>
                <a:lnTo>
                  <a:pt x="1111339" y="163906"/>
                </a:lnTo>
                <a:lnTo>
                  <a:pt x="1111339" y="176594"/>
                </a:lnTo>
                <a:close/>
                <a:moveTo>
                  <a:pt x="1175118" y="602475"/>
                </a:moveTo>
                <a:lnTo>
                  <a:pt x="1197064" y="602475"/>
                </a:lnTo>
                <a:lnTo>
                  <a:pt x="1197064" y="580187"/>
                </a:lnTo>
                <a:lnTo>
                  <a:pt x="1219352" y="580187"/>
                </a:lnTo>
                <a:lnTo>
                  <a:pt x="1219352" y="558241"/>
                </a:lnTo>
                <a:lnTo>
                  <a:pt x="1197064" y="558241"/>
                </a:lnTo>
                <a:lnTo>
                  <a:pt x="1197064" y="535953"/>
                </a:lnTo>
                <a:lnTo>
                  <a:pt x="1175118" y="535953"/>
                </a:lnTo>
                <a:lnTo>
                  <a:pt x="1175118" y="558241"/>
                </a:lnTo>
                <a:lnTo>
                  <a:pt x="1152830" y="558241"/>
                </a:lnTo>
                <a:lnTo>
                  <a:pt x="1152830" y="580187"/>
                </a:lnTo>
                <a:lnTo>
                  <a:pt x="1175118" y="580187"/>
                </a:lnTo>
                <a:lnTo>
                  <a:pt x="1175118" y="602475"/>
                </a:lnTo>
                <a:close/>
                <a:moveTo>
                  <a:pt x="1177861" y="319240"/>
                </a:moveTo>
                <a:lnTo>
                  <a:pt x="1194321" y="319240"/>
                </a:lnTo>
                <a:lnTo>
                  <a:pt x="1194321" y="303124"/>
                </a:lnTo>
                <a:lnTo>
                  <a:pt x="1210437" y="303124"/>
                </a:lnTo>
                <a:lnTo>
                  <a:pt x="1210437" y="286664"/>
                </a:lnTo>
                <a:lnTo>
                  <a:pt x="1194321" y="286664"/>
                </a:lnTo>
                <a:lnTo>
                  <a:pt x="1194321" y="270548"/>
                </a:lnTo>
                <a:lnTo>
                  <a:pt x="1177861" y="270548"/>
                </a:lnTo>
                <a:lnTo>
                  <a:pt x="1177861" y="286664"/>
                </a:lnTo>
                <a:lnTo>
                  <a:pt x="1161745" y="286664"/>
                </a:lnTo>
                <a:lnTo>
                  <a:pt x="1161745" y="303124"/>
                </a:lnTo>
                <a:lnTo>
                  <a:pt x="1177861" y="303124"/>
                </a:lnTo>
                <a:lnTo>
                  <a:pt x="1177861" y="319240"/>
                </a:lnTo>
                <a:close/>
                <a:moveTo>
                  <a:pt x="1657921" y="182423"/>
                </a:moveTo>
                <a:lnTo>
                  <a:pt x="1674381" y="182423"/>
                </a:lnTo>
                <a:lnTo>
                  <a:pt x="1674381" y="165964"/>
                </a:lnTo>
                <a:lnTo>
                  <a:pt x="1690840" y="165964"/>
                </a:lnTo>
                <a:lnTo>
                  <a:pt x="1690840" y="149504"/>
                </a:lnTo>
                <a:lnTo>
                  <a:pt x="1674381" y="149504"/>
                </a:lnTo>
                <a:lnTo>
                  <a:pt x="1674381" y="133045"/>
                </a:lnTo>
                <a:lnTo>
                  <a:pt x="1657921" y="133045"/>
                </a:lnTo>
                <a:lnTo>
                  <a:pt x="1657921" y="149504"/>
                </a:lnTo>
                <a:lnTo>
                  <a:pt x="1641462" y="149504"/>
                </a:lnTo>
                <a:lnTo>
                  <a:pt x="1641462" y="165964"/>
                </a:lnTo>
                <a:lnTo>
                  <a:pt x="1657921" y="165964"/>
                </a:lnTo>
                <a:lnTo>
                  <a:pt x="1657921" y="182423"/>
                </a:lnTo>
                <a:close/>
                <a:moveTo>
                  <a:pt x="1727873" y="40805"/>
                </a:moveTo>
                <a:lnTo>
                  <a:pt x="1741589" y="40805"/>
                </a:lnTo>
                <a:lnTo>
                  <a:pt x="1741589" y="27432"/>
                </a:lnTo>
                <a:lnTo>
                  <a:pt x="1754962" y="27432"/>
                </a:lnTo>
                <a:lnTo>
                  <a:pt x="1754962" y="13716"/>
                </a:lnTo>
                <a:lnTo>
                  <a:pt x="1741589" y="13716"/>
                </a:lnTo>
                <a:lnTo>
                  <a:pt x="1741589" y="343"/>
                </a:lnTo>
                <a:lnTo>
                  <a:pt x="1727873" y="343"/>
                </a:lnTo>
                <a:lnTo>
                  <a:pt x="1727873" y="13716"/>
                </a:lnTo>
                <a:lnTo>
                  <a:pt x="1714500" y="13716"/>
                </a:lnTo>
                <a:lnTo>
                  <a:pt x="1714500" y="27432"/>
                </a:lnTo>
                <a:lnTo>
                  <a:pt x="1727873" y="27432"/>
                </a:lnTo>
                <a:lnTo>
                  <a:pt x="1727873" y="40805"/>
                </a:lnTo>
                <a:close/>
                <a:moveTo>
                  <a:pt x="1654835" y="466001"/>
                </a:moveTo>
                <a:lnTo>
                  <a:pt x="1677467" y="466001"/>
                </a:lnTo>
                <a:lnTo>
                  <a:pt x="1677467" y="443370"/>
                </a:lnTo>
                <a:lnTo>
                  <a:pt x="1700098" y="443370"/>
                </a:lnTo>
                <a:lnTo>
                  <a:pt x="1700098" y="420738"/>
                </a:lnTo>
                <a:lnTo>
                  <a:pt x="1677467" y="420738"/>
                </a:lnTo>
                <a:lnTo>
                  <a:pt x="1677467" y="398107"/>
                </a:lnTo>
                <a:lnTo>
                  <a:pt x="1654835" y="398107"/>
                </a:lnTo>
                <a:lnTo>
                  <a:pt x="1654835" y="420738"/>
                </a:lnTo>
                <a:lnTo>
                  <a:pt x="1632204" y="420738"/>
                </a:lnTo>
                <a:lnTo>
                  <a:pt x="1632204" y="443370"/>
                </a:lnTo>
                <a:lnTo>
                  <a:pt x="1654835" y="443370"/>
                </a:lnTo>
                <a:lnTo>
                  <a:pt x="1654835" y="466001"/>
                </a:lnTo>
                <a:close/>
                <a:moveTo>
                  <a:pt x="1724787" y="325069"/>
                </a:moveTo>
                <a:lnTo>
                  <a:pt x="1744675" y="325069"/>
                </a:lnTo>
                <a:lnTo>
                  <a:pt x="1744675" y="304838"/>
                </a:lnTo>
                <a:lnTo>
                  <a:pt x="1764906" y="304838"/>
                </a:lnTo>
                <a:lnTo>
                  <a:pt x="1764906" y="284950"/>
                </a:lnTo>
                <a:lnTo>
                  <a:pt x="1744675" y="284950"/>
                </a:lnTo>
                <a:lnTo>
                  <a:pt x="1744675" y="264719"/>
                </a:lnTo>
                <a:lnTo>
                  <a:pt x="1724787" y="264719"/>
                </a:lnTo>
                <a:lnTo>
                  <a:pt x="1724787" y="284950"/>
                </a:lnTo>
                <a:lnTo>
                  <a:pt x="1704556" y="284950"/>
                </a:lnTo>
                <a:lnTo>
                  <a:pt x="1704556" y="304838"/>
                </a:lnTo>
                <a:lnTo>
                  <a:pt x="1724787" y="304838"/>
                </a:lnTo>
                <a:lnTo>
                  <a:pt x="1724787" y="325069"/>
                </a:lnTo>
                <a:close/>
                <a:moveTo>
                  <a:pt x="1591056" y="39776"/>
                </a:moveTo>
                <a:lnTo>
                  <a:pt x="1604086" y="39776"/>
                </a:lnTo>
                <a:lnTo>
                  <a:pt x="1604086" y="27089"/>
                </a:lnTo>
                <a:lnTo>
                  <a:pt x="1616773" y="27089"/>
                </a:lnTo>
                <a:lnTo>
                  <a:pt x="1616773" y="14059"/>
                </a:lnTo>
                <a:lnTo>
                  <a:pt x="1604086" y="14059"/>
                </a:lnTo>
                <a:lnTo>
                  <a:pt x="1604086" y="1372"/>
                </a:lnTo>
                <a:lnTo>
                  <a:pt x="1591056" y="1372"/>
                </a:lnTo>
                <a:lnTo>
                  <a:pt x="1591056" y="14059"/>
                </a:lnTo>
                <a:lnTo>
                  <a:pt x="1578369" y="14059"/>
                </a:lnTo>
                <a:lnTo>
                  <a:pt x="1578369" y="27089"/>
                </a:lnTo>
                <a:lnTo>
                  <a:pt x="1591056" y="27089"/>
                </a:lnTo>
                <a:lnTo>
                  <a:pt x="1591056" y="39776"/>
                </a:lnTo>
                <a:close/>
                <a:moveTo>
                  <a:pt x="1454239" y="39091"/>
                </a:moveTo>
                <a:lnTo>
                  <a:pt x="1466583" y="39091"/>
                </a:lnTo>
                <a:lnTo>
                  <a:pt x="1466583" y="26746"/>
                </a:lnTo>
                <a:lnTo>
                  <a:pt x="1478928" y="26746"/>
                </a:lnTo>
                <a:lnTo>
                  <a:pt x="1478928" y="14402"/>
                </a:lnTo>
                <a:lnTo>
                  <a:pt x="1466583" y="14402"/>
                </a:lnTo>
                <a:lnTo>
                  <a:pt x="1466583" y="2057"/>
                </a:lnTo>
                <a:lnTo>
                  <a:pt x="1454239" y="2057"/>
                </a:lnTo>
                <a:lnTo>
                  <a:pt x="1454239" y="14402"/>
                </a:lnTo>
                <a:lnTo>
                  <a:pt x="1441894" y="14402"/>
                </a:lnTo>
                <a:lnTo>
                  <a:pt x="1441894" y="26746"/>
                </a:lnTo>
                <a:lnTo>
                  <a:pt x="1454239" y="26746"/>
                </a:lnTo>
                <a:lnTo>
                  <a:pt x="1454239" y="39091"/>
                </a:lnTo>
                <a:close/>
                <a:moveTo>
                  <a:pt x="1518018" y="464972"/>
                </a:moveTo>
                <a:lnTo>
                  <a:pt x="1539964" y="464972"/>
                </a:lnTo>
                <a:lnTo>
                  <a:pt x="1539964" y="443027"/>
                </a:lnTo>
                <a:lnTo>
                  <a:pt x="1561909" y="443027"/>
                </a:lnTo>
                <a:lnTo>
                  <a:pt x="1561909" y="421081"/>
                </a:lnTo>
                <a:lnTo>
                  <a:pt x="1539964" y="421081"/>
                </a:lnTo>
                <a:lnTo>
                  <a:pt x="1539964" y="399136"/>
                </a:lnTo>
                <a:lnTo>
                  <a:pt x="1518018" y="399136"/>
                </a:lnTo>
                <a:lnTo>
                  <a:pt x="1518018" y="421081"/>
                </a:lnTo>
                <a:lnTo>
                  <a:pt x="1496073" y="421081"/>
                </a:lnTo>
                <a:lnTo>
                  <a:pt x="1496073" y="443027"/>
                </a:lnTo>
                <a:lnTo>
                  <a:pt x="1518018" y="443027"/>
                </a:lnTo>
                <a:lnTo>
                  <a:pt x="1518018" y="464972"/>
                </a:lnTo>
                <a:close/>
                <a:moveTo>
                  <a:pt x="1451153" y="323012"/>
                </a:moveTo>
                <a:lnTo>
                  <a:pt x="1469669" y="323012"/>
                </a:lnTo>
                <a:lnTo>
                  <a:pt x="1469669" y="304152"/>
                </a:lnTo>
                <a:lnTo>
                  <a:pt x="1488529" y="304152"/>
                </a:lnTo>
                <a:lnTo>
                  <a:pt x="1488529" y="285636"/>
                </a:lnTo>
                <a:lnTo>
                  <a:pt x="1469669" y="285636"/>
                </a:lnTo>
                <a:lnTo>
                  <a:pt x="1469669" y="266776"/>
                </a:lnTo>
                <a:lnTo>
                  <a:pt x="1451153" y="266776"/>
                </a:lnTo>
                <a:lnTo>
                  <a:pt x="1451153" y="285636"/>
                </a:lnTo>
                <a:lnTo>
                  <a:pt x="1432293" y="285636"/>
                </a:lnTo>
                <a:lnTo>
                  <a:pt x="1432293" y="304152"/>
                </a:lnTo>
                <a:lnTo>
                  <a:pt x="1451153" y="304152"/>
                </a:lnTo>
                <a:lnTo>
                  <a:pt x="1451153" y="323012"/>
                </a:lnTo>
                <a:close/>
                <a:moveTo>
                  <a:pt x="1587970" y="324041"/>
                </a:moveTo>
                <a:lnTo>
                  <a:pt x="1607172" y="324041"/>
                </a:lnTo>
                <a:lnTo>
                  <a:pt x="1607172" y="304495"/>
                </a:lnTo>
                <a:lnTo>
                  <a:pt x="1626718" y="304495"/>
                </a:lnTo>
                <a:lnTo>
                  <a:pt x="1626718" y="285293"/>
                </a:lnTo>
                <a:lnTo>
                  <a:pt x="1607172" y="285293"/>
                </a:lnTo>
                <a:lnTo>
                  <a:pt x="1607172" y="265748"/>
                </a:lnTo>
                <a:lnTo>
                  <a:pt x="1587970" y="265748"/>
                </a:lnTo>
                <a:lnTo>
                  <a:pt x="1587970" y="285293"/>
                </a:lnTo>
                <a:lnTo>
                  <a:pt x="1568425" y="285293"/>
                </a:lnTo>
                <a:lnTo>
                  <a:pt x="1568425" y="304495"/>
                </a:lnTo>
                <a:lnTo>
                  <a:pt x="1587970" y="304495"/>
                </a:lnTo>
                <a:lnTo>
                  <a:pt x="1587970" y="324041"/>
                </a:lnTo>
                <a:close/>
                <a:moveTo>
                  <a:pt x="1521104" y="181394"/>
                </a:moveTo>
                <a:lnTo>
                  <a:pt x="1536878" y="181394"/>
                </a:lnTo>
                <a:lnTo>
                  <a:pt x="1536878" y="165621"/>
                </a:lnTo>
                <a:lnTo>
                  <a:pt x="1552651" y="165621"/>
                </a:lnTo>
                <a:lnTo>
                  <a:pt x="1552651" y="149847"/>
                </a:lnTo>
                <a:lnTo>
                  <a:pt x="1536878" y="149847"/>
                </a:lnTo>
                <a:lnTo>
                  <a:pt x="1536878" y="134074"/>
                </a:lnTo>
                <a:lnTo>
                  <a:pt x="1521104" y="134074"/>
                </a:lnTo>
                <a:lnTo>
                  <a:pt x="1521104" y="149847"/>
                </a:lnTo>
                <a:lnTo>
                  <a:pt x="1505331" y="149847"/>
                </a:lnTo>
                <a:lnTo>
                  <a:pt x="1505331" y="165621"/>
                </a:lnTo>
                <a:lnTo>
                  <a:pt x="1521104" y="165621"/>
                </a:lnTo>
                <a:lnTo>
                  <a:pt x="1521104" y="181394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15080"/>
                </a:schemeClr>
              </a:gs>
              <a:gs pos="100000">
                <a:schemeClr val="accent3">
                  <a:alpha val="1508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" name="Google Shape;55;p7"/>
          <p:cNvSpPr/>
          <p:nvPr/>
        </p:nvSpPr>
        <p:spPr>
          <a:xfrm>
            <a:off x="6724812" y="-1869092"/>
            <a:ext cx="3947121" cy="3881628"/>
          </a:xfrm>
          <a:custGeom>
            <a:avLst/>
            <a:gdLst/>
            <a:ahLst/>
            <a:cxnLst/>
            <a:rect l="l" t="t" r="r" b="b"/>
            <a:pathLst>
              <a:path w="3947121" h="3881628" extrusionOk="0">
                <a:moveTo>
                  <a:pt x="1064704" y="2536431"/>
                </a:moveTo>
                <a:lnTo>
                  <a:pt x="1064704" y="2505227"/>
                </a:lnTo>
                <a:lnTo>
                  <a:pt x="1095908" y="2505227"/>
                </a:lnTo>
                <a:lnTo>
                  <a:pt x="1095908" y="2473681"/>
                </a:lnTo>
                <a:lnTo>
                  <a:pt x="1064704" y="2473681"/>
                </a:lnTo>
                <a:lnTo>
                  <a:pt x="1064704" y="2442477"/>
                </a:lnTo>
                <a:lnTo>
                  <a:pt x="1033158" y="2442477"/>
                </a:lnTo>
                <a:lnTo>
                  <a:pt x="1033158" y="2473681"/>
                </a:lnTo>
                <a:lnTo>
                  <a:pt x="1001954" y="2473681"/>
                </a:lnTo>
                <a:lnTo>
                  <a:pt x="1001954" y="2505227"/>
                </a:lnTo>
                <a:lnTo>
                  <a:pt x="1033158" y="2505227"/>
                </a:lnTo>
                <a:lnTo>
                  <a:pt x="1033158" y="2536431"/>
                </a:lnTo>
                <a:lnTo>
                  <a:pt x="1064704" y="2536431"/>
                </a:lnTo>
                <a:close/>
                <a:moveTo>
                  <a:pt x="1202207" y="2537803"/>
                </a:moveTo>
                <a:lnTo>
                  <a:pt x="1202207" y="2505570"/>
                </a:lnTo>
                <a:lnTo>
                  <a:pt x="1234440" y="2505570"/>
                </a:lnTo>
                <a:lnTo>
                  <a:pt x="1234440" y="2473338"/>
                </a:lnTo>
                <a:lnTo>
                  <a:pt x="1202207" y="2473338"/>
                </a:lnTo>
                <a:lnTo>
                  <a:pt x="1202207" y="2441105"/>
                </a:lnTo>
                <a:lnTo>
                  <a:pt x="1169975" y="2441105"/>
                </a:lnTo>
                <a:lnTo>
                  <a:pt x="1169975" y="2473338"/>
                </a:lnTo>
                <a:lnTo>
                  <a:pt x="1137742" y="2473338"/>
                </a:lnTo>
                <a:lnTo>
                  <a:pt x="1137742" y="2505570"/>
                </a:lnTo>
                <a:lnTo>
                  <a:pt x="1169975" y="2505570"/>
                </a:lnTo>
                <a:lnTo>
                  <a:pt x="1169975" y="2537803"/>
                </a:lnTo>
                <a:lnTo>
                  <a:pt x="1202207" y="2537803"/>
                </a:lnTo>
                <a:close/>
                <a:moveTo>
                  <a:pt x="1270787" y="2674963"/>
                </a:moveTo>
                <a:lnTo>
                  <a:pt x="1270787" y="2642730"/>
                </a:lnTo>
                <a:lnTo>
                  <a:pt x="1303020" y="2642730"/>
                </a:lnTo>
                <a:lnTo>
                  <a:pt x="1303020" y="2610498"/>
                </a:lnTo>
                <a:lnTo>
                  <a:pt x="1270787" y="2610498"/>
                </a:lnTo>
                <a:lnTo>
                  <a:pt x="1270787" y="2578265"/>
                </a:lnTo>
                <a:lnTo>
                  <a:pt x="1238555" y="2578265"/>
                </a:lnTo>
                <a:lnTo>
                  <a:pt x="1238555" y="2610498"/>
                </a:lnTo>
                <a:lnTo>
                  <a:pt x="1206322" y="2610498"/>
                </a:lnTo>
                <a:lnTo>
                  <a:pt x="1206322" y="2642730"/>
                </a:lnTo>
                <a:lnTo>
                  <a:pt x="1238555" y="2642730"/>
                </a:lnTo>
                <a:lnTo>
                  <a:pt x="1238555" y="2674963"/>
                </a:lnTo>
                <a:lnTo>
                  <a:pt x="1270787" y="2674963"/>
                </a:lnTo>
                <a:close/>
                <a:moveTo>
                  <a:pt x="1133627" y="2400643"/>
                </a:moveTo>
                <a:lnTo>
                  <a:pt x="1133627" y="2368410"/>
                </a:lnTo>
                <a:lnTo>
                  <a:pt x="1165860" y="2368410"/>
                </a:lnTo>
                <a:lnTo>
                  <a:pt x="1165860" y="2336178"/>
                </a:lnTo>
                <a:lnTo>
                  <a:pt x="1133627" y="2336178"/>
                </a:lnTo>
                <a:lnTo>
                  <a:pt x="1133627" y="2303945"/>
                </a:lnTo>
                <a:lnTo>
                  <a:pt x="1101395" y="2303945"/>
                </a:lnTo>
                <a:lnTo>
                  <a:pt x="1101395" y="2336178"/>
                </a:lnTo>
                <a:lnTo>
                  <a:pt x="1069162" y="2336178"/>
                </a:lnTo>
                <a:lnTo>
                  <a:pt x="1069162" y="2368410"/>
                </a:lnTo>
                <a:lnTo>
                  <a:pt x="1101395" y="2368410"/>
                </a:lnTo>
                <a:lnTo>
                  <a:pt x="1101395" y="2400643"/>
                </a:lnTo>
                <a:lnTo>
                  <a:pt x="1133627" y="2400643"/>
                </a:lnTo>
                <a:close/>
                <a:moveTo>
                  <a:pt x="996124" y="2399271"/>
                </a:moveTo>
                <a:lnTo>
                  <a:pt x="996124" y="2368067"/>
                </a:lnTo>
                <a:lnTo>
                  <a:pt x="1027328" y="2368067"/>
                </a:lnTo>
                <a:lnTo>
                  <a:pt x="1027328" y="2336521"/>
                </a:lnTo>
                <a:lnTo>
                  <a:pt x="996124" y="2336521"/>
                </a:lnTo>
                <a:lnTo>
                  <a:pt x="996124" y="2305317"/>
                </a:lnTo>
                <a:lnTo>
                  <a:pt x="964578" y="2305317"/>
                </a:lnTo>
                <a:lnTo>
                  <a:pt x="964578" y="2336521"/>
                </a:lnTo>
                <a:lnTo>
                  <a:pt x="933374" y="2336521"/>
                </a:lnTo>
                <a:lnTo>
                  <a:pt x="933374" y="2368067"/>
                </a:lnTo>
                <a:lnTo>
                  <a:pt x="964578" y="2368067"/>
                </a:lnTo>
                <a:lnTo>
                  <a:pt x="964578" y="2399271"/>
                </a:lnTo>
                <a:lnTo>
                  <a:pt x="996124" y="2399271"/>
                </a:lnTo>
                <a:close/>
                <a:moveTo>
                  <a:pt x="651167" y="1981962"/>
                </a:moveTo>
                <a:lnTo>
                  <a:pt x="651167" y="1954530"/>
                </a:lnTo>
                <a:lnTo>
                  <a:pt x="678599" y="1954530"/>
                </a:lnTo>
                <a:lnTo>
                  <a:pt x="678599" y="1927098"/>
                </a:lnTo>
                <a:lnTo>
                  <a:pt x="651167" y="1927098"/>
                </a:lnTo>
                <a:lnTo>
                  <a:pt x="651167" y="1899666"/>
                </a:lnTo>
                <a:lnTo>
                  <a:pt x="623735" y="1899666"/>
                </a:lnTo>
                <a:lnTo>
                  <a:pt x="623735" y="1927098"/>
                </a:lnTo>
                <a:lnTo>
                  <a:pt x="596303" y="1927098"/>
                </a:lnTo>
                <a:lnTo>
                  <a:pt x="596303" y="1954530"/>
                </a:lnTo>
                <a:lnTo>
                  <a:pt x="623735" y="1954530"/>
                </a:lnTo>
                <a:lnTo>
                  <a:pt x="623735" y="1981962"/>
                </a:lnTo>
                <a:lnTo>
                  <a:pt x="651167" y="1981962"/>
                </a:lnTo>
                <a:close/>
                <a:moveTo>
                  <a:pt x="720090" y="2120494"/>
                </a:moveTo>
                <a:lnTo>
                  <a:pt x="720090" y="2092033"/>
                </a:lnTo>
                <a:lnTo>
                  <a:pt x="748551" y="2092033"/>
                </a:lnTo>
                <a:lnTo>
                  <a:pt x="748551" y="2063915"/>
                </a:lnTo>
                <a:lnTo>
                  <a:pt x="720090" y="2063915"/>
                </a:lnTo>
                <a:lnTo>
                  <a:pt x="720090" y="2035454"/>
                </a:lnTo>
                <a:lnTo>
                  <a:pt x="691972" y="2035454"/>
                </a:lnTo>
                <a:lnTo>
                  <a:pt x="691972" y="2063915"/>
                </a:lnTo>
                <a:lnTo>
                  <a:pt x="663511" y="2063915"/>
                </a:lnTo>
                <a:lnTo>
                  <a:pt x="663511" y="2092033"/>
                </a:lnTo>
                <a:lnTo>
                  <a:pt x="691972" y="2092033"/>
                </a:lnTo>
                <a:lnTo>
                  <a:pt x="691972" y="2120494"/>
                </a:lnTo>
                <a:lnTo>
                  <a:pt x="720090" y="2120494"/>
                </a:lnTo>
                <a:close/>
                <a:moveTo>
                  <a:pt x="858279" y="2123580"/>
                </a:moveTo>
                <a:lnTo>
                  <a:pt x="858279" y="2093062"/>
                </a:lnTo>
                <a:lnTo>
                  <a:pt x="888797" y="2093062"/>
                </a:lnTo>
                <a:lnTo>
                  <a:pt x="888797" y="2062886"/>
                </a:lnTo>
                <a:lnTo>
                  <a:pt x="858279" y="2062886"/>
                </a:lnTo>
                <a:lnTo>
                  <a:pt x="858279" y="2032368"/>
                </a:lnTo>
                <a:lnTo>
                  <a:pt x="828103" y="2032368"/>
                </a:lnTo>
                <a:lnTo>
                  <a:pt x="828103" y="2062886"/>
                </a:lnTo>
                <a:lnTo>
                  <a:pt x="797585" y="2062886"/>
                </a:lnTo>
                <a:lnTo>
                  <a:pt x="797585" y="2093062"/>
                </a:lnTo>
                <a:lnTo>
                  <a:pt x="828103" y="2093062"/>
                </a:lnTo>
                <a:lnTo>
                  <a:pt x="828103" y="2123580"/>
                </a:lnTo>
                <a:lnTo>
                  <a:pt x="858279" y="2123580"/>
                </a:lnTo>
                <a:close/>
                <a:moveTo>
                  <a:pt x="927202" y="2261768"/>
                </a:moveTo>
                <a:lnTo>
                  <a:pt x="927202" y="2230565"/>
                </a:lnTo>
                <a:lnTo>
                  <a:pt x="958405" y="2230565"/>
                </a:lnTo>
                <a:lnTo>
                  <a:pt x="958405" y="2199704"/>
                </a:lnTo>
                <a:lnTo>
                  <a:pt x="927202" y="2199704"/>
                </a:lnTo>
                <a:lnTo>
                  <a:pt x="927202" y="2168500"/>
                </a:lnTo>
                <a:lnTo>
                  <a:pt x="896341" y="2168500"/>
                </a:lnTo>
                <a:lnTo>
                  <a:pt x="896341" y="2199704"/>
                </a:lnTo>
                <a:lnTo>
                  <a:pt x="865137" y="2199704"/>
                </a:lnTo>
                <a:lnTo>
                  <a:pt x="865137" y="2230565"/>
                </a:lnTo>
                <a:lnTo>
                  <a:pt x="896341" y="2230565"/>
                </a:lnTo>
                <a:lnTo>
                  <a:pt x="896341" y="2261768"/>
                </a:lnTo>
                <a:lnTo>
                  <a:pt x="927202" y="2261768"/>
                </a:lnTo>
                <a:close/>
                <a:moveTo>
                  <a:pt x="789356" y="2259025"/>
                </a:moveTo>
                <a:lnTo>
                  <a:pt x="789356" y="2229879"/>
                </a:lnTo>
                <a:lnTo>
                  <a:pt x="818502" y="2229879"/>
                </a:lnTo>
                <a:lnTo>
                  <a:pt x="818502" y="2200389"/>
                </a:lnTo>
                <a:lnTo>
                  <a:pt x="789356" y="2200389"/>
                </a:lnTo>
                <a:lnTo>
                  <a:pt x="789356" y="2171243"/>
                </a:lnTo>
                <a:lnTo>
                  <a:pt x="759866" y="2171243"/>
                </a:lnTo>
                <a:lnTo>
                  <a:pt x="759866" y="2200389"/>
                </a:lnTo>
                <a:lnTo>
                  <a:pt x="730720" y="2200389"/>
                </a:lnTo>
                <a:lnTo>
                  <a:pt x="730720" y="2229879"/>
                </a:lnTo>
                <a:lnTo>
                  <a:pt x="759866" y="2229879"/>
                </a:lnTo>
                <a:lnTo>
                  <a:pt x="759866" y="2259025"/>
                </a:lnTo>
                <a:lnTo>
                  <a:pt x="789356" y="2259025"/>
                </a:lnTo>
                <a:close/>
                <a:moveTo>
                  <a:pt x="1888007" y="2812123"/>
                </a:moveTo>
                <a:lnTo>
                  <a:pt x="1888007" y="2779890"/>
                </a:lnTo>
                <a:lnTo>
                  <a:pt x="1920240" y="2779890"/>
                </a:lnTo>
                <a:lnTo>
                  <a:pt x="1920240" y="2747658"/>
                </a:lnTo>
                <a:lnTo>
                  <a:pt x="1888007" y="2747658"/>
                </a:lnTo>
                <a:lnTo>
                  <a:pt x="1888007" y="2715425"/>
                </a:lnTo>
                <a:lnTo>
                  <a:pt x="1855775" y="2715425"/>
                </a:lnTo>
                <a:lnTo>
                  <a:pt x="1855775" y="2747658"/>
                </a:lnTo>
                <a:lnTo>
                  <a:pt x="1823542" y="2747658"/>
                </a:lnTo>
                <a:lnTo>
                  <a:pt x="1823542" y="2779890"/>
                </a:lnTo>
                <a:lnTo>
                  <a:pt x="1855775" y="2779890"/>
                </a:lnTo>
                <a:lnTo>
                  <a:pt x="1855775" y="2812123"/>
                </a:lnTo>
                <a:lnTo>
                  <a:pt x="1888007" y="2812123"/>
                </a:lnTo>
                <a:close/>
                <a:moveTo>
                  <a:pt x="1750847" y="2812123"/>
                </a:moveTo>
                <a:lnTo>
                  <a:pt x="1750847" y="2779890"/>
                </a:lnTo>
                <a:lnTo>
                  <a:pt x="1783080" y="2779890"/>
                </a:lnTo>
                <a:lnTo>
                  <a:pt x="1783080" y="2747658"/>
                </a:lnTo>
                <a:lnTo>
                  <a:pt x="1750847" y="2747658"/>
                </a:lnTo>
                <a:lnTo>
                  <a:pt x="1750847" y="2715425"/>
                </a:lnTo>
                <a:lnTo>
                  <a:pt x="1718615" y="2715425"/>
                </a:lnTo>
                <a:lnTo>
                  <a:pt x="1718615" y="2747658"/>
                </a:lnTo>
                <a:lnTo>
                  <a:pt x="1686382" y="2747658"/>
                </a:lnTo>
                <a:lnTo>
                  <a:pt x="1686382" y="2779890"/>
                </a:lnTo>
                <a:lnTo>
                  <a:pt x="1718615" y="2779890"/>
                </a:lnTo>
                <a:lnTo>
                  <a:pt x="1718615" y="2812123"/>
                </a:lnTo>
                <a:lnTo>
                  <a:pt x="1750847" y="2812123"/>
                </a:lnTo>
                <a:close/>
                <a:moveTo>
                  <a:pt x="1819427" y="2674963"/>
                </a:moveTo>
                <a:lnTo>
                  <a:pt x="1819427" y="2642730"/>
                </a:lnTo>
                <a:lnTo>
                  <a:pt x="1851660" y="2642730"/>
                </a:lnTo>
                <a:lnTo>
                  <a:pt x="1851660" y="2610498"/>
                </a:lnTo>
                <a:lnTo>
                  <a:pt x="1819427" y="2610498"/>
                </a:lnTo>
                <a:lnTo>
                  <a:pt x="1819427" y="2578265"/>
                </a:lnTo>
                <a:lnTo>
                  <a:pt x="1787195" y="2578265"/>
                </a:lnTo>
                <a:lnTo>
                  <a:pt x="1787195" y="2610498"/>
                </a:lnTo>
                <a:lnTo>
                  <a:pt x="1754962" y="2610498"/>
                </a:lnTo>
                <a:lnTo>
                  <a:pt x="1754962" y="2642730"/>
                </a:lnTo>
                <a:lnTo>
                  <a:pt x="1787195" y="2642730"/>
                </a:lnTo>
                <a:lnTo>
                  <a:pt x="1787195" y="2674963"/>
                </a:lnTo>
                <a:lnTo>
                  <a:pt x="1819427" y="2674963"/>
                </a:lnTo>
                <a:close/>
                <a:moveTo>
                  <a:pt x="691972" y="1761134"/>
                </a:moveTo>
                <a:lnTo>
                  <a:pt x="691972" y="1789595"/>
                </a:lnTo>
                <a:lnTo>
                  <a:pt x="663511" y="1789595"/>
                </a:lnTo>
                <a:lnTo>
                  <a:pt x="663511" y="1817713"/>
                </a:lnTo>
                <a:lnTo>
                  <a:pt x="691972" y="1817713"/>
                </a:lnTo>
                <a:lnTo>
                  <a:pt x="691972" y="1846174"/>
                </a:lnTo>
                <a:lnTo>
                  <a:pt x="720090" y="1846174"/>
                </a:lnTo>
                <a:lnTo>
                  <a:pt x="720090" y="1817713"/>
                </a:lnTo>
                <a:lnTo>
                  <a:pt x="748551" y="1817713"/>
                </a:lnTo>
                <a:lnTo>
                  <a:pt x="748551" y="1789595"/>
                </a:lnTo>
                <a:lnTo>
                  <a:pt x="720090" y="1789595"/>
                </a:lnTo>
                <a:lnTo>
                  <a:pt x="720090" y="1761134"/>
                </a:lnTo>
                <a:lnTo>
                  <a:pt x="691972" y="1761134"/>
                </a:lnTo>
                <a:close/>
                <a:moveTo>
                  <a:pt x="1682267" y="2674963"/>
                </a:moveTo>
                <a:lnTo>
                  <a:pt x="1682267" y="2642730"/>
                </a:lnTo>
                <a:lnTo>
                  <a:pt x="1714500" y="2642730"/>
                </a:lnTo>
                <a:lnTo>
                  <a:pt x="1714500" y="2610498"/>
                </a:lnTo>
                <a:lnTo>
                  <a:pt x="1682267" y="2610498"/>
                </a:lnTo>
                <a:lnTo>
                  <a:pt x="1682267" y="2578265"/>
                </a:lnTo>
                <a:lnTo>
                  <a:pt x="1650035" y="2578265"/>
                </a:lnTo>
                <a:lnTo>
                  <a:pt x="1650035" y="2610498"/>
                </a:lnTo>
                <a:lnTo>
                  <a:pt x="1617802" y="2610498"/>
                </a:lnTo>
                <a:lnTo>
                  <a:pt x="1617802" y="2642730"/>
                </a:lnTo>
                <a:lnTo>
                  <a:pt x="1650035" y="2642730"/>
                </a:lnTo>
                <a:lnTo>
                  <a:pt x="1650035" y="2674963"/>
                </a:lnTo>
                <a:lnTo>
                  <a:pt x="1682267" y="2674963"/>
                </a:lnTo>
                <a:close/>
                <a:moveTo>
                  <a:pt x="1476527" y="2537803"/>
                </a:moveTo>
                <a:lnTo>
                  <a:pt x="1476527" y="2505570"/>
                </a:lnTo>
                <a:lnTo>
                  <a:pt x="1508760" y="2505570"/>
                </a:lnTo>
                <a:lnTo>
                  <a:pt x="1508760" y="2473338"/>
                </a:lnTo>
                <a:lnTo>
                  <a:pt x="1476527" y="2473338"/>
                </a:lnTo>
                <a:lnTo>
                  <a:pt x="1476527" y="2441105"/>
                </a:lnTo>
                <a:lnTo>
                  <a:pt x="1444295" y="2441105"/>
                </a:lnTo>
                <a:lnTo>
                  <a:pt x="1444295" y="2473338"/>
                </a:lnTo>
                <a:lnTo>
                  <a:pt x="1412062" y="2473338"/>
                </a:lnTo>
                <a:lnTo>
                  <a:pt x="1412062" y="2505570"/>
                </a:lnTo>
                <a:lnTo>
                  <a:pt x="1444295" y="2505570"/>
                </a:lnTo>
                <a:lnTo>
                  <a:pt x="1444295" y="2537803"/>
                </a:lnTo>
                <a:lnTo>
                  <a:pt x="1476527" y="2537803"/>
                </a:lnTo>
                <a:close/>
                <a:moveTo>
                  <a:pt x="1407947" y="2674963"/>
                </a:moveTo>
                <a:lnTo>
                  <a:pt x="1407947" y="2642730"/>
                </a:lnTo>
                <a:lnTo>
                  <a:pt x="1440180" y="2642730"/>
                </a:lnTo>
                <a:lnTo>
                  <a:pt x="1440180" y="2610498"/>
                </a:lnTo>
                <a:lnTo>
                  <a:pt x="1407947" y="2610498"/>
                </a:lnTo>
                <a:lnTo>
                  <a:pt x="1407947" y="2578265"/>
                </a:lnTo>
                <a:lnTo>
                  <a:pt x="1375715" y="2578265"/>
                </a:lnTo>
                <a:lnTo>
                  <a:pt x="1375715" y="2610498"/>
                </a:lnTo>
                <a:lnTo>
                  <a:pt x="1343482" y="2610498"/>
                </a:lnTo>
                <a:lnTo>
                  <a:pt x="1343482" y="2642730"/>
                </a:lnTo>
                <a:lnTo>
                  <a:pt x="1375715" y="2642730"/>
                </a:lnTo>
                <a:lnTo>
                  <a:pt x="1375715" y="2674963"/>
                </a:lnTo>
                <a:lnTo>
                  <a:pt x="1407947" y="2674963"/>
                </a:lnTo>
                <a:close/>
                <a:moveTo>
                  <a:pt x="1339367" y="2537803"/>
                </a:moveTo>
                <a:lnTo>
                  <a:pt x="1339367" y="2505570"/>
                </a:lnTo>
                <a:lnTo>
                  <a:pt x="1371600" y="2505570"/>
                </a:lnTo>
                <a:lnTo>
                  <a:pt x="1371600" y="2473338"/>
                </a:lnTo>
                <a:lnTo>
                  <a:pt x="1339367" y="2473338"/>
                </a:lnTo>
                <a:lnTo>
                  <a:pt x="1339367" y="2441105"/>
                </a:lnTo>
                <a:lnTo>
                  <a:pt x="1307135" y="2441105"/>
                </a:lnTo>
                <a:lnTo>
                  <a:pt x="1307135" y="2473338"/>
                </a:lnTo>
                <a:lnTo>
                  <a:pt x="1274902" y="2473338"/>
                </a:lnTo>
                <a:lnTo>
                  <a:pt x="1274902" y="2505570"/>
                </a:lnTo>
                <a:lnTo>
                  <a:pt x="1307135" y="2505570"/>
                </a:lnTo>
                <a:lnTo>
                  <a:pt x="1307135" y="2537803"/>
                </a:lnTo>
                <a:lnTo>
                  <a:pt x="1339367" y="2537803"/>
                </a:lnTo>
                <a:close/>
                <a:moveTo>
                  <a:pt x="1613687" y="2812123"/>
                </a:moveTo>
                <a:lnTo>
                  <a:pt x="1613687" y="2779890"/>
                </a:lnTo>
                <a:lnTo>
                  <a:pt x="1645920" y="2779890"/>
                </a:lnTo>
                <a:lnTo>
                  <a:pt x="1645920" y="2747658"/>
                </a:lnTo>
                <a:lnTo>
                  <a:pt x="1613687" y="2747658"/>
                </a:lnTo>
                <a:lnTo>
                  <a:pt x="1613687" y="2715425"/>
                </a:lnTo>
                <a:lnTo>
                  <a:pt x="1581455" y="2715425"/>
                </a:lnTo>
                <a:lnTo>
                  <a:pt x="1581455" y="2747658"/>
                </a:lnTo>
                <a:lnTo>
                  <a:pt x="1549222" y="2747658"/>
                </a:lnTo>
                <a:lnTo>
                  <a:pt x="1549222" y="2779890"/>
                </a:lnTo>
                <a:lnTo>
                  <a:pt x="1581455" y="2779890"/>
                </a:lnTo>
                <a:lnTo>
                  <a:pt x="1581455" y="2812123"/>
                </a:lnTo>
                <a:lnTo>
                  <a:pt x="1613687" y="2812123"/>
                </a:lnTo>
                <a:close/>
                <a:moveTo>
                  <a:pt x="1956587" y="2674963"/>
                </a:moveTo>
                <a:lnTo>
                  <a:pt x="1956587" y="2642730"/>
                </a:lnTo>
                <a:lnTo>
                  <a:pt x="1988820" y="2642730"/>
                </a:lnTo>
                <a:lnTo>
                  <a:pt x="1988820" y="2610498"/>
                </a:lnTo>
                <a:lnTo>
                  <a:pt x="1956587" y="2610498"/>
                </a:lnTo>
                <a:lnTo>
                  <a:pt x="1956587" y="2578265"/>
                </a:lnTo>
                <a:lnTo>
                  <a:pt x="1924355" y="2578265"/>
                </a:lnTo>
                <a:lnTo>
                  <a:pt x="1924355" y="2610498"/>
                </a:lnTo>
                <a:lnTo>
                  <a:pt x="1892122" y="2610498"/>
                </a:lnTo>
                <a:lnTo>
                  <a:pt x="1892122" y="2642730"/>
                </a:lnTo>
                <a:lnTo>
                  <a:pt x="1924355" y="2642730"/>
                </a:lnTo>
                <a:lnTo>
                  <a:pt x="1924355" y="2674963"/>
                </a:lnTo>
                <a:lnTo>
                  <a:pt x="1956587" y="2674963"/>
                </a:lnTo>
                <a:close/>
                <a:moveTo>
                  <a:pt x="2130095" y="1069505"/>
                </a:moveTo>
                <a:lnTo>
                  <a:pt x="2130095" y="1101738"/>
                </a:lnTo>
                <a:lnTo>
                  <a:pt x="2097862" y="1101738"/>
                </a:lnTo>
                <a:lnTo>
                  <a:pt x="2097862" y="1133970"/>
                </a:lnTo>
                <a:lnTo>
                  <a:pt x="2130095" y="1133970"/>
                </a:lnTo>
                <a:lnTo>
                  <a:pt x="2130095" y="1166203"/>
                </a:lnTo>
                <a:lnTo>
                  <a:pt x="2162327" y="1166203"/>
                </a:lnTo>
                <a:lnTo>
                  <a:pt x="2162327" y="1133970"/>
                </a:lnTo>
                <a:lnTo>
                  <a:pt x="2194560" y="1133970"/>
                </a:lnTo>
                <a:lnTo>
                  <a:pt x="2194560" y="1101738"/>
                </a:lnTo>
                <a:lnTo>
                  <a:pt x="2162327" y="1101738"/>
                </a:lnTo>
                <a:lnTo>
                  <a:pt x="2162327" y="1069505"/>
                </a:lnTo>
                <a:lnTo>
                  <a:pt x="2130095" y="1069505"/>
                </a:lnTo>
                <a:close/>
                <a:moveTo>
                  <a:pt x="1444295" y="1069505"/>
                </a:moveTo>
                <a:lnTo>
                  <a:pt x="1444295" y="1101738"/>
                </a:lnTo>
                <a:lnTo>
                  <a:pt x="1412062" y="1101738"/>
                </a:lnTo>
                <a:lnTo>
                  <a:pt x="1412062" y="1133970"/>
                </a:lnTo>
                <a:lnTo>
                  <a:pt x="1444295" y="1133970"/>
                </a:lnTo>
                <a:lnTo>
                  <a:pt x="1444295" y="1166203"/>
                </a:lnTo>
                <a:lnTo>
                  <a:pt x="1476527" y="1166203"/>
                </a:lnTo>
                <a:lnTo>
                  <a:pt x="1476527" y="1133970"/>
                </a:lnTo>
                <a:lnTo>
                  <a:pt x="1508760" y="1133970"/>
                </a:lnTo>
                <a:lnTo>
                  <a:pt x="1508760" y="1101738"/>
                </a:lnTo>
                <a:lnTo>
                  <a:pt x="1476527" y="1101738"/>
                </a:lnTo>
                <a:lnTo>
                  <a:pt x="1476527" y="1069505"/>
                </a:lnTo>
                <a:lnTo>
                  <a:pt x="1444295" y="1069505"/>
                </a:lnTo>
                <a:close/>
                <a:moveTo>
                  <a:pt x="1718615" y="1069505"/>
                </a:moveTo>
                <a:lnTo>
                  <a:pt x="1718615" y="1101738"/>
                </a:lnTo>
                <a:lnTo>
                  <a:pt x="1686382" y="1101738"/>
                </a:lnTo>
                <a:lnTo>
                  <a:pt x="1686382" y="1133970"/>
                </a:lnTo>
                <a:lnTo>
                  <a:pt x="1718615" y="1133970"/>
                </a:lnTo>
                <a:lnTo>
                  <a:pt x="1718615" y="1166203"/>
                </a:lnTo>
                <a:lnTo>
                  <a:pt x="1750847" y="1166203"/>
                </a:lnTo>
                <a:lnTo>
                  <a:pt x="1750847" y="1133970"/>
                </a:lnTo>
                <a:lnTo>
                  <a:pt x="1783080" y="1133970"/>
                </a:lnTo>
                <a:lnTo>
                  <a:pt x="1783080" y="1101738"/>
                </a:lnTo>
                <a:lnTo>
                  <a:pt x="1750847" y="1101738"/>
                </a:lnTo>
                <a:lnTo>
                  <a:pt x="1750847" y="1069505"/>
                </a:lnTo>
                <a:lnTo>
                  <a:pt x="1718615" y="1069505"/>
                </a:lnTo>
                <a:close/>
                <a:moveTo>
                  <a:pt x="1787195" y="1206665"/>
                </a:moveTo>
                <a:lnTo>
                  <a:pt x="1787195" y="1238898"/>
                </a:lnTo>
                <a:lnTo>
                  <a:pt x="1754962" y="1238898"/>
                </a:lnTo>
                <a:lnTo>
                  <a:pt x="1754962" y="1271130"/>
                </a:lnTo>
                <a:lnTo>
                  <a:pt x="1787195" y="1271130"/>
                </a:lnTo>
                <a:lnTo>
                  <a:pt x="1787195" y="1303363"/>
                </a:lnTo>
                <a:lnTo>
                  <a:pt x="1819427" y="1303363"/>
                </a:lnTo>
                <a:lnTo>
                  <a:pt x="1819427" y="1271130"/>
                </a:lnTo>
                <a:lnTo>
                  <a:pt x="1851660" y="1271130"/>
                </a:lnTo>
                <a:lnTo>
                  <a:pt x="1851660" y="1238898"/>
                </a:lnTo>
                <a:lnTo>
                  <a:pt x="1819427" y="1238898"/>
                </a:lnTo>
                <a:lnTo>
                  <a:pt x="1819427" y="1206665"/>
                </a:lnTo>
                <a:lnTo>
                  <a:pt x="1787195" y="1206665"/>
                </a:lnTo>
                <a:close/>
                <a:moveTo>
                  <a:pt x="1512875" y="1206665"/>
                </a:moveTo>
                <a:lnTo>
                  <a:pt x="1512875" y="1238898"/>
                </a:lnTo>
                <a:lnTo>
                  <a:pt x="1480642" y="1238898"/>
                </a:lnTo>
                <a:lnTo>
                  <a:pt x="1480642" y="1271130"/>
                </a:lnTo>
                <a:lnTo>
                  <a:pt x="1512875" y="1271130"/>
                </a:lnTo>
                <a:lnTo>
                  <a:pt x="1512875" y="1303363"/>
                </a:lnTo>
                <a:lnTo>
                  <a:pt x="1545107" y="1303363"/>
                </a:lnTo>
                <a:lnTo>
                  <a:pt x="1545107" y="1271130"/>
                </a:lnTo>
                <a:lnTo>
                  <a:pt x="1577340" y="1271130"/>
                </a:lnTo>
                <a:lnTo>
                  <a:pt x="1577340" y="1238898"/>
                </a:lnTo>
                <a:lnTo>
                  <a:pt x="1545107" y="1238898"/>
                </a:lnTo>
                <a:lnTo>
                  <a:pt x="1545107" y="1206665"/>
                </a:lnTo>
                <a:lnTo>
                  <a:pt x="1512875" y="1206665"/>
                </a:lnTo>
                <a:close/>
                <a:moveTo>
                  <a:pt x="1650035" y="1206665"/>
                </a:moveTo>
                <a:lnTo>
                  <a:pt x="1650035" y="1238898"/>
                </a:lnTo>
                <a:lnTo>
                  <a:pt x="1617802" y="1238898"/>
                </a:lnTo>
                <a:lnTo>
                  <a:pt x="1617802" y="1271130"/>
                </a:lnTo>
                <a:lnTo>
                  <a:pt x="1650035" y="1271130"/>
                </a:lnTo>
                <a:lnTo>
                  <a:pt x="1650035" y="1303363"/>
                </a:lnTo>
                <a:lnTo>
                  <a:pt x="1682267" y="1303363"/>
                </a:lnTo>
                <a:lnTo>
                  <a:pt x="1682267" y="1271130"/>
                </a:lnTo>
                <a:lnTo>
                  <a:pt x="1714500" y="1271130"/>
                </a:lnTo>
                <a:lnTo>
                  <a:pt x="1714500" y="1238898"/>
                </a:lnTo>
                <a:lnTo>
                  <a:pt x="1682267" y="1238898"/>
                </a:lnTo>
                <a:lnTo>
                  <a:pt x="1682267" y="1206665"/>
                </a:lnTo>
                <a:lnTo>
                  <a:pt x="1650035" y="1206665"/>
                </a:lnTo>
                <a:close/>
                <a:moveTo>
                  <a:pt x="2061515" y="1206665"/>
                </a:moveTo>
                <a:lnTo>
                  <a:pt x="2061515" y="1238898"/>
                </a:lnTo>
                <a:lnTo>
                  <a:pt x="2029282" y="1238898"/>
                </a:lnTo>
                <a:lnTo>
                  <a:pt x="2029282" y="1271130"/>
                </a:lnTo>
                <a:lnTo>
                  <a:pt x="2061515" y="1271130"/>
                </a:lnTo>
                <a:lnTo>
                  <a:pt x="2061515" y="1303363"/>
                </a:lnTo>
                <a:lnTo>
                  <a:pt x="2093747" y="1303363"/>
                </a:lnTo>
                <a:lnTo>
                  <a:pt x="2093747" y="1271130"/>
                </a:lnTo>
                <a:lnTo>
                  <a:pt x="2125980" y="1271130"/>
                </a:lnTo>
                <a:lnTo>
                  <a:pt x="2125980" y="1238898"/>
                </a:lnTo>
                <a:lnTo>
                  <a:pt x="2093747" y="1238898"/>
                </a:lnTo>
                <a:lnTo>
                  <a:pt x="2093747" y="1206665"/>
                </a:lnTo>
                <a:lnTo>
                  <a:pt x="2061515" y="1206665"/>
                </a:lnTo>
                <a:close/>
                <a:moveTo>
                  <a:pt x="1855775" y="1069505"/>
                </a:moveTo>
                <a:lnTo>
                  <a:pt x="1855775" y="1101738"/>
                </a:lnTo>
                <a:lnTo>
                  <a:pt x="1823542" y="1101738"/>
                </a:lnTo>
                <a:lnTo>
                  <a:pt x="1823542" y="1133970"/>
                </a:lnTo>
                <a:lnTo>
                  <a:pt x="1855775" y="1133970"/>
                </a:lnTo>
                <a:lnTo>
                  <a:pt x="1855775" y="1166203"/>
                </a:lnTo>
                <a:lnTo>
                  <a:pt x="1888007" y="1166203"/>
                </a:lnTo>
                <a:lnTo>
                  <a:pt x="1888007" y="1133970"/>
                </a:lnTo>
                <a:lnTo>
                  <a:pt x="1920240" y="1133970"/>
                </a:lnTo>
                <a:lnTo>
                  <a:pt x="1920240" y="1101738"/>
                </a:lnTo>
                <a:lnTo>
                  <a:pt x="1888007" y="1101738"/>
                </a:lnTo>
                <a:lnTo>
                  <a:pt x="1888007" y="1069505"/>
                </a:lnTo>
                <a:lnTo>
                  <a:pt x="1855775" y="1069505"/>
                </a:lnTo>
                <a:close/>
                <a:moveTo>
                  <a:pt x="1992935" y="1069505"/>
                </a:moveTo>
                <a:lnTo>
                  <a:pt x="1992935" y="1101738"/>
                </a:lnTo>
                <a:lnTo>
                  <a:pt x="1960702" y="1101738"/>
                </a:lnTo>
                <a:lnTo>
                  <a:pt x="1960702" y="1133970"/>
                </a:lnTo>
                <a:lnTo>
                  <a:pt x="1992935" y="1133970"/>
                </a:lnTo>
                <a:lnTo>
                  <a:pt x="1992935" y="1166203"/>
                </a:lnTo>
                <a:lnTo>
                  <a:pt x="2025167" y="1166203"/>
                </a:lnTo>
                <a:lnTo>
                  <a:pt x="2025167" y="1133970"/>
                </a:lnTo>
                <a:lnTo>
                  <a:pt x="2057400" y="1133970"/>
                </a:lnTo>
                <a:lnTo>
                  <a:pt x="2057400" y="1101738"/>
                </a:lnTo>
                <a:lnTo>
                  <a:pt x="2025167" y="1101738"/>
                </a:lnTo>
                <a:lnTo>
                  <a:pt x="2025167" y="1069505"/>
                </a:lnTo>
                <a:lnTo>
                  <a:pt x="1992935" y="1069505"/>
                </a:lnTo>
                <a:close/>
                <a:moveTo>
                  <a:pt x="1924355" y="1206665"/>
                </a:moveTo>
                <a:lnTo>
                  <a:pt x="1924355" y="1238898"/>
                </a:lnTo>
                <a:lnTo>
                  <a:pt x="1892122" y="1238898"/>
                </a:lnTo>
                <a:lnTo>
                  <a:pt x="1892122" y="1271130"/>
                </a:lnTo>
                <a:lnTo>
                  <a:pt x="1924355" y="1271130"/>
                </a:lnTo>
                <a:lnTo>
                  <a:pt x="1924355" y="1303363"/>
                </a:lnTo>
                <a:lnTo>
                  <a:pt x="1956587" y="1303363"/>
                </a:lnTo>
                <a:lnTo>
                  <a:pt x="1956587" y="1271130"/>
                </a:lnTo>
                <a:lnTo>
                  <a:pt x="1988820" y="1271130"/>
                </a:lnTo>
                <a:lnTo>
                  <a:pt x="1988820" y="1238898"/>
                </a:lnTo>
                <a:lnTo>
                  <a:pt x="1956587" y="1238898"/>
                </a:lnTo>
                <a:lnTo>
                  <a:pt x="1956587" y="1206665"/>
                </a:lnTo>
                <a:lnTo>
                  <a:pt x="1924355" y="1206665"/>
                </a:lnTo>
                <a:close/>
                <a:moveTo>
                  <a:pt x="1169975" y="1343825"/>
                </a:moveTo>
                <a:lnTo>
                  <a:pt x="1169975" y="1376058"/>
                </a:lnTo>
                <a:lnTo>
                  <a:pt x="1137742" y="1376058"/>
                </a:lnTo>
                <a:lnTo>
                  <a:pt x="1137742" y="1408290"/>
                </a:lnTo>
                <a:lnTo>
                  <a:pt x="1169975" y="1408290"/>
                </a:lnTo>
                <a:lnTo>
                  <a:pt x="1169975" y="1440523"/>
                </a:lnTo>
                <a:lnTo>
                  <a:pt x="1202207" y="1440523"/>
                </a:lnTo>
                <a:lnTo>
                  <a:pt x="1202207" y="1408290"/>
                </a:lnTo>
                <a:lnTo>
                  <a:pt x="1234440" y="1408290"/>
                </a:lnTo>
                <a:lnTo>
                  <a:pt x="1234440" y="1376058"/>
                </a:lnTo>
                <a:lnTo>
                  <a:pt x="1202207" y="1376058"/>
                </a:lnTo>
                <a:lnTo>
                  <a:pt x="1202207" y="1343825"/>
                </a:lnTo>
                <a:lnTo>
                  <a:pt x="1169975" y="1343825"/>
                </a:lnTo>
                <a:close/>
                <a:moveTo>
                  <a:pt x="964578" y="1482357"/>
                </a:moveTo>
                <a:lnTo>
                  <a:pt x="964578" y="1513561"/>
                </a:lnTo>
                <a:lnTo>
                  <a:pt x="933374" y="1513561"/>
                </a:lnTo>
                <a:lnTo>
                  <a:pt x="933374" y="1545107"/>
                </a:lnTo>
                <a:lnTo>
                  <a:pt x="964578" y="1545107"/>
                </a:lnTo>
                <a:lnTo>
                  <a:pt x="964578" y="1576311"/>
                </a:lnTo>
                <a:lnTo>
                  <a:pt x="996124" y="1576311"/>
                </a:lnTo>
                <a:lnTo>
                  <a:pt x="996124" y="1545107"/>
                </a:lnTo>
                <a:lnTo>
                  <a:pt x="1027328" y="1545107"/>
                </a:lnTo>
                <a:lnTo>
                  <a:pt x="1027328" y="1513561"/>
                </a:lnTo>
                <a:lnTo>
                  <a:pt x="996124" y="1513561"/>
                </a:lnTo>
                <a:lnTo>
                  <a:pt x="996124" y="1482357"/>
                </a:lnTo>
                <a:lnTo>
                  <a:pt x="964578" y="1482357"/>
                </a:lnTo>
                <a:close/>
                <a:moveTo>
                  <a:pt x="896341" y="1619860"/>
                </a:moveTo>
                <a:lnTo>
                  <a:pt x="896341" y="1651064"/>
                </a:lnTo>
                <a:lnTo>
                  <a:pt x="865137" y="1651064"/>
                </a:lnTo>
                <a:lnTo>
                  <a:pt x="865137" y="1681925"/>
                </a:lnTo>
                <a:lnTo>
                  <a:pt x="896341" y="1681925"/>
                </a:lnTo>
                <a:lnTo>
                  <a:pt x="896341" y="1713128"/>
                </a:lnTo>
                <a:lnTo>
                  <a:pt x="927202" y="1713128"/>
                </a:lnTo>
                <a:lnTo>
                  <a:pt x="927202" y="1681925"/>
                </a:lnTo>
                <a:lnTo>
                  <a:pt x="958405" y="1681925"/>
                </a:lnTo>
                <a:lnTo>
                  <a:pt x="958405" y="1651064"/>
                </a:lnTo>
                <a:lnTo>
                  <a:pt x="927202" y="1651064"/>
                </a:lnTo>
                <a:lnTo>
                  <a:pt x="927202" y="1619860"/>
                </a:lnTo>
                <a:lnTo>
                  <a:pt x="896341" y="1619860"/>
                </a:lnTo>
                <a:close/>
                <a:moveTo>
                  <a:pt x="1033158" y="1345197"/>
                </a:moveTo>
                <a:lnTo>
                  <a:pt x="1033158" y="1376401"/>
                </a:lnTo>
                <a:lnTo>
                  <a:pt x="1001954" y="1376401"/>
                </a:lnTo>
                <a:lnTo>
                  <a:pt x="1001954" y="1407947"/>
                </a:lnTo>
                <a:lnTo>
                  <a:pt x="1033158" y="1407947"/>
                </a:lnTo>
                <a:lnTo>
                  <a:pt x="1033158" y="1439151"/>
                </a:lnTo>
                <a:lnTo>
                  <a:pt x="1064704" y="1439151"/>
                </a:lnTo>
                <a:lnTo>
                  <a:pt x="1064704" y="1407947"/>
                </a:lnTo>
                <a:lnTo>
                  <a:pt x="1095908" y="1407947"/>
                </a:lnTo>
                <a:lnTo>
                  <a:pt x="1095908" y="1376401"/>
                </a:lnTo>
                <a:lnTo>
                  <a:pt x="1064704" y="1376401"/>
                </a:lnTo>
                <a:lnTo>
                  <a:pt x="1064704" y="1345197"/>
                </a:lnTo>
                <a:lnTo>
                  <a:pt x="1033158" y="1345197"/>
                </a:lnTo>
                <a:close/>
                <a:moveTo>
                  <a:pt x="1375715" y="1206665"/>
                </a:moveTo>
                <a:lnTo>
                  <a:pt x="1375715" y="1238898"/>
                </a:lnTo>
                <a:lnTo>
                  <a:pt x="1343482" y="1238898"/>
                </a:lnTo>
                <a:lnTo>
                  <a:pt x="1343482" y="1271130"/>
                </a:lnTo>
                <a:lnTo>
                  <a:pt x="1375715" y="1271130"/>
                </a:lnTo>
                <a:lnTo>
                  <a:pt x="1375715" y="1303363"/>
                </a:lnTo>
                <a:lnTo>
                  <a:pt x="1407947" y="1303363"/>
                </a:lnTo>
                <a:lnTo>
                  <a:pt x="1407947" y="1271130"/>
                </a:lnTo>
                <a:lnTo>
                  <a:pt x="1440180" y="1271130"/>
                </a:lnTo>
                <a:lnTo>
                  <a:pt x="1440180" y="1238898"/>
                </a:lnTo>
                <a:lnTo>
                  <a:pt x="1407947" y="1238898"/>
                </a:lnTo>
                <a:lnTo>
                  <a:pt x="1407947" y="1206665"/>
                </a:lnTo>
                <a:lnTo>
                  <a:pt x="1375715" y="1206665"/>
                </a:lnTo>
                <a:close/>
                <a:moveTo>
                  <a:pt x="828446" y="1485100"/>
                </a:moveTo>
                <a:lnTo>
                  <a:pt x="828446" y="1514589"/>
                </a:lnTo>
                <a:lnTo>
                  <a:pt x="798957" y="1514589"/>
                </a:lnTo>
                <a:lnTo>
                  <a:pt x="798957" y="1544079"/>
                </a:lnTo>
                <a:lnTo>
                  <a:pt x="828446" y="1544079"/>
                </a:lnTo>
                <a:lnTo>
                  <a:pt x="828446" y="1573568"/>
                </a:lnTo>
                <a:lnTo>
                  <a:pt x="857936" y="1573568"/>
                </a:lnTo>
                <a:lnTo>
                  <a:pt x="857936" y="1544079"/>
                </a:lnTo>
                <a:lnTo>
                  <a:pt x="887425" y="1544079"/>
                </a:lnTo>
                <a:lnTo>
                  <a:pt x="887425" y="1514589"/>
                </a:lnTo>
                <a:lnTo>
                  <a:pt x="857936" y="1514589"/>
                </a:lnTo>
                <a:lnTo>
                  <a:pt x="857936" y="1485100"/>
                </a:lnTo>
                <a:lnTo>
                  <a:pt x="828446" y="1485100"/>
                </a:lnTo>
                <a:close/>
                <a:moveTo>
                  <a:pt x="1238555" y="1206665"/>
                </a:moveTo>
                <a:lnTo>
                  <a:pt x="1238555" y="1238898"/>
                </a:lnTo>
                <a:lnTo>
                  <a:pt x="1206322" y="1238898"/>
                </a:lnTo>
                <a:lnTo>
                  <a:pt x="1206322" y="1271130"/>
                </a:lnTo>
                <a:lnTo>
                  <a:pt x="1238555" y="1271130"/>
                </a:lnTo>
                <a:lnTo>
                  <a:pt x="1238555" y="1303363"/>
                </a:lnTo>
                <a:lnTo>
                  <a:pt x="1270787" y="1303363"/>
                </a:lnTo>
                <a:lnTo>
                  <a:pt x="1270787" y="1271130"/>
                </a:lnTo>
                <a:lnTo>
                  <a:pt x="1303020" y="1271130"/>
                </a:lnTo>
                <a:lnTo>
                  <a:pt x="1303020" y="1238898"/>
                </a:lnTo>
                <a:lnTo>
                  <a:pt x="1270787" y="1238898"/>
                </a:lnTo>
                <a:lnTo>
                  <a:pt x="1270787" y="1206665"/>
                </a:lnTo>
                <a:lnTo>
                  <a:pt x="1238555" y="1206665"/>
                </a:lnTo>
                <a:close/>
                <a:moveTo>
                  <a:pt x="1307135" y="1343825"/>
                </a:moveTo>
                <a:lnTo>
                  <a:pt x="1307135" y="1376058"/>
                </a:lnTo>
                <a:lnTo>
                  <a:pt x="1274902" y="1376058"/>
                </a:lnTo>
                <a:lnTo>
                  <a:pt x="1274902" y="1408290"/>
                </a:lnTo>
                <a:lnTo>
                  <a:pt x="1307135" y="1408290"/>
                </a:lnTo>
                <a:lnTo>
                  <a:pt x="1307135" y="1440523"/>
                </a:lnTo>
                <a:lnTo>
                  <a:pt x="1339367" y="1440523"/>
                </a:lnTo>
                <a:lnTo>
                  <a:pt x="1339367" y="1408290"/>
                </a:lnTo>
                <a:lnTo>
                  <a:pt x="1371600" y="1408290"/>
                </a:lnTo>
                <a:lnTo>
                  <a:pt x="1371600" y="1376058"/>
                </a:lnTo>
                <a:lnTo>
                  <a:pt x="1339367" y="1376058"/>
                </a:lnTo>
                <a:lnTo>
                  <a:pt x="1339367" y="1343825"/>
                </a:lnTo>
                <a:lnTo>
                  <a:pt x="1307135" y="1343825"/>
                </a:lnTo>
                <a:close/>
                <a:moveTo>
                  <a:pt x="1101395" y="1480985"/>
                </a:moveTo>
                <a:lnTo>
                  <a:pt x="1101395" y="1513218"/>
                </a:lnTo>
                <a:lnTo>
                  <a:pt x="1069162" y="1513218"/>
                </a:lnTo>
                <a:lnTo>
                  <a:pt x="1069162" y="1545450"/>
                </a:lnTo>
                <a:lnTo>
                  <a:pt x="1101395" y="1545450"/>
                </a:lnTo>
                <a:lnTo>
                  <a:pt x="1101395" y="1577683"/>
                </a:lnTo>
                <a:lnTo>
                  <a:pt x="1133627" y="1577683"/>
                </a:lnTo>
                <a:lnTo>
                  <a:pt x="1133627" y="1545450"/>
                </a:lnTo>
                <a:lnTo>
                  <a:pt x="1165860" y="1545450"/>
                </a:lnTo>
                <a:lnTo>
                  <a:pt x="1165860" y="1513218"/>
                </a:lnTo>
                <a:lnTo>
                  <a:pt x="1133627" y="1513218"/>
                </a:lnTo>
                <a:lnTo>
                  <a:pt x="1133627" y="1480985"/>
                </a:lnTo>
                <a:lnTo>
                  <a:pt x="1101395" y="1480985"/>
                </a:lnTo>
                <a:close/>
                <a:moveTo>
                  <a:pt x="759866" y="1622603"/>
                </a:moveTo>
                <a:lnTo>
                  <a:pt x="759866" y="1651749"/>
                </a:lnTo>
                <a:lnTo>
                  <a:pt x="730720" y="1651749"/>
                </a:lnTo>
                <a:lnTo>
                  <a:pt x="730720" y="1681239"/>
                </a:lnTo>
                <a:lnTo>
                  <a:pt x="759866" y="1681239"/>
                </a:lnTo>
                <a:lnTo>
                  <a:pt x="759866" y="1710385"/>
                </a:lnTo>
                <a:lnTo>
                  <a:pt x="789356" y="1710385"/>
                </a:lnTo>
                <a:lnTo>
                  <a:pt x="789356" y="1681239"/>
                </a:lnTo>
                <a:lnTo>
                  <a:pt x="818502" y="1681239"/>
                </a:lnTo>
                <a:lnTo>
                  <a:pt x="818502" y="1651749"/>
                </a:lnTo>
                <a:lnTo>
                  <a:pt x="789356" y="1651749"/>
                </a:lnTo>
                <a:lnTo>
                  <a:pt x="789356" y="1622603"/>
                </a:lnTo>
                <a:lnTo>
                  <a:pt x="759866" y="1622603"/>
                </a:lnTo>
                <a:close/>
                <a:moveTo>
                  <a:pt x="1545107" y="2674963"/>
                </a:moveTo>
                <a:lnTo>
                  <a:pt x="1545107" y="2642730"/>
                </a:lnTo>
                <a:lnTo>
                  <a:pt x="1577340" y="2642730"/>
                </a:lnTo>
                <a:lnTo>
                  <a:pt x="1577340" y="2610498"/>
                </a:lnTo>
                <a:lnTo>
                  <a:pt x="1545107" y="2610498"/>
                </a:lnTo>
                <a:lnTo>
                  <a:pt x="1545107" y="2578265"/>
                </a:lnTo>
                <a:lnTo>
                  <a:pt x="1512875" y="2578265"/>
                </a:lnTo>
                <a:lnTo>
                  <a:pt x="1512875" y="2610498"/>
                </a:lnTo>
                <a:lnTo>
                  <a:pt x="1480642" y="2610498"/>
                </a:lnTo>
                <a:lnTo>
                  <a:pt x="1480642" y="2642730"/>
                </a:lnTo>
                <a:lnTo>
                  <a:pt x="1512875" y="2642730"/>
                </a:lnTo>
                <a:lnTo>
                  <a:pt x="1512875" y="2674963"/>
                </a:lnTo>
                <a:lnTo>
                  <a:pt x="1545107" y="2674963"/>
                </a:lnTo>
                <a:close/>
                <a:moveTo>
                  <a:pt x="2679764" y="1072248"/>
                </a:moveTo>
                <a:lnTo>
                  <a:pt x="2679764" y="1102766"/>
                </a:lnTo>
                <a:lnTo>
                  <a:pt x="2649245" y="1102766"/>
                </a:lnTo>
                <a:lnTo>
                  <a:pt x="2649245" y="1132942"/>
                </a:lnTo>
                <a:lnTo>
                  <a:pt x="2679764" y="1132942"/>
                </a:lnTo>
                <a:lnTo>
                  <a:pt x="2679764" y="1163460"/>
                </a:lnTo>
                <a:lnTo>
                  <a:pt x="2709939" y="1163460"/>
                </a:lnTo>
                <a:lnTo>
                  <a:pt x="2709939" y="1132942"/>
                </a:lnTo>
                <a:lnTo>
                  <a:pt x="2740457" y="1132942"/>
                </a:lnTo>
                <a:lnTo>
                  <a:pt x="2740457" y="1102766"/>
                </a:lnTo>
                <a:lnTo>
                  <a:pt x="2709939" y="1102766"/>
                </a:lnTo>
                <a:lnTo>
                  <a:pt x="2709939" y="1072248"/>
                </a:lnTo>
                <a:lnTo>
                  <a:pt x="2679764" y="1072248"/>
                </a:lnTo>
                <a:close/>
                <a:moveTo>
                  <a:pt x="2748001" y="1208380"/>
                </a:moveTo>
                <a:lnTo>
                  <a:pt x="2748001" y="1239584"/>
                </a:lnTo>
                <a:lnTo>
                  <a:pt x="2716797" y="1239584"/>
                </a:lnTo>
                <a:lnTo>
                  <a:pt x="2716797" y="1270445"/>
                </a:lnTo>
                <a:lnTo>
                  <a:pt x="2748001" y="1270445"/>
                </a:lnTo>
                <a:lnTo>
                  <a:pt x="2748001" y="1301648"/>
                </a:lnTo>
                <a:lnTo>
                  <a:pt x="2778862" y="1301648"/>
                </a:lnTo>
                <a:lnTo>
                  <a:pt x="2778862" y="1270445"/>
                </a:lnTo>
                <a:lnTo>
                  <a:pt x="2810066" y="1270445"/>
                </a:lnTo>
                <a:lnTo>
                  <a:pt x="2810066" y="1239584"/>
                </a:lnTo>
                <a:lnTo>
                  <a:pt x="2778862" y="1239584"/>
                </a:lnTo>
                <a:lnTo>
                  <a:pt x="2778862" y="1208380"/>
                </a:lnTo>
                <a:lnTo>
                  <a:pt x="2748001" y="1208380"/>
                </a:lnTo>
                <a:close/>
                <a:moveTo>
                  <a:pt x="2611526" y="936803"/>
                </a:moveTo>
                <a:lnTo>
                  <a:pt x="2611526" y="965949"/>
                </a:lnTo>
                <a:lnTo>
                  <a:pt x="2582380" y="965949"/>
                </a:lnTo>
                <a:lnTo>
                  <a:pt x="2582380" y="995439"/>
                </a:lnTo>
                <a:lnTo>
                  <a:pt x="2611526" y="995439"/>
                </a:lnTo>
                <a:lnTo>
                  <a:pt x="2611526" y="1024585"/>
                </a:lnTo>
                <a:lnTo>
                  <a:pt x="2641016" y="1024585"/>
                </a:lnTo>
                <a:lnTo>
                  <a:pt x="2641016" y="995439"/>
                </a:lnTo>
                <a:lnTo>
                  <a:pt x="2670163" y="995439"/>
                </a:lnTo>
                <a:lnTo>
                  <a:pt x="2670163" y="965949"/>
                </a:lnTo>
                <a:lnTo>
                  <a:pt x="2641016" y="965949"/>
                </a:lnTo>
                <a:lnTo>
                  <a:pt x="2641016" y="936803"/>
                </a:lnTo>
                <a:lnTo>
                  <a:pt x="2611526" y="936803"/>
                </a:lnTo>
                <a:close/>
                <a:moveTo>
                  <a:pt x="2473681" y="934745"/>
                </a:moveTo>
                <a:lnTo>
                  <a:pt x="2473681" y="965264"/>
                </a:lnTo>
                <a:lnTo>
                  <a:pt x="2443163" y="965264"/>
                </a:lnTo>
                <a:lnTo>
                  <a:pt x="2443163" y="996125"/>
                </a:lnTo>
                <a:lnTo>
                  <a:pt x="2473681" y="996125"/>
                </a:lnTo>
                <a:lnTo>
                  <a:pt x="2473681" y="1026643"/>
                </a:lnTo>
                <a:lnTo>
                  <a:pt x="2504542" y="1026643"/>
                </a:lnTo>
                <a:lnTo>
                  <a:pt x="2504542" y="996125"/>
                </a:lnTo>
                <a:lnTo>
                  <a:pt x="2535060" y="996125"/>
                </a:lnTo>
                <a:lnTo>
                  <a:pt x="2535060" y="965264"/>
                </a:lnTo>
                <a:lnTo>
                  <a:pt x="2504542" y="965264"/>
                </a:lnTo>
                <a:lnTo>
                  <a:pt x="2504542" y="934745"/>
                </a:lnTo>
                <a:lnTo>
                  <a:pt x="2473681" y="934745"/>
                </a:lnTo>
                <a:close/>
                <a:moveTo>
                  <a:pt x="2404415" y="1069505"/>
                </a:moveTo>
                <a:lnTo>
                  <a:pt x="2404415" y="1101738"/>
                </a:lnTo>
                <a:lnTo>
                  <a:pt x="2372182" y="1101738"/>
                </a:lnTo>
                <a:lnTo>
                  <a:pt x="2372182" y="1133970"/>
                </a:lnTo>
                <a:lnTo>
                  <a:pt x="2404415" y="1133970"/>
                </a:lnTo>
                <a:lnTo>
                  <a:pt x="2404415" y="1166203"/>
                </a:lnTo>
                <a:lnTo>
                  <a:pt x="2436647" y="1166203"/>
                </a:lnTo>
                <a:lnTo>
                  <a:pt x="2436647" y="1133970"/>
                </a:lnTo>
                <a:lnTo>
                  <a:pt x="2468880" y="1133970"/>
                </a:lnTo>
                <a:lnTo>
                  <a:pt x="2468880" y="1101738"/>
                </a:lnTo>
                <a:lnTo>
                  <a:pt x="2436647" y="1101738"/>
                </a:lnTo>
                <a:lnTo>
                  <a:pt x="2436647" y="1069505"/>
                </a:lnTo>
                <a:lnTo>
                  <a:pt x="2404415" y="1069505"/>
                </a:lnTo>
                <a:close/>
                <a:moveTo>
                  <a:pt x="2541918" y="1070534"/>
                </a:moveTo>
                <a:lnTo>
                  <a:pt x="2541918" y="1102081"/>
                </a:lnTo>
                <a:lnTo>
                  <a:pt x="2510371" y="1102081"/>
                </a:lnTo>
                <a:lnTo>
                  <a:pt x="2510371" y="1133627"/>
                </a:lnTo>
                <a:lnTo>
                  <a:pt x="2541918" y="1133627"/>
                </a:lnTo>
                <a:lnTo>
                  <a:pt x="2541918" y="1165174"/>
                </a:lnTo>
                <a:lnTo>
                  <a:pt x="2573465" y="1165174"/>
                </a:lnTo>
                <a:lnTo>
                  <a:pt x="2573465" y="1133627"/>
                </a:lnTo>
                <a:lnTo>
                  <a:pt x="2605012" y="1133627"/>
                </a:lnTo>
                <a:lnTo>
                  <a:pt x="2605012" y="1102081"/>
                </a:lnTo>
                <a:lnTo>
                  <a:pt x="2573465" y="1102081"/>
                </a:lnTo>
                <a:lnTo>
                  <a:pt x="2573465" y="1070534"/>
                </a:lnTo>
                <a:lnTo>
                  <a:pt x="2541918" y="1070534"/>
                </a:lnTo>
                <a:close/>
                <a:moveTo>
                  <a:pt x="2954426" y="1347597"/>
                </a:moveTo>
                <a:lnTo>
                  <a:pt x="2954426" y="1377429"/>
                </a:lnTo>
                <a:lnTo>
                  <a:pt x="2924594" y="1377429"/>
                </a:lnTo>
                <a:lnTo>
                  <a:pt x="2924594" y="1406919"/>
                </a:lnTo>
                <a:lnTo>
                  <a:pt x="2954426" y="1406919"/>
                </a:lnTo>
                <a:lnTo>
                  <a:pt x="2954426" y="1436751"/>
                </a:lnTo>
                <a:lnTo>
                  <a:pt x="2983916" y="1436751"/>
                </a:lnTo>
                <a:lnTo>
                  <a:pt x="2983916" y="1406919"/>
                </a:lnTo>
                <a:lnTo>
                  <a:pt x="3013748" y="1406919"/>
                </a:lnTo>
                <a:lnTo>
                  <a:pt x="3013748" y="1377429"/>
                </a:lnTo>
                <a:lnTo>
                  <a:pt x="2983916" y="1377429"/>
                </a:lnTo>
                <a:lnTo>
                  <a:pt x="2983916" y="1347597"/>
                </a:lnTo>
                <a:lnTo>
                  <a:pt x="2954426" y="1347597"/>
                </a:lnTo>
                <a:close/>
                <a:moveTo>
                  <a:pt x="3023006" y="1485100"/>
                </a:moveTo>
                <a:lnTo>
                  <a:pt x="3023006" y="1514589"/>
                </a:lnTo>
                <a:lnTo>
                  <a:pt x="2993517" y="1514589"/>
                </a:lnTo>
                <a:lnTo>
                  <a:pt x="2993517" y="1544079"/>
                </a:lnTo>
                <a:lnTo>
                  <a:pt x="3023006" y="1544079"/>
                </a:lnTo>
                <a:lnTo>
                  <a:pt x="3023006" y="1573568"/>
                </a:lnTo>
                <a:lnTo>
                  <a:pt x="3052496" y="1573568"/>
                </a:lnTo>
                <a:lnTo>
                  <a:pt x="3052496" y="1544079"/>
                </a:lnTo>
                <a:lnTo>
                  <a:pt x="3081985" y="1544079"/>
                </a:lnTo>
                <a:lnTo>
                  <a:pt x="3081985" y="1514589"/>
                </a:lnTo>
                <a:lnTo>
                  <a:pt x="3052496" y="1514589"/>
                </a:lnTo>
                <a:lnTo>
                  <a:pt x="3052496" y="1485100"/>
                </a:lnTo>
                <a:lnTo>
                  <a:pt x="3023006" y="1485100"/>
                </a:lnTo>
                <a:close/>
                <a:moveTo>
                  <a:pt x="2817610" y="1074649"/>
                </a:moveTo>
                <a:lnTo>
                  <a:pt x="2817610" y="1103452"/>
                </a:lnTo>
                <a:lnTo>
                  <a:pt x="2788806" y="1103452"/>
                </a:lnTo>
                <a:lnTo>
                  <a:pt x="2788806" y="1132256"/>
                </a:lnTo>
                <a:lnTo>
                  <a:pt x="2817610" y="1132256"/>
                </a:lnTo>
                <a:lnTo>
                  <a:pt x="2817610" y="1161059"/>
                </a:lnTo>
                <a:lnTo>
                  <a:pt x="2846413" y="1161059"/>
                </a:lnTo>
                <a:lnTo>
                  <a:pt x="2846413" y="1132256"/>
                </a:lnTo>
                <a:lnTo>
                  <a:pt x="2875217" y="1132256"/>
                </a:lnTo>
                <a:lnTo>
                  <a:pt x="2875217" y="1103452"/>
                </a:lnTo>
                <a:lnTo>
                  <a:pt x="2846413" y="1103452"/>
                </a:lnTo>
                <a:lnTo>
                  <a:pt x="2846413" y="1074649"/>
                </a:lnTo>
                <a:lnTo>
                  <a:pt x="2817610" y="1074649"/>
                </a:lnTo>
                <a:close/>
                <a:moveTo>
                  <a:pt x="2885846" y="1211123"/>
                </a:moveTo>
                <a:lnTo>
                  <a:pt x="2885846" y="1240269"/>
                </a:lnTo>
                <a:lnTo>
                  <a:pt x="2856700" y="1240269"/>
                </a:lnTo>
                <a:lnTo>
                  <a:pt x="2856700" y="1269759"/>
                </a:lnTo>
                <a:lnTo>
                  <a:pt x="2885846" y="1269759"/>
                </a:lnTo>
                <a:lnTo>
                  <a:pt x="2885846" y="1298905"/>
                </a:lnTo>
                <a:lnTo>
                  <a:pt x="2915336" y="1298905"/>
                </a:lnTo>
                <a:lnTo>
                  <a:pt x="2915336" y="1269759"/>
                </a:lnTo>
                <a:lnTo>
                  <a:pt x="2944483" y="1269759"/>
                </a:lnTo>
                <a:lnTo>
                  <a:pt x="2944483" y="1240269"/>
                </a:lnTo>
                <a:lnTo>
                  <a:pt x="2915336" y="1240269"/>
                </a:lnTo>
                <a:lnTo>
                  <a:pt x="2915336" y="1211123"/>
                </a:lnTo>
                <a:lnTo>
                  <a:pt x="2885846" y="1211123"/>
                </a:lnTo>
                <a:close/>
                <a:moveTo>
                  <a:pt x="1856461" y="797585"/>
                </a:moveTo>
                <a:lnTo>
                  <a:pt x="1856461" y="828104"/>
                </a:lnTo>
                <a:lnTo>
                  <a:pt x="1825942" y="828104"/>
                </a:lnTo>
                <a:lnTo>
                  <a:pt x="1825942" y="858965"/>
                </a:lnTo>
                <a:lnTo>
                  <a:pt x="1856461" y="858965"/>
                </a:lnTo>
                <a:lnTo>
                  <a:pt x="1856461" y="889483"/>
                </a:lnTo>
                <a:lnTo>
                  <a:pt x="1887322" y="889483"/>
                </a:lnTo>
                <a:lnTo>
                  <a:pt x="1887322" y="858965"/>
                </a:lnTo>
                <a:lnTo>
                  <a:pt x="1917840" y="858965"/>
                </a:lnTo>
                <a:lnTo>
                  <a:pt x="1917840" y="828104"/>
                </a:lnTo>
                <a:lnTo>
                  <a:pt x="1887322" y="828104"/>
                </a:lnTo>
                <a:lnTo>
                  <a:pt x="1887322" y="797585"/>
                </a:lnTo>
                <a:lnTo>
                  <a:pt x="1856461" y="797585"/>
                </a:lnTo>
                <a:close/>
                <a:moveTo>
                  <a:pt x="1993621" y="797585"/>
                </a:moveTo>
                <a:lnTo>
                  <a:pt x="1993621" y="828104"/>
                </a:lnTo>
                <a:lnTo>
                  <a:pt x="1963102" y="828104"/>
                </a:lnTo>
                <a:lnTo>
                  <a:pt x="1963102" y="858965"/>
                </a:lnTo>
                <a:lnTo>
                  <a:pt x="1993621" y="858965"/>
                </a:lnTo>
                <a:lnTo>
                  <a:pt x="1993621" y="889483"/>
                </a:lnTo>
                <a:lnTo>
                  <a:pt x="2024482" y="889483"/>
                </a:lnTo>
                <a:lnTo>
                  <a:pt x="2024482" y="858965"/>
                </a:lnTo>
                <a:lnTo>
                  <a:pt x="2055000" y="858965"/>
                </a:lnTo>
                <a:lnTo>
                  <a:pt x="2055000" y="828104"/>
                </a:lnTo>
                <a:lnTo>
                  <a:pt x="2024482" y="828104"/>
                </a:lnTo>
                <a:lnTo>
                  <a:pt x="2024482" y="797585"/>
                </a:lnTo>
                <a:lnTo>
                  <a:pt x="1993621" y="797585"/>
                </a:lnTo>
                <a:close/>
                <a:moveTo>
                  <a:pt x="1924355" y="932345"/>
                </a:moveTo>
                <a:lnTo>
                  <a:pt x="1924355" y="964578"/>
                </a:lnTo>
                <a:lnTo>
                  <a:pt x="1892122" y="964578"/>
                </a:lnTo>
                <a:lnTo>
                  <a:pt x="1892122" y="996810"/>
                </a:lnTo>
                <a:lnTo>
                  <a:pt x="1924355" y="996810"/>
                </a:lnTo>
                <a:lnTo>
                  <a:pt x="1924355" y="1029043"/>
                </a:lnTo>
                <a:lnTo>
                  <a:pt x="1956587" y="1029043"/>
                </a:lnTo>
                <a:lnTo>
                  <a:pt x="1956587" y="996810"/>
                </a:lnTo>
                <a:lnTo>
                  <a:pt x="1988820" y="996810"/>
                </a:lnTo>
                <a:lnTo>
                  <a:pt x="1988820" y="964578"/>
                </a:lnTo>
                <a:lnTo>
                  <a:pt x="1956587" y="964578"/>
                </a:lnTo>
                <a:lnTo>
                  <a:pt x="1956587" y="932345"/>
                </a:lnTo>
                <a:lnTo>
                  <a:pt x="1924355" y="932345"/>
                </a:lnTo>
                <a:close/>
                <a:moveTo>
                  <a:pt x="2336178" y="933717"/>
                </a:moveTo>
                <a:lnTo>
                  <a:pt x="2336178" y="964921"/>
                </a:lnTo>
                <a:lnTo>
                  <a:pt x="2304974" y="964921"/>
                </a:lnTo>
                <a:lnTo>
                  <a:pt x="2304974" y="996467"/>
                </a:lnTo>
                <a:lnTo>
                  <a:pt x="2336178" y="996467"/>
                </a:lnTo>
                <a:lnTo>
                  <a:pt x="2336178" y="1027671"/>
                </a:lnTo>
                <a:lnTo>
                  <a:pt x="2367725" y="1027671"/>
                </a:lnTo>
                <a:lnTo>
                  <a:pt x="2367725" y="996467"/>
                </a:lnTo>
                <a:lnTo>
                  <a:pt x="2398928" y="996467"/>
                </a:lnTo>
                <a:lnTo>
                  <a:pt x="2398928" y="964921"/>
                </a:lnTo>
                <a:lnTo>
                  <a:pt x="2367725" y="964921"/>
                </a:lnTo>
                <a:lnTo>
                  <a:pt x="2367725" y="933717"/>
                </a:lnTo>
                <a:lnTo>
                  <a:pt x="2336178" y="933717"/>
                </a:lnTo>
                <a:close/>
                <a:moveTo>
                  <a:pt x="1787195" y="932345"/>
                </a:moveTo>
                <a:lnTo>
                  <a:pt x="1787195" y="964578"/>
                </a:lnTo>
                <a:lnTo>
                  <a:pt x="1754962" y="964578"/>
                </a:lnTo>
                <a:lnTo>
                  <a:pt x="1754962" y="996810"/>
                </a:lnTo>
                <a:lnTo>
                  <a:pt x="1787195" y="996810"/>
                </a:lnTo>
                <a:lnTo>
                  <a:pt x="1787195" y="1029043"/>
                </a:lnTo>
                <a:lnTo>
                  <a:pt x="1819427" y="1029043"/>
                </a:lnTo>
                <a:lnTo>
                  <a:pt x="1819427" y="996810"/>
                </a:lnTo>
                <a:lnTo>
                  <a:pt x="1851660" y="996810"/>
                </a:lnTo>
                <a:lnTo>
                  <a:pt x="1851660" y="964578"/>
                </a:lnTo>
                <a:lnTo>
                  <a:pt x="1819427" y="964578"/>
                </a:lnTo>
                <a:lnTo>
                  <a:pt x="1819427" y="932345"/>
                </a:lnTo>
                <a:lnTo>
                  <a:pt x="1787195" y="932345"/>
                </a:lnTo>
                <a:close/>
                <a:moveTo>
                  <a:pt x="3092615" y="1350683"/>
                </a:moveTo>
                <a:lnTo>
                  <a:pt x="3092615" y="1378458"/>
                </a:lnTo>
                <a:lnTo>
                  <a:pt x="3064840" y="1378458"/>
                </a:lnTo>
                <a:lnTo>
                  <a:pt x="3064840" y="1405890"/>
                </a:lnTo>
                <a:lnTo>
                  <a:pt x="3092615" y="1405890"/>
                </a:lnTo>
                <a:lnTo>
                  <a:pt x="3092615" y="1433665"/>
                </a:lnTo>
                <a:lnTo>
                  <a:pt x="3120047" y="1433665"/>
                </a:lnTo>
                <a:lnTo>
                  <a:pt x="3120047" y="1405890"/>
                </a:lnTo>
                <a:lnTo>
                  <a:pt x="3147822" y="1405890"/>
                </a:lnTo>
                <a:lnTo>
                  <a:pt x="3147822" y="1378458"/>
                </a:lnTo>
                <a:lnTo>
                  <a:pt x="3120047" y="1378458"/>
                </a:lnTo>
                <a:lnTo>
                  <a:pt x="3120047" y="1350683"/>
                </a:lnTo>
                <a:lnTo>
                  <a:pt x="3092615" y="1350683"/>
                </a:lnTo>
                <a:close/>
                <a:moveTo>
                  <a:pt x="2061515" y="932345"/>
                </a:moveTo>
                <a:lnTo>
                  <a:pt x="2061515" y="964578"/>
                </a:lnTo>
                <a:lnTo>
                  <a:pt x="2029282" y="964578"/>
                </a:lnTo>
                <a:lnTo>
                  <a:pt x="2029282" y="996810"/>
                </a:lnTo>
                <a:lnTo>
                  <a:pt x="2061515" y="996810"/>
                </a:lnTo>
                <a:lnTo>
                  <a:pt x="2061515" y="1029043"/>
                </a:lnTo>
                <a:lnTo>
                  <a:pt x="2093747" y="1029043"/>
                </a:lnTo>
                <a:lnTo>
                  <a:pt x="2093747" y="996810"/>
                </a:lnTo>
                <a:lnTo>
                  <a:pt x="2125980" y="996810"/>
                </a:lnTo>
                <a:lnTo>
                  <a:pt x="2125980" y="964578"/>
                </a:lnTo>
                <a:lnTo>
                  <a:pt x="2093747" y="964578"/>
                </a:lnTo>
                <a:lnTo>
                  <a:pt x="2093747" y="932345"/>
                </a:lnTo>
                <a:lnTo>
                  <a:pt x="2061515" y="932345"/>
                </a:lnTo>
                <a:close/>
                <a:moveTo>
                  <a:pt x="2268284" y="798614"/>
                </a:moveTo>
                <a:lnTo>
                  <a:pt x="2268284" y="828446"/>
                </a:lnTo>
                <a:lnTo>
                  <a:pt x="2238451" y="828446"/>
                </a:lnTo>
                <a:lnTo>
                  <a:pt x="2238451" y="858622"/>
                </a:lnTo>
                <a:lnTo>
                  <a:pt x="2268284" y="858622"/>
                </a:lnTo>
                <a:lnTo>
                  <a:pt x="2268284" y="888454"/>
                </a:lnTo>
                <a:lnTo>
                  <a:pt x="2298459" y="888454"/>
                </a:lnTo>
                <a:lnTo>
                  <a:pt x="2298459" y="858622"/>
                </a:lnTo>
                <a:lnTo>
                  <a:pt x="2328291" y="858622"/>
                </a:lnTo>
                <a:lnTo>
                  <a:pt x="2328291" y="828446"/>
                </a:lnTo>
                <a:lnTo>
                  <a:pt x="2298459" y="828446"/>
                </a:lnTo>
                <a:lnTo>
                  <a:pt x="2298459" y="798614"/>
                </a:lnTo>
                <a:lnTo>
                  <a:pt x="2268284" y="798614"/>
                </a:lnTo>
                <a:close/>
                <a:moveTo>
                  <a:pt x="2198675" y="932688"/>
                </a:moveTo>
                <a:lnTo>
                  <a:pt x="2198675" y="964578"/>
                </a:lnTo>
                <a:lnTo>
                  <a:pt x="2166785" y="964578"/>
                </a:lnTo>
                <a:lnTo>
                  <a:pt x="2166785" y="996810"/>
                </a:lnTo>
                <a:lnTo>
                  <a:pt x="2198675" y="996810"/>
                </a:lnTo>
                <a:lnTo>
                  <a:pt x="2198675" y="1028700"/>
                </a:lnTo>
                <a:lnTo>
                  <a:pt x="2230907" y="1028700"/>
                </a:lnTo>
                <a:lnTo>
                  <a:pt x="2230907" y="996810"/>
                </a:lnTo>
                <a:lnTo>
                  <a:pt x="2262797" y="996810"/>
                </a:lnTo>
                <a:lnTo>
                  <a:pt x="2262797" y="964578"/>
                </a:lnTo>
                <a:lnTo>
                  <a:pt x="2230907" y="964578"/>
                </a:lnTo>
                <a:lnTo>
                  <a:pt x="2230907" y="932688"/>
                </a:lnTo>
                <a:lnTo>
                  <a:pt x="2198675" y="932688"/>
                </a:lnTo>
                <a:close/>
                <a:moveTo>
                  <a:pt x="2131124" y="797928"/>
                </a:moveTo>
                <a:lnTo>
                  <a:pt x="2131124" y="828446"/>
                </a:lnTo>
                <a:lnTo>
                  <a:pt x="2100605" y="828446"/>
                </a:lnTo>
                <a:lnTo>
                  <a:pt x="2100605" y="858622"/>
                </a:lnTo>
                <a:lnTo>
                  <a:pt x="2131124" y="858622"/>
                </a:lnTo>
                <a:lnTo>
                  <a:pt x="2131124" y="889140"/>
                </a:lnTo>
                <a:lnTo>
                  <a:pt x="2161299" y="889140"/>
                </a:lnTo>
                <a:lnTo>
                  <a:pt x="2161299" y="858622"/>
                </a:lnTo>
                <a:lnTo>
                  <a:pt x="2191817" y="858622"/>
                </a:lnTo>
                <a:lnTo>
                  <a:pt x="2191817" y="828446"/>
                </a:lnTo>
                <a:lnTo>
                  <a:pt x="2161299" y="828446"/>
                </a:lnTo>
                <a:lnTo>
                  <a:pt x="2161299" y="797928"/>
                </a:lnTo>
                <a:lnTo>
                  <a:pt x="2131124" y="797928"/>
                </a:lnTo>
                <a:close/>
                <a:moveTo>
                  <a:pt x="2847785" y="2536431"/>
                </a:moveTo>
                <a:lnTo>
                  <a:pt x="2847785" y="2505227"/>
                </a:lnTo>
                <a:lnTo>
                  <a:pt x="2878988" y="2505227"/>
                </a:lnTo>
                <a:lnTo>
                  <a:pt x="2878988" y="2473681"/>
                </a:lnTo>
                <a:lnTo>
                  <a:pt x="2847785" y="2473681"/>
                </a:lnTo>
                <a:lnTo>
                  <a:pt x="2847785" y="2442477"/>
                </a:lnTo>
                <a:lnTo>
                  <a:pt x="2816238" y="2442477"/>
                </a:lnTo>
                <a:lnTo>
                  <a:pt x="2816238" y="2473681"/>
                </a:lnTo>
                <a:lnTo>
                  <a:pt x="2785034" y="2473681"/>
                </a:lnTo>
                <a:lnTo>
                  <a:pt x="2785034" y="2505227"/>
                </a:lnTo>
                <a:lnTo>
                  <a:pt x="2816238" y="2505227"/>
                </a:lnTo>
                <a:lnTo>
                  <a:pt x="2816238" y="2536431"/>
                </a:lnTo>
                <a:lnTo>
                  <a:pt x="2847785" y="2536431"/>
                </a:lnTo>
                <a:close/>
                <a:moveTo>
                  <a:pt x="2710967" y="2537803"/>
                </a:moveTo>
                <a:lnTo>
                  <a:pt x="2710967" y="2505570"/>
                </a:lnTo>
                <a:lnTo>
                  <a:pt x="2743200" y="2505570"/>
                </a:lnTo>
                <a:lnTo>
                  <a:pt x="2743200" y="2473338"/>
                </a:lnTo>
                <a:lnTo>
                  <a:pt x="2710967" y="2473338"/>
                </a:lnTo>
                <a:lnTo>
                  <a:pt x="2710967" y="2441105"/>
                </a:lnTo>
                <a:lnTo>
                  <a:pt x="2678735" y="2441105"/>
                </a:lnTo>
                <a:lnTo>
                  <a:pt x="2678735" y="2473338"/>
                </a:lnTo>
                <a:lnTo>
                  <a:pt x="2646502" y="2473338"/>
                </a:lnTo>
                <a:lnTo>
                  <a:pt x="2646502" y="2505570"/>
                </a:lnTo>
                <a:lnTo>
                  <a:pt x="2678735" y="2505570"/>
                </a:lnTo>
                <a:lnTo>
                  <a:pt x="2678735" y="2537803"/>
                </a:lnTo>
                <a:lnTo>
                  <a:pt x="2710967" y="2537803"/>
                </a:lnTo>
                <a:close/>
                <a:moveTo>
                  <a:pt x="2368067" y="2674963"/>
                </a:moveTo>
                <a:lnTo>
                  <a:pt x="2368067" y="2642730"/>
                </a:lnTo>
                <a:lnTo>
                  <a:pt x="2400300" y="2642730"/>
                </a:lnTo>
                <a:lnTo>
                  <a:pt x="2400300" y="2610498"/>
                </a:lnTo>
                <a:lnTo>
                  <a:pt x="2368067" y="2610498"/>
                </a:lnTo>
                <a:lnTo>
                  <a:pt x="2368067" y="2578265"/>
                </a:lnTo>
                <a:lnTo>
                  <a:pt x="2335835" y="2578265"/>
                </a:lnTo>
                <a:lnTo>
                  <a:pt x="2335835" y="2610498"/>
                </a:lnTo>
                <a:lnTo>
                  <a:pt x="2303602" y="2610498"/>
                </a:lnTo>
                <a:lnTo>
                  <a:pt x="2303602" y="2642730"/>
                </a:lnTo>
                <a:lnTo>
                  <a:pt x="2335835" y="2642730"/>
                </a:lnTo>
                <a:lnTo>
                  <a:pt x="2335835" y="2674963"/>
                </a:lnTo>
                <a:lnTo>
                  <a:pt x="2368067" y="2674963"/>
                </a:lnTo>
                <a:close/>
                <a:moveTo>
                  <a:pt x="2505227" y="2674963"/>
                </a:moveTo>
                <a:lnTo>
                  <a:pt x="2505227" y="2642730"/>
                </a:lnTo>
                <a:lnTo>
                  <a:pt x="2537460" y="2642730"/>
                </a:lnTo>
                <a:lnTo>
                  <a:pt x="2537460" y="2610498"/>
                </a:lnTo>
                <a:lnTo>
                  <a:pt x="2505227" y="2610498"/>
                </a:lnTo>
                <a:lnTo>
                  <a:pt x="2505227" y="2578265"/>
                </a:lnTo>
                <a:lnTo>
                  <a:pt x="2472995" y="2578265"/>
                </a:lnTo>
                <a:lnTo>
                  <a:pt x="2472995" y="2610498"/>
                </a:lnTo>
                <a:lnTo>
                  <a:pt x="2440762" y="2610498"/>
                </a:lnTo>
                <a:lnTo>
                  <a:pt x="2440762" y="2642730"/>
                </a:lnTo>
                <a:lnTo>
                  <a:pt x="2472995" y="2642730"/>
                </a:lnTo>
                <a:lnTo>
                  <a:pt x="2472995" y="2674963"/>
                </a:lnTo>
                <a:lnTo>
                  <a:pt x="2505227" y="2674963"/>
                </a:lnTo>
                <a:close/>
                <a:moveTo>
                  <a:pt x="2642387" y="2674963"/>
                </a:moveTo>
                <a:lnTo>
                  <a:pt x="2642387" y="2642730"/>
                </a:lnTo>
                <a:lnTo>
                  <a:pt x="2674620" y="2642730"/>
                </a:lnTo>
                <a:lnTo>
                  <a:pt x="2674620" y="2610498"/>
                </a:lnTo>
                <a:lnTo>
                  <a:pt x="2642387" y="2610498"/>
                </a:lnTo>
                <a:lnTo>
                  <a:pt x="2642387" y="2578265"/>
                </a:lnTo>
                <a:lnTo>
                  <a:pt x="2610155" y="2578265"/>
                </a:lnTo>
                <a:lnTo>
                  <a:pt x="2610155" y="2610498"/>
                </a:lnTo>
                <a:lnTo>
                  <a:pt x="2577922" y="2610498"/>
                </a:lnTo>
                <a:lnTo>
                  <a:pt x="2577922" y="2642730"/>
                </a:lnTo>
                <a:lnTo>
                  <a:pt x="2610155" y="2642730"/>
                </a:lnTo>
                <a:lnTo>
                  <a:pt x="2610155" y="2674963"/>
                </a:lnTo>
                <a:lnTo>
                  <a:pt x="2642387" y="2674963"/>
                </a:lnTo>
                <a:close/>
                <a:moveTo>
                  <a:pt x="2573807" y="2537803"/>
                </a:moveTo>
                <a:lnTo>
                  <a:pt x="2573807" y="2505570"/>
                </a:lnTo>
                <a:lnTo>
                  <a:pt x="2606040" y="2505570"/>
                </a:lnTo>
                <a:lnTo>
                  <a:pt x="2606040" y="2473338"/>
                </a:lnTo>
                <a:lnTo>
                  <a:pt x="2573807" y="2473338"/>
                </a:lnTo>
                <a:lnTo>
                  <a:pt x="2573807" y="2441105"/>
                </a:lnTo>
                <a:lnTo>
                  <a:pt x="2541575" y="2441105"/>
                </a:lnTo>
                <a:lnTo>
                  <a:pt x="2541575" y="2473338"/>
                </a:lnTo>
                <a:lnTo>
                  <a:pt x="2509342" y="2473338"/>
                </a:lnTo>
                <a:lnTo>
                  <a:pt x="2509342" y="2505570"/>
                </a:lnTo>
                <a:lnTo>
                  <a:pt x="2541575" y="2505570"/>
                </a:lnTo>
                <a:lnTo>
                  <a:pt x="2541575" y="2537803"/>
                </a:lnTo>
                <a:lnTo>
                  <a:pt x="2573807" y="2537803"/>
                </a:lnTo>
                <a:close/>
                <a:moveTo>
                  <a:pt x="2436647" y="2812123"/>
                </a:moveTo>
                <a:lnTo>
                  <a:pt x="2436647" y="2779890"/>
                </a:lnTo>
                <a:lnTo>
                  <a:pt x="2468880" y="2779890"/>
                </a:lnTo>
                <a:lnTo>
                  <a:pt x="2468880" y="2747658"/>
                </a:lnTo>
                <a:lnTo>
                  <a:pt x="2436647" y="2747658"/>
                </a:lnTo>
                <a:lnTo>
                  <a:pt x="2436647" y="2715425"/>
                </a:lnTo>
                <a:lnTo>
                  <a:pt x="2404415" y="2715425"/>
                </a:lnTo>
                <a:lnTo>
                  <a:pt x="2404415" y="2747658"/>
                </a:lnTo>
                <a:lnTo>
                  <a:pt x="2372182" y="2747658"/>
                </a:lnTo>
                <a:lnTo>
                  <a:pt x="2372182" y="2779890"/>
                </a:lnTo>
                <a:lnTo>
                  <a:pt x="2404415" y="2779890"/>
                </a:lnTo>
                <a:lnTo>
                  <a:pt x="2404415" y="2812123"/>
                </a:lnTo>
                <a:lnTo>
                  <a:pt x="2436647" y="2812123"/>
                </a:lnTo>
                <a:close/>
                <a:moveTo>
                  <a:pt x="2162327" y="2812123"/>
                </a:moveTo>
                <a:lnTo>
                  <a:pt x="2162327" y="2779890"/>
                </a:lnTo>
                <a:lnTo>
                  <a:pt x="2194560" y="2779890"/>
                </a:lnTo>
                <a:lnTo>
                  <a:pt x="2194560" y="2747658"/>
                </a:lnTo>
                <a:lnTo>
                  <a:pt x="2162327" y="2747658"/>
                </a:lnTo>
                <a:lnTo>
                  <a:pt x="2162327" y="2715425"/>
                </a:lnTo>
                <a:lnTo>
                  <a:pt x="2130095" y="2715425"/>
                </a:lnTo>
                <a:lnTo>
                  <a:pt x="2130095" y="2747658"/>
                </a:lnTo>
                <a:lnTo>
                  <a:pt x="2097862" y="2747658"/>
                </a:lnTo>
                <a:lnTo>
                  <a:pt x="2097862" y="2779890"/>
                </a:lnTo>
                <a:lnTo>
                  <a:pt x="2130095" y="2779890"/>
                </a:lnTo>
                <a:lnTo>
                  <a:pt x="2130095" y="2812123"/>
                </a:lnTo>
                <a:lnTo>
                  <a:pt x="2162327" y="2812123"/>
                </a:lnTo>
                <a:close/>
                <a:moveTo>
                  <a:pt x="3161195" y="1488186"/>
                </a:moveTo>
                <a:lnTo>
                  <a:pt x="3161195" y="1515618"/>
                </a:lnTo>
                <a:lnTo>
                  <a:pt x="3133763" y="1515618"/>
                </a:lnTo>
                <a:lnTo>
                  <a:pt x="3133763" y="1543050"/>
                </a:lnTo>
                <a:lnTo>
                  <a:pt x="3161195" y="1543050"/>
                </a:lnTo>
                <a:lnTo>
                  <a:pt x="3161195" y="1570482"/>
                </a:lnTo>
                <a:lnTo>
                  <a:pt x="3188627" y="1570482"/>
                </a:lnTo>
                <a:lnTo>
                  <a:pt x="3188627" y="1543050"/>
                </a:lnTo>
                <a:lnTo>
                  <a:pt x="3216059" y="1543050"/>
                </a:lnTo>
                <a:lnTo>
                  <a:pt x="3216059" y="1515618"/>
                </a:lnTo>
                <a:lnTo>
                  <a:pt x="3188627" y="1515618"/>
                </a:lnTo>
                <a:lnTo>
                  <a:pt x="3188627" y="1488186"/>
                </a:lnTo>
                <a:lnTo>
                  <a:pt x="3161195" y="1488186"/>
                </a:lnTo>
                <a:close/>
                <a:moveTo>
                  <a:pt x="2093747" y="2674963"/>
                </a:moveTo>
                <a:lnTo>
                  <a:pt x="2093747" y="2642730"/>
                </a:lnTo>
                <a:lnTo>
                  <a:pt x="2125980" y="2642730"/>
                </a:lnTo>
                <a:lnTo>
                  <a:pt x="2125980" y="2610498"/>
                </a:lnTo>
                <a:lnTo>
                  <a:pt x="2093747" y="2610498"/>
                </a:lnTo>
                <a:lnTo>
                  <a:pt x="2093747" y="2578265"/>
                </a:lnTo>
                <a:lnTo>
                  <a:pt x="2061515" y="2578265"/>
                </a:lnTo>
                <a:lnTo>
                  <a:pt x="2061515" y="2610498"/>
                </a:lnTo>
                <a:lnTo>
                  <a:pt x="2029282" y="2610498"/>
                </a:lnTo>
                <a:lnTo>
                  <a:pt x="2029282" y="2642730"/>
                </a:lnTo>
                <a:lnTo>
                  <a:pt x="2061515" y="2642730"/>
                </a:lnTo>
                <a:lnTo>
                  <a:pt x="2061515" y="2674963"/>
                </a:lnTo>
                <a:lnTo>
                  <a:pt x="2093747" y="2674963"/>
                </a:lnTo>
                <a:close/>
                <a:moveTo>
                  <a:pt x="2230907" y="2674963"/>
                </a:moveTo>
                <a:lnTo>
                  <a:pt x="2230907" y="2642730"/>
                </a:lnTo>
                <a:lnTo>
                  <a:pt x="2263140" y="2642730"/>
                </a:lnTo>
                <a:lnTo>
                  <a:pt x="2263140" y="2610498"/>
                </a:lnTo>
                <a:lnTo>
                  <a:pt x="2230907" y="2610498"/>
                </a:lnTo>
                <a:lnTo>
                  <a:pt x="2230907" y="2578265"/>
                </a:lnTo>
                <a:lnTo>
                  <a:pt x="2198675" y="2578265"/>
                </a:lnTo>
                <a:lnTo>
                  <a:pt x="2198675" y="2610498"/>
                </a:lnTo>
                <a:lnTo>
                  <a:pt x="2166442" y="2610498"/>
                </a:lnTo>
                <a:lnTo>
                  <a:pt x="2166442" y="2642730"/>
                </a:lnTo>
                <a:lnTo>
                  <a:pt x="2198675" y="2642730"/>
                </a:lnTo>
                <a:lnTo>
                  <a:pt x="2198675" y="2674963"/>
                </a:lnTo>
                <a:lnTo>
                  <a:pt x="2230907" y="2674963"/>
                </a:lnTo>
                <a:close/>
                <a:moveTo>
                  <a:pt x="2299487" y="2812123"/>
                </a:moveTo>
                <a:lnTo>
                  <a:pt x="2299487" y="2779890"/>
                </a:lnTo>
                <a:lnTo>
                  <a:pt x="2331720" y="2779890"/>
                </a:lnTo>
                <a:lnTo>
                  <a:pt x="2331720" y="2747658"/>
                </a:lnTo>
                <a:lnTo>
                  <a:pt x="2299487" y="2747658"/>
                </a:lnTo>
                <a:lnTo>
                  <a:pt x="2299487" y="2715425"/>
                </a:lnTo>
                <a:lnTo>
                  <a:pt x="2267255" y="2715425"/>
                </a:lnTo>
                <a:lnTo>
                  <a:pt x="2267255" y="2747658"/>
                </a:lnTo>
                <a:lnTo>
                  <a:pt x="2235022" y="2747658"/>
                </a:lnTo>
                <a:lnTo>
                  <a:pt x="2235022" y="2779890"/>
                </a:lnTo>
                <a:lnTo>
                  <a:pt x="2267255" y="2779890"/>
                </a:lnTo>
                <a:lnTo>
                  <a:pt x="2267255" y="2812123"/>
                </a:lnTo>
                <a:lnTo>
                  <a:pt x="2299487" y="2812123"/>
                </a:lnTo>
                <a:close/>
                <a:moveTo>
                  <a:pt x="3189313" y="2120837"/>
                </a:moveTo>
                <a:lnTo>
                  <a:pt x="3189313" y="2092376"/>
                </a:lnTo>
                <a:lnTo>
                  <a:pt x="3217774" y="2092376"/>
                </a:lnTo>
                <a:lnTo>
                  <a:pt x="3217774" y="2063572"/>
                </a:lnTo>
                <a:lnTo>
                  <a:pt x="3189313" y="2063572"/>
                </a:lnTo>
                <a:lnTo>
                  <a:pt x="3189313" y="2035112"/>
                </a:lnTo>
                <a:lnTo>
                  <a:pt x="3160510" y="2035112"/>
                </a:lnTo>
                <a:lnTo>
                  <a:pt x="3160510" y="2063572"/>
                </a:lnTo>
                <a:lnTo>
                  <a:pt x="3132049" y="2063572"/>
                </a:lnTo>
                <a:lnTo>
                  <a:pt x="3132049" y="2092376"/>
                </a:lnTo>
                <a:lnTo>
                  <a:pt x="3160510" y="2092376"/>
                </a:lnTo>
                <a:lnTo>
                  <a:pt x="3160510" y="2120837"/>
                </a:lnTo>
                <a:lnTo>
                  <a:pt x="3189313" y="2120837"/>
                </a:lnTo>
                <a:close/>
                <a:moveTo>
                  <a:pt x="3229775" y="1899666"/>
                </a:moveTo>
                <a:lnTo>
                  <a:pt x="3229775" y="1927098"/>
                </a:lnTo>
                <a:lnTo>
                  <a:pt x="3202343" y="1927098"/>
                </a:lnTo>
                <a:lnTo>
                  <a:pt x="3202343" y="1954530"/>
                </a:lnTo>
                <a:lnTo>
                  <a:pt x="3229775" y="1954530"/>
                </a:lnTo>
                <a:lnTo>
                  <a:pt x="3229775" y="1981962"/>
                </a:lnTo>
                <a:lnTo>
                  <a:pt x="3257207" y="1981962"/>
                </a:lnTo>
                <a:lnTo>
                  <a:pt x="3257207" y="1954530"/>
                </a:lnTo>
                <a:lnTo>
                  <a:pt x="3284639" y="1954530"/>
                </a:lnTo>
                <a:lnTo>
                  <a:pt x="3284639" y="1927098"/>
                </a:lnTo>
                <a:lnTo>
                  <a:pt x="3257207" y="1927098"/>
                </a:lnTo>
                <a:lnTo>
                  <a:pt x="3257207" y="1899666"/>
                </a:lnTo>
                <a:lnTo>
                  <a:pt x="3229775" y="1899666"/>
                </a:lnTo>
                <a:close/>
                <a:moveTo>
                  <a:pt x="3120733" y="2258682"/>
                </a:moveTo>
                <a:lnTo>
                  <a:pt x="3120733" y="2229536"/>
                </a:lnTo>
                <a:lnTo>
                  <a:pt x="3149879" y="2229536"/>
                </a:lnTo>
                <a:lnTo>
                  <a:pt x="3149879" y="2200732"/>
                </a:lnTo>
                <a:lnTo>
                  <a:pt x="3120733" y="2200732"/>
                </a:lnTo>
                <a:lnTo>
                  <a:pt x="3120733" y="2171586"/>
                </a:lnTo>
                <a:lnTo>
                  <a:pt x="3091930" y="2171586"/>
                </a:lnTo>
                <a:lnTo>
                  <a:pt x="3091930" y="2200732"/>
                </a:lnTo>
                <a:lnTo>
                  <a:pt x="3062783" y="2200732"/>
                </a:lnTo>
                <a:lnTo>
                  <a:pt x="3062783" y="2229536"/>
                </a:lnTo>
                <a:lnTo>
                  <a:pt x="3091930" y="2229536"/>
                </a:lnTo>
                <a:lnTo>
                  <a:pt x="3091930" y="2258682"/>
                </a:lnTo>
                <a:lnTo>
                  <a:pt x="3120733" y="2258682"/>
                </a:lnTo>
                <a:close/>
                <a:moveTo>
                  <a:pt x="3230118" y="1626375"/>
                </a:moveTo>
                <a:lnTo>
                  <a:pt x="3230118" y="1653121"/>
                </a:lnTo>
                <a:lnTo>
                  <a:pt x="3203372" y="1653121"/>
                </a:lnTo>
                <a:lnTo>
                  <a:pt x="3203372" y="1679867"/>
                </a:lnTo>
                <a:lnTo>
                  <a:pt x="3230118" y="1679867"/>
                </a:lnTo>
                <a:lnTo>
                  <a:pt x="3230118" y="1706613"/>
                </a:lnTo>
                <a:lnTo>
                  <a:pt x="3256864" y="1706613"/>
                </a:lnTo>
                <a:lnTo>
                  <a:pt x="3256864" y="1679867"/>
                </a:lnTo>
                <a:lnTo>
                  <a:pt x="3283610" y="1679867"/>
                </a:lnTo>
                <a:lnTo>
                  <a:pt x="3283610" y="1653121"/>
                </a:lnTo>
                <a:lnTo>
                  <a:pt x="3256864" y="1653121"/>
                </a:lnTo>
                <a:lnTo>
                  <a:pt x="3256864" y="1626375"/>
                </a:lnTo>
                <a:lnTo>
                  <a:pt x="3230118" y="1626375"/>
                </a:lnTo>
                <a:close/>
                <a:moveTo>
                  <a:pt x="2025167" y="2812123"/>
                </a:moveTo>
                <a:lnTo>
                  <a:pt x="2025167" y="2779890"/>
                </a:lnTo>
                <a:lnTo>
                  <a:pt x="2057400" y="2779890"/>
                </a:lnTo>
                <a:lnTo>
                  <a:pt x="2057400" y="2747658"/>
                </a:lnTo>
                <a:lnTo>
                  <a:pt x="2025167" y="2747658"/>
                </a:lnTo>
                <a:lnTo>
                  <a:pt x="2025167" y="2715425"/>
                </a:lnTo>
                <a:lnTo>
                  <a:pt x="1992935" y="2715425"/>
                </a:lnTo>
                <a:lnTo>
                  <a:pt x="1992935" y="2747658"/>
                </a:lnTo>
                <a:lnTo>
                  <a:pt x="1960702" y="2747658"/>
                </a:lnTo>
                <a:lnTo>
                  <a:pt x="1960702" y="2779890"/>
                </a:lnTo>
                <a:lnTo>
                  <a:pt x="1992935" y="2779890"/>
                </a:lnTo>
                <a:lnTo>
                  <a:pt x="1992935" y="2812123"/>
                </a:lnTo>
                <a:lnTo>
                  <a:pt x="2025167" y="2812123"/>
                </a:lnTo>
                <a:close/>
                <a:moveTo>
                  <a:pt x="2779547" y="2400643"/>
                </a:moveTo>
                <a:lnTo>
                  <a:pt x="2779547" y="2368410"/>
                </a:lnTo>
                <a:lnTo>
                  <a:pt x="2811780" y="2368410"/>
                </a:lnTo>
                <a:lnTo>
                  <a:pt x="2811780" y="2336178"/>
                </a:lnTo>
                <a:lnTo>
                  <a:pt x="2779547" y="2336178"/>
                </a:lnTo>
                <a:lnTo>
                  <a:pt x="2779547" y="2303945"/>
                </a:lnTo>
                <a:lnTo>
                  <a:pt x="2747315" y="2303945"/>
                </a:lnTo>
                <a:lnTo>
                  <a:pt x="2747315" y="2336178"/>
                </a:lnTo>
                <a:lnTo>
                  <a:pt x="2715082" y="2336178"/>
                </a:lnTo>
                <a:lnTo>
                  <a:pt x="2715082" y="2368410"/>
                </a:lnTo>
                <a:lnTo>
                  <a:pt x="2747315" y="2368410"/>
                </a:lnTo>
                <a:lnTo>
                  <a:pt x="2747315" y="2400643"/>
                </a:lnTo>
                <a:lnTo>
                  <a:pt x="2779547" y="2400643"/>
                </a:lnTo>
                <a:close/>
                <a:moveTo>
                  <a:pt x="2916365" y="2399271"/>
                </a:moveTo>
                <a:lnTo>
                  <a:pt x="2916365" y="2368067"/>
                </a:lnTo>
                <a:lnTo>
                  <a:pt x="2947568" y="2368067"/>
                </a:lnTo>
                <a:lnTo>
                  <a:pt x="2947568" y="2336521"/>
                </a:lnTo>
                <a:lnTo>
                  <a:pt x="2916365" y="2336521"/>
                </a:lnTo>
                <a:lnTo>
                  <a:pt x="2916365" y="2305317"/>
                </a:lnTo>
                <a:lnTo>
                  <a:pt x="2884818" y="2305317"/>
                </a:lnTo>
                <a:lnTo>
                  <a:pt x="2884818" y="2336521"/>
                </a:lnTo>
                <a:lnTo>
                  <a:pt x="2853614" y="2336521"/>
                </a:lnTo>
                <a:lnTo>
                  <a:pt x="2853614" y="2368067"/>
                </a:lnTo>
                <a:lnTo>
                  <a:pt x="2884818" y="2368067"/>
                </a:lnTo>
                <a:lnTo>
                  <a:pt x="2884818" y="2399271"/>
                </a:lnTo>
                <a:lnTo>
                  <a:pt x="2916365" y="2399271"/>
                </a:lnTo>
                <a:close/>
                <a:moveTo>
                  <a:pt x="2984602" y="2261768"/>
                </a:moveTo>
                <a:lnTo>
                  <a:pt x="2984602" y="2230565"/>
                </a:lnTo>
                <a:lnTo>
                  <a:pt x="3015806" y="2230565"/>
                </a:lnTo>
                <a:lnTo>
                  <a:pt x="3015806" y="2199704"/>
                </a:lnTo>
                <a:lnTo>
                  <a:pt x="2984602" y="2199704"/>
                </a:lnTo>
                <a:lnTo>
                  <a:pt x="2984602" y="2168500"/>
                </a:lnTo>
                <a:lnTo>
                  <a:pt x="2953741" y="2168500"/>
                </a:lnTo>
                <a:lnTo>
                  <a:pt x="2953741" y="2199704"/>
                </a:lnTo>
                <a:lnTo>
                  <a:pt x="2922537" y="2199704"/>
                </a:lnTo>
                <a:lnTo>
                  <a:pt x="2922537" y="2230565"/>
                </a:lnTo>
                <a:lnTo>
                  <a:pt x="2953741" y="2230565"/>
                </a:lnTo>
                <a:lnTo>
                  <a:pt x="2953741" y="2261768"/>
                </a:lnTo>
                <a:lnTo>
                  <a:pt x="2984602" y="2261768"/>
                </a:lnTo>
                <a:close/>
                <a:moveTo>
                  <a:pt x="3052496" y="2396871"/>
                </a:moveTo>
                <a:lnTo>
                  <a:pt x="3052496" y="2367039"/>
                </a:lnTo>
                <a:lnTo>
                  <a:pt x="3082328" y="2367039"/>
                </a:lnTo>
                <a:lnTo>
                  <a:pt x="3082328" y="2337549"/>
                </a:lnTo>
                <a:lnTo>
                  <a:pt x="3052496" y="2337549"/>
                </a:lnTo>
                <a:lnTo>
                  <a:pt x="3052496" y="2307717"/>
                </a:lnTo>
                <a:lnTo>
                  <a:pt x="3023006" y="2307717"/>
                </a:lnTo>
                <a:lnTo>
                  <a:pt x="3023006" y="2337549"/>
                </a:lnTo>
                <a:lnTo>
                  <a:pt x="2993174" y="2337549"/>
                </a:lnTo>
                <a:lnTo>
                  <a:pt x="2993174" y="2367039"/>
                </a:lnTo>
                <a:lnTo>
                  <a:pt x="3023006" y="2367039"/>
                </a:lnTo>
                <a:lnTo>
                  <a:pt x="3023006" y="2396871"/>
                </a:lnTo>
                <a:lnTo>
                  <a:pt x="3052496" y="2396871"/>
                </a:lnTo>
                <a:close/>
                <a:moveTo>
                  <a:pt x="1855775" y="1343825"/>
                </a:moveTo>
                <a:lnTo>
                  <a:pt x="1855775" y="1376058"/>
                </a:lnTo>
                <a:lnTo>
                  <a:pt x="1823542" y="1376058"/>
                </a:lnTo>
                <a:lnTo>
                  <a:pt x="1823542" y="1408290"/>
                </a:lnTo>
                <a:lnTo>
                  <a:pt x="1855775" y="1408290"/>
                </a:lnTo>
                <a:lnTo>
                  <a:pt x="1855775" y="1440523"/>
                </a:lnTo>
                <a:lnTo>
                  <a:pt x="1888007" y="1440523"/>
                </a:lnTo>
                <a:lnTo>
                  <a:pt x="1888007" y="1408290"/>
                </a:lnTo>
                <a:lnTo>
                  <a:pt x="1920240" y="1408290"/>
                </a:lnTo>
                <a:lnTo>
                  <a:pt x="1920240" y="1376058"/>
                </a:lnTo>
                <a:lnTo>
                  <a:pt x="1888007" y="1376058"/>
                </a:lnTo>
                <a:lnTo>
                  <a:pt x="1888007" y="1343825"/>
                </a:lnTo>
                <a:lnTo>
                  <a:pt x="1855775" y="1343825"/>
                </a:lnTo>
                <a:close/>
                <a:moveTo>
                  <a:pt x="1238555" y="1480985"/>
                </a:moveTo>
                <a:lnTo>
                  <a:pt x="1238555" y="1513218"/>
                </a:lnTo>
                <a:lnTo>
                  <a:pt x="1206322" y="1513218"/>
                </a:lnTo>
                <a:lnTo>
                  <a:pt x="1206322" y="1545450"/>
                </a:lnTo>
                <a:lnTo>
                  <a:pt x="1238555" y="1545450"/>
                </a:lnTo>
                <a:lnTo>
                  <a:pt x="1238555" y="1577683"/>
                </a:lnTo>
                <a:lnTo>
                  <a:pt x="1270787" y="1577683"/>
                </a:lnTo>
                <a:lnTo>
                  <a:pt x="1270787" y="1545450"/>
                </a:lnTo>
                <a:lnTo>
                  <a:pt x="1303020" y="1545450"/>
                </a:lnTo>
                <a:lnTo>
                  <a:pt x="1303020" y="1513218"/>
                </a:lnTo>
                <a:lnTo>
                  <a:pt x="1270787" y="1513218"/>
                </a:lnTo>
                <a:lnTo>
                  <a:pt x="1270787" y="1480985"/>
                </a:lnTo>
                <a:lnTo>
                  <a:pt x="1238555" y="1480985"/>
                </a:lnTo>
                <a:close/>
                <a:moveTo>
                  <a:pt x="1307135" y="1618145"/>
                </a:moveTo>
                <a:lnTo>
                  <a:pt x="1307135" y="1650378"/>
                </a:lnTo>
                <a:lnTo>
                  <a:pt x="1274902" y="1650378"/>
                </a:lnTo>
                <a:lnTo>
                  <a:pt x="1274902" y="1682610"/>
                </a:lnTo>
                <a:lnTo>
                  <a:pt x="1307135" y="1682610"/>
                </a:lnTo>
                <a:lnTo>
                  <a:pt x="1307135" y="1714843"/>
                </a:lnTo>
                <a:lnTo>
                  <a:pt x="1339367" y="1714843"/>
                </a:lnTo>
                <a:lnTo>
                  <a:pt x="1339367" y="1682610"/>
                </a:lnTo>
                <a:lnTo>
                  <a:pt x="1371600" y="1682610"/>
                </a:lnTo>
                <a:lnTo>
                  <a:pt x="1371600" y="1650378"/>
                </a:lnTo>
                <a:lnTo>
                  <a:pt x="1339367" y="1650378"/>
                </a:lnTo>
                <a:lnTo>
                  <a:pt x="1339367" y="1618145"/>
                </a:lnTo>
                <a:lnTo>
                  <a:pt x="1307135" y="1618145"/>
                </a:lnTo>
                <a:close/>
                <a:moveTo>
                  <a:pt x="1032815" y="1618145"/>
                </a:moveTo>
                <a:lnTo>
                  <a:pt x="1032815" y="1650378"/>
                </a:lnTo>
                <a:lnTo>
                  <a:pt x="1000582" y="1650378"/>
                </a:lnTo>
                <a:lnTo>
                  <a:pt x="1000582" y="1682610"/>
                </a:lnTo>
                <a:lnTo>
                  <a:pt x="1032815" y="1682610"/>
                </a:lnTo>
                <a:lnTo>
                  <a:pt x="1032815" y="1714843"/>
                </a:lnTo>
                <a:lnTo>
                  <a:pt x="1065047" y="1714843"/>
                </a:lnTo>
                <a:lnTo>
                  <a:pt x="1065047" y="1682610"/>
                </a:lnTo>
                <a:lnTo>
                  <a:pt x="1097280" y="1682610"/>
                </a:lnTo>
                <a:lnTo>
                  <a:pt x="1097280" y="1650378"/>
                </a:lnTo>
                <a:lnTo>
                  <a:pt x="1065047" y="1650378"/>
                </a:lnTo>
                <a:lnTo>
                  <a:pt x="1065047" y="1618145"/>
                </a:lnTo>
                <a:lnTo>
                  <a:pt x="1032815" y="1618145"/>
                </a:lnTo>
                <a:close/>
                <a:moveTo>
                  <a:pt x="1169975" y="1618145"/>
                </a:moveTo>
                <a:lnTo>
                  <a:pt x="1169975" y="1650378"/>
                </a:lnTo>
                <a:lnTo>
                  <a:pt x="1137742" y="1650378"/>
                </a:lnTo>
                <a:lnTo>
                  <a:pt x="1137742" y="1682610"/>
                </a:lnTo>
                <a:lnTo>
                  <a:pt x="1169975" y="1682610"/>
                </a:lnTo>
                <a:lnTo>
                  <a:pt x="1169975" y="1714843"/>
                </a:lnTo>
                <a:lnTo>
                  <a:pt x="1202207" y="1714843"/>
                </a:lnTo>
                <a:lnTo>
                  <a:pt x="1202207" y="1682610"/>
                </a:lnTo>
                <a:lnTo>
                  <a:pt x="1234440" y="1682610"/>
                </a:lnTo>
                <a:lnTo>
                  <a:pt x="1234440" y="1650378"/>
                </a:lnTo>
                <a:lnTo>
                  <a:pt x="1202207" y="1650378"/>
                </a:lnTo>
                <a:lnTo>
                  <a:pt x="1202207" y="1618145"/>
                </a:lnTo>
                <a:lnTo>
                  <a:pt x="1169975" y="1618145"/>
                </a:lnTo>
                <a:close/>
                <a:moveTo>
                  <a:pt x="1375715" y="1480985"/>
                </a:moveTo>
                <a:lnTo>
                  <a:pt x="1375715" y="1513218"/>
                </a:lnTo>
                <a:lnTo>
                  <a:pt x="1343482" y="1513218"/>
                </a:lnTo>
                <a:lnTo>
                  <a:pt x="1343482" y="1545450"/>
                </a:lnTo>
                <a:lnTo>
                  <a:pt x="1375715" y="1545450"/>
                </a:lnTo>
                <a:lnTo>
                  <a:pt x="1375715" y="1577683"/>
                </a:lnTo>
                <a:lnTo>
                  <a:pt x="1407947" y="1577683"/>
                </a:lnTo>
                <a:lnTo>
                  <a:pt x="1407947" y="1545450"/>
                </a:lnTo>
                <a:lnTo>
                  <a:pt x="1440180" y="1545450"/>
                </a:lnTo>
                <a:lnTo>
                  <a:pt x="1440180" y="1513218"/>
                </a:lnTo>
                <a:lnTo>
                  <a:pt x="1407947" y="1513218"/>
                </a:lnTo>
                <a:lnTo>
                  <a:pt x="1407947" y="1480985"/>
                </a:lnTo>
                <a:lnTo>
                  <a:pt x="1375715" y="1480985"/>
                </a:lnTo>
                <a:close/>
                <a:moveTo>
                  <a:pt x="1101395" y="1755305"/>
                </a:moveTo>
                <a:lnTo>
                  <a:pt x="1101395" y="1787538"/>
                </a:lnTo>
                <a:lnTo>
                  <a:pt x="1069162" y="1787538"/>
                </a:lnTo>
                <a:lnTo>
                  <a:pt x="1069162" y="1819770"/>
                </a:lnTo>
                <a:lnTo>
                  <a:pt x="1101395" y="1819770"/>
                </a:lnTo>
                <a:lnTo>
                  <a:pt x="1101395" y="1852003"/>
                </a:lnTo>
                <a:lnTo>
                  <a:pt x="1133627" y="1852003"/>
                </a:lnTo>
                <a:lnTo>
                  <a:pt x="1133627" y="1819770"/>
                </a:lnTo>
                <a:lnTo>
                  <a:pt x="1165860" y="1819770"/>
                </a:lnTo>
                <a:lnTo>
                  <a:pt x="1165860" y="1787538"/>
                </a:lnTo>
                <a:lnTo>
                  <a:pt x="1133627" y="1787538"/>
                </a:lnTo>
                <a:lnTo>
                  <a:pt x="1133627" y="1755305"/>
                </a:lnTo>
                <a:lnTo>
                  <a:pt x="1101395" y="1755305"/>
                </a:lnTo>
                <a:close/>
                <a:moveTo>
                  <a:pt x="1444295" y="1343825"/>
                </a:moveTo>
                <a:lnTo>
                  <a:pt x="1444295" y="1376058"/>
                </a:lnTo>
                <a:lnTo>
                  <a:pt x="1412062" y="1376058"/>
                </a:lnTo>
                <a:lnTo>
                  <a:pt x="1412062" y="1408290"/>
                </a:lnTo>
                <a:lnTo>
                  <a:pt x="1444295" y="1408290"/>
                </a:lnTo>
                <a:lnTo>
                  <a:pt x="1444295" y="1440523"/>
                </a:lnTo>
                <a:lnTo>
                  <a:pt x="1476527" y="1440523"/>
                </a:lnTo>
                <a:lnTo>
                  <a:pt x="1476527" y="1408290"/>
                </a:lnTo>
                <a:lnTo>
                  <a:pt x="1508760" y="1408290"/>
                </a:lnTo>
                <a:lnTo>
                  <a:pt x="1508760" y="1376058"/>
                </a:lnTo>
                <a:lnTo>
                  <a:pt x="1476527" y="1376058"/>
                </a:lnTo>
                <a:lnTo>
                  <a:pt x="1476527" y="1343825"/>
                </a:lnTo>
                <a:lnTo>
                  <a:pt x="1444295" y="1343825"/>
                </a:lnTo>
                <a:close/>
                <a:moveTo>
                  <a:pt x="1650035" y="1480985"/>
                </a:moveTo>
                <a:lnTo>
                  <a:pt x="1650035" y="1513218"/>
                </a:lnTo>
                <a:lnTo>
                  <a:pt x="1617802" y="1513218"/>
                </a:lnTo>
                <a:lnTo>
                  <a:pt x="1617802" y="1545450"/>
                </a:lnTo>
                <a:lnTo>
                  <a:pt x="1650035" y="1545450"/>
                </a:lnTo>
                <a:lnTo>
                  <a:pt x="1650035" y="1577683"/>
                </a:lnTo>
                <a:lnTo>
                  <a:pt x="1682267" y="1577683"/>
                </a:lnTo>
                <a:lnTo>
                  <a:pt x="1682267" y="1545450"/>
                </a:lnTo>
                <a:lnTo>
                  <a:pt x="1714500" y="1545450"/>
                </a:lnTo>
                <a:lnTo>
                  <a:pt x="1714500" y="1513218"/>
                </a:lnTo>
                <a:lnTo>
                  <a:pt x="1682267" y="1513218"/>
                </a:lnTo>
                <a:lnTo>
                  <a:pt x="1682267" y="1480985"/>
                </a:lnTo>
                <a:lnTo>
                  <a:pt x="1650035" y="1480985"/>
                </a:lnTo>
                <a:close/>
                <a:moveTo>
                  <a:pt x="1581455" y="1343825"/>
                </a:moveTo>
                <a:lnTo>
                  <a:pt x="1581455" y="1376058"/>
                </a:lnTo>
                <a:lnTo>
                  <a:pt x="1549222" y="1376058"/>
                </a:lnTo>
                <a:lnTo>
                  <a:pt x="1549222" y="1408290"/>
                </a:lnTo>
                <a:lnTo>
                  <a:pt x="1581455" y="1408290"/>
                </a:lnTo>
                <a:lnTo>
                  <a:pt x="1581455" y="1440523"/>
                </a:lnTo>
                <a:lnTo>
                  <a:pt x="1613687" y="1440523"/>
                </a:lnTo>
                <a:lnTo>
                  <a:pt x="1613687" y="1408290"/>
                </a:lnTo>
                <a:lnTo>
                  <a:pt x="1645920" y="1408290"/>
                </a:lnTo>
                <a:lnTo>
                  <a:pt x="1645920" y="1376058"/>
                </a:lnTo>
                <a:lnTo>
                  <a:pt x="1613687" y="1376058"/>
                </a:lnTo>
                <a:lnTo>
                  <a:pt x="1613687" y="1343825"/>
                </a:lnTo>
                <a:lnTo>
                  <a:pt x="1581455" y="1343825"/>
                </a:lnTo>
                <a:close/>
                <a:moveTo>
                  <a:pt x="1512875" y="1480985"/>
                </a:moveTo>
                <a:lnTo>
                  <a:pt x="1512875" y="1513218"/>
                </a:lnTo>
                <a:lnTo>
                  <a:pt x="1480642" y="1513218"/>
                </a:lnTo>
                <a:lnTo>
                  <a:pt x="1480642" y="1545450"/>
                </a:lnTo>
                <a:lnTo>
                  <a:pt x="1512875" y="1545450"/>
                </a:lnTo>
                <a:lnTo>
                  <a:pt x="1512875" y="1577683"/>
                </a:lnTo>
                <a:lnTo>
                  <a:pt x="1545107" y="1577683"/>
                </a:lnTo>
                <a:lnTo>
                  <a:pt x="1545107" y="1545450"/>
                </a:lnTo>
                <a:lnTo>
                  <a:pt x="1577340" y="1545450"/>
                </a:lnTo>
                <a:lnTo>
                  <a:pt x="1577340" y="1513218"/>
                </a:lnTo>
                <a:lnTo>
                  <a:pt x="1545107" y="1513218"/>
                </a:lnTo>
                <a:lnTo>
                  <a:pt x="1545107" y="1480985"/>
                </a:lnTo>
                <a:lnTo>
                  <a:pt x="1512875" y="1480985"/>
                </a:lnTo>
                <a:close/>
                <a:moveTo>
                  <a:pt x="1133627" y="2126323"/>
                </a:moveTo>
                <a:lnTo>
                  <a:pt x="1133627" y="2094090"/>
                </a:lnTo>
                <a:lnTo>
                  <a:pt x="1165860" y="2094090"/>
                </a:lnTo>
                <a:lnTo>
                  <a:pt x="1165860" y="2061858"/>
                </a:lnTo>
                <a:lnTo>
                  <a:pt x="1133627" y="2061858"/>
                </a:lnTo>
                <a:lnTo>
                  <a:pt x="1133627" y="2029625"/>
                </a:lnTo>
                <a:lnTo>
                  <a:pt x="1101395" y="2029625"/>
                </a:lnTo>
                <a:lnTo>
                  <a:pt x="1101395" y="2061858"/>
                </a:lnTo>
                <a:lnTo>
                  <a:pt x="1069162" y="2061858"/>
                </a:lnTo>
                <a:lnTo>
                  <a:pt x="1069162" y="2094090"/>
                </a:lnTo>
                <a:lnTo>
                  <a:pt x="1101395" y="2094090"/>
                </a:lnTo>
                <a:lnTo>
                  <a:pt x="1101395" y="2126323"/>
                </a:lnTo>
                <a:lnTo>
                  <a:pt x="1133627" y="2126323"/>
                </a:lnTo>
                <a:close/>
                <a:moveTo>
                  <a:pt x="1202207" y="2263483"/>
                </a:moveTo>
                <a:lnTo>
                  <a:pt x="1202207" y="2231250"/>
                </a:lnTo>
                <a:lnTo>
                  <a:pt x="1234440" y="2231250"/>
                </a:lnTo>
                <a:lnTo>
                  <a:pt x="1234440" y="2199018"/>
                </a:lnTo>
                <a:lnTo>
                  <a:pt x="1202207" y="2199018"/>
                </a:lnTo>
                <a:lnTo>
                  <a:pt x="1202207" y="2166785"/>
                </a:lnTo>
                <a:lnTo>
                  <a:pt x="1169975" y="2166785"/>
                </a:lnTo>
                <a:lnTo>
                  <a:pt x="1169975" y="2199018"/>
                </a:lnTo>
                <a:lnTo>
                  <a:pt x="1137742" y="2199018"/>
                </a:lnTo>
                <a:lnTo>
                  <a:pt x="1137742" y="2231250"/>
                </a:lnTo>
                <a:lnTo>
                  <a:pt x="1169975" y="2231250"/>
                </a:lnTo>
                <a:lnTo>
                  <a:pt x="1169975" y="2263483"/>
                </a:lnTo>
                <a:lnTo>
                  <a:pt x="1202207" y="2263483"/>
                </a:lnTo>
                <a:close/>
                <a:moveTo>
                  <a:pt x="1718615" y="1343825"/>
                </a:moveTo>
                <a:lnTo>
                  <a:pt x="1718615" y="1376058"/>
                </a:lnTo>
                <a:lnTo>
                  <a:pt x="1686382" y="1376058"/>
                </a:lnTo>
                <a:lnTo>
                  <a:pt x="1686382" y="1408290"/>
                </a:lnTo>
                <a:lnTo>
                  <a:pt x="1718615" y="1408290"/>
                </a:lnTo>
                <a:lnTo>
                  <a:pt x="1718615" y="1440523"/>
                </a:lnTo>
                <a:lnTo>
                  <a:pt x="1750847" y="1440523"/>
                </a:lnTo>
                <a:lnTo>
                  <a:pt x="1750847" y="1408290"/>
                </a:lnTo>
                <a:lnTo>
                  <a:pt x="1783080" y="1408290"/>
                </a:lnTo>
                <a:lnTo>
                  <a:pt x="1783080" y="1376058"/>
                </a:lnTo>
                <a:lnTo>
                  <a:pt x="1750847" y="1376058"/>
                </a:lnTo>
                <a:lnTo>
                  <a:pt x="1750847" y="1343825"/>
                </a:lnTo>
                <a:lnTo>
                  <a:pt x="1718615" y="1343825"/>
                </a:lnTo>
                <a:close/>
                <a:moveTo>
                  <a:pt x="1270787" y="2400643"/>
                </a:moveTo>
                <a:lnTo>
                  <a:pt x="1270787" y="2368410"/>
                </a:lnTo>
                <a:lnTo>
                  <a:pt x="1303020" y="2368410"/>
                </a:lnTo>
                <a:lnTo>
                  <a:pt x="1303020" y="2336178"/>
                </a:lnTo>
                <a:lnTo>
                  <a:pt x="1270787" y="2336178"/>
                </a:lnTo>
                <a:lnTo>
                  <a:pt x="1270787" y="2303945"/>
                </a:lnTo>
                <a:lnTo>
                  <a:pt x="1238555" y="2303945"/>
                </a:lnTo>
                <a:lnTo>
                  <a:pt x="1238555" y="2336178"/>
                </a:lnTo>
                <a:lnTo>
                  <a:pt x="1206322" y="2336178"/>
                </a:lnTo>
                <a:lnTo>
                  <a:pt x="1206322" y="2368410"/>
                </a:lnTo>
                <a:lnTo>
                  <a:pt x="1238555" y="2368410"/>
                </a:lnTo>
                <a:lnTo>
                  <a:pt x="1238555" y="2400643"/>
                </a:lnTo>
                <a:lnTo>
                  <a:pt x="1270787" y="2400643"/>
                </a:lnTo>
                <a:close/>
                <a:moveTo>
                  <a:pt x="1065047" y="2263483"/>
                </a:moveTo>
                <a:lnTo>
                  <a:pt x="1065047" y="2231250"/>
                </a:lnTo>
                <a:lnTo>
                  <a:pt x="1097280" y="2231250"/>
                </a:lnTo>
                <a:lnTo>
                  <a:pt x="1097280" y="2199018"/>
                </a:lnTo>
                <a:lnTo>
                  <a:pt x="1065047" y="2199018"/>
                </a:lnTo>
                <a:lnTo>
                  <a:pt x="1065047" y="2166785"/>
                </a:lnTo>
                <a:lnTo>
                  <a:pt x="1032815" y="2166785"/>
                </a:lnTo>
                <a:lnTo>
                  <a:pt x="1032815" y="2199018"/>
                </a:lnTo>
                <a:lnTo>
                  <a:pt x="1000582" y="2199018"/>
                </a:lnTo>
                <a:lnTo>
                  <a:pt x="1000582" y="2231250"/>
                </a:lnTo>
                <a:lnTo>
                  <a:pt x="1032815" y="2231250"/>
                </a:lnTo>
                <a:lnTo>
                  <a:pt x="1032815" y="2263483"/>
                </a:lnTo>
                <a:lnTo>
                  <a:pt x="1065047" y="2263483"/>
                </a:lnTo>
                <a:close/>
                <a:moveTo>
                  <a:pt x="1339367" y="2263483"/>
                </a:moveTo>
                <a:lnTo>
                  <a:pt x="1339367" y="2231250"/>
                </a:lnTo>
                <a:lnTo>
                  <a:pt x="1371600" y="2231250"/>
                </a:lnTo>
                <a:lnTo>
                  <a:pt x="1371600" y="2199018"/>
                </a:lnTo>
                <a:lnTo>
                  <a:pt x="1339367" y="2199018"/>
                </a:lnTo>
                <a:lnTo>
                  <a:pt x="1339367" y="2166785"/>
                </a:lnTo>
                <a:lnTo>
                  <a:pt x="1307135" y="2166785"/>
                </a:lnTo>
                <a:lnTo>
                  <a:pt x="1307135" y="2199018"/>
                </a:lnTo>
                <a:lnTo>
                  <a:pt x="1274902" y="2199018"/>
                </a:lnTo>
                <a:lnTo>
                  <a:pt x="1274902" y="2231250"/>
                </a:lnTo>
                <a:lnTo>
                  <a:pt x="1307135" y="2231250"/>
                </a:lnTo>
                <a:lnTo>
                  <a:pt x="1307135" y="2263483"/>
                </a:lnTo>
                <a:lnTo>
                  <a:pt x="1339367" y="2263483"/>
                </a:lnTo>
                <a:close/>
                <a:moveTo>
                  <a:pt x="858622" y="1849603"/>
                </a:moveTo>
                <a:lnTo>
                  <a:pt x="858622" y="1819085"/>
                </a:lnTo>
                <a:lnTo>
                  <a:pt x="889140" y="1819085"/>
                </a:lnTo>
                <a:lnTo>
                  <a:pt x="889140" y="1788224"/>
                </a:lnTo>
                <a:lnTo>
                  <a:pt x="858622" y="1788224"/>
                </a:lnTo>
                <a:lnTo>
                  <a:pt x="858622" y="1757705"/>
                </a:lnTo>
                <a:lnTo>
                  <a:pt x="827761" y="1757705"/>
                </a:lnTo>
                <a:lnTo>
                  <a:pt x="827761" y="1788224"/>
                </a:lnTo>
                <a:lnTo>
                  <a:pt x="797242" y="1788224"/>
                </a:lnTo>
                <a:lnTo>
                  <a:pt x="797242" y="1819085"/>
                </a:lnTo>
                <a:lnTo>
                  <a:pt x="827761" y="1819085"/>
                </a:lnTo>
                <a:lnTo>
                  <a:pt x="827761" y="1849603"/>
                </a:lnTo>
                <a:lnTo>
                  <a:pt x="858622" y="1849603"/>
                </a:lnTo>
                <a:close/>
                <a:moveTo>
                  <a:pt x="996467" y="2126323"/>
                </a:moveTo>
                <a:lnTo>
                  <a:pt x="996467" y="2094090"/>
                </a:lnTo>
                <a:lnTo>
                  <a:pt x="1028700" y="2094090"/>
                </a:lnTo>
                <a:lnTo>
                  <a:pt x="1028700" y="2061858"/>
                </a:lnTo>
                <a:lnTo>
                  <a:pt x="996467" y="2061858"/>
                </a:lnTo>
                <a:lnTo>
                  <a:pt x="996467" y="2029625"/>
                </a:lnTo>
                <a:lnTo>
                  <a:pt x="964235" y="2029625"/>
                </a:lnTo>
                <a:lnTo>
                  <a:pt x="964235" y="2061858"/>
                </a:lnTo>
                <a:lnTo>
                  <a:pt x="932002" y="2061858"/>
                </a:lnTo>
                <a:lnTo>
                  <a:pt x="932002" y="2094090"/>
                </a:lnTo>
                <a:lnTo>
                  <a:pt x="964235" y="2094090"/>
                </a:lnTo>
                <a:lnTo>
                  <a:pt x="964235" y="2126323"/>
                </a:lnTo>
                <a:lnTo>
                  <a:pt x="996467" y="2126323"/>
                </a:lnTo>
                <a:close/>
                <a:moveTo>
                  <a:pt x="964235" y="1755648"/>
                </a:moveTo>
                <a:lnTo>
                  <a:pt x="964235" y="1787538"/>
                </a:lnTo>
                <a:lnTo>
                  <a:pt x="932345" y="1787538"/>
                </a:lnTo>
                <a:lnTo>
                  <a:pt x="932345" y="1819770"/>
                </a:lnTo>
                <a:lnTo>
                  <a:pt x="964235" y="1819770"/>
                </a:lnTo>
                <a:lnTo>
                  <a:pt x="964235" y="1851660"/>
                </a:lnTo>
                <a:lnTo>
                  <a:pt x="996467" y="1851660"/>
                </a:lnTo>
                <a:lnTo>
                  <a:pt x="996467" y="1819770"/>
                </a:lnTo>
                <a:lnTo>
                  <a:pt x="1028357" y="1819770"/>
                </a:lnTo>
                <a:lnTo>
                  <a:pt x="1028357" y="1787538"/>
                </a:lnTo>
                <a:lnTo>
                  <a:pt x="996467" y="1787538"/>
                </a:lnTo>
                <a:lnTo>
                  <a:pt x="996467" y="1755648"/>
                </a:lnTo>
                <a:lnTo>
                  <a:pt x="964235" y="1755648"/>
                </a:lnTo>
                <a:close/>
                <a:moveTo>
                  <a:pt x="927544" y="1988134"/>
                </a:moveTo>
                <a:lnTo>
                  <a:pt x="927544" y="1956587"/>
                </a:lnTo>
                <a:lnTo>
                  <a:pt x="959091" y="1956587"/>
                </a:lnTo>
                <a:lnTo>
                  <a:pt x="959091" y="1925041"/>
                </a:lnTo>
                <a:lnTo>
                  <a:pt x="927544" y="1925041"/>
                </a:lnTo>
                <a:lnTo>
                  <a:pt x="927544" y="1893494"/>
                </a:lnTo>
                <a:lnTo>
                  <a:pt x="895998" y="1893494"/>
                </a:lnTo>
                <a:lnTo>
                  <a:pt x="895998" y="1925041"/>
                </a:lnTo>
                <a:lnTo>
                  <a:pt x="864451" y="1925041"/>
                </a:lnTo>
                <a:lnTo>
                  <a:pt x="864451" y="1956587"/>
                </a:lnTo>
                <a:lnTo>
                  <a:pt x="895998" y="1956587"/>
                </a:lnTo>
                <a:lnTo>
                  <a:pt x="895998" y="1988134"/>
                </a:lnTo>
                <a:lnTo>
                  <a:pt x="927544" y="1988134"/>
                </a:lnTo>
                <a:close/>
                <a:moveTo>
                  <a:pt x="789356" y="1985391"/>
                </a:moveTo>
                <a:lnTo>
                  <a:pt x="789356" y="1955559"/>
                </a:lnTo>
                <a:lnTo>
                  <a:pt x="819188" y="1955559"/>
                </a:lnTo>
                <a:lnTo>
                  <a:pt x="819188" y="1926069"/>
                </a:lnTo>
                <a:lnTo>
                  <a:pt x="789356" y="1926069"/>
                </a:lnTo>
                <a:lnTo>
                  <a:pt x="789356" y="1896237"/>
                </a:lnTo>
                <a:lnTo>
                  <a:pt x="759866" y="1896237"/>
                </a:lnTo>
                <a:lnTo>
                  <a:pt x="759866" y="1926069"/>
                </a:lnTo>
                <a:lnTo>
                  <a:pt x="730034" y="1926069"/>
                </a:lnTo>
                <a:lnTo>
                  <a:pt x="730034" y="1955559"/>
                </a:lnTo>
                <a:lnTo>
                  <a:pt x="759866" y="1955559"/>
                </a:lnTo>
                <a:lnTo>
                  <a:pt x="759866" y="1985391"/>
                </a:lnTo>
                <a:lnTo>
                  <a:pt x="789356" y="1985391"/>
                </a:lnTo>
                <a:close/>
                <a:moveTo>
                  <a:pt x="2747315" y="1755305"/>
                </a:moveTo>
                <a:lnTo>
                  <a:pt x="2747315" y="1787538"/>
                </a:lnTo>
                <a:lnTo>
                  <a:pt x="2715082" y="1787538"/>
                </a:lnTo>
                <a:lnTo>
                  <a:pt x="2715082" y="1819770"/>
                </a:lnTo>
                <a:lnTo>
                  <a:pt x="2747315" y="1819770"/>
                </a:lnTo>
                <a:lnTo>
                  <a:pt x="2747315" y="1852003"/>
                </a:lnTo>
                <a:lnTo>
                  <a:pt x="2779547" y="1852003"/>
                </a:lnTo>
                <a:lnTo>
                  <a:pt x="2779547" y="1819770"/>
                </a:lnTo>
                <a:lnTo>
                  <a:pt x="2811780" y="1819770"/>
                </a:lnTo>
                <a:lnTo>
                  <a:pt x="2811780" y="1787538"/>
                </a:lnTo>
                <a:lnTo>
                  <a:pt x="2779547" y="1787538"/>
                </a:lnTo>
                <a:lnTo>
                  <a:pt x="2779547" y="1755305"/>
                </a:lnTo>
                <a:lnTo>
                  <a:pt x="2747315" y="1755305"/>
                </a:lnTo>
                <a:close/>
                <a:moveTo>
                  <a:pt x="2815895" y="1618145"/>
                </a:moveTo>
                <a:lnTo>
                  <a:pt x="2815895" y="1650378"/>
                </a:lnTo>
                <a:lnTo>
                  <a:pt x="2783662" y="1650378"/>
                </a:lnTo>
                <a:lnTo>
                  <a:pt x="2783662" y="1682610"/>
                </a:lnTo>
                <a:lnTo>
                  <a:pt x="2815895" y="1682610"/>
                </a:lnTo>
                <a:lnTo>
                  <a:pt x="2815895" y="1714843"/>
                </a:lnTo>
                <a:lnTo>
                  <a:pt x="2848127" y="1714843"/>
                </a:lnTo>
                <a:lnTo>
                  <a:pt x="2848127" y="1682610"/>
                </a:lnTo>
                <a:lnTo>
                  <a:pt x="2880360" y="1682610"/>
                </a:lnTo>
                <a:lnTo>
                  <a:pt x="2880360" y="1650378"/>
                </a:lnTo>
                <a:lnTo>
                  <a:pt x="2848127" y="1650378"/>
                </a:lnTo>
                <a:lnTo>
                  <a:pt x="2848127" y="1618145"/>
                </a:lnTo>
                <a:lnTo>
                  <a:pt x="2815895" y="1618145"/>
                </a:lnTo>
                <a:close/>
                <a:moveTo>
                  <a:pt x="2472995" y="1480985"/>
                </a:moveTo>
                <a:lnTo>
                  <a:pt x="2472995" y="1513218"/>
                </a:lnTo>
                <a:lnTo>
                  <a:pt x="2440762" y="1513218"/>
                </a:lnTo>
                <a:lnTo>
                  <a:pt x="2440762" y="1545450"/>
                </a:lnTo>
                <a:lnTo>
                  <a:pt x="2472995" y="1545450"/>
                </a:lnTo>
                <a:lnTo>
                  <a:pt x="2472995" y="1577683"/>
                </a:lnTo>
                <a:lnTo>
                  <a:pt x="2505227" y="1577683"/>
                </a:lnTo>
                <a:lnTo>
                  <a:pt x="2505227" y="1545450"/>
                </a:lnTo>
                <a:lnTo>
                  <a:pt x="2537460" y="1545450"/>
                </a:lnTo>
                <a:lnTo>
                  <a:pt x="2537460" y="1513218"/>
                </a:lnTo>
                <a:lnTo>
                  <a:pt x="2505227" y="1513218"/>
                </a:lnTo>
                <a:lnTo>
                  <a:pt x="2505227" y="1480985"/>
                </a:lnTo>
                <a:lnTo>
                  <a:pt x="2472995" y="1480985"/>
                </a:lnTo>
                <a:close/>
                <a:moveTo>
                  <a:pt x="2610155" y="1480985"/>
                </a:moveTo>
                <a:lnTo>
                  <a:pt x="2610155" y="1513218"/>
                </a:lnTo>
                <a:lnTo>
                  <a:pt x="2577922" y="1513218"/>
                </a:lnTo>
                <a:lnTo>
                  <a:pt x="2577922" y="1545450"/>
                </a:lnTo>
                <a:lnTo>
                  <a:pt x="2610155" y="1545450"/>
                </a:lnTo>
                <a:lnTo>
                  <a:pt x="2610155" y="1577683"/>
                </a:lnTo>
                <a:lnTo>
                  <a:pt x="2642387" y="1577683"/>
                </a:lnTo>
                <a:lnTo>
                  <a:pt x="2642387" y="1545450"/>
                </a:lnTo>
                <a:lnTo>
                  <a:pt x="2674620" y="1545450"/>
                </a:lnTo>
                <a:lnTo>
                  <a:pt x="2674620" y="1513218"/>
                </a:lnTo>
                <a:lnTo>
                  <a:pt x="2642387" y="1513218"/>
                </a:lnTo>
                <a:lnTo>
                  <a:pt x="2642387" y="1480985"/>
                </a:lnTo>
                <a:lnTo>
                  <a:pt x="2610155" y="1480985"/>
                </a:lnTo>
                <a:close/>
                <a:moveTo>
                  <a:pt x="1787195" y="1480985"/>
                </a:moveTo>
                <a:lnTo>
                  <a:pt x="1787195" y="1513218"/>
                </a:lnTo>
                <a:lnTo>
                  <a:pt x="1754962" y="1513218"/>
                </a:lnTo>
                <a:lnTo>
                  <a:pt x="1754962" y="1545450"/>
                </a:lnTo>
                <a:lnTo>
                  <a:pt x="1787195" y="1545450"/>
                </a:lnTo>
                <a:lnTo>
                  <a:pt x="1787195" y="1577683"/>
                </a:lnTo>
                <a:lnTo>
                  <a:pt x="1819427" y="1577683"/>
                </a:lnTo>
                <a:lnTo>
                  <a:pt x="1819427" y="1545450"/>
                </a:lnTo>
                <a:lnTo>
                  <a:pt x="1851660" y="1545450"/>
                </a:lnTo>
                <a:lnTo>
                  <a:pt x="1851660" y="1513218"/>
                </a:lnTo>
                <a:lnTo>
                  <a:pt x="1819427" y="1513218"/>
                </a:lnTo>
                <a:lnTo>
                  <a:pt x="1819427" y="1480985"/>
                </a:lnTo>
                <a:lnTo>
                  <a:pt x="1787195" y="1480985"/>
                </a:lnTo>
                <a:close/>
                <a:moveTo>
                  <a:pt x="2198675" y="1206665"/>
                </a:moveTo>
                <a:lnTo>
                  <a:pt x="2198675" y="1238898"/>
                </a:lnTo>
                <a:lnTo>
                  <a:pt x="2166442" y="1238898"/>
                </a:lnTo>
                <a:lnTo>
                  <a:pt x="2166442" y="1271130"/>
                </a:lnTo>
                <a:lnTo>
                  <a:pt x="2198675" y="1271130"/>
                </a:lnTo>
                <a:lnTo>
                  <a:pt x="2198675" y="1303363"/>
                </a:lnTo>
                <a:lnTo>
                  <a:pt x="2230907" y="1303363"/>
                </a:lnTo>
                <a:lnTo>
                  <a:pt x="2230907" y="1271130"/>
                </a:lnTo>
                <a:lnTo>
                  <a:pt x="2263140" y="1271130"/>
                </a:lnTo>
                <a:lnTo>
                  <a:pt x="2263140" y="1238898"/>
                </a:lnTo>
                <a:lnTo>
                  <a:pt x="2230907" y="1238898"/>
                </a:lnTo>
                <a:lnTo>
                  <a:pt x="2230907" y="1206665"/>
                </a:lnTo>
                <a:lnTo>
                  <a:pt x="2198675" y="1206665"/>
                </a:lnTo>
                <a:close/>
                <a:moveTo>
                  <a:pt x="2884475" y="1755305"/>
                </a:moveTo>
                <a:lnTo>
                  <a:pt x="2884475" y="1787538"/>
                </a:lnTo>
                <a:lnTo>
                  <a:pt x="2852242" y="1787538"/>
                </a:lnTo>
                <a:lnTo>
                  <a:pt x="2852242" y="1819770"/>
                </a:lnTo>
                <a:lnTo>
                  <a:pt x="2884475" y="1819770"/>
                </a:lnTo>
                <a:lnTo>
                  <a:pt x="2884475" y="1852003"/>
                </a:lnTo>
                <a:lnTo>
                  <a:pt x="2916707" y="1852003"/>
                </a:lnTo>
                <a:lnTo>
                  <a:pt x="2916707" y="1819770"/>
                </a:lnTo>
                <a:lnTo>
                  <a:pt x="2948940" y="1819770"/>
                </a:lnTo>
                <a:lnTo>
                  <a:pt x="2948940" y="1787538"/>
                </a:lnTo>
                <a:lnTo>
                  <a:pt x="2916707" y="1787538"/>
                </a:lnTo>
                <a:lnTo>
                  <a:pt x="2916707" y="1755305"/>
                </a:lnTo>
                <a:lnTo>
                  <a:pt x="2884475" y="1755305"/>
                </a:lnTo>
                <a:close/>
                <a:moveTo>
                  <a:pt x="2642387" y="2126323"/>
                </a:moveTo>
                <a:lnTo>
                  <a:pt x="2642387" y="2094090"/>
                </a:lnTo>
                <a:lnTo>
                  <a:pt x="2674620" y="2094090"/>
                </a:lnTo>
                <a:lnTo>
                  <a:pt x="2674620" y="2061858"/>
                </a:lnTo>
                <a:lnTo>
                  <a:pt x="2642387" y="2061858"/>
                </a:lnTo>
                <a:lnTo>
                  <a:pt x="2642387" y="2029625"/>
                </a:lnTo>
                <a:lnTo>
                  <a:pt x="2610155" y="2029625"/>
                </a:lnTo>
                <a:lnTo>
                  <a:pt x="2610155" y="2061858"/>
                </a:lnTo>
                <a:lnTo>
                  <a:pt x="2577922" y="2061858"/>
                </a:lnTo>
                <a:lnTo>
                  <a:pt x="2577922" y="2094090"/>
                </a:lnTo>
                <a:lnTo>
                  <a:pt x="2610155" y="2094090"/>
                </a:lnTo>
                <a:lnTo>
                  <a:pt x="2610155" y="2126323"/>
                </a:lnTo>
                <a:lnTo>
                  <a:pt x="2642387" y="2126323"/>
                </a:lnTo>
                <a:close/>
                <a:moveTo>
                  <a:pt x="2710967" y="1989163"/>
                </a:moveTo>
                <a:lnTo>
                  <a:pt x="2710967" y="1956930"/>
                </a:lnTo>
                <a:lnTo>
                  <a:pt x="2743200" y="1956930"/>
                </a:lnTo>
                <a:lnTo>
                  <a:pt x="2743200" y="1924698"/>
                </a:lnTo>
                <a:lnTo>
                  <a:pt x="2710967" y="1924698"/>
                </a:lnTo>
                <a:lnTo>
                  <a:pt x="2710967" y="1892465"/>
                </a:lnTo>
                <a:lnTo>
                  <a:pt x="2678735" y="1892465"/>
                </a:lnTo>
                <a:lnTo>
                  <a:pt x="2678735" y="1924698"/>
                </a:lnTo>
                <a:lnTo>
                  <a:pt x="2646502" y="1924698"/>
                </a:lnTo>
                <a:lnTo>
                  <a:pt x="2646502" y="1956930"/>
                </a:lnTo>
                <a:lnTo>
                  <a:pt x="2678735" y="1956930"/>
                </a:lnTo>
                <a:lnTo>
                  <a:pt x="2678735" y="1989163"/>
                </a:lnTo>
                <a:lnTo>
                  <a:pt x="2710967" y="1989163"/>
                </a:lnTo>
                <a:close/>
                <a:moveTo>
                  <a:pt x="2848127" y="1989163"/>
                </a:moveTo>
                <a:lnTo>
                  <a:pt x="2848127" y="1956930"/>
                </a:lnTo>
                <a:lnTo>
                  <a:pt x="2880360" y="1956930"/>
                </a:lnTo>
                <a:lnTo>
                  <a:pt x="2880360" y="1924698"/>
                </a:lnTo>
                <a:lnTo>
                  <a:pt x="2848127" y="1924698"/>
                </a:lnTo>
                <a:lnTo>
                  <a:pt x="2848127" y="1892465"/>
                </a:lnTo>
                <a:lnTo>
                  <a:pt x="2815895" y="1892465"/>
                </a:lnTo>
                <a:lnTo>
                  <a:pt x="2815895" y="1924698"/>
                </a:lnTo>
                <a:lnTo>
                  <a:pt x="2783662" y="1924698"/>
                </a:lnTo>
                <a:lnTo>
                  <a:pt x="2783662" y="1956930"/>
                </a:lnTo>
                <a:lnTo>
                  <a:pt x="2815895" y="1956930"/>
                </a:lnTo>
                <a:lnTo>
                  <a:pt x="2815895" y="1989163"/>
                </a:lnTo>
                <a:lnTo>
                  <a:pt x="2848127" y="1989163"/>
                </a:lnTo>
                <a:close/>
                <a:moveTo>
                  <a:pt x="2541575" y="1618145"/>
                </a:moveTo>
                <a:lnTo>
                  <a:pt x="2541575" y="1650378"/>
                </a:lnTo>
                <a:lnTo>
                  <a:pt x="2509342" y="1650378"/>
                </a:lnTo>
                <a:lnTo>
                  <a:pt x="2509342" y="1682610"/>
                </a:lnTo>
                <a:lnTo>
                  <a:pt x="2541575" y="1682610"/>
                </a:lnTo>
                <a:lnTo>
                  <a:pt x="2541575" y="1714843"/>
                </a:lnTo>
                <a:lnTo>
                  <a:pt x="2573807" y="1714843"/>
                </a:lnTo>
                <a:lnTo>
                  <a:pt x="2573807" y="1682610"/>
                </a:lnTo>
                <a:lnTo>
                  <a:pt x="2606040" y="1682610"/>
                </a:lnTo>
                <a:lnTo>
                  <a:pt x="2606040" y="1650378"/>
                </a:lnTo>
                <a:lnTo>
                  <a:pt x="2573807" y="1650378"/>
                </a:lnTo>
                <a:lnTo>
                  <a:pt x="2573807" y="1618145"/>
                </a:lnTo>
                <a:lnTo>
                  <a:pt x="2541575" y="1618145"/>
                </a:lnTo>
                <a:close/>
                <a:moveTo>
                  <a:pt x="1924355" y="1480985"/>
                </a:moveTo>
                <a:lnTo>
                  <a:pt x="1924355" y="1513218"/>
                </a:lnTo>
                <a:lnTo>
                  <a:pt x="1892122" y="1513218"/>
                </a:lnTo>
                <a:lnTo>
                  <a:pt x="1892122" y="1545450"/>
                </a:lnTo>
                <a:lnTo>
                  <a:pt x="1924355" y="1545450"/>
                </a:lnTo>
                <a:lnTo>
                  <a:pt x="1924355" y="1577683"/>
                </a:lnTo>
                <a:lnTo>
                  <a:pt x="1956587" y="1577683"/>
                </a:lnTo>
                <a:lnTo>
                  <a:pt x="1956587" y="1545450"/>
                </a:lnTo>
                <a:lnTo>
                  <a:pt x="1988820" y="1545450"/>
                </a:lnTo>
                <a:lnTo>
                  <a:pt x="1988820" y="1513218"/>
                </a:lnTo>
                <a:lnTo>
                  <a:pt x="1956587" y="1513218"/>
                </a:lnTo>
                <a:lnTo>
                  <a:pt x="1956587" y="1480985"/>
                </a:lnTo>
                <a:lnTo>
                  <a:pt x="1924355" y="1480985"/>
                </a:lnTo>
                <a:close/>
                <a:moveTo>
                  <a:pt x="1992935" y="1343825"/>
                </a:moveTo>
                <a:lnTo>
                  <a:pt x="1992935" y="1376058"/>
                </a:lnTo>
                <a:lnTo>
                  <a:pt x="1960702" y="1376058"/>
                </a:lnTo>
                <a:lnTo>
                  <a:pt x="1960702" y="1408290"/>
                </a:lnTo>
                <a:lnTo>
                  <a:pt x="1992935" y="1408290"/>
                </a:lnTo>
                <a:lnTo>
                  <a:pt x="1992935" y="1440523"/>
                </a:lnTo>
                <a:lnTo>
                  <a:pt x="2025167" y="1440523"/>
                </a:lnTo>
                <a:lnTo>
                  <a:pt x="2025167" y="1408290"/>
                </a:lnTo>
                <a:lnTo>
                  <a:pt x="2057400" y="1408290"/>
                </a:lnTo>
                <a:lnTo>
                  <a:pt x="2057400" y="1376058"/>
                </a:lnTo>
                <a:lnTo>
                  <a:pt x="2025167" y="1376058"/>
                </a:lnTo>
                <a:lnTo>
                  <a:pt x="2025167" y="1343825"/>
                </a:lnTo>
                <a:lnTo>
                  <a:pt x="1992935" y="1343825"/>
                </a:lnTo>
                <a:close/>
                <a:moveTo>
                  <a:pt x="2061515" y="1480985"/>
                </a:moveTo>
                <a:lnTo>
                  <a:pt x="2061515" y="1513218"/>
                </a:lnTo>
                <a:lnTo>
                  <a:pt x="2029282" y="1513218"/>
                </a:lnTo>
                <a:lnTo>
                  <a:pt x="2029282" y="1545450"/>
                </a:lnTo>
                <a:lnTo>
                  <a:pt x="2061515" y="1545450"/>
                </a:lnTo>
                <a:lnTo>
                  <a:pt x="2061515" y="1577683"/>
                </a:lnTo>
                <a:lnTo>
                  <a:pt x="2093747" y="1577683"/>
                </a:lnTo>
                <a:lnTo>
                  <a:pt x="2093747" y="1545450"/>
                </a:lnTo>
                <a:lnTo>
                  <a:pt x="2125980" y="1545450"/>
                </a:lnTo>
                <a:lnTo>
                  <a:pt x="2125980" y="1513218"/>
                </a:lnTo>
                <a:lnTo>
                  <a:pt x="2093747" y="1513218"/>
                </a:lnTo>
                <a:lnTo>
                  <a:pt x="2093747" y="1480985"/>
                </a:lnTo>
                <a:lnTo>
                  <a:pt x="2061515" y="1480985"/>
                </a:lnTo>
                <a:close/>
                <a:moveTo>
                  <a:pt x="1719643" y="797928"/>
                </a:moveTo>
                <a:lnTo>
                  <a:pt x="1719643" y="828446"/>
                </a:lnTo>
                <a:lnTo>
                  <a:pt x="1689125" y="828446"/>
                </a:lnTo>
                <a:lnTo>
                  <a:pt x="1689125" y="858622"/>
                </a:lnTo>
                <a:lnTo>
                  <a:pt x="1719643" y="858622"/>
                </a:lnTo>
                <a:lnTo>
                  <a:pt x="1719643" y="889140"/>
                </a:lnTo>
                <a:lnTo>
                  <a:pt x="1749819" y="889140"/>
                </a:lnTo>
                <a:lnTo>
                  <a:pt x="1749819" y="858622"/>
                </a:lnTo>
                <a:lnTo>
                  <a:pt x="1780337" y="858622"/>
                </a:lnTo>
                <a:lnTo>
                  <a:pt x="1780337" y="828446"/>
                </a:lnTo>
                <a:lnTo>
                  <a:pt x="1749819" y="828446"/>
                </a:lnTo>
                <a:lnTo>
                  <a:pt x="1749819" y="797928"/>
                </a:lnTo>
                <a:lnTo>
                  <a:pt x="1719643" y="797928"/>
                </a:lnTo>
                <a:close/>
                <a:moveTo>
                  <a:pt x="2404415" y="1618145"/>
                </a:moveTo>
                <a:lnTo>
                  <a:pt x="2404415" y="1650378"/>
                </a:lnTo>
                <a:lnTo>
                  <a:pt x="2372182" y="1650378"/>
                </a:lnTo>
                <a:lnTo>
                  <a:pt x="2372182" y="1682610"/>
                </a:lnTo>
                <a:lnTo>
                  <a:pt x="2404415" y="1682610"/>
                </a:lnTo>
                <a:lnTo>
                  <a:pt x="2404415" y="1714843"/>
                </a:lnTo>
                <a:lnTo>
                  <a:pt x="2436647" y="1714843"/>
                </a:lnTo>
                <a:lnTo>
                  <a:pt x="2436647" y="1682610"/>
                </a:lnTo>
                <a:lnTo>
                  <a:pt x="2468880" y="1682610"/>
                </a:lnTo>
                <a:lnTo>
                  <a:pt x="2468880" y="1650378"/>
                </a:lnTo>
                <a:lnTo>
                  <a:pt x="2436647" y="1650378"/>
                </a:lnTo>
                <a:lnTo>
                  <a:pt x="2436647" y="1618145"/>
                </a:lnTo>
                <a:lnTo>
                  <a:pt x="2404415" y="1618145"/>
                </a:lnTo>
                <a:close/>
                <a:moveTo>
                  <a:pt x="2130095" y="1343825"/>
                </a:moveTo>
                <a:lnTo>
                  <a:pt x="2130095" y="1376058"/>
                </a:lnTo>
                <a:lnTo>
                  <a:pt x="2097862" y="1376058"/>
                </a:lnTo>
                <a:lnTo>
                  <a:pt x="2097862" y="1408290"/>
                </a:lnTo>
                <a:lnTo>
                  <a:pt x="2130095" y="1408290"/>
                </a:lnTo>
                <a:lnTo>
                  <a:pt x="2130095" y="1440523"/>
                </a:lnTo>
                <a:lnTo>
                  <a:pt x="2162327" y="1440523"/>
                </a:lnTo>
                <a:lnTo>
                  <a:pt x="2162327" y="1408290"/>
                </a:lnTo>
                <a:lnTo>
                  <a:pt x="2194560" y="1408290"/>
                </a:lnTo>
                <a:lnTo>
                  <a:pt x="2194560" y="1376058"/>
                </a:lnTo>
                <a:lnTo>
                  <a:pt x="2162327" y="1376058"/>
                </a:lnTo>
                <a:lnTo>
                  <a:pt x="2162327" y="1343825"/>
                </a:lnTo>
                <a:lnTo>
                  <a:pt x="2130095" y="1343825"/>
                </a:lnTo>
                <a:close/>
                <a:moveTo>
                  <a:pt x="2335835" y="1480985"/>
                </a:moveTo>
                <a:lnTo>
                  <a:pt x="2335835" y="1513218"/>
                </a:lnTo>
                <a:lnTo>
                  <a:pt x="2303602" y="1513218"/>
                </a:lnTo>
                <a:lnTo>
                  <a:pt x="2303602" y="1545450"/>
                </a:lnTo>
                <a:lnTo>
                  <a:pt x="2335835" y="1545450"/>
                </a:lnTo>
                <a:lnTo>
                  <a:pt x="2335835" y="1577683"/>
                </a:lnTo>
                <a:lnTo>
                  <a:pt x="2368067" y="1577683"/>
                </a:lnTo>
                <a:lnTo>
                  <a:pt x="2368067" y="1545450"/>
                </a:lnTo>
                <a:lnTo>
                  <a:pt x="2400300" y="1545450"/>
                </a:lnTo>
                <a:lnTo>
                  <a:pt x="2400300" y="1513218"/>
                </a:lnTo>
                <a:lnTo>
                  <a:pt x="2368067" y="1513218"/>
                </a:lnTo>
                <a:lnTo>
                  <a:pt x="2368067" y="1480985"/>
                </a:lnTo>
                <a:lnTo>
                  <a:pt x="2335835" y="1480985"/>
                </a:lnTo>
                <a:close/>
                <a:moveTo>
                  <a:pt x="2267255" y="1343825"/>
                </a:moveTo>
                <a:lnTo>
                  <a:pt x="2267255" y="1376058"/>
                </a:lnTo>
                <a:lnTo>
                  <a:pt x="2235022" y="1376058"/>
                </a:lnTo>
                <a:lnTo>
                  <a:pt x="2235022" y="1408290"/>
                </a:lnTo>
                <a:lnTo>
                  <a:pt x="2267255" y="1408290"/>
                </a:lnTo>
                <a:lnTo>
                  <a:pt x="2267255" y="1440523"/>
                </a:lnTo>
                <a:lnTo>
                  <a:pt x="2299487" y="1440523"/>
                </a:lnTo>
                <a:lnTo>
                  <a:pt x="2299487" y="1408290"/>
                </a:lnTo>
                <a:lnTo>
                  <a:pt x="2331720" y="1408290"/>
                </a:lnTo>
                <a:lnTo>
                  <a:pt x="2331720" y="1376058"/>
                </a:lnTo>
                <a:lnTo>
                  <a:pt x="2299487" y="1376058"/>
                </a:lnTo>
                <a:lnTo>
                  <a:pt x="2299487" y="1343825"/>
                </a:lnTo>
                <a:lnTo>
                  <a:pt x="2267255" y="1343825"/>
                </a:lnTo>
                <a:close/>
                <a:moveTo>
                  <a:pt x="2198675" y="1480985"/>
                </a:moveTo>
                <a:lnTo>
                  <a:pt x="2198675" y="1513218"/>
                </a:lnTo>
                <a:lnTo>
                  <a:pt x="2166442" y="1513218"/>
                </a:lnTo>
                <a:lnTo>
                  <a:pt x="2166442" y="1545450"/>
                </a:lnTo>
                <a:lnTo>
                  <a:pt x="2198675" y="1545450"/>
                </a:lnTo>
                <a:lnTo>
                  <a:pt x="2198675" y="1577683"/>
                </a:lnTo>
                <a:lnTo>
                  <a:pt x="2230907" y="1577683"/>
                </a:lnTo>
                <a:lnTo>
                  <a:pt x="2230907" y="1545450"/>
                </a:lnTo>
                <a:lnTo>
                  <a:pt x="2263140" y="1545450"/>
                </a:lnTo>
                <a:lnTo>
                  <a:pt x="2263140" y="1513218"/>
                </a:lnTo>
                <a:lnTo>
                  <a:pt x="2230907" y="1513218"/>
                </a:lnTo>
                <a:lnTo>
                  <a:pt x="2230907" y="1480985"/>
                </a:lnTo>
                <a:lnTo>
                  <a:pt x="2198675" y="1480985"/>
                </a:lnTo>
                <a:close/>
                <a:moveTo>
                  <a:pt x="2678735" y="1618145"/>
                </a:moveTo>
                <a:lnTo>
                  <a:pt x="2678735" y="1650378"/>
                </a:lnTo>
                <a:lnTo>
                  <a:pt x="2646502" y="1650378"/>
                </a:lnTo>
                <a:lnTo>
                  <a:pt x="2646502" y="1682610"/>
                </a:lnTo>
                <a:lnTo>
                  <a:pt x="2678735" y="1682610"/>
                </a:lnTo>
                <a:lnTo>
                  <a:pt x="2678735" y="1714843"/>
                </a:lnTo>
                <a:lnTo>
                  <a:pt x="2710967" y="1714843"/>
                </a:lnTo>
                <a:lnTo>
                  <a:pt x="2710967" y="1682610"/>
                </a:lnTo>
                <a:lnTo>
                  <a:pt x="2743200" y="1682610"/>
                </a:lnTo>
                <a:lnTo>
                  <a:pt x="2743200" y="1650378"/>
                </a:lnTo>
                <a:lnTo>
                  <a:pt x="2710967" y="1650378"/>
                </a:lnTo>
                <a:lnTo>
                  <a:pt x="2710967" y="1618145"/>
                </a:lnTo>
                <a:lnTo>
                  <a:pt x="2678735" y="1618145"/>
                </a:lnTo>
                <a:close/>
                <a:moveTo>
                  <a:pt x="3121076" y="1985391"/>
                </a:moveTo>
                <a:lnTo>
                  <a:pt x="3121076" y="1955559"/>
                </a:lnTo>
                <a:lnTo>
                  <a:pt x="3150908" y="1955559"/>
                </a:lnTo>
                <a:lnTo>
                  <a:pt x="3150908" y="1926069"/>
                </a:lnTo>
                <a:lnTo>
                  <a:pt x="3121076" y="1926069"/>
                </a:lnTo>
                <a:lnTo>
                  <a:pt x="3121076" y="1896237"/>
                </a:lnTo>
                <a:lnTo>
                  <a:pt x="3091586" y="1896237"/>
                </a:lnTo>
                <a:lnTo>
                  <a:pt x="3091586" y="1926069"/>
                </a:lnTo>
                <a:lnTo>
                  <a:pt x="3061754" y="1926069"/>
                </a:lnTo>
                <a:lnTo>
                  <a:pt x="3061754" y="1955559"/>
                </a:lnTo>
                <a:lnTo>
                  <a:pt x="3091586" y="1955559"/>
                </a:lnTo>
                <a:lnTo>
                  <a:pt x="3091586" y="1985391"/>
                </a:lnTo>
                <a:lnTo>
                  <a:pt x="3121076" y="1985391"/>
                </a:lnTo>
                <a:close/>
                <a:moveTo>
                  <a:pt x="3160852" y="1761134"/>
                </a:moveTo>
                <a:lnTo>
                  <a:pt x="3160852" y="1789595"/>
                </a:lnTo>
                <a:lnTo>
                  <a:pt x="3132392" y="1789595"/>
                </a:lnTo>
                <a:lnTo>
                  <a:pt x="3132392" y="1817713"/>
                </a:lnTo>
                <a:lnTo>
                  <a:pt x="3160852" y="1817713"/>
                </a:lnTo>
                <a:lnTo>
                  <a:pt x="3160852" y="1846174"/>
                </a:lnTo>
                <a:lnTo>
                  <a:pt x="3188970" y="1846174"/>
                </a:lnTo>
                <a:lnTo>
                  <a:pt x="3188970" y="1817713"/>
                </a:lnTo>
                <a:lnTo>
                  <a:pt x="3217431" y="1817713"/>
                </a:lnTo>
                <a:lnTo>
                  <a:pt x="3217431" y="1789595"/>
                </a:lnTo>
                <a:lnTo>
                  <a:pt x="3188970" y="1789595"/>
                </a:lnTo>
                <a:lnTo>
                  <a:pt x="3188970" y="1761134"/>
                </a:lnTo>
                <a:lnTo>
                  <a:pt x="3160852" y="1761134"/>
                </a:lnTo>
                <a:close/>
                <a:moveTo>
                  <a:pt x="3091586" y="1622603"/>
                </a:moveTo>
                <a:lnTo>
                  <a:pt x="3091586" y="1651749"/>
                </a:lnTo>
                <a:lnTo>
                  <a:pt x="3062440" y="1651749"/>
                </a:lnTo>
                <a:lnTo>
                  <a:pt x="3062440" y="1681239"/>
                </a:lnTo>
                <a:lnTo>
                  <a:pt x="3091586" y="1681239"/>
                </a:lnTo>
                <a:lnTo>
                  <a:pt x="3091586" y="1710385"/>
                </a:lnTo>
                <a:lnTo>
                  <a:pt x="3121076" y="1710385"/>
                </a:lnTo>
                <a:lnTo>
                  <a:pt x="3121076" y="1681239"/>
                </a:lnTo>
                <a:lnTo>
                  <a:pt x="3150223" y="1681239"/>
                </a:lnTo>
                <a:lnTo>
                  <a:pt x="3150223" y="1651749"/>
                </a:lnTo>
                <a:lnTo>
                  <a:pt x="3121076" y="1651749"/>
                </a:lnTo>
                <a:lnTo>
                  <a:pt x="3121076" y="1622603"/>
                </a:lnTo>
                <a:lnTo>
                  <a:pt x="3091586" y="1622603"/>
                </a:lnTo>
                <a:close/>
                <a:moveTo>
                  <a:pt x="3022321" y="1757705"/>
                </a:moveTo>
                <a:lnTo>
                  <a:pt x="3022321" y="1788224"/>
                </a:lnTo>
                <a:lnTo>
                  <a:pt x="2991803" y="1788224"/>
                </a:lnTo>
                <a:lnTo>
                  <a:pt x="2991803" y="1819085"/>
                </a:lnTo>
                <a:lnTo>
                  <a:pt x="3022321" y="1819085"/>
                </a:lnTo>
                <a:lnTo>
                  <a:pt x="3022321" y="1849603"/>
                </a:lnTo>
                <a:lnTo>
                  <a:pt x="3053182" y="1849603"/>
                </a:lnTo>
                <a:lnTo>
                  <a:pt x="3053182" y="1819085"/>
                </a:lnTo>
                <a:lnTo>
                  <a:pt x="3083700" y="1819085"/>
                </a:lnTo>
                <a:lnTo>
                  <a:pt x="3083700" y="1788224"/>
                </a:lnTo>
                <a:lnTo>
                  <a:pt x="3053182" y="1788224"/>
                </a:lnTo>
                <a:lnTo>
                  <a:pt x="3053182" y="1757705"/>
                </a:lnTo>
                <a:lnTo>
                  <a:pt x="3022321" y="1757705"/>
                </a:lnTo>
                <a:close/>
                <a:moveTo>
                  <a:pt x="2953741" y="1619860"/>
                </a:moveTo>
                <a:lnTo>
                  <a:pt x="2953741" y="1651064"/>
                </a:lnTo>
                <a:lnTo>
                  <a:pt x="2922537" y="1651064"/>
                </a:lnTo>
                <a:lnTo>
                  <a:pt x="2922537" y="1681925"/>
                </a:lnTo>
                <a:lnTo>
                  <a:pt x="2953741" y="1681925"/>
                </a:lnTo>
                <a:lnTo>
                  <a:pt x="2953741" y="1713128"/>
                </a:lnTo>
                <a:lnTo>
                  <a:pt x="2984602" y="1713128"/>
                </a:lnTo>
                <a:lnTo>
                  <a:pt x="2984602" y="1681925"/>
                </a:lnTo>
                <a:lnTo>
                  <a:pt x="3015806" y="1681925"/>
                </a:lnTo>
                <a:lnTo>
                  <a:pt x="3015806" y="1651064"/>
                </a:lnTo>
                <a:lnTo>
                  <a:pt x="2984602" y="1651064"/>
                </a:lnTo>
                <a:lnTo>
                  <a:pt x="2984602" y="1619860"/>
                </a:lnTo>
                <a:lnTo>
                  <a:pt x="2953741" y="1619860"/>
                </a:lnTo>
                <a:close/>
                <a:moveTo>
                  <a:pt x="2884818" y="1482357"/>
                </a:moveTo>
                <a:lnTo>
                  <a:pt x="2884818" y="1513561"/>
                </a:lnTo>
                <a:lnTo>
                  <a:pt x="2853614" y="1513561"/>
                </a:lnTo>
                <a:lnTo>
                  <a:pt x="2853614" y="1545107"/>
                </a:lnTo>
                <a:lnTo>
                  <a:pt x="2884818" y="1545107"/>
                </a:lnTo>
                <a:lnTo>
                  <a:pt x="2884818" y="1576311"/>
                </a:lnTo>
                <a:lnTo>
                  <a:pt x="2916365" y="1576311"/>
                </a:lnTo>
                <a:lnTo>
                  <a:pt x="2916365" y="1545107"/>
                </a:lnTo>
                <a:lnTo>
                  <a:pt x="2947568" y="1545107"/>
                </a:lnTo>
                <a:lnTo>
                  <a:pt x="2947568" y="1513561"/>
                </a:lnTo>
                <a:lnTo>
                  <a:pt x="2916365" y="1513561"/>
                </a:lnTo>
                <a:lnTo>
                  <a:pt x="2916365" y="1482357"/>
                </a:lnTo>
                <a:lnTo>
                  <a:pt x="2884818" y="1482357"/>
                </a:lnTo>
                <a:close/>
                <a:moveTo>
                  <a:pt x="2848127" y="2263483"/>
                </a:moveTo>
                <a:lnTo>
                  <a:pt x="2848127" y="2231250"/>
                </a:lnTo>
                <a:lnTo>
                  <a:pt x="2880360" y="2231250"/>
                </a:lnTo>
                <a:lnTo>
                  <a:pt x="2880360" y="2199018"/>
                </a:lnTo>
                <a:lnTo>
                  <a:pt x="2848127" y="2199018"/>
                </a:lnTo>
                <a:lnTo>
                  <a:pt x="2848127" y="2166785"/>
                </a:lnTo>
                <a:lnTo>
                  <a:pt x="2815895" y="2166785"/>
                </a:lnTo>
                <a:lnTo>
                  <a:pt x="2815895" y="2199018"/>
                </a:lnTo>
                <a:lnTo>
                  <a:pt x="2783662" y="2199018"/>
                </a:lnTo>
                <a:lnTo>
                  <a:pt x="2783662" y="2231250"/>
                </a:lnTo>
                <a:lnTo>
                  <a:pt x="2815895" y="2231250"/>
                </a:lnTo>
                <a:lnTo>
                  <a:pt x="2815895" y="2263483"/>
                </a:lnTo>
                <a:lnTo>
                  <a:pt x="2848127" y="2263483"/>
                </a:lnTo>
                <a:close/>
                <a:moveTo>
                  <a:pt x="2779547" y="2126323"/>
                </a:moveTo>
                <a:lnTo>
                  <a:pt x="2779547" y="2094090"/>
                </a:lnTo>
                <a:lnTo>
                  <a:pt x="2811780" y="2094090"/>
                </a:lnTo>
                <a:lnTo>
                  <a:pt x="2811780" y="2061858"/>
                </a:lnTo>
                <a:lnTo>
                  <a:pt x="2779547" y="2061858"/>
                </a:lnTo>
                <a:lnTo>
                  <a:pt x="2779547" y="2029625"/>
                </a:lnTo>
                <a:lnTo>
                  <a:pt x="2747315" y="2029625"/>
                </a:lnTo>
                <a:lnTo>
                  <a:pt x="2747315" y="2061858"/>
                </a:lnTo>
                <a:lnTo>
                  <a:pt x="2715082" y="2061858"/>
                </a:lnTo>
                <a:lnTo>
                  <a:pt x="2715082" y="2094090"/>
                </a:lnTo>
                <a:lnTo>
                  <a:pt x="2747315" y="2094090"/>
                </a:lnTo>
                <a:lnTo>
                  <a:pt x="2747315" y="2126323"/>
                </a:lnTo>
                <a:lnTo>
                  <a:pt x="2779547" y="2126323"/>
                </a:lnTo>
                <a:close/>
                <a:moveTo>
                  <a:pt x="2984945" y="1988134"/>
                </a:moveTo>
                <a:lnTo>
                  <a:pt x="2984945" y="1956587"/>
                </a:lnTo>
                <a:lnTo>
                  <a:pt x="3016492" y="1956587"/>
                </a:lnTo>
                <a:lnTo>
                  <a:pt x="3016492" y="1925041"/>
                </a:lnTo>
                <a:lnTo>
                  <a:pt x="2984945" y="1925041"/>
                </a:lnTo>
                <a:lnTo>
                  <a:pt x="2984945" y="1893494"/>
                </a:lnTo>
                <a:lnTo>
                  <a:pt x="2953398" y="1893494"/>
                </a:lnTo>
                <a:lnTo>
                  <a:pt x="2953398" y="1925041"/>
                </a:lnTo>
                <a:lnTo>
                  <a:pt x="2921851" y="1925041"/>
                </a:lnTo>
                <a:lnTo>
                  <a:pt x="2921851" y="1956587"/>
                </a:lnTo>
                <a:lnTo>
                  <a:pt x="2953398" y="1956587"/>
                </a:lnTo>
                <a:lnTo>
                  <a:pt x="2953398" y="1988134"/>
                </a:lnTo>
                <a:lnTo>
                  <a:pt x="2984945" y="1988134"/>
                </a:lnTo>
                <a:close/>
                <a:moveTo>
                  <a:pt x="3053182" y="2123923"/>
                </a:moveTo>
                <a:lnTo>
                  <a:pt x="3053182" y="2093405"/>
                </a:lnTo>
                <a:lnTo>
                  <a:pt x="3083700" y="2093405"/>
                </a:lnTo>
                <a:lnTo>
                  <a:pt x="3083700" y="2062544"/>
                </a:lnTo>
                <a:lnTo>
                  <a:pt x="3053182" y="2062544"/>
                </a:lnTo>
                <a:lnTo>
                  <a:pt x="3053182" y="2032025"/>
                </a:lnTo>
                <a:lnTo>
                  <a:pt x="3022321" y="2032025"/>
                </a:lnTo>
                <a:lnTo>
                  <a:pt x="3022321" y="2062544"/>
                </a:lnTo>
                <a:lnTo>
                  <a:pt x="2991803" y="2062544"/>
                </a:lnTo>
                <a:lnTo>
                  <a:pt x="2991803" y="2093405"/>
                </a:lnTo>
                <a:lnTo>
                  <a:pt x="3022321" y="2093405"/>
                </a:lnTo>
                <a:lnTo>
                  <a:pt x="3022321" y="2123923"/>
                </a:lnTo>
                <a:lnTo>
                  <a:pt x="3053182" y="2123923"/>
                </a:lnTo>
                <a:close/>
                <a:moveTo>
                  <a:pt x="2916707" y="2126323"/>
                </a:moveTo>
                <a:lnTo>
                  <a:pt x="2916707" y="2094090"/>
                </a:lnTo>
                <a:lnTo>
                  <a:pt x="2948940" y="2094090"/>
                </a:lnTo>
                <a:lnTo>
                  <a:pt x="2948940" y="2061858"/>
                </a:lnTo>
                <a:lnTo>
                  <a:pt x="2916707" y="2061858"/>
                </a:lnTo>
                <a:lnTo>
                  <a:pt x="2916707" y="2029625"/>
                </a:lnTo>
                <a:lnTo>
                  <a:pt x="2884475" y="2029625"/>
                </a:lnTo>
                <a:lnTo>
                  <a:pt x="2884475" y="2061858"/>
                </a:lnTo>
                <a:lnTo>
                  <a:pt x="2852242" y="2061858"/>
                </a:lnTo>
                <a:lnTo>
                  <a:pt x="2852242" y="2094090"/>
                </a:lnTo>
                <a:lnTo>
                  <a:pt x="2884475" y="2094090"/>
                </a:lnTo>
                <a:lnTo>
                  <a:pt x="2884475" y="2126323"/>
                </a:lnTo>
                <a:lnTo>
                  <a:pt x="2916707" y="2126323"/>
                </a:lnTo>
                <a:close/>
                <a:moveTo>
                  <a:pt x="2404415" y="1343825"/>
                </a:moveTo>
                <a:lnTo>
                  <a:pt x="2404415" y="1376058"/>
                </a:lnTo>
                <a:lnTo>
                  <a:pt x="2372182" y="1376058"/>
                </a:lnTo>
                <a:lnTo>
                  <a:pt x="2372182" y="1408290"/>
                </a:lnTo>
                <a:lnTo>
                  <a:pt x="2404415" y="1408290"/>
                </a:lnTo>
                <a:lnTo>
                  <a:pt x="2404415" y="1440523"/>
                </a:lnTo>
                <a:lnTo>
                  <a:pt x="2436647" y="1440523"/>
                </a:lnTo>
                <a:lnTo>
                  <a:pt x="2436647" y="1408290"/>
                </a:lnTo>
                <a:lnTo>
                  <a:pt x="2468880" y="1408290"/>
                </a:lnTo>
                <a:lnTo>
                  <a:pt x="2468880" y="1376058"/>
                </a:lnTo>
                <a:lnTo>
                  <a:pt x="2436647" y="1376058"/>
                </a:lnTo>
                <a:lnTo>
                  <a:pt x="2436647" y="1343825"/>
                </a:lnTo>
                <a:lnTo>
                  <a:pt x="2404415" y="1343825"/>
                </a:lnTo>
                <a:close/>
                <a:moveTo>
                  <a:pt x="2335835" y="1206665"/>
                </a:moveTo>
                <a:lnTo>
                  <a:pt x="2335835" y="1238898"/>
                </a:lnTo>
                <a:lnTo>
                  <a:pt x="2303602" y="1238898"/>
                </a:lnTo>
                <a:lnTo>
                  <a:pt x="2303602" y="1271130"/>
                </a:lnTo>
                <a:lnTo>
                  <a:pt x="2335835" y="1271130"/>
                </a:lnTo>
                <a:lnTo>
                  <a:pt x="2335835" y="1303363"/>
                </a:lnTo>
                <a:lnTo>
                  <a:pt x="2368067" y="1303363"/>
                </a:lnTo>
                <a:lnTo>
                  <a:pt x="2368067" y="1271130"/>
                </a:lnTo>
                <a:lnTo>
                  <a:pt x="2400300" y="1271130"/>
                </a:lnTo>
                <a:lnTo>
                  <a:pt x="2400300" y="1238898"/>
                </a:lnTo>
                <a:lnTo>
                  <a:pt x="2368067" y="1238898"/>
                </a:lnTo>
                <a:lnTo>
                  <a:pt x="2368067" y="1206665"/>
                </a:lnTo>
                <a:lnTo>
                  <a:pt x="2335835" y="1206665"/>
                </a:lnTo>
                <a:close/>
                <a:moveTo>
                  <a:pt x="2472995" y="1206665"/>
                </a:moveTo>
                <a:lnTo>
                  <a:pt x="2472995" y="1238898"/>
                </a:lnTo>
                <a:lnTo>
                  <a:pt x="2440762" y="1238898"/>
                </a:lnTo>
                <a:lnTo>
                  <a:pt x="2440762" y="1271130"/>
                </a:lnTo>
                <a:lnTo>
                  <a:pt x="2472995" y="1271130"/>
                </a:lnTo>
                <a:lnTo>
                  <a:pt x="2472995" y="1303363"/>
                </a:lnTo>
                <a:lnTo>
                  <a:pt x="2505227" y="1303363"/>
                </a:lnTo>
                <a:lnTo>
                  <a:pt x="2505227" y="1271130"/>
                </a:lnTo>
                <a:lnTo>
                  <a:pt x="2537460" y="1271130"/>
                </a:lnTo>
                <a:lnTo>
                  <a:pt x="2537460" y="1238898"/>
                </a:lnTo>
                <a:lnTo>
                  <a:pt x="2505227" y="1238898"/>
                </a:lnTo>
                <a:lnTo>
                  <a:pt x="2505227" y="1206665"/>
                </a:lnTo>
                <a:lnTo>
                  <a:pt x="2472995" y="1206665"/>
                </a:lnTo>
                <a:close/>
                <a:moveTo>
                  <a:pt x="2816238" y="1345197"/>
                </a:moveTo>
                <a:lnTo>
                  <a:pt x="2816238" y="1376401"/>
                </a:lnTo>
                <a:lnTo>
                  <a:pt x="2785034" y="1376401"/>
                </a:lnTo>
                <a:lnTo>
                  <a:pt x="2785034" y="1407947"/>
                </a:lnTo>
                <a:lnTo>
                  <a:pt x="2816238" y="1407947"/>
                </a:lnTo>
                <a:lnTo>
                  <a:pt x="2816238" y="1439151"/>
                </a:lnTo>
                <a:lnTo>
                  <a:pt x="2847785" y="1439151"/>
                </a:lnTo>
                <a:lnTo>
                  <a:pt x="2847785" y="1407947"/>
                </a:lnTo>
                <a:lnTo>
                  <a:pt x="2878988" y="1407947"/>
                </a:lnTo>
                <a:lnTo>
                  <a:pt x="2878988" y="1376401"/>
                </a:lnTo>
                <a:lnTo>
                  <a:pt x="2847785" y="1376401"/>
                </a:lnTo>
                <a:lnTo>
                  <a:pt x="2847785" y="1345197"/>
                </a:lnTo>
                <a:lnTo>
                  <a:pt x="2816238" y="1345197"/>
                </a:lnTo>
                <a:close/>
                <a:moveTo>
                  <a:pt x="2267255" y="1069505"/>
                </a:moveTo>
                <a:lnTo>
                  <a:pt x="2267255" y="1101738"/>
                </a:lnTo>
                <a:lnTo>
                  <a:pt x="2235022" y="1101738"/>
                </a:lnTo>
                <a:lnTo>
                  <a:pt x="2235022" y="1133970"/>
                </a:lnTo>
                <a:lnTo>
                  <a:pt x="2267255" y="1133970"/>
                </a:lnTo>
                <a:lnTo>
                  <a:pt x="2267255" y="1166203"/>
                </a:lnTo>
                <a:lnTo>
                  <a:pt x="2299487" y="1166203"/>
                </a:lnTo>
                <a:lnTo>
                  <a:pt x="2299487" y="1133970"/>
                </a:lnTo>
                <a:lnTo>
                  <a:pt x="2331720" y="1133970"/>
                </a:lnTo>
                <a:lnTo>
                  <a:pt x="2331720" y="1101738"/>
                </a:lnTo>
                <a:lnTo>
                  <a:pt x="2299487" y="1101738"/>
                </a:lnTo>
                <a:lnTo>
                  <a:pt x="2299487" y="1069505"/>
                </a:lnTo>
                <a:lnTo>
                  <a:pt x="2267255" y="1069505"/>
                </a:lnTo>
                <a:close/>
                <a:moveTo>
                  <a:pt x="2541575" y="1343825"/>
                </a:moveTo>
                <a:lnTo>
                  <a:pt x="2541575" y="1376058"/>
                </a:lnTo>
                <a:lnTo>
                  <a:pt x="2509342" y="1376058"/>
                </a:lnTo>
                <a:lnTo>
                  <a:pt x="2509342" y="1408290"/>
                </a:lnTo>
                <a:lnTo>
                  <a:pt x="2541575" y="1408290"/>
                </a:lnTo>
                <a:lnTo>
                  <a:pt x="2541575" y="1440523"/>
                </a:lnTo>
                <a:lnTo>
                  <a:pt x="2573807" y="1440523"/>
                </a:lnTo>
                <a:lnTo>
                  <a:pt x="2573807" y="1408290"/>
                </a:lnTo>
                <a:lnTo>
                  <a:pt x="2606040" y="1408290"/>
                </a:lnTo>
                <a:lnTo>
                  <a:pt x="2606040" y="1376058"/>
                </a:lnTo>
                <a:lnTo>
                  <a:pt x="2573807" y="1376058"/>
                </a:lnTo>
                <a:lnTo>
                  <a:pt x="2573807" y="1343825"/>
                </a:lnTo>
                <a:lnTo>
                  <a:pt x="2541575" y="1343825"/>
                </a:lnTo>
                <a:close/>
                <a:moveTo>
                  <a:pt x="2678735" y="1343825"/>
                </a:moveTo>
                <a:lnTo>
                  <a:pt x="2678735" y="1376058"/>
                </a:lnTo>
                <a:lnTo>
                  <a:pt x="2646502" y="1376058"/>
                </a:lnTo>
                <a:lnTo>
                  <a:pt x="2646502" y="1408290"/>
                </a:lnTo>
                <a:lnTo>
                  <a:pt x="2678735" y="1408290"/>
                </a:lnTo>
                <a:lnTo>
                  <a:pt x="2678735" y="1440523"/>
                </a:lnTo>
                <a:lnTo>
                  <a:pt x="2710967" y="1440523"/>
                </a:lnTo>
                <a:lnTo>
                  <a:pt x="2710967" y="1408290"/>
                </a:lnTo>
                <a:lnTo>
                  <a:pt x="2743200" y="1408290"/>
                </a:lnTo>
                <a:lnTo>
                  <a:pt x="2743200" y="1376058"/>
                </a:lnTo>
                <a:lnTo>
                  <a:pt x="2710967" y="1376058"/>
                </a:lnTo>
                <a:lnTo>
                  <a:pt x="2710967" y="1343825"/>
                </a:lnTo>
                <a:lnTo>
                  <a:pt x="2678735" y="1343825"/>
                </a:lnTo>
                <a:close/>
                <a:moveTo>
                  <a:pt x="2747315" y="1480985"/>
                </a:moveTo>
                <a:lnTo>
                  <a:pt x="2747315" y="1513218"/>
                </a:lnTo>
                <a:lnTo>
                  <a:pt x="2715082" y="1513218"/>
                </a:lnTo>
                <a:lnTo>
                  <a:pt x="2715082" y="1545450"/>
                </a:lnTo>
                <a:lnTo>
                  <a:pt x="2747315" y="1545450"/>
                </a:lnTo>
                <a:lnTo>
                  <a:pt x="2747315" y="1577683"/>
                </a:lnTo>
                <a:lnTo>
                  <a:pt x="2779547" y="1577683"/>
                </a:lnTo>
                <a:lnTo>
                  <a:pt x="2779547" y="1545450"/>
                </a:lnTo>
                <a:lnTo>
                  <a:pt x="2811780" y="1545450"/>
                </a:lnTo>
                <a:lnTo>
                  <a:pt x="2811780" y="1513218"/>
                </a:lnTo>
                <a:lnTo>
                  <a:pt x="2779547" y="1513218"/>
                </a:lnTo>
                <a:lnTo>
                  <a:pt x="2779547" y="1480985"/>
                </a:lnTo>
                <a:lnTo>
                  <a:pt x="2747315" y="1480985"/>
                </a:lnTo>
                <a:close/>
                <a:moveTo>
                  <a:pt x="2610155" y="1206665"/>
                </a:moveTo>
                <a:lnTo>
                  <a:pt x="2610155" y="1238898"/>
                </a:lnTo>
                <a:lnTo>
                  <a:pt x="2577922" y="1238898"/>
                </a:lnTo>
                <a:lnTo>
                  <a:pt x="2577922" y="1271130"/>
                </a:lnTo>
                <a:lnTo>
                  <a:pt x="2610155" y="1271130"/>
                </a:lnTo>
                <a:lnTo>
                  <a:pt x="2610155" y="1303363"/>
                </a:lnTo>
                <a:lnTo>
                  <a:pt x="2642387" y="1303363"/>
                </a:lnTo>
                <a:lnTo>
                  <a:pt x="2642387" y="1271130"/>
                </a:lnTo>
                <a:lnTo>
                  <a:pt x="2674620" y="1271130"/>
                </a:lnTo>
                <a:lnTo>
                  <a:pt x="2674620" y="1238898"/>
                </a:lnTo>
                <a:lnTo>
                  <a:pt x="2642387" y="1238898"/>
                </a:lnTo>
                <a:lnTo>
                  <a:pt x="2642387" y="1206665"/>
                </a:lnTo>
                <a:lnTo>
                  <a:pt x="2610155" y="1206665"/>
                </a:lnTo>
                <a:close/>
                <a:moveTo>
                  <a:pt x="2025167" y="2537803"/>
                </a:moveTo>
                <a:lnTo>
                  <a:pt x="2025167" y="2505570"/>
                </a:lnTo>
                <a:lnTo>
                  <a:pt x="2057400" y="2505570"/>
                </a:lnTo>
                <a:lnTo>
                  <a:pt x="2057400" y="2473338"/>
                </a:lnTo>
                <a:lnTo>
                  <a:pt x="2025167" y="2473338"/>
                </a:lnTo>
                <a:lnTo>
                  <a:pt x="2025167" y="2441105"/>
                </a:lnTo>
                <a:lnTo>
                  <a:pt x="1992935" y="2441105"/>
                </a:lnTo>
                <a:lnTo>
                  <a:pt x="1992935" y="2473338"/>
                </a:lnTo>
                <a:lnTo>
                  <a:pt x="1960702" y="2473338"/>
                </a:lnTo>
                <a:lnTo>
                  <a:pt x="1960702" y="2505570"/>
                </a:lnTo>
                <a:lnTo>
                  <a:pt x="1992935" y="2505570"/>
                </a:lnTo>
                <a:lnTo>
                  <a:pt x="1992935" y="2537803"/>
                </a:lnTo>
                <a:lnTo>
                  <a:pt x="2025167" y="2537803"/>
                </a:lnTo>
                <a:close/>
                <a:moveTo>
                  <a:pt x="1819427" y="2400643"/>
                </a:moveTo>
                <a:lnTo>
                  <a:pt x="1819427" y="2368410"/>
                </a:lnTo>
                <a:lnTo>
                  <a:pt x="1851660" y="2368410"/>
                </a:lnTo>
                <a:lnTo>
                  <a:pt x="1851660" y="2336178"/>
                </a:lnTo>
                <a:lnTo>
                  <a:pt x="1819427" y="2336178"/>
                </a:lnTo>
                <a:lnTo>
                  <a:pt x="1819427" y="2303945"/>
                </a:lnTo>
                <a:lnTo>
                  <a:pt x="1787195" y="2303945"/>
                </a:lnTo>
                <a:lnTo>
                  <a:pt x="1787195" y="2336178"/>
                </a:lnTo>
                <a:lnTo>
                  <a:pt x="1754962" y="2336178"/>
                </a:lnTo>
                <a:lnTo>
                  <a:pt x="1754962" y="2368410"/>
                </a:lnTo>
                <a:lnTo>
                  <a:pt x="1787195" y="2368410"/>
                </a:lnTo>
                <a:lnTo>
                  <a:pt x="1787195" y="2400643"/>
                </a:lnTo>
                <a:lnTo>
                  <a:pt x="1819427" y="2400643"/>
                </a:lnTo>
                <a:close/>
                <a:moveTo>
                  <a:pt x="2710967" y="2263483"/>
                </a:moveTo>
                <a:lnTo>
                  <a:pt x="2710967" y="2231250"/>
                </a:lnTo>
                <a:lnTo>
                  <a:pt x="2743200" y="2231250"/>
                </a:lnTo>
                <a:lnTo>
                  <a:pt x="2743200" y="2199018"/>
                </a:lnTo>
                <a:lnTo>
                  <a:pt x="2710967" y="2199018"/>
                </a:lnTo>
                <a:lnTo>
                  <a:pt x="2710967" y="2166785"/>
                </a:lnTo>
                <a:lnTo>
                  <a:pt x="2678735" y="2166785"/>
                </a:lnTo>
                <a:lnTo>
                  <a:pt x="2678735" y="2199018"/>
                </a:lnTo>
                <a:lnTo>
                  <a:pt x="2646502" y="2199018"/>
                </a:lnTo>
                <a:lnTo>
                  <a:pt x="2646502" y="2231250"/>
                </a:lnTo>
                <a:lnTo>
                  <a:pt x="2678735" y="2231250"/>
                </a:lnTo>
                <a:lnTo>
                  <a:pt x="2678735" y="2263483"/>
                </a:lnTo>
                <a:lnTo>
                  <a:pt x="2710967" y="2263483"/>
                </a:lnTo>
                <a:close/>
                <a:moveTo>
                  <a:pt x="1956587" y="2400643"/>
                </a:moveTo>
                <a:lnTo>
                  <a:pt x="1956587" y="2368410"/>
                </a:lnTo>
                <a:lnTo>
                  <a:pt x="1988820" y="2368410"/>
                </a:lnTo>
                <a:lnTo>
                  <a:pt x="1988820" y="2336178"/>
                </a:lnTo>
                <a:lnTo>
                  <a:pt x="1956587" y="2336178"/>
                </a:lnTo>
                <a:lnTo>
                  <a:pt x="1956587" y="2303945"/>
                </a:lnTo>
                <a:lnTo>
                  <a:pt x="1924355" y="2303945"/>
                </a:lnTo>
                <a:lnTo>
                  <a:pt x="1924355" y="2336178"/>
                </a:lnTo>
                <a:lnTo>
                  <a:pt x="1892122" y="2336178"/>
                </a:lnTo>
                <a:lnTo>
                  <a:pt x="1892122" y="2368410"/>
                </a:lnTo>
                <a:lnTo>
                  <a:pt x="1924355" y="2368410"/>
                </a:lnTo>
                <a:lnTo>
                  <a:pt x="1924355" y="2400643"/>
                </a:lnTo>
                <a:lnTo>
                  <a:pt x="1956587" y="2400643"/>
                </a:lnTo>
                <a:close/>
                <a:moveTo>
                  <a:pt x="1750847" y="2537803"/>
                </a:moveTo>
                <a:lnTo>
                  <a:pt x="1750847" y="2505570"/>
                </a:lnTo>
                <a:lnTo>
                  <a:pt x="1783080" y="2505570"/>
                </a:lnTo>
                <a:lnTo>
                  <a:pt x="1783080" y="2473338"/>
                </a:lnTo>
                <a:lnTo>
                  <a:pt x="1750847" y="2473338"/>
                </a:lnTo>
                <a:lnTo>
                  <a:pt x="1750847" y="2441105"/>
                </a:lnTo>
                <a:lnTo>
                  <a:pt x="1718615" y="2441105"/>
                </a:lnTo>
                <a:lnTo>
                  <a:pt x="1718615" y="2473338"/>
                </a:lnTo>
                <a:lnTo>
                  <a:pt x="1686382" y="2473338"/>
                </a:lnTo>
                <a:lnTo>
                  <a:pt x="1686382" y="2505570"/>
                </a:lnTo>
                <a:lnTo>
                  <a:pt x="1718615" y="2505570"/>
                </a:lnTo>
                <a:lnTo>
                  <a:pt x="1718615" y="2537803"/>
                </a:lnTo>
                <a:lnTo>
                  <a:pt x="1750847" y="2537803"/>
                </a:lnTo>
                <a:close/>
                <a:moveTo>
                  <a:pt x="1476527" y="2263483"/>
                </a:moveTo>
                <a:lnTo>
                  <a:pt x="1476527" y="2231250"/>
                </a:lnTo>
                <a:lnTo>
                  <a:pt x="1508760" y="2231250"/>
                </a:lnTo>
                <a:lnTo>
                  <a:pt x="1508760" y="2199018"/>
                </a:lnTo>
                <a:lnTo>
                  <a:pt x="1476527" y="2199018"/>
                </a:lnTo>
                <a:lnTo>
                  <a:pt x="1476527" y="2166785"/>
                </a:lnTo>
                <a:lnTo>
                  <a:pt x="1444295" y="2166785"/>
                </a:lnTo>
                <a:lnTo>
                  <a:pt x="1444295" y="2199018"/>
                </a:lnTo>
                <a:lnTo>
                  <a:pt x="1412062" y="2199018"/>
                </a:lnTo>
                <a:lnTo>
                  <a:pt x="1412062" y="2231250"/>
                </a:lnTo>
                <a:lnTo>
                  <a:pt x="1444295" y="2231250"/>
                </a:lnTo>
                <a:lnTo>
                  <a:pt x="1444295" y="2263483"/>
                </a:lnTo>
                <a:lnTo>
                  <a:pt x="1476527" y="2263483"/>
                </a:lnTo>
                <a:close/>
                <a:moveTo>
                  <a:pt x="1545107" y="2400643"/>
                </a:moveTo>
                <a:lnTo>
                  <a:pt x="1545107" y="2368410"/>
                </a:lnTo>
                <a:lnTo>
                  <a:pt x="1577340" y="2368410"/>
                </a:lnTo>
                <a:lnTo>
                  <a:pt x="1577340" y="2336178"/>
                </a:lnTo>
                <a:lnTo>
                  <a:pt x="1545107" y="2336178"/>
                </a:lnTo>
                <a:lnTo>
                  <a:pt x="1545107" y="2303945"/>
                </a:lnTo>
                <a:lnTo>
                  <a:pt x="1512875" y="2303945"/>
                </a:lnTo>
                <a:lnTo>
                  <a:pt x="1512875" y="2336178"/>
                </a:lnTo>
                <a:lnTo>
                  <a:pt x="1480642" y="2336178"/>
                </a:lnTo>
                <a:lnTo>
                  <a:pt x="1480642" y="2368410"/>
                </a:lnTo>
                <a:lnTo>
                  <a:pt x="1512875" y="2368410"/>
                </a:lnTo>
                <a:lnTo>
                  <a:pt x="1512875" y="2400643"/>
                </a:lnTo>
                <a:lnTo>
                  <a:pt x="1545107" y="2400643"/>
                </a:lnTo>
                <a:close/>
                <a:moveTo>
                  <a:pt x="1407947" y="2400643"/>
                </a:moveTo>
                <a:lnTo>
                  <a:pt x="1407947" y="2368410"/>
                </a:lnTo>
                <a:lnTo>
                  <a:pt x="1440180" y="2368410"/>
                </a:lnTo>
                <a:lnTo>
                  <a:pt x="1440180" y="2336178"/>
                </a:lnTo>
                <a:lnTo>
                  <a:pt x="1407947" y="2336178"/>
                </a:lnTo>
                <a:lnTo>
                  <a:pt x="1407947" y="2303945"/>
                </a:lnTo>
                <a:lnTo>
                  <a:pt x="1375715" y="2303945"/>
                </a:lnTo>
                <a:lnTo>
                  <a:pt x="1375715" y="2336178"/>
                </a:lnTo>
                <a:lnTo>
                  <a:pt x="1343482" y="2336178"/>
                </a:lnTo>
                <a:lnTo>
                  <a:pt x="1343482" y="2368410"/>
                </a:lnTo>
                <a:lnTo>
                  <a:pt x="1375715" y="2368410"/>
                </a:lnTo>
                <a:lnTo>
                  <a:pt x="1375715" y="2400643"/>
                </a:lnTo>
                <a:lnTo>
                  <a:pt x="1407947" y="2400643"/>
                </a:lnTo>
                <a:close/>
                <a:moveTo>
                  <a:pt x="1613687" y="2537803"/>
                </a:moveTo>
                <a:lnTo>
                  <a:pt x="1613687" y="2505570"/>
                </a:lnTo>
                <a:lnTo>
                  <a:pt x="1645920" y="2505570"/>
                </a:lnTo>
                <a:lnTo>
                  <a:pt x="1645920" y="2473338"/>
                </a:lnTo>
                <a:lnTo>
                  <a:pt x="1613687" y="2473338"/>
                </a:lnTo>
                <a:lnTo>
                  <a:pt x="1613687" y="2441105"/>
                </a:lnTo>
                <a:lnTo>
                  <a:pt x="1581455" y="2441105"/>
                </a:lnTo>
                <a:lnTo>
                  <a:pt x="1581455" y="2473338"/>
                </a:lnTo>
                <a:lnTo>
                  <a:pt x="1549222" y="2473338"/>
                </a:lnTo>
                <a:lnTo>
                  <a:pt x="1549222" y="2505570"/>
                </a:lnTo>
                <a:lnTo>
                  <a:pt x="1581455" y="2505570"/>
                </a:lnTo>
                <a:lnTo>
                  <a:pt x="1581455" y="2537803"/>
                </a:lnTo>
                <a:lnTo>
                  <a:pt x="1613687" y="2537803"/>
                </a:lnTo>
                <a:close/>
                <a:moveTo>
                  <a:pt x="1682267" y="2400643"/>
                </a:moveTo>
                <a:lnTo>
                  <a:pt x="1682267" y="2368410"/>
                </a:lnTo>
                <a:lnTo>
                  <a:pt x="1714500" y="2368410"/>
                </a:lnTo>
                <a:lnTo>
                  <a:pt x="1714500" y="2336178"/>
                </a:lnTo>
                <a:lnTo>
                  <a:pt x="1682267" y="2336178"/>
                </a:lnTo>
                <a:lnTo>
                  <a:pt x="1682267" y="2303945"/>
                </a:lnTo>
                <a:lnTo>
                  <a:pt x="1650035" y="2303945"/>
                </a:lnTo>
                <a:lnTo>
                  <a:pt x="1650035" y="2336178"/>
                </a:lnTo>
                <a:lnTo>
                  <a:pt x="1617802" y="2336178"/>
                </a:lnTo>
                <a:lnTo>
                  <a:pt x="1617802" y="2368410"/>
                </a:lnTo>
                <a:lnTo>
                  <a:pt x="1650035" y="2368410"/>
                </a:lnTo>
                <a:lnTo>
                  <a:pt x="1650035" y="2400643"/>
                </a:lnTo>
                <a:lnTo>
                  <a:pt x="1682267" y="2400643"/>
                </a:lnTo>
                <a:close/>
                <a:moveTo>
                  <a:pt x="1888007" y="2537803"/>
                </a:moveTo>
                <a:lnTo>
                  <a:pt x="1888007" y="2505570"/>
                </a:lnTo>
                <a:lnTo>
                  <a:pt x="1920240" y="2505570"/>
                </a:lnTo>
                <a:lnTo>
                  <a:pt x="1920240" y="2473338"/>
                </a:lnTo>
                <a:lnTo>
                  <a:pt x="1888007" y="2473338"/>
                </a:lnTo>
                <a:lnTo>
                  <a:pt x="1888007" y="2441105"/>
                </a:lnTo>
                <a:lnTo>
                  <a:pt x="1855775" y="2441105"/>
                </a:lnTo>
                <a:lnTo>
                  <a:pt x="1855775" y="2473338"/>
                </a:lnTo>
                <a:lnTo>
                  <a:pt x="1823542" y="2473338"/>
                </a:lnTo>
                <a:lnTo>
                  <a:pt x="1823542" y="2505570"/>
                </a:lnTo>
                <a:lnTo>
                  <a:pt x="1855775" y="2505570"/>
                </a:lnTo>
                <a:lnTo>
                  <a:pt x="1855775" y="2537803"/>
                </a:lnTo>
                <a:lnTo>
                  <a:pt x="1888007" y="2537803"/>
                </a:lnTo>
                <a:close/>
                <a:moveTo>
                  <a:pt x="2505227" y="2400643"/>
                </a:moveTo>
                <a:lnTo>
                  <a:pt x="2505227" y="2368410"/>
                </a:lnTo>
                <a:lnTo>
                  <a:pt x="2537460" y="2368410"/>
                </a:lnTo>
                <a:lnTo>
                  <a:pt x="2537460" y="2336178"/>
                </a:lnTo>
                <a:lnTo>
                  <a:pt x="2505227" y="2336178"/>
                </a:lnTo>
                <a:lnTo>
                  <a:pt x="2505227" y="2303945"/>
                </a:lnTo>
                <a:lnTo>
                  <a:pt x="2472995" y="2303945"/>
                </a:lnTo>
                <a:lnTo>
                  <a:pt x="2472995" y="2336178"/>
                </a:lnTo>
                <a:lnTo>
                  <a:pt x="2440762" y="2336178"/>
                </a:lnTo>
                <a:lnTo>
                  <a:pt x="2440762" y="2368410"/>
                </a:lnTo>
                <a:lnTo>
                  <a:pt x="2472995" y="2368410"/>
                </a:lnTo>
                <a:lnTo>
                  <a:pt x="2472995" y="2400643"/>
                </a:lnTo>
                <a:lnTo>
                  <a:pt x="2505227" y="2400643"/>
                </a:lnTo>
                <a:close/>
                <a:moveTo>
                  <a:pt x="2573807" y="2263483"/>
                </a:moveTo>
                <a:lnTo>
                  <a:pt x="2573807" y="2231250"/>
                </a:lnTo>
                <a:lnTo>
                  <a:pt x="2606040" y="2231250"/>
                </a:lnTo>
                <a:lnTo>
                  <a:pt x="2606040" y="2199018"/>
                </a:lnTo>
                <a:lnTo>
                  <a:pt x="2573807" y="2199018"/>
                </a:lnTo>
                <a:lnTo>
                  <a:pt x="2573807" y="2166785"/>
                </a:lnTo>
                <a:lnTo>
                  <a:pt x="2541575" y="2166785"/>
                </a:lnTo>
                <a:lnTo>
                  <a:pt x="2541575" y="2199018"/>
                </a:lnTo>
                <a:lnTo>
                  <a:pt x="2509342" y="2199018"/>
                </a:lnTo>
                <a:lnTo>
                  <a:pt x="2509342" y="2231250"/>
                </a:lnTo>
                <a:lnTo>
                  <a:pt x="2541575" y="2231250"/>
                </a:lnTo>
                <a:lnTo>
                  <a:pt x="2541575" y="2263483"/>
                </a:lnTo>
                <a:lnTo>
                  <a:pt x="2573807" y="2263483"/>
                </a:lnTo>
                <a:close/>
                <a:moveTo>
                  <a:pt x="2642387" y="2400643"/>
                </a:moveTo>
                <a:lnTo>
                  <a:pt x="2642387" y="2368410"/>
                </a:lnTo>
                <a:lnTo>
                  <a:pt x="2674620" y="2368410"/>
                </a:lnTo>
                <a:lnTo>
                  <a:pt x="2674620" y="2336178"/>
                </a:lnTo>
                <a:lnTo>
                  <a:pt x="2642387" y="2336178"/>
                </a:lnTo>
                <a:lnTo>
                  <a:pt x="2642387" y="2303945"/>
                </a:lnTo>
                <a:lnTo>
                  <a:pt x="2610155" y="2303945"/>
                </a:lnTo>
                <a:lnTo>
                  <a:pt x="2610155" y="2336178"/>
                </a:lnTo>
                <a:lnTo>
                  <a:pt x="2577922" y="2336178"/>
                </a:lnTo>
                <a:lnTo>
                  <a:pt x="2577922" y="2368410"/>
                </a:lnTo>
                <a:lnTo>
                  <a:pt x="2610155" y="2368410"/>
                </a:lnTo>
                <a:lnTo>
                  <a:pt x="2610155" y="2400643"/>
                </a:lnTo>
                <a:lnTo>
                  <a:pt x="2642387" y="2400643"/>
                </a:lnTo>
                <a:close/>
                <a:moveTo>
                  <a:pt x="2436647" y="2537803"/>
                </a:moveTo>
                <a:lnTo>
                  <a:pt x="2436647" y="2505570"/>
                </a:lnTo>
                <a:lnTo>
                  <a:pt x="2468880" y="2505570"/>
                </a:lnTo>
                <a:lnTo>
                  <a:pt x="2468880" y="2473338"/>
                </a:lnTo>
                <a:lnTo>
                  <a:pt x="2436647" y="2473338"/>
                </a:lnTo>
                <a:lnTo>
                  <a:pt x="2436647" y="2441105"/>
                </a:lnTo>
                <a:lnTo>
                  <a:pt x="2404415" y="2441105"/>
                </a:lnTo>
                <a:lnTo>
                  <a:pt x="2404415" y="2473338"/>
                </a:lnTo>
                <a:lnTo>
                  <a:pt x="2372182" y="2473338"/>
                </a:lnTo>
                <a:lnTo>
                  <a:pt x="2372182" y="2505570"/>
                </a:lnTo>
                <a:lnTo>
                  <a:pt x="2404415" y="2505570"/>
                </a:lnTo>
                <a:lnTo>
                  <a:pt x="2404415" y="2537803"/>
                </a:lnTo>
                <a:lnTo>
                  <a:pt x="2436647" y="2537803"/>
                </a:lnTo>
                <a:close/>
                <a:moveTo>
                  <a:pt x="2299487" y="2537803"/>
                </a:moveTo>
                <a:lnTo>
                  <a:pt x="2299487" y="2505570"/>
                </a:lnTo>
                <a:lnTo>
                  <a:pt x="2331720" y="2505570"/>
                </a:lnTo>
                <a:lnTo>
                  <a:pt x="2331720" y="2473338"/>
                </a:lnTo>
                <a:lnTo>
                  <a:pt x="2299487" y="2473338"/>
                </a:lnTo>
                <a:lnTo>
                  <a:pt x="2299487" y="2441105"/>
                </a:lnTo>
                <a:lnTo>
                  <a:pt x="2267255" y="2441105"/>
                </a:lnTo>
                <a:lnTo>
                  <a:pt x="2267255" y="2473338"/>
                </a:lnTo>
                <a:lnTo>
                  <a:pt x="2235022" y="2473338"/>
                </a:lnTo>
                <a:lnTo>
                  <a:pt x="2235022" y="2505570"/>
                </a:lnTo>
                <a:lnTo>
                  <a:pt x="2267255" y="2505570"/>
                </a:lnTo>
                <a:lnTo>
                  <a:pt x="2267255" y="2537803"/>
                </a:lnTo>
                <a:lnTo>
                  <a:pt x="2299487" y="2537803"/>
                </a:lnTo>
                <a:close/>
                <a:moveTo>
                  <a:pt x="2230907" y="2400643"/>
                </a:moveTo>
                <a:lnTo>
                  <a:pt x="2230907" y="2368410"/>
                </a:lnTo>
                <a:lnTo>
                  <a:pt x="2263140" y="2368410"/>
                </a:lnTo>
                <a:lnTo>
                  <a:pt x="2263140" y="2336178"/>
                </a:lnTo>
                <a:lnTo>
                  <a:pt x="2230907" y="2336178"/>
                </a:lnTo>
                <a:lnTo>
                  <a:pt x="2230907" y="2303945"/>
                </a:lnTo>
                <a:lnTo>
                  <a:pt x="2198675" y="2303945"/>
                </a:lnTo>
                <a:lnTo>
                  <a:pt x="2198675" y="2336178"/>
                </a:lnTo>
                <a:lnTo>
                  <a:pt x="2166442" y="2336178"/>
                </a:lnTo>
                <a:lnTo>
                  <a:pt x="2166442" y="2368410"/>
                </a:lnTo>
                <a:lnTo>
                  <a:pt x="2198675" y="2368410"/>
                </a:lnTo>
                <a:lnTo>
                  <a:pt x="2198675" y="2400643"/>
                </a:lnTo>
                <a:lnTo>
                  <a:pt x="2230907" y="2400643"/>
                </a:lnTo>
                <a:close/>
                <a:moveTo>
                  <a:pt x="2162327" y="2537803"/>
                </a:moveTo>
                <a:lnTo>
                  <a:pt x="2162327" y="2505570"/>
                </a:lnTo>
                <a:lnTo>
                  <a:pt x="2194560" y="2505570"/>
                </a:lnTo>
                <a:lnTo>
                  <a:pt x="2194560" y="2473338"/>
                </a:lnTo>
                <a:lnTo>
                  <a:pt x="2162327" y="2473338"/>
                </a:lnTo>
                <a:lnTo>
                  <a:pt x="2162327" y="2441105"/>
                </a:lnTo>
                <a:lnTo>
                  <a:pt x="2130095" y="2441105"/>
                </a:lnTo>
                <a:lnTo>
                  <a:pt x="2130095" y="2473338"/>
                </a:lnTo>
                <a:lnTo>
                  <a:pt x="2097862" y="2473338"/>
                </a:lnTo>
                <a:lnTo>
                  <a:pt x="2097862" y="2505570"/>
                </a:lnTo>
                <a:lnTo>
                  <a:pt x="2130095" y="2505570"/>
                </a:lnTo>
                <a:lnTo>
                  <a:pt x="2130095" y="2537803"/>
                </a:lnTo>
                <a:lnTo>
                  <a:pt x="2162327" y="2537803"/>
                </a:lnTo>
                <a:close/>
                <a:moveTo>
                  <a:pt x="2368067" y="2400643"/>
                </a:moveTo>
                <a:lnTo>
                  <a:pt x="2368067" y="2368410"/>
                </a:lnTo>
                <a:lnTo>
                  <a:pt x="2400300" y="2368410"/>
                </a:lnTo>
                <a:lnTo>
                  <a:pt x="2400300" y="2336178"/>
                </a:lnTo>
                <a:lnTo>
                  <a:pt x="2368067" y="2336178"/>
                </a:lnTo>
                <a:lnTo>
                  <a:pt x="2368067" y="2303945"/>
                </a:lnTo>
                <a:lnTo>
                  <a:pt x="2335835" y="2303945"/>
                </a:lnTo>
                <a:lnTo>
                  <a:pt x="2335835" y="2336178"/>
                </a:lnTo>
                <a:lnTo>
                  <a:pt x="2303602" y="2336178"/>
                </a:lnTo>
                <a:lnTo>
                  <a:pt x="2303602" y="2368410"/>
                </a:lnTo>
                <a:lnTo>
                  <a:pt x="2335835" y="2368410"/>
                </a:lnTo>
                <a:lnTo>
                  <a:pt x="2335835" y="2400643"/>
                </a:lnTo>
                <a:lnTo>
                  <a:pt x="2368067" y="2400643"/>
                </a:lnTo>
                <a:close/>
                <a:moveTo>
                  <a:pt x="2093747" y="2400643"/>
                </a:moveTo>
                <a:lnTo>
                  <a:pt x="2093747" y="2368410"/>
                </a:lnTo>
                <a:lnTo>
                  <a:pt x="2125980" y="2368410"/>
                </a:lnTo>
                <a:lnTo>
                  <a:pt x="2125980" y="2336178"/>
                </a:lnTo>
                <a:lnTo>
                  <a:pt x="2093747" y="2336178"/>
                </a:lnTo>
                <a:lnTo>
                  <a:pt x="2093747" y="2303945"/>
                </a:lnTo>
                <a:lnTo>
                  <a:pt x="2061515" y="2303945"/>
                </a:lnTo>
                <a:lnTo>
                  <a:pt x="2061515" y="2336178"/>
                </a:lnTo>
                <a:lnTo>
                  <a:pt x="2029282" y="2336178"/>
                </a:lnTo>
                <a:lnTo>
                  <a:pt x="2029282" y="2368410"/>
                </a:lnTo>
                <a:lnTo>
                  <a:pt x="2061515" y="2368410"/>
                </a:lnTo>
                <a:lnTo>
                  <a:pt x="2061515" y="2400643"/>
                </a:lnTo>
                <a:lnTo>
                  <a:pt x="2093747" y="2400643"/>
                </a:lnTo>
                <a:close/>
                <a:moveTo>
                  <a:pt x="897026" y="1347597"/>
                </a:moveTo>
                <a:lnTo>
                  <a:pt x="897026" y="1377429"/>
                </a:lnTo>
                <a:lnTo>
                  <a:pt x="867194" y="1377429"/>
                </a:lnTo>
                <a:lnTo>
                  <a:pt x="867194" y="1406919"/>
                </a:lnTo>
                <a:lnTo>
                  <a:pt x="897026" y="1406919"/>
                </a:lnTo>
                <a:lnTo>
                  <a:pt x="897026" y="1436751"/>
                </a:lnTo>
                <a:lnTo>
                  <a:pt x="926516" y="1436751"/>
                </a:lnTo>
                <a:lnTo>
                  <a:pt x="926516" y="1406919"/>
                </a:lnTo>
                <a:lnTo>
                  <a:pt x="956348" y="1406919"/>
                </a:lnTo>
                <a:lnTo>
                  <a:pt x="956348" y="1377429"/>
                </a:lnTo>
                <a:lnTo>
                  <a:pt x="926516" y="1377429"/>
                </a:lnTo>
                <a:lnTo>
                  <a:pt x="926516" y="1347597"/>
                </a:lnTo>
                <a:lnTo>
                  <a:pt x="897026" y="1347597"/>
                </a:lnTo>
                <a:close/>
                <a:moveTo>
                  <a:pt x="1131570" y="2943111"/>
                </a:moveTo>
                <a:lnTo>
                  <a:pt x="1131570" y="2914993"/>
                </a:lnTo>
                <a:lnTo>
                  <a:pt x="1159688" y="2914993"/>
                </a:lnTo>
                <a:lnTo>
                  <a:pt x="1159688" y="2886875"/>
                </a:lnTo>
                <a:lnTo>
                  <a:pt x="1131570" y="2886875"/>
                </a:lnTo>
                <a:lnTo>
                  <a:pt x="1131570" y="2858757"/>
                </a:lnTo>
                <a:lnTo>
                  <a:pt x="1103452" y="2858757"/>
                </a:lnTo>
                <a:lnTo>
                  <a:pt x="1103452" y="2886875"/>
                </a:lnTo>
                <a:lnTo>
                  <a:pt x="1075334" y="2886875"/>
                </a:lnTo>
                <a:lnTo>
                  <a:pt x="1075334" y="2914993"/>
                </a:lnTo>
                <a:lnTo>
                  <a:pt x="1103452" y="2914993"/>
                </a:lnTo>
                <a:lnTo>
                  <a:pt x="1103452" y="2943111"/>
                </a:lnTo>
                <a:lnTo>
                  <a:pt x="1131570" y="2943111"/>
                </a:lnTo>
                <a:close/>
                <a:moveTo>
                  <a:pt x="1061618" y="3076156"/>
                </a:moveTo>
                <a:lnTo>
                  <a:pt x="1061618" y="3050781"/>
                </a:lnTo>
                <a:lnTo>
                  <a:pt x="1086993" y="3050781"/>
                </a:lnTo>
                <a:lnTo>
                  <a:pt x="1086993" y="3025407"/>
                </a:lnTo>
                <a:lnTo>
                  <a:pt x="1061618" y="3025407"/>
                </a:lnTo>
                <a:lnTo>
                  <a:pt x="1061618" y="3000032"/>
                </a:lnTo>
                <a:lnTo>
                  <a:pt x="1036244" y="3000032"/>
                </a:lnTo>
                <a:lnTo>
                  <a:pt x="1036244" y="3025407"/>
                </a:lnTo>
                <a:lnTo>
                  <a:pt x="1010869" y="3025407"/>
                </a:lnTo>
                <a:lnTo>
                  <a:pt x="1010869" y="3050781"/>
                </a:lnTo>
                <a:lnTo>
                  <a:pt x="1036244" y="3050781"/>
                </a:lnTo>
                <a:lnTo>
                  <a:pt x="1036244" y="3076156"/>
                </a:lnTo>
                <a:lnTo>
                  <a:pt x="1061618" y="3076156"/>
                </a:lnTo>
                <a:close/>
                <a:moveTo>
                  <a:pt x="650138" y="2527516"/>
                </a:moveTo>
                <a:lnTo>
                  <a:pt x="650138" y="2502141"/>
                </a:lnTo>
                <a:lnTo>
                  <a:pt x="675513" y="2502141"/>
                </a:lnTo>
                <a:lnTo>
                  <a:pt x="675513" y="2476767"/>
                </a:lnTo>
                <a:lnTo>
                  <a:pt x="650138" y="2476767"/>
                </a:lnTo>
                <a:lnTo>
                  <a:pt x="650138" y="2451392"/>
                </a:lnTo>
                <a:lnTo>
                  <a:pt x="624764" y="2451392"/>
                </a:lnTo>
                <a:lnTo>
                  <a:pt x="624764" y="2476767"/>
                </a:lnTo>
                <a:lnTo>
                  <a:pt x="599389" y="2476767"/>
                </a:lnTo>
                <a:lnTo>
                  <a:pt x="599389" y="2502141"/>
                </a:lnTo>
                <a:lnTo>
                  <a:pt x="624764" y="2502141"/>
                </a:lnTo>
                <a:lnTo>
                  <a:pt x="624764" y="2527516"/>
                </a:lnTo>
                <a:lnTo>
                  <a:pt x="650138" y="2527516"/>
                </a:lnTo>
                <a:close/>
                <a:moveTo>
                  <a:pt x="1267358" y="3213316"/>
                </a:moveTo>
                <a:lnTo>
                  <a:pt x="1267358" y="3187941"/>
                </a:lnTo>
                <a:lnTo>
                  <a:pt x="1292733" y="3187941"/>
                </a:lnTo>
                <a:lnTo>
                  <a:pt x="1292733" y="3162567"/>
                </a:lnTo>
                <a:lnTo>
                  <a:pt x="1267358" y="3162567"/>
                </a:lnTo>
                <a:lnTo>
                  <a:pt x="1267358" y="3137192"/>
                </a:lnTo>
                <a:lnTo>
                  <a:pt x="1241984" y="3137192"/>
                </a:lnTo>
                <a:lnTo>
                  <a:pt x="1241984" y="3162567"/>
                </a:lnTo>
                <a:lnTo>
                  <a:pt x="1216609" y="3162567"/>
                </a:lnTo>
                <a:lnTo>
                  <a:pt x="1216609" y="3187941"/>
                </a:lnTo>
                <a:lnTo>
                  <a:pt x="1241984" y="3187941"/>
                </a:lnTo>
                <a:lnTo>
                  <a:pt x="1241984" y="3213316"/>
                </a:lnTo>
                <a:lnTo>
                  <a:pt x="1267358" y="3213316"/>
                </a:lnTo>
                <a:close/>
                <a:moveTo>
                  <a:pt x="1337310" y="3080271"/>
                </a:moveTo>
                <a:lnTo>
                  <a:pt x="1337310" y="3052153"/>
                </a:lnTo>
                <a:lnTo>
                  <a:pt x="1365428" y="3052153"/>
                </a:lnTo>
                <a:lnTo>
                  <a:pt x="1365428" y="3024035"/>
                </a:lnTo>
                <a:lnTo>
                  <a:pt x="1337310" y="3024035"/>
                </a:lnTo>
                <a:lnTo>
                  <a:pt x="1337310" y="2995917"/>
                </a:lnTo>
                <a:lnTo>
                  <a:pt x="1309192" y="2995917"/>
                </a:lnTo>
                <a:lnTo>
                  <a:pt x="1309192" y="3024035"/>
                </a:lnTo>
                <a:lnTo>
                  <a:pt x="1281074" y="3024035"/>
                </a:lnTo>
                <a:lnTo>
                  <a:pt x="1281074" y="3052153"/>
                </a:lnTo>
                <a:lnTo>
                  <a:pt x="1309192" y="3052153"/>
                </a:lnTo>
                <a:lnTo>
                  <a:pt x="1309192" y="3080271"/>
                </a:lnTo>
                <a:lnTo>
                  <a:pt x="1337310" y="3080271"/>
                </a:lnTo>
                <a:close/>
                <a:moveTo>
                  <a:pt x="993381" y="2940368"/>
                </a:moveTo>
                <a:lnTo>
                  <a:pt x="993381" y="2913964"/>
                </a:lnTo>
                <a:lnTo>
                  <a:pt x="1019785" y="2913964"/>
                </a:lnTo>
                <a:lnTo>
                  <a:pt x="1019785" y="2887904"/>
                </a:lnTo>
                <a:lnTo>
                  <a:pt x="993381" y="2887904"/>
                </a:lnTo>
                <a:lnTo>
                  <a:pt x="993381" y="2861501"/>
                </a:lnTo>
                <a:lnTo>
                  <a:pt x="967321" y="2861501"/>
                </a:lnTo>
                <a:lnTo>
                  <a:pt x="967321" y="2887904"/>
                </a:lnTo>
                <a:lnTo>
                  <a:pt x="940918" y="2887904"/>
                </a:lnTo>
                <a:lnTo>
                  <a:pt x="940918" y="2913964"/>
                </a:lnTo>
                <a:lnTo>
                  <a:pt x="967321" y="2913964"/>
                </a:lnTo>
                <a:lnTo>
                  <a:pt x="967321" y="2940368"/>
                </a:lnTo>
                <a:lnTo>
                  <a:pt x="993381" y="2940368"/>
                </a:lnTo>
                <a:close/>
                <a:moveTo>
                  <a:pt x="786955" y="2801150"/>
                </a:moveTo>
                <a:lnTo>
                  <a:pt x="786955" y="2776118"/>
                </a:lnTo>
                <a:lnTo>
                  <a:pt x="811987" y="2776118"/>
                </a:lnTo>
                <a:lnTo>
                  <a:pt x="811987" y="2751430"/>
                </a:lnTo>
                <a:lnTo>
                  <a:pt x="786955" y="2751430"/>
                </a:lnTo>
                <a:lnTo>
                  <a:pt x="786955" y="2726398"/>
                </a:lnTo>
                <a:lnTo>
                  <a:pt x="762267" y="2726398"/>
                </a:lnTo>
                <a:lnTo>
                  <a:pt x="762267" y="2751430"/>
                </a:lnTo>
                <a:lnTo>
                  <a:pt x="737235" y="2751430"/>
                </a:lnTo>
                <a:lnTo>
                  <a:pt x="737235" y="2776118"/>
                </a:lnTo>
                <a:lnTo>
                  <a:pt x="762267" y="2776118"/>
                </a:lnTo>
                <a:lnTo>
                  <a:pt x="762267" y="2801150"/>
                </a:lnTo>
                <a:lnTo>
                  <a:pt x="786955" y="2801150"/>
                </a:lnTo>
                <a:close/>
                <a:moveTo>
                  <a:pt x="925487" y="2804579"/>
                </a:moveTo>
                <a:lnTo>
                  <a:pt x="925487" y="2777490"/>
                </a:lnTo>
                <a:lnTo>
                  <a:pt x="952576" y="2777490"/>
                </a:lnTo>
                <a:lnTo>
                  <a:pt x="952576" y="2750058"/>
                </a:lnTo>
                <a:lnTo>
                  <a:pt x="925487" y="2750058"/>
                </a:lnTo>
                <a:lnTo>
                  <a:pt x="925487" y="2722969"/>
                </a:lnTo>
                <a:lnTo>
                  <a:pt x="898055" y="2722969"/>
                </a:lnTo>
                <a:lnTo>
                  <a:pt x="898055" y="2750058"/>
                </a:lnTo>
                <a:lnTo>
                  <a:pt x="870966" y="2750058"/>
                </a:lnTo>
                <a:lnTo>
                  <a:pt x="870966" y="2777490"/>
                </a:lnTo>
                <a:lnTo>
                  <a:pt x="898055" y="2777490"/>
                </a:lnTo>
                <a:lnTo>
                  <a:pt x="898055" y="2804579"/>
                </a:lnTo>
                <a:lnTo>
                  <a:pt x="925487" y="2804579"/>
                </a:lnTo>
                <a:close/>
                <a:moveTo>
                  <a:pt x="718718" y="2664676"/>
                </a:moveTo>
                <a:lnTo>
                  <a:pt x="718718" y="2639301"/>
                </a:lnTo>
                <a:lnTo>
                  <a:pt x="744093" y="2639301"/>
                </a:lnTo>
                <a:lnTo>
                  <a:pt x="744093" y="2613927"/>
                </a:lnTo>
                <a:lnTo>
                  <a:pt x="718718" y="2613927"/>
                </a:lnTo>
                <a:lnTo>
                  <a:pt x="718718" y="2588552"/>
                </a:lnTo>
                <a:lnTo>
                  <a:pt x="693344" y="2588552"/>
                </a:lnTo>
                <a:lnTo>
                  <a:pt x="693344" y="2613927"/>
                </a:lnTo>
                <a:lnTo>
                  <a:pt x="667969" y="2613927"/>
                </a:lnTo>
                <a:lnTo>
                  <a:pt x="667969" y="2639301"/>
                </a:lnTo>
                <a:lnTo>
                  <a:pt x="693344" y="2639301"/>
                </a:lnTo>
                <a:lnTo>
                  <a:pt x="693344" y="2664676"/>
                </a:lnTo>
                <a:lnTo>
                  <a:pt x="718718" y="2664676"/>
                </a:lnTo>
                <a:close/>
                <a:moveTo>
                  <a:pt x="856907" y="2668105"/>
                </a:moveTo>
                <a:lnTo>
                  <a:pt x="856907" y="2640330"/>
                </a:lnTo>
                <a:lnTo>
                  <a:pt x="884682" y="2640330"/>
                </a:lnTo>
                <a:lnTo>
                  <a:pt x="884682" y="2612898"/>
                </a:lnTo>
                <a:lnTo>
                  <a:pt x="856907" y="2612898"/>
                </a:lnTo>
                <a:lnTo>
                  <a:pt x="856907" y="2585123"/>
                </a:lnTo>
                <a:lnTo>
                  <a:pt x="829475" y="2585123"/>
                </a:lnTo>
                <a:lnTo>
                  <a:pt x="829475" y="2612898"/>
                </a:lnTo>
                <a:lnTo>
                  <a:pt x="801700" y="2612898"/>
                </a:lnTo>
                <a:lnTo>
                  <a:pt x="801700" y="2640330"/>
                </a:lnTo>
                <a:lnTo>
                  <a:pt x="829475" y="2640330"/>
                </a:lnTo>
                <a:lnTo>
                  <a:pt x="829475" y="2668105"/>
                </a:lnTo>
                <a:lnTo>
                  <a:pt x="856907" y="2668105"/>
                </a:lnTo>
                <a:close/>
                <a:moveTo>
                  <a:pt x="1199464" y="3078213"/>
                </a:moveTo>
                <a:lnTo>
                  <a:pt x="1199464" y="3051467"/>
                </a:lnTo>
                <a:lnTo>
                  <a:pt x="1226210" y="3051467"/>
                </a:lnTo>
                <a:lnTo>
                  <a:pt x="1226210" y="3024721"/>
                </a:lnTo>
                <a:lnTo>
                  <a:pt x="1199464" y="3024721"/>
                </a:lnTo>
                <a:lnTo>
                  <a:pt x="1199464" y="2997975"/>
                </a:lnTo>
                <a:lnTo>
                  <a:pt x="1172718" y="2997975"/>
                </a:lnTo>
                <a:lnTo>
                  <a:pt x="1172718" y="3024721"/>
                </a:lnTo>
                <a:lnTo>
                  <a:pt x="1145972" y="3024721"/>
                </a:lnTo>
                <a:lnTo>
                  <a:pt x="1145972" y="3051467"/>
                </a:lnTo>
                <a:lnTo>
                  <a:pt x="1172718" y="3051467"/>
                </a:lnTo>
                <a:lnTo>
                  <a:pt x="1172718" y="3078213"/>
                </a:lnTo>
                <a:lnTo>
                  <a:pt x="1199464" y="3078213"/>
                </a:lnTo>
                <a:close/>
                <a:moveTo>
                  <a:pt x="1884921" y="3351505"/>
                </a:moveTo>
                <a:lnTo>
                  <a:pt x="1884921" y="3325444"/>
                </a:lnTo>
                <a:lnTo>
                  <a:pt x="1910982" y="3325444"/>
                </a:lnTo>
                <a:lnTo>
                  <a:pt x="1910982" y="3299384"/>
                </a:lnTo>
                <a:lnTo>
                  <a:pt x="1884921" y="3299384"/>
                </a:lnTo>
                <a:lnTo>
                  <a:pt x="1884921" y="3273323"/>
                </a:lnTo>
                <a:lnTo>
                  <a:pt x="1858861" y="3273323"/>
                </a:lnTo>
                <a:lnTo>
                  <a:pt x="1858861" y="3299384"/>
                </a:lnTo>
                <a:lnTo>
                  <a:pt x="1832800" y="3299384"/>
                </a:lnTo>
                <a:lnTo>
                  <a:pt x="1832800" y="3325444"/>
                </a:lnTo>
                <a:lnTo>
                  <a:pt x="1858861" y="3325444"/>
                </a:lnTo>
                <a:lnTo>
                  <a:pt x="1858861" y="3351505"/>
                </a:lnTo>
                <a:lnTo>
                  <a:pt x="1884921" y="3351505"/>
                </a:lnTo>
                <a:close/>
                <a:moveTo>
                  <a:pt x="2022081" y="3351505"/>
                </a:moveTo>
                <a:lnTo>
                  <a:pt x="2022081" y="3325444"/>
                </a:lnTo>
                <a:lnTo>
                  <a:pt x="2048142" y="3325444"/>
                </a:lnTo>
                <a:lnTo>
                  <a:pt x="2048142" y="3299384"/>
                </a:lnTo>
                <a:lnTo>
                  <a:pt x="2022081" y="3299384"/>
                </a:lnTo>
                <a:lnTo>
                  <a:pt x="2022081" y="3273323"/>
                </a:lnTo>
                <a:lnTo>
                  <a:pt x="1996021" y="3273323"/>
                </a:lnTo>
                <a:lnTo>
                  <a:pt x="1996021" y="3299384"/>
                </a:lnTo>
                <a:lnTo>
                  <a:pt x="1969960" y="3299384"/>
                </a:lnTo>
                <a:lnTo>
                  <a:pt x="1969960" y="3325444"/>
                </a:lnTo>
                <a:lnTo>
                  <a:pt x="1996021" y="3325444"/>
                </a:lnTo>
                <a:lnTo>
                  <a:pt x="1996021" y="3351505"/>
                </a:lnTo>
                <a:lnTo>
                  <a:pt x="2022081" y="3351505"/>
                </a:lnTo>
                <a:close/>
                <a:moveTo>
                  <a:pt x="1954873" y="3218117"/>
                </a:moveTo>
                <a:lnTo>
                  <a:pt x="1954873" y="3189656"/>
                </a:lnTo>
                <a:lnTo>
                  <a:pt x="1983334" y="3189656"/>
                </a:lnTo>
                <a:lnTo>
                  <a:pt x="1983334" y="3160852"/>
                </a:lnTo>
                <a:lnTo>
                  <a:pt x="1954873" y="3160852"/>
                </a:lnTo>
                <a:lnTo>
                  <a:pt x="1954873" y="3132392"/>
                </a:lnTo>
                <a:lnTo>
                  <a:pt x="1926069" y="3132392"/>
                </a:lnTo>
                <a:lnTo>
                  <a:pt x="1926069" y="3160852"/>
                </a:lnTo>
                <a:lnTo>
                  <a:pt x="1897609" y="3160852"/>
                </a:lnTo>
                <a:lnTo>
                  <a:pt x="1897609" y="3189656"/>
                </a:lnTo>
                <a:lnTo>
                  <a:pt x="1926069" y="3189656"/>
                </a:lnTo>
                <a:lnTo>
                  <a:pt x="1926069" y="3218117"/>
                </a:lnTo>
                <a:lnTo>
                  <a:pt x="1954873" y="3218117"/>
                </a:lnTo>
                <a:close/>
                <a:moveTo>
                  <a:pt x="1747761" y="3351162"/>
                </a:moveTo>
                <a:lnTo>
                  <a:pt x="1747761" y="3325444"/>
                </a:lnTo>
                <a:lnTo>
                  <a:pt x="1773479" y="3325444"/>
                </a:lnTo>
                <a:lnTo>
                  <a:pt x="1773479" y="3299384"/>
                </a:lnTo>
                <a:lnTo>
                  <a:pt x="1747761" y="3299384"/>
                </a:lnTo>
                <a:lnTo>
                  <a:pt x="1747761" y="3273666"/>
                </a:lnTo>
                <a:lnTo>
                  <a:pt x="1721701" y="3273666"/>
                </a:lnTo>
                <a:lnTo>
                  <a:pt x="1721701" y="3299384"/>
                </a:lnTo>
                <a:lnTo>
                  <a:pt x="1695983" y="3299384"/>
                </a:lnTo>
                <a:lnTo>
                  <a:pt x="1695983" y="3325444"/>
                </a:lnTo>
                <a:lnTo>
                  <a:pt x="1721701" y="3325444"/>
                </a:lnTo>
                <a:lnTo>
                  <a:pt x="1721701" y="3351162"/>
                </a:lnTo>
                <a:lnTo>
                  <a:pt x="1747761" y="3351162"/>
                </a:lnTo>
                <a:close/>
                <a:moveTo>
                  <a:pt x="1817370" y="3217774"/>
                </a:moveTo>
                <a:lnTo>
                  <a:pt x="1817370" y="3189313"/>
                </a:lnTo>
                <a:lnTo>
                  <a:pt x="1845831" y="3189313"/>
                </a:lnTo>
                <a:lnTo>
                  <a:pt x="1845831" y="3161195"/>
                </a:lnTo>
                <a:lnTo>
                  <a:pt x="1817370" y="3161195"/>
                </a:lnTo>
                <a:lnTo>
                  <a:pt x="1817370" y="3132734"/>
                </a:lnTo>
                <a:lnTo>
                  <a:pt x="1789252" y="3132734"/>
                </a:lnTo>
                <a:lnTo>
                  <a:pt x="1789252" y="3161195"/>
                </a:lnTo>
                <a:lnTo>
                  <a:pt x="1760791" y="3161195"/>
                </a:lnTo>
                <a:lnTo>
                  <a:pt x="1760791" y="3189313"/>
                </a:lnTo>
                <a:lnTo>
                  <a:pt x="1789252" y="3189313"/>
                </a:lnTo>
                <a:lnTo>
                  <a:pt x="1789252" y="3217774"/>
                </a:lnTo>
                <a:lnTo>
                  <a:pt x="1817370" y="3217774"/>
                </a:lnTo>
                <a:close/>
                <a:moveTo>
                  <a:pt x="1475156" y="3081985"/>
                </a:moveTo>
                <a:lnTo>
                  <a:pt x="1475156" y="3052839"/>
                </a:lnTo>
                <a:lnTo>
                  <a:pt x="1504302" y="3052839"/>
                </a:lnTo>
                <a:lnTo>
                  <a:pt x="1504302" y="3023349"/>
                </a:lnTo>
                <a:lnTo>
                  <a:pt x="1475156" y="3023349"/>
                </a:lnTo>
                <a:lnTo>
                  <a:pt x="1475156" y="2994203"/>
                </a:lnTo>
                <a:lnTo>
                  <a:pt x="1445666" y="2994203"/>
                </a:lnTo>
                <a:lnTo>
                  <a:pt x="1445666" y="3023349"/>
                </a:lnTo>
                <a:lnTo>
                  <a:pt x="1416520" y="3023349"/>
                </a:lnTo>
                <a:lnTo>
                  <a:pt x="1416520" y="3052839"/>
                </a:lnTo>
                <a:lnTo>
                  <a:pt x="1445666" y="3052839"/>
                </a:lnTo>
                <a:lnTo>
                  <a:pt x="1445666" y="3081985"/>
                </a:lnTo>
                <a:lnTo>
                  <a:pt x="1475156" y="3081985"/>
                </a:lnTo>
                <a:close/>
                <a:moveTo>
                  <a:pt x="1680210" y="3217431"/>
                </a:moveTo>
                <a:lnTo>
                  <a:pt x="1680210" y="3189313"/>
                </a:lnTo>
                <a:lnTo>
                  <a:pt x="1708328" y="3189313"/>
                </a:lnTo>
                <a:lnTo>
                  <a:pt x="1708328" y="3161195"/>
                </a:lnTo>
                <a:lnTo>
                  <a:pt x="1680210" y="3161195"/>
                </a:lnTo>
                <a:lnTo>
                  <a:pt x="1680210" y="3133077"/>
                </a:lnTo>
                <a:lnTo>
                  <a:pt x="1652092" y="3133077"/>
                </a:lnTo>
                <a:lnTo>
                  <a:pt x="1652092" y="3161195"/>
                </a:lnTo>
                <a:lnTo>
                  <a:pt x="1623974" y="3161195"/>
                </a:lnTo>
                <a:lnTo>
                  <a:pt x="1623974" y="3189313"/>
                </a:lnTo>
                <a:lnTo>
                  <a:pt x="1652092" y="3189313"/>
                </a:lnTo>
                <a:lnTo>
                  <a:pt x="1652092" y="3217431"/>
                </a:lnTo>
                <a:lnTo>
                  <a:pt x="1680210" y="3217431"/>
                </a:lnTo>
                <a:close/>
                <a:moveTo>
                  <a:pt x="1542707" y="3216402"/>
                </a:moveTo>
                <a:lnTo>
                  <a:pt x="1542707" y="3188970"/>
                </a:lnTo>
                <a:lnTo>
                  <a:pt x="1570139" y="3188970"/>
                </a:lnTo>
                <a:lnTo>
                  <a:pt x="1570139" y="3161538"/>
                </a:lnTo>
                <a:lnTo>
                  <a:pt x="1542707" y="3161538"/>
                </a:lnTo>
                <a:lnTo>
                  <a:pt x="1542707" y="3134106"/>
                </a:lnTo>
                <a:lnTo>
                  <a:pt x="1515275" y="3134106"/>
                </a:lnTo>
                <a:lnTo>
                  <a:pt x="1515275" y="3161538"/>
                </a:lnTo>
                <a:lnTo>
                  <a:pt x="1487843" y="3161538"/>
                </a:lnTo>
                <a:lnTo>
                  <a:pt x="1487843" y="3188970"/>
                </a:lnTo>
                <a:lnTo>
                  <a:pt x="1515275" y="3188970"/>
                </a:lnTo>
                <a:lnTo>
                  <a:pt x="1515275" y="3216402"/>
                </a:lnTo>
                <a:lnTo>
                  <a:pt x="1542707" y="3216402"/>
                </a:lnTo>
                <a:close/>
                <a:moveTo>
                  <a:pt x="1610258" y="3350476"/>
                </a:moveTo>
                <a:lnTo>
                  <a:pt x="1610258" y="3325101"/>
                </a:lnTo>
                <a:lnTo>
                  <a:pt x="1635633" y="3325101"/>
                </a:lnTo>
                <a:lnTo>
                  <a:pt x="1635633" y="3299727"/>
                </a:lnTo>
                <a:lnTo>
                  <a:pt x="1610258" y="3299727"/>
                </a:lnTo>
                <a:lnTo>
                  <a:pt x="1610258" y="3274352"/>
                </a:lnTo>
                <a:lnTo>
                  <a:pt x="1584884" y="3274352"/>
                </a:lnTo>
                <a:lnTo>
                  <a:pt x="1584884" y="3299727"/>
                </a:lnTo>
                <a:lnTo>
                  <a:pt x="1559509" y="3299727"/>
                </a:lnTo>
                <a:lnTo>
                  <a:pt x="1559509" y="3325101"/>
                </a:lnTo>
                <a:lnTo>
                  <a:pt x="1584884" y="3325101"/>
                </a:lnTo>
                <a:lnTo>
                  <a:pt x="1584884" y="3350476"/>
                </a:lnTo>
                <a:lnTo>
                  <a:pt x="1610258" y="3350476"/>
                </a:lnTo>
                <a:close/>
                <a:moveTo>
                  <a:pt x="1405204" y="3215030"/>
                </a:moveTo>
                <a:lnTo>
                  <a:pt x="1405204" y="3188627"/>
                </a:lnTo>
                <a:lnTo>
                  <a:pt x="1431607" y="3188627"/>
                </a:lnTo>
                <a:lnTo>
                  <a:pt x="1431607" y="3161881"/>
                </a:lnTo>
                <a:lnTo>
                  <a:pt x="1405204" y="3161881"/>
                </a:lnTo>
                <a:lnTo>
                  <a:pt x="1405204" y="3135478"/>
                </a:lnTo>
                <a:lnTo>
                  <a:pt x="1378458" y="3135478"/>
                </a:lnTo>
                <a:lnTo>
                  <a:pt x="1378458" y="3161881"/>
                </a:lnTo>
                <a:lnTo>
                  <a:pt x="1352055" y="3161881"/>
                </a:lnTo>
                <a:lnTo>
                  <a:pt x="1352055" y="3188627"/>
                </a:lnTo>
                <a:lnTo>
                  <a:pt x="1378458" y="3188627"/>
                </a:lnTo>
                <a:lnTo>
                  <a:pt x="1378458" y="3215030"/>
                </a:lnTo>
                <a:lnTo>
                  <a:pt x="1405204" y="3215030"/>
                </a:lnTo>
                <a:close/>
                <a:moveTo>
                  <a:pt x="1172718" y="803415"/>
                </a:moveTo>
                <a:lnTo>
                  <a:pt x="1172718" y="830161"/>
                </a:lnTo>
                <a:lnTo>
                  <a:pt x="1145972" y="830161"/>
                </a:lnTo>
                <a:lnTo>
                  <a:pt x="1145972" y="856907"/>
                </a:lnTo>
                <a:lnTo>
                  <a:pt x="1172718" y="856907"/>
                </a:lnTo>
                <a:lnTo>
                  <a:pt x="1172718" y="883653"/>
                </a:lnTo>
                <a:lnTo>
                  <a:pt x="1199464" y="883653"/>
                </a:lnTo>
                <a:lnTo>
                  <a:pt x="1199464" y="856907"/>
                </a:lnTo>
                <a:lnTo>
                  <a:pt x="1226210" y="856907"/>
                </a:lnTo>
                <a:lnTo>
                  <a:pt x="1226210" y="830161"/>
                </a:lnTo>
                <a:lnTo>
                  <a:pt x="1199464" y="830161"/>
                </a:lnTo>
                <a:lnTo>
                  <a:pt x="1199464" y="803415"/>
                </a:lnTo>
                <a:lnTo>
                  <a:pt x="1172718" y="803415"/>
                </a:lnTo>
                <a:close/>
                <a:moveTo>
                  <a:pt x="1241984" y="668312"/>
                </a:moveTo>
                <a:lnTo>
                  <a:pt x="1241984" y="693687"/>
                </a:lnTo>
                <a:lnTo>
                  <a:pt x="1216609" y="693687"/>
                </a:lnTo>
                <a:lnTo>
                  <a:pt x="1216609" y="719061"/>
                </a:lnTo>
                <a:lnTo>
                  <a:pt x="1241984" y="719061"/>
                </a:lnTo>
                <a:lnTo>
                  <a:pt x="1241984" y="744436"/>
                </a:lnTo>
                <a:lnTo>
                  <a:pt x="1267358" y="744436"/>
                </a:lnTo>
                <a:lnTo>
                  <a:pt x="1267358" y="719061"/>
                </a:lnTo>
                <a:lnTo>
                  <a:pt x="1292733" y="719061"/>
                </a:lnTo>
                <a:lnTo>
                  <a:pt x="1292733" y="693687"/>
                </a:lnTo>
                <a:lnTo>
                  <a:pt x="1267358" y="693687"/>
                </a:lnTo>
                <a:lnTo>
                  <a:pt x="1267358" y="668312"/>
                </a:lnTo>
                <a:lnTo>
                  <a:pt x="1241984" y="668312"/>
                </a:lnTo>
                <a:close/>
                <a:moveTo>
                  <a:pt x="1309192" y="801357"/>
                </a:moveTo>
                <a:lnTo>
                  <a:pt x="1309192" y="829475"/>
                </a:lnTo>
                <a:lnTo>
                  <a:pt x="1281074" y="829475"/>
                </a:lnTo>
                <a:lnTo>
                  <a:pt x="1281074" y="857593"/>
                </a:lnTo>
                <a:lnTo>
                  <a:pt x="1309192" y="857593"/>
                </a:lnTo>
                <a:lnTo>
                  <a:pt x="1309192" y="885711"/>
                </a:lnTo>
                <a:lnTo>
                  <a:pt x="1337310" y="885711"/>
                </a:lnTo>
                <a:lnTo>
                  <a:pt x="1337310" y="857593"/>
                </a:lnTo>
                <a:lnTo>
                  <a:pt x="1365428" y="857593"/>
                </a:lnTo>
                <a:lnTo>
                  <a:pt x="1365428" y="829475"/>
                </a:lnTo>
                <a:lnTo>
                  <a:pt x="1337310" y="829475"/>
                </a:lnTo>
                <a:lnTo>
                  <a:pt x="1337310" y="801357"/>
                </a:lnTo>
                <a:lnTo>
                  <a:pt x="1309192" y="801357"/>
                </a:lnTo>
                <a:close/>
                <a:moveTo>
                  <a:pt x="1103452" y="938517"/>
                </a:moveTo>
                <a:lnTo>
                  <a:pt x="1103452" y="966635"/>
                </a:lnTo>
                <a:lnTo>
                  <a:pt x="1075334" y="966635"/>
                </a:lnTo>
                <a:lnTo>
                  <a:pt x="1075334" y="994753"/>
                </a:lnTo>
                <a:lnTo>
                  <a:pt x="1103452" y="994753"/>
                </a:lnTo>
                <a:lnTo>
                  <a:pt x="1103452" y="1022871"/>
                </a:lnTo>
                <a:lnTo>
                  <a:pt x="1131570" y="1022871"/>
                </a:lnTo>
                <a:lnTo>
                  <a:pt x="1131570" y="994753"/>
                </a:lnTo>
                <a:lnTo>
                  <a:pt x="1159688" y="994753"/>
                </a:lnTo>
                <a:lnTo>
                  <a:pt x="1159688" y="966635"/>
                </a:lnTo>
                <a:lnTo>
                  <a:pt x="1131570" y="966635"/>
                </a:lnTo>
                <a:lnTo>
                  <a:pt x="1131570" y="938517"/>
                </a:lnTo>
                <a:lnTo>
                  <a:pt x="1103452" y="938517"/>
                </a:lnTo>
                <a:close/>
                <a:moveTo>
                  <a:pt x="581215" y="2389670"/>
                </a:moveTo>
                <a:lnTo>
                  <a:pt x="581215" y="2364638"/>
                </a:lnTo>
                <a:lnTo>
                  <a:pt x="606247" y="2364638"/>
                </a:lnTo>
                <a:lnTo>
                  <a:pt x="606247" y="2339950"/>
                </a:lnTo>
                <a:lnTo>
                  <a:pt x="581215" y="2339950"/>
                </a:lnTo>
                <a:lnTo>
                  <a:pt x="581215" y="2314918"/>
                </a:lnTo>
                <a:lnTo>
                  <a:pt x="556527" y="2314918"/>
                </a:lnTo>
                <a:lnTo>
                  <a:pt x="556527" y="2339950"/>
                </a:lnTo>
                <a:lnTo>
                  <a:pt x="531495" y="2339950"/>
                </a:lnTo>
                <a:lnTo>
                  <a:pt x="531495" y="2364638"/>
                </a:lnTo>
                <a:lnTo>
                  <a:pt x="556527" y="2364638"/>
                </a:lnTo>
                <a:lnTo>
                  <a:pt x="556527" y="2389670"/>
                </a:lnTo>
                <a:lnTo>
                  <a:pt x="581215" y="2389670"/>
                </a:lnTo>
                <a:close/>
                <a:moveTo>
                  <a:pt x="1036244" y="805472"/>
                </a:moveTo>
                <a:lnTo>
                  <a:pt x="1036244" y="830847"/>
                </a:lnTo>
                <a:lnTo>
                  <a:pt x="1010869" y="830847"/>
                </a:lnTo>
                <a:lnTo>
                  <a:pt x="1010869" y="856221"/>
                </a:lnTo>
                <a:lnTo>
                  <a:pt x="1036244" y="856221"/>
                </a:lnTo>
                <a:lnTo>
                  <a:pt x="1036244" y="881596"/>
                </a:lnTo>
                <a:lnTo>
                  <a:pt x="1061618" y="881596"/>
                </a:lnTo>
                <a:lnTo>
                  <a:pt x="1061618" y="856221"/>
                </a:lnTo>
                <a:lnTo>
                  <a:pt x="1086993" y="856221"/>
                </a:lnTo>
                <a:lnTo>
                  <a:pt x="1086993" y="830847"/>
                </a:lnTo>
                <a:lnTo>
                  <a:pt x="1061618" y="830847"/>
                </a:lnTo>
                <a:lnTo>
                  <a:pt x="1061618" y="805472"/>
                </a:lnTo>
                <a:lnTo>
                  <a:pt x="1036244" y="805472"/>
                </a:lnTo>
                <a:close/>
                <a:moveTo>
                  <a:pt x="1515275" y="665226"/>
                </a:moveTo>
                <a:lnTo>
                  <a:pt x="1515275" y="692658"/>
                </a:lnTo>
                <a:lnTo>
                  <a:pt x="1487843" y="692658"/>
                </a:lnTo>
                <a:lnTo>
                  <a:pt x="1487843" y="720090"/>
                </a:lnTo>
                <a:lnTo>
                  <a:pt x="1515275" y="720090"/>
                </a:lnTo>
                <a:lnTo>
                  <a:pt x="1515275" y="747522"/>
                </a:lnTo>
                <a:lnTo>
                  <a:pt x="1542707" y="747522"/>
                </a:lnTo>
                <a:lnTo>
                  <a:pt x="1542707" y="720090"/>
                </a:lnTo>
                <a:lnTo>
                  <a:pt x="1570139" y="720090"/>
                </a:lnTo>
                <a:lnTo>
                  <a:pt x="1570139" y="692658"/>
                </a:lnTo>
                <a:lnTo>
                  <a:pt x="1542707" y="692658"/>
                </a:lnTo>
                <a:lnTo>
                  <a:pt x="1542707" y="665226"/>
                </a:lnTo>
                <a:lnTo>
                  <a:pt x="1515275" y="665226"/>
                </a:lnTo>
                <a:close/>
                <a:moveTo>
                  <a:pt x="1650035" y="932688"/>
                </a:moveTo>
                <a:lnTo>
                  <a:pt x="1650035" y="964578"/>
                </a:lnTo>
                <a:lnTo>
                  <a:pt x="1618145" y="964578"/>
                </a:lnTo>
                <a:lnTo>
                  <a:pt x="1618145" y="996810"/>
                </a:lnTo>
                <a:lnTo>
                  <a:pt x="1650035" y="996810"/>
                </a:lnTo>
                <a:lnTo>
                  <a:pt x="1650035" y="1028700"/>
                </a:lnTo>
                <a:lnTo>
                  <a:pt x="1682267" y="1028700"/>
                </a:lnTo>
                <a:lnTo>
                  <a:pt x="1682267" y="996810"/>
                </a:lnTo>
                <a:lnTo>
                  <a:pt x="1714157" y="996810"/>
                </a:lnTo>
                <a:lnTo>
                  <a:pt x="1714157" y="964578"/>
                </a:lnTo>
                <a:lnTo>
                  <a:pt x="1682267" y="964578"/>
                </a:lnTo>
                <a:lnTo>
                  <a:pt x="1682267" y="932688"/>
                </a:lnTo>
                <a:lnTo>
                  <a:pt x="1650035" y="932688"/>
                </a:lnTo>
                <a:close/>
                <a:moveTo>
                  <a:pt x="1448067" y="532524"/>
                </a:moveTo>
                <a:lnTo>
                  <a:pt x="1448067" y="556870"/>
                </a:lnTo>
                <a:lnTo>
                  <a:pt x="1423721" y="556870"/>
                </a:lnTo>
                <a:lnTo>
                  <a:pt x="1423721" y="581558"/>
                </a:lnTo>
                <a:lnTo>
                  <a:pt x="1448067" y="581558"/>
                </a:lnTo>
                <a:lnTo>
                  <a:pt x="1448067" y="605904"/>
                </a:lnTo>
                <a:lnTo>
                  <a:pt x="1472755" y="605904"/>
                </a:lnTo>
                <a:lnTo>
                  <a:pt x="1472755" y="581558"/>
                </a:lnTo>
                <a:lnTo>
                  <a:pt x="1497101" y="581558"/>
                </a:lnTo>
                <a:lnTo>
                  <a:pt x="1497101" y="556870"/>
                </a:lnTo>
                <a:lnTo>
                  <a:pt x="1472755" y="556870"/>
                </a:lnTo>
                <a:lnTo>
                  <a:pt x="1472755" y="532524"/>
                </a:lnTo>
                <a:lnTo>
                  <a:pt x="1448067" y="532524"/>
                </a:lnTo>
                <a:close/>
                <a:moveTo>
                  <a:pt x="1378458" y="666598"/>
                </a:moveTo>
                <a:lnTo>
                  <a:pt x="1378458" y="693001"/>
                </a:lnTo>
                <a:lnTo>
                  <a:pt x="1352055" y="693001"/>
                </a:lnTo>
                <a:lnTo>
                  <a:pt x="1352055" y="719747"/>
                </a:lnTo>
                <a:lnTo>
                  <a:pt x="1378458" y="719747"/>
                </a:lnTo>
                <a:lnTo>
                  <a:pt x="1378458" y="746150"/>
                </a:lnTo>
                <a:lnTo>
                  <a:pt x="1405204" y="746150"/>
                </a:lnTo>
                <a:lnTo>
                  <a:pt x="1405204" y="719747"/>
                </a:lnTo>
                <a:lnTo>
                  <a:pt x="1431607" y="719747"/>
                </a:lnTo>
                <a:lnTo>
                  <a:pt x="1431607" y="693001"/>
                </a:lnTo>
                <a:lnTo>
                  <a:pt x="1405204" y="693001"/>
                </a:lnTo>
                <a:lnTo>
                  <a:pt x="1405204" y="666598"/>
                </a:lnTo>
                <a:lnTo>
                  <a:pt x="1378458" y="666598"/>
                </a:lnTo>
                <a:close/>
                <a:moveTo>
                  <a:pt x="967321" y="941261"/>
                </a:moveTo>
                <a:lnTo>
                  <a:pt x="967321" y="967664"/>
                </a:lnTo>
                <a:lnTo>
                  <a:pt x="940918" y="967664"/>
                </a:lnTo>
                <a:lnTo>
                  <a:pt x="940918" y="993724"/>
                </a:lnTo>
                <a:lnTo>
                  <a:pt x="967321" y="993724"/>
                </a:lnTo>
                <a:lnTo>
                  <a:pt x="967321" y="1020128"/>
                </a:lnTo>
                <a:lnTo>
                  <a:pt x="993381" y="1020128"/>
                </a:lnTo>
                <a:lnTo>
                  <a:pt x="993381" y="993724"/>
                </a:lnTo>
                <a:lnTo>
                  <a:pt x="1019785" y="993724"/>
                </a:lnTo>
                <a:lnTo>
                  <a:pt x="1019785" y="967664"/>
                </a:lnTo>
                <a:lnTo>
                  <a:pt x="993381" y="967664"/>
                </a:lnTo>
                <a:lnTo>
                  <a:pt x="993381" y="941261"/>
                </a:lnTo>
                <a:lnTo>
                  <a:pt x="967321" y="941261"/>
                </a:lnTo>
                <a:close/>
                <a:moveTo>
                  <a:pt x="556527" y="1491958"/>
                </a:moveTo>
                <a:lnTo>
                  <a:pt x="556527" y="1516990"/>
                </a:lnTo>
                <a:lnTo>
                  <a:pt x="531495" y="1516990"/>
                </a:lnTo>
                <a:lnTo>
                  <a:pt x="531495" y="1541678"/>
                </a:lnTo>
                <a:lnTo>
                  <a:pt x="556527" y="1541678"/>
                </a:lnTo>
                <a:lnTo>
                  <a:pt x="556527" y="1566710"/>
                </a:lnTo>
                <a:lnTo>
                  <a:pt x="581215" y="1566710"/>
                </a:lnTo>
                <a:lnTo>
                  <a:pt x="581215" y="1541678"/>
                </a:lnTo>
                <a:lnTo>
                  <a:pt x="606247" y="1541678"/>
                </a:lnTo>
                <a:lnTo>
                  <a:pt x="606247" y="1516990"/>
                </a:lnTo>
                <a:lnTo>
                  <a:pt x="581215" y="1516990"/>
                </a:lnTo>
                <a:lnTo>
                  <a:pt x="581215" y="1491958"/>
                </a:lnTo>
                <a:lnTo>
                  <a:pt x="556527" y="1491958"/>
                </a:lnTo>
                <a:close/>
                <a:moveTo>
                  <a:pt x="512635" y="1977847"/>
                </a:moveTo>
                <a:lnTo>
                  <a:pt x="512635" y="1953158"/>
                </a:lnTo>
                <a:lnTo>
                  <a:pt x="537324" y="1953158"/>
                </a:lnTo>
                <a:lnTo>
                  <a:pt x="537324" y="1928470"/>
                </a:lnTo>
                <a:lnTo>
                  <a:pt x="512635" y="1928470"/>
                </a:lnTo>
                <a:lnTo>
                  <a:pt x="512635" y="1903781"/>
                </a:lnTo>
                <a:lnTo>
                  <a:pt x="487947" y="1903781"/>
                </a:lnTo>
                <a:lnTo>
                  <a:pt x="487947" y="1928470"/>
                </a:lnTo>
                <a:lnTo>
                  <a:pt x="463258" y="1928470"/>
                </a:lnTo>
                <a:lnTo>
                  <a:pt x="463258" y="1953158"/>
                </a:lnTo>
                <a:lnTo>
                  <a:pt x="487947" y="1953158"/>
                </a:lnTo>
                <a:lnTo>
                  <a:pt x="487947" y="1977847"/>
                </a:lnTo>
                <a:lnTo>
                  <a:pt x="512635" y="1977847"/>
                </a:lnTo>
                <a:close/>
                <a:moveTo>
                  <a:pt x="898055" y="1077049"/>
                </a:moveTo>
                <a:lnTo>
                  <a:pt x="898055" y="1104138"/>
                </a:lnTo>
                <a:lnTo>
                  <a:pt x="870966" y="1104138"/>
                </a:lnTo>
                <a:lnTo>
                  <a:pt x="870966" y="1131570"/>
                </a:lnTo>
                <a:lnTo>
                  <a:pt x="898055" y="1131570"/>
                </a:lnTo>
                <a:lnTo>
                  <a:pt x="898055" y="1158659"/>
                </a:lnTo>
                <a:lnTo>
                  <a:pt x="925487" y="1158659"/>
                </a:lnTo>
                <a:lnTo>
                  <a:pt x="925487" y="1131570"/>
                </a:lnTo>
                <a:lnTo>
                  <a:pt x="952576" y="1131570"/>
                </a:lnTo>
                <a:lnTo>
                  <a:pt x="952576" y="1104138"/>
                </a:lnTo>
                <a:lnTo>
                  <a:pt x="925487" y="1104138"/>
                </a:lnTo>
                <a:lnTo>
                  <a:pt x="925487" y="1077049"/>
                </a:lnTo>
                <a:lnTo>
                  <a:pt x="898055" y="1077049"/>
                </a:lnTo>
                <a:close/>
                <a:moveTo>
                  <a:pt x="512293" y="2251481"/>
                </a:moveTo>
                <a:lnTo>
                  <a:pt x="512293" y="2227136"/>
                </a:lnTo>
                <a:lnTo>
                  <a:pt x="536638" y="2227136"/>
                </a:lnTo>
                <a:lnTo>
                  <a:pt x="536638" y="2203133"/>
                </a:lnTo>
                <a:lnTo>
                  <a:pt x="512293" y="2203133"/>
                </a:lnTo>
                <a:lnTo>
                  <a:pt x="512293" y="2178787"/>
                </a:lnTo>
                <a:lnTo>
                  <a:pt x="488290" y="2178787"/>
                </a:lnTo>
                <a:lnTo>
                  <a:pt x="488290" y="2203133"/>
                </a:lnTo>
                <a:lnTo>
                  <a:pt x="463944" y="2203133"/>
                </a:lnTo>
                <a:lnTo>
                  <a:pt x="463944" y="2227136"/>
                </a:lnTo>
                <a:lnTo>
                  <a:pt x="488290" y="2227136"/>
                </a:lnTo>
                <a:lnTo>
                  <a:pt x="488290" y="2251481"/>
                </a:lnTo>
                <a:lnTo>
                  <a:pt x="512293" y="2251481"/>
                </a:lnTo>
                <a:close/>
                <a:moveTo>
                  <a:pt x="488290" y="1630147"/>
                </a:moveTo>
                <a:lnTo>
                  <a:pt x="488290" y="1654493"/>
                </a:lnTo>
                <a:lnTo>
                  <a:pt x="463944" y="1654493"/>
                </a:lnTo>
                <a:lnTo>
                  <a:pt x="463944" y="1678496"/>
                </a:lnTo>
                <a:lnTo>
                  <a:pt x="488290" y="1678496"/>
                </a:lnTo>
                <a:lnTo>
                  <a:pt x="488290" y="1702841"/>
                </a:lnTo>
                <a:lnTo>
                  <a:pt x="512293" y="1702841"/>
                </a:lnTo>
                <a:lnTo>
                  <a:pt x="512293" y="1678496"/>
                </a:lnTo>
                <a:lnTo>
                  <a:pt x="536638" y="1678496"/>
                </a:lnTo>
                <a:lnTo>
                  <a:pt x="536638" y="1654493"/>
                </a:lnTo>
                <a:lnTo>
                  <a:pt x="512293" y="1654493"/>
                </a:lnTo>
                <a:lnTo>
                  <a:pt x="512293" y="1630147"/>
                </a:lnTo>
                <a:lnTo>
                  <a:pt x="488290" y="1630147"/>
                </a:lnTo>
                <a:close/>
                <a:moveTo>
                  <a:pt x="830847" y="944004"/>
                </a:moveTo>
                <a:lnTo>
                  <a:pt x="830847" y="968350"/>
                </a:lnTo>
                <a:lnTo>
                  <a:pt x="806501" y="968350"/>
                </a:lnTo>
                <a:lnTo>
                  <a:pt x="806501" y="993038"/>
                </a:lnTo>
                <a:lnTo>
                  <a:pt x="830847" y="993038"/>
                </a:lnTo>
                <a:lnTo>
                  <a:pt x="830847" y="1017384"/>
                </a:lnTo>
                <a:lnTo>
                  <a:pt x="855535" y="1017384"/>
                </a:lnTo>
                <a:lnTo>
                  <a:pt x="855535" y="993038"/>
                </a:lnTo>
                <a:lnTo>
                  <a:pt x="879881" y="993038"/>
                </a:lnTo>
                <a:lnTo>
                  <a:pt x="879881" y="968350"/>
                </a:lnTo>
                <a:lnTo>
                  <a:pt x="855535" y="968350"/>
                </a:lnTo>
                <a:lnTo>
                  <a:pt x="855535" y="944004"/>
                </a:lnTo>
                <a:lnTo>
                  <a:pt x="830847" y="944004"/>
                </a:lnTo>
                <a:close/>
                <a:moveTo>
                  <a:pt x="761924" y="1080135"/>
                </a:moveTo>
                <a:lnTo>
                  <a:pt x="761924" y="1105167"/>
                </a:lnTo>
                <a:lnTo>
                  <a:pt x="736892" y="1105167"/>
                </a:lnTo>
                <a:lnTo>
                  <a:pt x="736892" y="1130541"/>
                </a:lnTo>
                <a:lnTo>
                  <a:pt x="761924" y="1130541"/>
                </a:lnTo>
                <a:lnTo>
                  <a:pt x="761924" y="1155573"/>
                </a:lnTo>
                <a:lnTo>
                  <a:pt x="787298" y="1155573"/>
                </a:lnTo>
                <a:lnTo>
                  <a:pt x="787298" y="1130541"/>
                </a:lnTo>
                <a:lnTo>
                  <a:pt x="812330" y="1130541"/>
                </a:lnTo>
                <a:lnTo>
                  <a:pt x="812330" y="1105167"/>
                </a:lnTo>
                <a:lnTo>
                  <a:pt x="787298" y="1105167"/>
                </a:lnTo>
                <a:lnTo>
                  <a:pt x="787298" y="1080135"/>
                </a:lnTo>
                <a:lnTo>
                  <a:pt x="761924" y="1080135"/>
                </a:lnTo>
                <a:close/>
                <a:moveTo>
                  <a:pt x="624764" y="1354112"/>
                </a:moveTo>
                <a:lnTo>
                  <a:pt x="624764" y="1379487"/>
                </a:lnTo>
                <a:lnTo>
                  <a:pt x="599389" y="1379487"/>
                </a:lnTo>
                <a:lnTo>
                  <a:pt x="599389" y="1404861"/>
                </a:lnTo>
                <a:lnTo>
                  <a:pt x="624764" y="1404861"/>
                </a:lnTo>
                <a:lnTo>
                  <a:pt x="624764" y="1430236"/>
                </a:lnTo>
                <a:lnTo>
                  <a:pt x="650138" y="1430236"/>
                </a:lnTo>
                <a:lnTo>
                  <a:pt x="650138" y="1404861"/>
                </a:lnTo>
                <a:lnTo>
                  <a:pt x="675513" y="1404861"/>
                </a:lnTo>
                <a:lnTo>
                  <a:pt x="675513" y="1379487"/>
                </a:lnTo>
                <a:lnTo>
                  <a:pt x="650138" y="1379487"/>
                </a:lnTo>
                <a:lnTo>
                  <a:pt x="650138" y="1354112"/>
                </a:lnTo>
                <a:lnTo>
                  <a:pt x="624764" y="1354112"/>
                </a:lnTo>
                <a:close/>
                <a:moveTo>
                  <a:pt x="693344" y="1216952"/>
                </a:moveTo>
                <a:lnTo>
                  <a:pt x="693344" y="1242327"/>
                </a:lnTo>
                <a:lnTo>
                  <a:pt x="667969" y="1242327"/>
                </a:lnTo>
                <a:lnTo>
                  <a:pt x="667969" y="1267701"/>
                </a:lnTo>
                <a:lnTo>
                  <a:pt x="693344" y="1267701"/>
                </a:lnTo>
                <a:lnTo>
                  <a:pt x="693344" y="1293076"/>
                </a:lnTo>
                <a:lnTo>
                  <a:pt x="718718" y="1293076"/>
                </a:lnTo>
                <a:lnTo>
                  <a:pt x="718718" y="1267701"/>
                </a:lnTo>
                <a:lnTo>
                  <a:pt x="744093" y="1267701"/>
                </a:lnTo>
                <a:lnTo>
                  <a:pt x="744093" y="1242327"/>
                </a:lnTo>
                <a:lnTo>
                  <a:pt x="718718" y="1242327"/>
                </a:lnTo>
                <a:lnTo>
                  <a:pt x="718718" y="1216952"/>
                </a:lnTo>
                <a:lnTo>
                  <a:pt x="693344" y="1216952"/>
                </a:lnTo>
                <a:close/>
                <a:moveTo>
                  <a:pt x="3577819" y="1280732"/>
                </a:moveTo>
                <a:lnTo>
                  <a:pt x="3594964" y="1280732"/>
                </a:lnTo>
                <a:lnTo>
                  <a:pt x="3594964" y="1263587"/>
                </a:lnTo>
                <a:lnTo>
                  <a:pt x="3612109" y="1263587"/>
                </a:lnTo>
                <a:lnTo>
                  <a:pt x="3612109" y="1246442"/>
                </a:lnTo>
                <a:lnTo>
                  <a:pt x="3594964" y="1246442"/>
                </a:lnTo>
                <a:lnTo>
                  <a:pt x="3594964" y="1229297"/>
                </a:lnTo>
                <a:lnTo>
                  <a:pt x="3577819" y="1229297"/>
                </a:lnTo>
                <a:lnTo>
                  <a:pt x="3577819" y="1246442"/>
                </a:lnTo>
                <a:lnTo>
                  <a:pt x="3560674" y="1246442"/>
                </a:lnTo>
                <a:lnTo>
                  <a:pt x="3560674" y="1263587"/>
                </a:lnTo>
                <a:lnTo>
                  <a:pt x="3577819" y="1263587"/>
                </a:lnTo>
                <a:lnTo>
                  <a:pt x="3577819" y="1280732"/>
                </a:lnTo>
                <a:close/>
                <a:moveTo>
                  <a:pt x="3507867" y="1421663"/>
                </a:moveTo>
                <a:lnTo>
                  <a:pt x="3527755" y="1421663"/>
                </a:lnTo>
                <a:lnTo>
                  <a:pt x="3527755" y="1402118"/>
                </a:lnTo>
                <a:lnTo>
                  <a:pt x="3547301" y="1402118"/>
                </a:lnTo>
                <a:lnTo>
                  <a:pt x="3547301" y="1382230"/>
                </a:lnTo>
                <a:lnTo>
                  <a:pt x="3527755" y="1382230"/>
                </a:lnTo>
                <a:lnTo>
                  <a:pt x="3527755" y="1362685"/>
                </a:lnTo>
                <a:lnTo>
                  <a:pt x="3507867" y="1362685"/>
                </a:lnTo>
                <a:lnTo>
                  <a:pt x="3507867" y="1382230"/>
                </a:lnTo>
                <a:lnTo>
                  <a:pt x="3488322" y="1382230"/>
                </a:lnTo>
                <a:lnTo>
                  <a:pt x="3488322" y="1402118"/>
                </a:lnTo>
                <a:lnTo>
                  <a:pt x="3507867" y="1402118"/>
                </a:lnTo>
                <a:lnTo>
                  <a:pt x="3507867" y="1421663"/>
                </a:lnTo>
                <a:close/>
                <a:moveTo>
                  <a:pt x="3509239" y="1143572"/>
                </a:moveTo>
                <a:lnTo>
                  <a:pt x="3526384" y="1143572"/>
                </a:lnTo>
                <a:lnTo>
                  <a:pt x="3526384" y="1126427"/>
                </a:lnTo>
                <a:lnTo>
                  <a:pt x="3543529" y="1126427"/>
                </a:lnTo>
                <a:lnTo>
                  <a:pt x="3543529" y="1109282"/>
                </a:lnTo>
                <a:lnTo>
                  <a:pt x="3526384" y="1109282"/>
                </a:lnTo>
                <a:lnTo>
                  <a:pt x="3526384" y="1092137"/>
                </a:lnTo>
                <a:lnTo>
                  <a:pt x="3509239" y="1092137"/>
                </a:lnTo>
                <a:lnTo>
                  <a:pt x="3509239" y="1109282"/>
                </a:lnTo>
                <a:lnTo>
                  <a:pt x="3492094" y="1109282"/>
                </a:lnTo>
                <a:lnTo>
                  <a:pt x="3492094" y="1126427"/>
                </a:lnTo>
                <a:lnTo>
                  <a:pt x="3509239" y="1126427"/>
                </a:lnTo>
                <a:lnTo>
                  <a:pt x="3509239" y="1143572"/>
                </a:lnTo>
                <a:close/>
                <a:moveTo>
                  <a:pt x="3510953" y="864108"/>
                </a:moveTo>
                <a:lnTo>
                  <a:pt x="3524669" y="864108"/>
                </a:lnTo>
                <a:lnTo>
                  <a:pt x="3524669" y="850392"/>
                </a:lnTo>
                <a:lnTo>
                  <a:pt x="3538385" y="850392"/>
                </a:lnTo>
                <a:lnTo>
                  <a:pt x="3538385" y="836676"/>
                </a:lnTo>
                <a:lnTo>
                  <a:pt x="3524669" y="836676"/>
                </a:lnTo>
                <a:lnTo>
                  <a:pt x="3524669" y="822960"/>
                </a:lnTo>
                <a:lnTo>
                  <a:pt x="3510953" y="822960"/>
                </a:lnTo>
                <a:lnTo>
                  <a:pt x="3510953" y="836676"/>
                </a:lnTo>
                <a:lnTo>
                  <a:pt x="3497237" y="836676"/>
                </a:lnTo>
                <a:lnTo>
                  <a:pt x="3497237" y="850392"/>
                </a:lnTo>
                <a:lnTo>
                  <a:pt x="3510953" y="850392"/>
                </a:lnTo>
                <a:lnTo>
                  <a:pt x="3510953" y="864108"/>
                </a:lnTo>
                <a:close/>
                <a:moveTo>
                  <a:pt x="3507181" y="1698384"/>
                </a:moveTo>
                <a:lnTo>
                  <a:pt x="3528441" y="1698384"/>
                </a:lnTo>
                <a:lnTo>
                  <a:pt x="3528441" y="1677124"/>
                </a:lnTo>
                <a:lnTo>
                  <a:pt x="3549701" y="1677124"/>
                </a:lnTo>
                <a:lnTo>
                  <a:pt x="3549701" y="1655864"/>
                </a:lnTo>
                <a:lnTo>
                  <a:pt x="3528441" y="1655864"/>
                </a:lnTo>
                <a:lnTo>
                  <a:pt x="3528441" y="1634604"/>
                </a:lnTo>
                <a:lnTo>
                  <a:pt x="3507181" y="1634604"/>
                </a:lnTo>
                <a:lnTo>
                  <a:pt x="3507181" y="1655864"/>
                </a:lnTo>
                <a:lnTo>
                  <a:pt x="3485921" y="1655864"/>
                </a:lnTo>
                <a:lnTo>
                  <a:pt x="3485921" y="1677124"/>
                </a:lnTo>
                <a:lnTo>
                  <a:pt x="3507181" y="1677124"/>
                </a:lnTo>
                <a:lnTo>
                  <a:pt x="3507181" y="1698384"/>
                </a:lnTo>
                <a:close/>
                <a:moveTo>
                  <a:pt x="1652092" y="664540"/>
                </a:moveTo>
                <a:lnTo>
                  <a:pt x="1652092" y="692315"/>
                </a:lnTo>
                <a:lnTo>
                  <a:pt x="1624317" y="692315"/>
                </a:lnTo>
                <a:lnTo>
                  <a:pt x="1624317" y="720433"/>
                </a:lnTo>
                <a:lnTo>
                  <a:pt x="1652092" y="720433"/>
                </a:lnTo>
                <a:lnTo>
                  <a:pt x="1652092" y="748208"/>
                </a:lnTo>
                <a:lnTo>
                  <a:pt x="1680210" y="748208"/>
                </a:lnTo>
                <a:lnTo>
                  <a:pt x="1680210" y="720433"/>
                </a:lnTo>
                <a:lnTo>
                  <a:pt x="1707985" y="720433"/>
                </a:lnTo>
                <a:lnTo>
                  <a:pt x="1707985" y="692315"/>
                </a:lnTo>
                <a:lnTo>
                  <a:pt x="1680210" y="692315"/>
                </a:lnTo>
                <a:lnTo>
                  <a:pt x="1680210" y="664540"/>
                </a:lnTo>
                <a:lnTo>
                  <a:pt x="1652092" y="664540"/>
                </a:lnTo>
                <a:close/>
                <a:moveTo>
                  <a:pt x="3576790" y="1557795"/>
                </a:moveTo>
                <a:lnTo>
                  <a:pt x="3595993" y="1557795"/>
                </a:lnTo>
                <a:lnTo>
                  <a:pt x="3595993" y="1538935"/>
                </a:lnTo>
                <a:lnTo>
                  <a:pt x="3614852" y="1538935"/>
                </a:lnTo>
                <a:lnTo>
                  <a:pt x="3614852" y="1519733"/>
                </a:lnTo>
                <a:lnTo>
                  <a:pt x="3595993" y="1519733"/>
                </a:lnTo>
                <a:lnTo>
                  <a:pt x="3595993" y="1500873"/>
                </a:lnTo>
                <a:lnTo>
                  <a:pt x="3576790" y="1500873"/>
                </a:lnTo>
                <a:lnTo>
                  <a:pt x="3576790" y="1519733"/>
                </a:lnTo>
                <a:lnTo>
                  <a:pt x="3557930" y="1519733"/>
                </a:lnTo>
                <a:lnTo>
                  <a:pt x="3557930" y="1538935"/>
                </a:lnTo>
                <a:lnTo>
                  <a:pt x="3576790" y="1538935"/>
                </a:lnTo>
                <a:lnTo>
                  <a:pt x="3576790" y="1557795"/>
                </a:lnTo>
                <a:close/>
                <a:moveTo>
                  <a:pt x="3439287" y="1284846"/>
                </a:moveTo>
                <a:lnTo>
                  <a:pt x="3459175" y="1284846"/>
                </a:lnTo>
                <a:lnTo>
                  <a:pt x="3459175" y="1264958"/>
                </a:lnTo>
                <a:lnTo>
                  <a:pt x="3479063" y="1264958"/>
                </a:lnTo>
                <a:lnTo>
                  <a:pt x="3479063" y="1245070"/>
                </a:lnTo>
                <a:lnTo>
                  <a:pt x="3459175" y="1245070"/>
                </a:lnTo>
                <a:lnTo>
                  <a:pt x="3459175" y="1225182"/>
                </a:lnTo>
                <a:lnTo>
                  <a:pt x="3439287" y="1225182"/>
                </a:lnTo>
                <a:lnTo>
                  <a:pt x="3439287" y="1245070"/>
                </a:lnTo>
                <a:lnTo>
                  <a:pt x="3419399" y="1245070"/>
                </a:lnTo>
                <a:lnTo>
                  <a:pt x="3419399" y="1264958"/>
                </a:lnTo>
                <a:lnTo>
                  <a:pt x="3439287" y="1264958"/>
                </a:lnTo>
                <a:lnTo>
                  <a:pt x="3439287" y="1284846"/>
                </a:lnTo>
                <a:close/>
                <a:moveTo>
                  <a:pt x="3438259" y="1562595"/>
                </a:moveTo>
                <a:lnTo>
                  <a:pt x="3460204" y="1562595"/>
                </a:lnTo>
                <a:lnTo>
                  <a:pt x="3460204" y="1540307"/>
                </a:lnTo>
                <a:lnTo>
                  <a:pt x="3482492" y="1540307"/>
                </a:lnTo>
                <a:lnTo>
                  <a:pt x="3482492" y="1518361"/>
                </a:lnTo>
                <a:lnTo>
                  <a:pt x="3460204" y="1518361"/>
                </a:lnTo>
                <a:lnTo>
                  <a:pt x="3460204" y="1496073"/>
                </a:lnTo>
                <a:lnTo>
                  <a:pt x="3438259" y="1496073"/>
                </a:lnTo>
                <a:lnTo>
                  <a:pt x="3438259" y="1518361"/>
                </a:lnTo>
                <a:lnTo>
                  <a:pt x="3415970" y="1518361"/>
                </a:lnTo>
                <a:lnTo>
                  <a:pt x="3415970" y="1540307"/>
                </a:lnTo>
                <a:lnTo>
                  <a:pt x="3438259" y="1540307"/>
                </a:lnTo>
                <a:lnTo>
                  <a:pt x="3438259" y="1562595"/>
                </a:lnTo>
                <a:close/>
                <a:moveTo>
                  <a:pt x="3442716" y="725576"/>
                </a:moveTo>
                <a:lnTo>
                  <a:pt x="3455746" y="725576"/>
                </a:lnTo>
                <a:lnTo>
                  <a:pt x="3455746" y="712889"/>
                </a:lnTo>
                <a:lnTo>
                  <a:pt x="3468434" y="712889"/>
                </a:lnTo>
                <a:lnTo>
                  <a:pt x="3468434" y="699859"/>
                </a:lnTo>
                <a:lnTo>
                  <a:pt x="3455746" y="699859"/>
                </a:lnTo>
                <a:lnTo>
                  <a:pt x="3455746" y="687172"/>
                </a:lnTo>
                <a:lnTo>
                  <a:pt x="3442716" y="687172"/>
                </a:lnTo>
                <a:lnTo>
                  <a:pt x="3442716" y="699859"/>
                </a:lnTo>
                <a:lnTo>
                  <a:pt x="3430029" y="699859"/>
                </a:lnTo>
                <a:lnTo>
                  <a:pt x="3430029" y="712889"/>
                </a:lnTo>
                <a:lnTo>
                  <a:pt x="3442716" y="712889"/>
                </a:lnTo>
                <a:lnTo>
                  <a:pt x="3442716" y="725576"/>
                </a:lnTo>
                <a:close/>
                <a:moveTo>
                  <a:pt x="3440659" y="1006069"/>
                </a:moveTo>
                <a:lnTo>
                  <a:pt x="3457804" y="1006069"/>
                </a:lnTo>
                <a:lnTo>
                  <a:pt x="3457804" y="989267"/>
                </a:lnTo>
                <a:lnTo>
                  <a:pt x="3474606" y="989267"/>
                </a:lnTo>
                <a:lnTo>
                  <a:pt x="3474606" y="972122"/>
                </a:lnTo>
                <a:lnTo>
                  <a:pt x="3457804" y="972122"/>
                </a:lnTo>
                <a:lnTo>
                  <a:pt x="3457804" y="955319"/>
                </a:lnTo>
                <a:lnTo>
                  <a:pt x="3440659" y="955319"/>
                </a:lnTo>
                <a:lnTo>
                  <a:pt x="3440659" y="972122"/>
                </a:lnTo>
                <a:lnTo>
                  <a:pt x="3423857" y="972122"/>
                </a:lnTo>
                <a:lnTo>
                  <a:pt x="3423857" y="989267"/>
                </a:lnTo>
                <a:lnTo>
                  <a:pt x="3440659" y="989267"/>
                </a:lnTo>
                <a:lnTo>
                  <a:pt x="3440659" y="1006069"/>
                </a:lnTo>
                <a:close/>
                <a:moveTo>
                  <a:pt x="3579533" y="1001611"/>
                </a:moveTo>
                <a:lnTo>
                  <a:pt x="3593249" y="1001611"/>
                </a:lnTo>
                <a:lnTo>
                  <a:pt x="3593249" y="987552"/>
                </a:lnTo>
                <a:lnTo>
                  <a:pt x="3607308" y="987552"/>
                </a:lnTo>
                <a:lnTo>
                  <a:pt x="3607308" y="973836"/>
                </a:lnTo>
                <a:lnTo>
                  <a:pt x="3593249" y="973836"/>
                </a:lnTo>
                <a:lnTo>
                  <a:pt x="3593249" y="959777"/>
                </a:lnTo>
                <a:lnTo>
                  <a:pt x="3579533" y="959777"/>
                </a:lnTo>
                <a:lnTo>
                  <a:pt x="3579533" y="973836"/>
                </a:lnTo>
                <a:lnTo>
                  <a:pt x="3565474" y="973836"/>
                </a:lnTo>
                <a:lnTo>
                  <a:pt x="3565474" y="987552"/>
                </a:lnTo>
                <a:lnTo>
                  <a:pt x="3579533" y="987552"/>
                </a:lnTo>
                <a:lnTo>
                  <a:pt x="3579533" y="1001611"/>
                </a:lnTo>
                <a:close/>
                <a:moveTo>
                  <a:pt x="3368307" y="1903781"/>
                </a:moveTo>
                <a:lnTo>
                  <a:pt x="3368307" y="1928470"/>
                </a:lnTo>
                <a:lnTo>
                  <a:pt x="3343618" y="1928470"/>
                </a:lnTo>
                <a:lnTo>
                  <a:pt x="3343618" y="1953158"/>
                </a:lnTo>
                <a:lnTo>
                  <a:pt x="3368307" y="1953158"/>
                </a:lnTo>
                <a:lnTo>
                  <a:pt x="3368307" y="1977847"/>
                </a:lnTo>
                <a:lnTo>
                  <a:pt x="3392996" y="1977847"/>
                </a:lnTo>
                <a:lnTo>
                  <a:pt x="3392996" y="1953158"/>
                </a:lnTo>
                <a:lnTo>
                  <a:pt x="3417685" y="1953158"/>
                </a:lnTo>
                <a:lnTo>
                  <a:pt x="3417685" y="1928470"/>
                </a:lnTo>
                <a:lnTo>
                  <a:pt x="3392996" y="1928470"/>
                </a:lnTo>
                <a:lnTo>
                  <a:pt x="3392996" y="1903781"/>
                </a:lnTo>
                <a:lnTo>
                  <a:pt x="3368307" y="1903781"/>
                </a:lnTo>
                <a:close/>
                <a:moveTo>
                  <a:pt x="3716693" y="1275931"/>
                </a:moveTo>
                <a:lnTo>
                  <a:pt x="3730409" y="1275931"/>
                </a:lnTo>
                <a:lnTo>
                  <a:pt x="3730409" y="1261872"/>
                </a:lnTo>
                <a:lnTo>
                  <a:pt x="3744468" y="1261872"/>
                </a:lnTo>
                <a:lnTo>
                  <a:pt x="3744468" y="1248156"/>
                </a:lnTo>
                <a:lnTo>
                  <a:pt x="3730409" y="1248156"/>
                </a:lnTo>
                <a:lnTo>
                  <a:pt x="3730409" y="1234097"/>
                </a:lnTo>
                <a:lnTo>
                  <a:pt x="3716693" y="1234097"/>
                </a:lnTo>
                <a:lnTo>
                  <a:pt x="3716693" y="1248156"/>
                </a:lnTo>
                <a:lnTo>
                  <a:pt x="3702634" y="1248156"/>
                </a:lnTo>
                <a:lnTo>
                  <a:pt x="3702634" y="1261872"/>
                </a:lnTo>
                <a:lnTo>
                  <a:pt x="3716693" y="1261872"/>
                </a:lnTo>
                <a:lnTo>
                  <a:pt x="3716693" y="1275931"/>
                </a:lnTo>
                <a:close/>
                <a:moveTo>
                  <a:pt x="3784588" y="1688783"/>
                </a:moveTo>
                <a:lnTo>
                  <a:pt x="3799675" y="1688783"/>
                </a:lnTo>
                <a:lnTo>
                  <a:pt x="3799675" y="1674038"/>
                </a:lnTo>
                <a:lnTo>
                  <a:pt x="3814420" y="1674038"/>
                </a:lnTo>
                <a:lnTo>
                  <a:pt x="3814420" y="1658950"/>
                </a:lnTo>
                <a:lnTo>
                  <a:pt x="3799675" y="1658950"/>
                </a:lnTo>
                <a:lnTo>
                  <a:pt x="3799675" y="1644206"/>
                </a:lnTo>
                <a:lnTo>
                  <a:pt x="3784588" y="1644206"/>
                </a:lnTo>
                <a:lnTo>
                  <a:pt x="3784588" y="1658950"/>
                </a:lnTo>
                <a:lnTo>
                  <a:pt x="3769843" y="1658950"/>
                </a:lnTo>
                <a:lnTo>
                  <a:pt x="3769843" y="1674038"/>
                </a:lnTo>
                <a:lnTo>
                  <a:pt x="3784588" y="1674038"/>
                </a:lnTo>
                <a:lnTo>
                  <a:pt x="3784588" y="1688783"/>
                </a:lnTo>
                <a:close/>
                <a:moveTo>
                  <a:pt x="3854539" y="1548194"/>
                </a:moveTo>
                <a:lnTo>
                  <a:pt x="3866884" y="1548194"/>
                </a:lnTo>
                <a:lnTo>
                  <a:pt x="3866884" y="1535506"/>
                </a:lnTo>
                <a:lnTo>
                  <a:pt x="3879571" y="1535506"/>
                </a:lnTo>
                <a:lnTo>
                  <a:pt x="3879571" y="1523162"/>
                </a:lnTo>
                <a:lnTo>
                  <a:pt x="3866884" y="1523162"/>
                </a:lnTo>
                <a:lnTo>
                  <a:pt x="3866884" y="1510475"/>
                </a:lnTo>
                <a:lnTo>
                  <a:pt x="3854539" y="1510475"/>
                </a:lnTo>
                <a:lnTo>
                  <a:pt x="3854539" y="1523162"/>
                </a:lnTo>
                <a:lnTo>
                  <a:pt x="3841852" y="1523162"/>
                </a:lnTo>
                <a:lnTo>
                  <a:pt x="3841852" y="1535506"/>
                </a:lnTo>
                <a:lnTo>
                  <a:pt x="3854539" y="1535506"/>
                </a:lnTo>
                <a:lnTo>
                  <a:pt x="3854539" y="1548194"/>
                </a:lnTo>
                <a:close/>
                <a:moveTo>
                  <a:pt x="2091690" y="3217774"/>
                </a:moveTo>
                <a:lnTo>
                  <a:pt x="2091690" y="3189313"/>
                </a:lnTo>
                <a:lnTo>
                  <a:pt x="2120151" y="3189313"/>
                </a:lnTo>
                <a:lnTo>
                  <a:pt x="2120151" y="3161195"/>
                </a:lnTo>
                <a:lnTo>
                  <a:pt x="2091690" y="3161195"/>
                </a:lnTo>
                <a:lnTo>
                  <a:pt x="2091690" y="3132734"/>
                </a:lnTo>
                <a:lnTo>
                  <a:pt x="2063572" y="3132734"/>
                </a:lnTo>
                <a:lnTo>
                  <a:pt x="2063572" y="3161195"/>
                </a:lnTo>
                <a:lnTo>
                  <a:pt x="2035111" y="3161195"/>
                </a:lnTo>
                <a:lnTo>
                  <a:pt x="2035111" y="3189313"/>
                </a:lnTo>
                <a:lnTo>
                  <a:pt x="2063572" y="3189313"/>
                </a:lnTo>
                <a:lnTo>
                  <a:pt x="2063572" y="3217774"/>
                </a:lnTo>
                <a:lnTo>
                  <a:pt x="2091690" y="3217774"/>
                </a:lnTo>
                <a:close/>
                <a:moveTo>
                  <a:pt x="3645713" y="1693926"/>
                </a:moveTo>
                <a:lnTo>
                  <a:pt x="3664229" y="1693926"/>
                </a:lnTo>
                <a:lnTo>
                  <a:pt x="3664229" y="1675752"/>
                </a:lnTo>
                <a:lnTo>
                  <a:pt x="3682403" y="1675752"/>
                </a:lnTo>
                <a:lnTo>
                  <a:pt x="3682403" y="1657236"/>
                </a:lnTo>
                <a:lnTo>
                  <a:pt x="3664229" y="1657236"/>
                </a:lnTo>
                <a:lnTo>
                  <a:pt x="3664229" y="1639062"/>
                </a:lnTo>
                <a:lnTo>
                  <a:pt x="3645713" y="1639062"/>
                </a:lnTo>
                <a:lnTo>
                  <a:pt x="3645713" y="1657236"/>
                </a:lnTo>
                <a:lnTo>
                  <a:pt x="3627539" y="1657236"/>
                </a:lnTo>
                <a:lnTo>
                  <a:pt x="3627539" y="1675752"/>
                </a:lnTo>
                <a:lnTo>
                  <a:pt x="3645713" y="1675752"/>
                </a:lnTo>
                <a:lnTo>
                  <a:pt x="3645713" y="1693926"/>
                </a:lnTo>
                <a:close/>
                <a:moveTo>
                  <a:pt x="3646742" y="1417206"/>
                </a:moveTo>
                <a:lnTo>
                  <a:pt x="3663201" y="1417206"/>
                </a:lnTo>
                <a:lnTo>
                  <a:pt x="3663201" y="1400404"/>
                </a:lnTo>
                <a:lnTo>
                  <a:pt x="3680003" y="1400404"/>
                </a:lnTo>
                <a:lnTo>
                  <a:pt x="3680003" y="1383944"/>
                </a:lnTo>
                <a:lnTo>
                  <a:pt x="3663201" y="1383944"/>
                </a:lnTo>
                <a:lnTo>
                  <a:pt x="3663201" y="1367142"/>
                </a:lnTo>
                <a:lnTo>
                  <a:pt x="3646742" y="1367142"/>
                </a:lnTo>
                <a:lnTo>
                  <a:pt x="3646742" y="1383944"/>
                </a:lnTo>
                <a:lnTo>
                  <a:pt x="3629939" y="1383944"/>
                </a:lnTo>
                <a:lnTo>
                  <a:pt x="3629939" y="1400404"/>
                </a:lnTo>
                <a:lnTo>
                  <a:pt x="3646742" y="1400404"/>
                </a:lnTo>
                <a:lnTo>
                  <a:pt x="3646742" y="1417206"/>
                </a:lnTo>
                <a:close/>
                <a:moveTo>
                  <a:pt x="3715664" y="1552994"/>
                </a:moveTo>
                <a:lnTo>
                  <a:pt x="3731438" y="1552994"/>
                </a:lnTo>
                <a:lnTo>
                  <a:pt x="3731438" y="1537221"/>
                </a:lnTo>
                <a:lnTo>
                  <a:pt x="3747211" y="1537221"/>
                </a:lnTo>
                <a:lnTo>
                  <a:pt x="3747211" y="1521447"/>
                </a:lnTo>
                <a:lnTo>
                  <a:pt x="3731438" y="1521447"/>
                </a:lnTo>
                <a:lnTo>
                  <a:pt x="3731438" y="1505674"/>
                </a:lnTo>
                <a:lnTo>
                  <a:pt x="3715664" y="1505674"/>
                </a:lnTo>
                <a:lnTo>
                  <a:pt x="3715664" y="1521447"/>
                </a:lnTo>
                <a:lnTo>
                  <a:pt x="3699891" y="1521447"/>
                </a:lnTo>
                <a:lnTo>
                  <a:pt x="3699891" y="1537221"/>
                </a:lnTo>
                <a:lnTo>
                  <a:pt x="3715664" y="1537221"/>
                </a:lnTo>
                <a:lnTo>
                  <a:pt x="3715664" y="1552994"/>
                </a:lnTo>
                <a:close/>
                <a:moveTo>
                  <a:pt x="3647770" y="1139114"/>
                </a:moveTo>
                <a:lnTo>
                  <a:pt x="3662172" y="1139114"/>
                </a:lnTo>
                <a:lnTo>
                  <a:pt x="3662172" y="1125055"/>
                </a:lnTo>
                <a:lnTo>
                  <a:pt x="3676231" y="1125055"/>
                </a:lnTo>
                <a:lnTo>
                  <a:pt x="3676231" y="1110653"/>
                </a:lnTo>
                <a:lnTo>
                  <a:pt x="3662172" y="1110653"/>
                </a:lnTo>
                <a:lnTo>
                  <a:pt x="3662172" y="1096594"/>
                </a:lnTo>
                <a:lnTo>
                  <a:pt x="3647770" y="1096594"/>
                </a:lnTo>
                <a:lnTo>
                  <a:pt x="3647770" y="1110653"/>
                </a:lnTo>
                <a:lnTo>
                  <a:pt x="3633712" y="1110653"/>
                </a:lnTo>
                <a:lnTo>
                  <a:pt x="3633712" y="1125055"/>
                </a:lnTo>
                <a:lnTo>
                  <a:pt x="3647770" y="1125055"/>
                </a:lnTo>
                <a:lnTo>
                  <a:pt x="3647770" y="1139114"/>
                </a:lnTo>
                <a:close/>
                <a:moveTo>
                  <a:pt x="3785273" y="1412405"/>
                </a:moveTo>
                <a:lnTo>
                  <a:pt x="3798989" y="1412405"/>
                </a:lnTo>
                <a:lnTo>
                  <a:pt x="3798989" y="1399032"/>
                </a:lnTo>
                <a:lnTo>
                  <a:pt x="3812362" y="1399032"/>
                </a:lnTo>
                <a:lnTo>
                  <a:pt x="3812362" y="1385316"/>
                </a:lnTo>
                <a:lnTo>
                  <a:pt x="3798989" y="1385316"/>
                </a:lnTo>
                <a:lnTo>
                  <a:pt x="3798989" y="1371943"/>
                </a:lnTo>
                <a:lnTo>
                  <a:pt x="3785273" y="1371943"/>
                </a:lnTo>
                <a:lnTo>
                  <a:pt x="3785273" y="1385316"/>
                </a:lnTo>
                <a:lnTo>
                  <a:pt x="3771900" y="1385316"/>
                </a:lnTo>
                <a:lnTo>
                  <a:pt x="3771900" y="1399032"/>
                </a:lnTo>
                <a:lnTo>
                  <a:pt x="3785273" y="1399032"/>
                </a:lnTo>
                <a:lnTo>
                  <a:pt x="3785273" y="1412405"/>
                </a:lnTo>
                <a:close/>
                <a:moveTo>
                  <a:pt x="2571750" y="3080271"/>
                </a:moveTo>
                <a:lnTo>
                  <a:pt x="2571750" y="3052153"/>
                </a:lnTo>
                <a:lnTo>
                  <a:pt x="2599868" y="3052153"/>
                </a:lnTo>
                <a:lnTo>
                  <a:pt x="2599868" y="3024035"/>
                </a:lnTo>
                <a:lnTo>
                  <a:pt x="2571750" y="3024035"/>
                </a:lnTo>
                <a:lnTo>
                  <a:pt x="2571750" y="2995917"/>
                </a:lnTo>
                <a:lnTo>
                  <a:pt x="2543632" y="2995917"/>
                </a:lnTo>
                <a:lnTo>
                  <a:pt x="2543632" y="3024035"/>
                </a:lnTo>
                <a:lnTo>
                  <a:pt x="2515514" y="3024035"/>
                </a:lnTo>
                <a:lnTo>
                  <a:pt x="2515514" y="3052153"/>
                </a:lnTo>
                <a:lnTo>
                  <a:pt x="2543632" y="3052153"/>
                </a:lnTo>
                <a:lnTo>
                  <a:pt x="2543632" y="3080271"/>
                </a:lnTo>
                <a:lnTo>
                  <a:pt x="2571750" y="3080271"/>
                </a:lnTo>
                <a:close/>
                <a:moveTo>
                  <a:pt x="2502142" y="3214688"/>
                </a:moveTo>
                <a:lnTo>
                  <a:pt x="2502142" y="3188284"/>
                </a:lnTo>
                <a:lnTo>
                  <a:pt x="2528545" y="3188284"/>
                </a:lnTo>
                <a:lnTo>
                  <a:pt x="2528545" y="3162224"/>
                </a:lnTo>
                <a:lnTo>
                  <a:pt x="2502142" y="3162224"/>
                </a:lnTo>
                <a:lnTo>
                  <a:pt x="2502142" y="3135821"/>
                </a:lnTo>
                <a:lnTo>
                  <a:pt x="2476081" y="3135821"/>
                </a:lnTo>
                <a:lnTo>
                  <a:pt x="2476081" y="3162224"/>
                </a:lnTo>
                <a:lnTo>
                  <a:pt x="2449678" y="3162224"/>
                </a:lnTo>
                <a:lnTo>
                  <a:pt x="2449678" y="3188284"/>
                </a:lnTo>
                <a:lnTo>
                  <a:pt x="2476081" y="3188284"/>
                </a:lnTo>
                <a:lnTo>
                  <a:pt x="2476081" y="3214688"/>
                </a:lnTo>
                <a:lnTo>
                  <a:pt x="2502142" y="3214688"/>
                </a:lnTo>
                <a:close/>
                <a:moveTo>
                  <a:pt x="2638958" y="3213316"/>
                </a:moveTo>
                <a:lnTo>
                  <a:pt x="2638958" y="3187941"/>
                </a:lnTo>
                <a:lnTo>
                  <a:pt x="2664333" y="3187941"/>
                </a:lnTo>
                <a:lnTo>
                  <a:pt x="2664333" y="3162567"/>
                </a:lnTo>
                <a:lnTo>
                  <a:pt x="2638958" y="3162567"/>
                </a:lnTo>
                <a:lnTo>
                  <a:pt x="2638958" y="3137192"/>
                </a:lnTo>
                <a:lnTo>
                  <a:pt x="2613584" y="3137192"/>
                </a:lnTo>
                <a:lnTo>
                  <a:pt x="2613584" y="3162567"/>
                </a:lnTo>
                <a:lnTo>
                  <a:pt x="2588209" y="3162567"/>
                </a:lnTo>
                <a:lnTo>
                  <a:pt x="2588209" y="3187941"/>
                </a:lnTo>
                <a:lnTo>
                  <a:pt x="2613584" y="3187941"/>
                </a:lnTo>
                <a:lnTo>
                  <a:pt x="2613584" y="3213316"/>
                </a:lnTo>
                <a:lnTo>
                  <a:pt x="2638958" y="3213316"/>
                </a:lnTo>
                <a:close/>
                <a:moveTo>
                  <a:pt x="2432876" y="3349104"/>
                </a:moveTo>
                <a:lnTo>
                  <a:pt x="2432876" y="3324758"/>
                </a:lnTo>
                <a:lnTo>
                  <a:pt x="2457221" y="3324758"/>
                </a:lnTo>
                <a:lnTo>
                  <a:pt x="2457221" y="3300070"/>
                </a:lnTo>
                <a:lnTo>
                  <a:pt x="2432876" y="3300070"/>
                </a:lnTo>
                <a:lnTo>
                  <a:pt x="2432876" y="3275724"/>
                </a:lnTo>
                <a:lnTo>
                  <a:pt x="2408187" y="3275724"/>
                </a:lnTo>
                <a:lnTo>
                  <a:pt x="2408187" y="3300070"/>
                </a:lnTo>
                <a:lnTo>
                  <a:pt x="2383841" y="3300070"/>
                </a:lnTo>
                <a:lnTo>
                  <a:pt x="2383841" y="3324758"/>
                </a:lnTo>
                <a:lnTo>
                  <a:pt x="2408187" y="3324758"/>
                </a:lnTo>
                <a:lnTo>
                  <a:pt x="2408187" y="3349104"/>
                </a:lnTo>
                <a:lnTo>
                  <a:pt x="2432876" y="3349104"/>
                </a:lnTo>
                <a:close/>
                <a:moveTo>
                  <a:pt x="2708224" y="3078213"/>
                </a:moveTo>
                <a:lnTo>
                  <a:pt x="2708224" y="3051467"/>
                </a:lnTo>
                <a:lnTo>
                  <a:pt x="2734970" y="3051467"/>
                </a:lnTo>
                <a:lnTo>
                  <a:pt x="2734970" y="3024721"/>
                </a:lnTo>
                <a:lnTo>
                  <a:pt x="2708224" y="3024721"/>
                </a:lnTo>
                <a:lnTo>
                  <a:pt x="2708224" y="2997975"/>
                </a:lnTo>
                <a:lnTo>
                  <a:pt x="2681478" y="2997975"/>
                </a:lnTo>
                <a:lnTo>
                  <a:pt x="2681478" y="3024721"/>
                </a:lnTo>
                <a:lnTo>
                  <a:pt x="2654732" y="3024721"/>
                </a:lnTo>
                <a:lnTo>
                  <a:pt x="2654732" y="3051467"/>
                </a:lnTo>
                <a:lnTo>
                  <a:pt x="2681478" y="3051467"/>
                </a:lnTo>
                <a:lnTo>
                  <a:pt x="2681478" y="3078213"/>
                </a:lnTo>
                <a:lnTo>
                  <a:pt x="2708224" y="3078213"/>
                </a:lnTo>
                <a:close/>
                <a:moveTo>
                  <a:pt x="2365667" y="3216402"/>
                </a:moveTo>
                <a:lnTo>
                  <a:pt x="2365667" y="3188970"/>
                </a:lnTo>
                <a:lnTo>
                  <a:pt x="2393099" y="3188970"/>
                </a:lnTo>
                <a:lnTo>
                  <a:pt x="2393099" y="3161538"/>
                </a:lnTo>
                <a:lnTo>
                  <a:pt x="2365667" y="3161538"/>
                </a:lnTo>
                <a:lnTo>
                  <a:pt x="2365667" y="3134106"/>
                </a:lnTo>
                <a:lnTo>
                  <a:pt x="2338235" y="3134106"/>
                </a:lnTo>
                <a:lnTo>
                  <a:pt x="2338235" y="3161538"/>
                </a:lnTo>
                <a:lnTo>
                  <a:pt x="2310803" y="3161538"/>
                </a:lnTo>
                <a:lnTo>
                  <a:pt x="2310803" y="3188970"/>
                </a:lnTo>
                <a:lnTo>
                  <a:pt x="2338235" y="3188970"/>
                </a:lnTo>
                <a:lnTo>
                  <a:pt x="2338235" y="3216402"/>
                </a:lnTo>
                <a:lnTo>
                  <a:pt x="2365667" y="3216402"/>
                </a:lnTo>
                <a:close/>
                <a:moveTo>
                  <a:pt x="2159242" y="3351162"/>
                </a:moveTo>
                <a:lnTo>
                  <a:pt x="2159242" y="3325444"/>
                </a:lnTo>
                <a:lnTo>
                  <a:pt x="2184959" y="3325444"/>
                </a:lnTo>
                <a:lnTo>
                  <a:pt x="2184959" y="3299384"/>
                </a:lnTo>
                <a:lnTo>
                  <a:pt x="2159242" y="3299384"/>
                </a:lnTo>
                <a:lnTo>
                  <a:pt x="2159242" y="3273666"/>
                </a:lnTo>
                <a:lnTo>
                  <a:pt x="2133181" y="3273666"/>
                </a:lnTo>
                <a:lnTo>
                  <a:pt x="2133181" y="3299384"/>
                </a:lnTo>
                <a:lnTo>
                  <a:pt x="2107463" y="3299384"/>
                </a:lnTo>
                <a:lnTo>
                  <a:pt x="2107463" y="3325444"/>
                </a:lnTo>
                <a:lnTo>
                  <a:pt x="2133181" y="3325444"/>
                </a:lnTo>
                <a:lnTo>
                  <a:pt x="2133181" y="3351162"/>
                </a:lnTo>
                <a:lnTo>
                  <a:pt x="2159242" y="3351162"/>
                </a:lnTo>
                <a:close/>
                <a:moveTo>
                  <a:pt x="2228850" y="3217088"/>
                </a:moveTo>
                <a:lnTo>
                  <a:pt x="2228850" y="3189313"/>
                </a:lnTo>
                <a:lnTo>
                  <a:pt x="2256625" y="3189313"/>
                </a:lnTo>
                <a:lnTo>
                  <a:pt x="2256625" y="3161195"/>
                </a:lnTo>
                <a:lnTo>
                  <a:pt x="2228850" y="3161195"/>
                </a:lnTo>
                <a:lnTo>
                  <a:pt x="2228850" y="3133420"/>
                </a:lnTo>
                <a:lnTo>
                  <a:pt x="2200732" y="3133420"/>
                </a:lnTo>
                <a:lnTo>
                  <a:pt x="2200732" y="3161195"/>
                </a:lnTo>
                <a:lnTo>
                  <a:pt x="2172958" y="3161195"/>
                </a:lnTo>
                <a:lnTo>
                  <a:pt x="2172958" y="3189313"/>
                </a:lnTo>
                <a:lnTo>
                  <a:pt x="2200732" y="3189313"/>
                </a:lnTo>
                <a:lnTo>
                  <a:pt x="2200732" y="3217088"/>
                </a:lnTo>
                <a:lnTo>
                  <a:pt x="2228850" y="3217088"/>
                </a:lnTo>
                <a:close/>
                <a:moveTo>
                  <a:pt x="2296058" y="3350476"/>
                </a:moveTo>
                <a:lnTo>
                  <a:pt x="2296058" y="3325101"/>
                </a:lnTo>
                <a:lnTo>
                  <a:pt x="2321433" y="3325101"/>
                </a:lnTo>
                <a:lnTo>
                  <a:pt x="2321433" y="3299727"/>
                </a:lnTo>
                <a:lnTo>
                  <a:pt x="2296058" y="3299727"/>
                </a:lnTo>
                <a:lnTo>
                  <a:pt x="2296058" y="3274352"/>
                </a:lnTo>
                <a:lnTo>
                  <a:pt x="2270684" y="3274352"/>
                </a:lnTo>
                <a:lnTo>
                  <a:pt x="2270684" y="3299727"/>
                </a:lnTo>
                <a:lnTo>
                  <a:pt x="2245309" y="3299727"/>
                </a:lnTo>
                <a:lnTo>
                  <a:pt x="2245309" y="3325101"/>
                </a:lnTo>
                <a:lnTo>
                  <a:pt x="2270684" y="3325101"/>
                </a:lnTo>
                <a:lnTo>
                  <a:pt x="2270684" y="3350476"/>
                </a:lnTo>
                <a:lnTo>
                  <a:pt x="2296058" y="3350476"/>
                </a:lnTo>
                <a:close/>
                <a:moveTo>
                  <a:pt x="2844698" y="3076156"/>
                </a:moveTo>
                <a:lnTo>
                  <a:pt x="2844698" y="3050781"/>
                </a:lnTo>
                <a:lnTo>
                  <a:pt x="2870073" y="3050781"/>
                </a:lnTo>
                <a:lnTo>
                  <a:pt x="2870073" y="3025407"/>
                </a:lnTo>
                <a:lnTo>
                  <a:pt x="2844698" y="3025407"/>
                </a:lnTo>
                <a:lnTo>
                  <a:pt x="2844698" y="3000032"/>
                </a:lnTo>
                <a:lnTo>
                  <a:pt x="2819324" y="3000032"/>
                </a:lnTo>
                <a:lnTo>
                  <a:pt x="2819324" y="3025407"/>
                </a:lnTo>
                <a:lnTo>
                  <a:pt x="2793949" y="3025407"/>
                </a:lnTo>
                <a:lnTo>
                  <a:pt x="2793949" y="3050781"/>
                </a:lnTo>
                <a:lnTo>
                  <a:pt x="2819324" y="3050781"/>
                </a:lnTo>
                <a:lnTo>
                  <a:pt x="2819324" y="3076156"/>
                </a:lnTo>
                <a:lnTo>
                  <a:pt x="2844698" y="3076156"/>
                </a:lnTo>
                <a:close/>
                <a:moveTo>
                  <a:pt x="3256178" y="2527516"/>
                </a:moveTo>
                <a:lnTo>
                  <a:pt x="3256178" y="2502141"/>
                </a:lnTo>
                <a:lnTo>
                  <a:pt x="3281553" y="2502141"/>
                </a:lnTo>
                <a:lnTo>
                  <a:pt x="3281553" y="2476767"/>
                </a:lnTo>
                <a:lnTo>
                  <a:pt x="3256178" y="2476767"/>
                </a:lnTo>
                <a:lnTo>
                  <a:pt x="3256178" y="2451392"/>
                </a:lnTo>
                <a:lnTo>
                  <a:pt x="3230804" y="2451392"/>
                </a:lnTo>
                <a:lnTo>
                  <a:pt x="3230804" y="2476767"/>
                </a:lnTo>
                <a:lnTo>
                  <a:pt x="3205429" y="2476767"/>
                </a:lnTo>
                <a:lnTo>
                  <a:pt x="3205429" y="2502141"/>
                </a:lnTo>
                <a:lnTo>
                  <a:pt x="3230804" y="2502141"/>
                </a:lnTo>
                <a:lnTo>
                  <a:pt x="3230804" y="2527516"/>
                </a:lnTo>
                <a:lnTo>
                  <a:pt x="3256178" y="2527516"/>
                </a:lnTo>
                <a:close/>
                <a:moveTo>
                  <a:pt x="3187598" y="2664676"/>
                </a:moveTo>
                <a:lnTo>
                  <a:pt x="3187598" y="2639301"/>
                </a:lnTo>
                <a:lnTo>
                  <a:pt x="3212973" y="2639301"/>
                </a:lnTo>
                <a:lnTo>
                  <a:pt x="3212973" y="2613927"/>
                </a:lnTo>
                <a:lnTo>
                  <a:pt x="3187598" y="2613927"/>
                </a:lnTo>
                <a:lnTo>
                  <a:pt x="3187598" y="2588552"/>
                </a:lnTo>
                <a:lnTo>
                  <a:pt x="3162224" y="2588552"/>
                </a:lnTo>
                <a:lnTo>
                  <a:pt x="3162224" y="2613927"/>
                </a:lnTo>
                <a:lnTo>
                  <a:pt x="3136849" y="2613927"/>
                </a:lnTo>
                <a:lnTo>
                  <a:pt x="3136849" y="2639301"/>
                </a:lnTo>
                <a:lnTo>
                  <a:pt x="3162224" y="2639301"/>
                </a:lnTo>
                <a:lnTo>
                  <a:pt x="3162224" y="2664676"/>
                </a:lnTo>
                <a:lnTo>
                  <a:pt x="3187598" y="2664676"/>
                </a:lnTo>
                <a:close/>
                <a:moveTo>
                  <a:pt x="3324416" y="2389670"/>
                </a:moveTo>
                <a:lnTo>
                  <a:pt x="3324416" y="2364638"/>
                </a:lnTo>
                <a:lnTo>
                  <a:pt x="3349447" y="2364638"/>
                </a:lnTo>
                <a:lnTo>
                  <a:pt x="3349447" y="2339950"/>
                </a:lnTo>
                <a:lnTo>
                  <a:pt x="3324416" y="2339950"/>
                </a:lnTo>
                <a:lnTo>
                  <a:pt x="3324416" y="2314918"/>
                </a:lnTo>
                <a:lnTo>
                  <a:pt x="3299727" y="2314918"/>
                </a:lnTo>
                <a:lnTo>
                  <a:pt x="3299727" y="2339950"/>
                </a:lnTo>
                <a:lnTo>
                  <a:pt x="3274695" y="2339950"/>
                </a:lnTo>
                <a:lnTo>
                  <a:pt x="3274695" y="2364638"/>
                </a:lnTo>
                <a:lnTo>
                  <a:pt x="3299727" y="2364638"/>
                </a:lnTo>
                <a:lnTo>
                  <a:pt x="3299727" y="2389670"/>
                </a:lnTo>
                <a:lnTo>
                  <a:pt x="3324416" y="2389670"/>
                </a:lnTo>
                <a:close/>
                <a:moveTo>
                  <a:pt x="3118676" y="2801150"/>
                </a:moveTo>
                <a:lnTo>
                  <a:pt x="3118676" y="2776118"/>
                </a:lnTo>
                <a:lnTo>
                  <a:pt x="3143707" y="2776118"/>
                </a:lnTo>
                <a:lnTo>
                  <a:pt x="3143707" y="2751430"/>
                </a:lnTo>
                <a:lnTo>
                  <a:pt x="3118676" y="2751430"/>
                </a:lnTo>
                <a:lnTo>
                  <a:pt x="3118676" y="2726398"/>
                </a:lnTo>
                <a:lnTo>
                  <a:pt x="3093987" y="2726398"/>
                </a:lnTo>
                <a:lnTo>
                  <a:pt x="3093987" y="2751430"/>
                </a:lnTo>
                <a:lnTo>
                  <a:pt x="3068955" y="2751430"/>
                </a:lnTo>
                <a:lnTo>
                  <a:pt x="3068955" y="2776118"/>
                </a:lnTo>
                <a:lnTo>
                  <a:pt x="3093987" y="2776118"/>
                </a:lnTo>
                <a:lnTo>
                  <a:pt x="3093987" y="2801150"/>
                </a:lnTo>
                <a:lnTo>
                  <a:pt x="3118676" y="2801150"/>
                </a:lnTo>
                <a:close/>
                <a:moveTo>
                  <a:pt x="2913622" y="2940368"/>
                </a:moveTo>
                <a:lnTo>
                  <a:pt x="2913622" y="2913964"/>
                </a:lnTo>
                <a:lnTo>
                  <a:pt x="2940025" y="2913964"/>
                </a:lnTo>
                <a:lnTo>
                  <a:pt x="2940025" y="2887904"/>
                </a:lnTo>
                <a:lnTo>
                  <a:pt x="2913622" y="2887904"/>
                </a:lnTo>
                <a:lnTo>
                  <a:pt x="2913622" y="2861501"/>
                </a:lnTo>
                <a:lnTo>
                  <a:pt x="2887561" y="2861501"/>
                </a:lnTo>
                <a:lnTo>
                  <a:pt x="2887561" y="2887904"/>
                </a:lnTo>
                <a:lnTo>
                  <a:pt x="2861158" y="2887904"/>
                </a:lnTo>
                <a:lnTo>
                  <a:pt x="2861158" y="2913964"/>
                </a:lnTo>
                <a:lnTo>
                  <a:pt x="2887561" y="2913964"/>
                </a:lnTo>
                <a:lnTo>
                  <a:pt x="2887561" y="2940368"/>
                </a:lnTo>
                <a:lnTo>
                  <a:pt x="2913622" y="2940368"/>
                </a:lnTo>
                <a:close/>
                <a:moveTo>
                  <a:pt x="3050096" y="2937624"/>
                </a:moveTo>
                <a:lnTo>
                  <a:pt x="3050096" y="2913278"/>
                </a:lnTo>
                <a:lnTo>
                  <a:pt x="3074441" y="2913278"/>
                </a:lnTo>
                <a:lnTo>
                  <a:pt x="3074441" y="2888590"/>
                </a:lnTo>
                <a:lnTo>
                  <a:pt x="3050096" y="2888590"/>
                </a:lnTo>
                <a:lnTo>
                  <a:pt x="3050096" y="2864244"/>
                </a:lnTo>
                <a:lnTo>
                  <a:pt x="3025407" y="2864244"/>
                </a:lnTo>
                <a:lnTo>
                  <a:pt x="3025407" y="2888590"/>
                </a:lnTo>
                <a:lnTo>
                  <a:pt x="3001061" y="2888590"/>
                </a:lnTo>
                <a:lnTo>
                  <a:pt x="3001061" y="2913278"/>
                </a:lnTo>
                <a:lnTo>
                  <a:pt x="3025407" y="2913278"/>
                </a:lnTo>
                <a:lnTo>
                  <a:pt x="3025407" y="2937624"/>
                </a:lnTo>
                <a:lnTo>
                  <a:pt x="3050096" y="2937624"/>
                </a:lnTo>
                <a:close/>
                <a:moveTo>
                  <a:pt x="3392653" y="2251481"/>
                </a:moveTo>
                <a:lnTo>
                  <a:pt x="3392653" y="2227136"/>
                </a:lnTo>
                <a:lnTo>
                  <a:pt x="3416999" y="2227136"/>
                </a:lnTo>
                <a:lnTo>
                  <a:pt x="3416999" y="2203133"/>
                </a:lnTo>
                <a:lnTo>
                  <a:pt x="3392653" y="2203133"/>
                </a:lnTo>
                <a:lnTo>
                  <a:pt x="3392653" y="2178787"/>
                </a:lnTo>
                <a:lnTo>
                  <a:pt x="3368650" y="2178787"/>
                </a:lnTo>
                <a:lnTo>
                  <a:pt x="3368650" y="2203133"/>
                </a:lnTo>
                <a:lnTo>
                  <a:pt x="3344304" y="2203133"/>
                </a:lnTo>
                <a:lnTo>
                  <a:pt x="3344304" y="2227136"/>
                </a:lnTo>
                <a:lnTo>
                  <a:pt x="3368650" y="2227136"/>
                </a:lnTo>
                <a:lnTo>
                  <a:pt x="3368650" y="2251481"/>
                </a:lnTo>
                <a:lnTo>
                  <a:pt x="3392653" y="2251481"/>
                </a:lnTo>
                <a:close/>
                <a:moveTo>
                  <a:pt x="2777490" y="2943111"/>
                </a:moveTo>
                <a:lnTo>
                  <a:pt x="2777490" y="2914993"/>
                </a:lnTo>
                <a:lnTo>
                  <a:pt x="2805608" y="2914993"/>
                </a:lnTo>
                <a:lnTo>
                  <a:pt x="2805608" y="2886875"/>
                </a:lnTo>
                <a:lnTo>
                  <a:pt x="2777490" y="2886875"/>
                </a:lnTo>
                <a:lnTo>
                  <a:pt x="2777490" y="2858757"/>
                </a:lnTo>
                <a:lnTo>
                  <a:pt x="2749372" y="2858757"/>
                </a:lnTo>
                <a:lnTo>
                  <a:pt x="2749372" y="2886875"/>
                </a:lnTo>
                <a:lnTo>
                  <a:pt x="2721254" y="2886875"/>
                </a:lnTo>
                <a:lnTo>
                  <a:pt x="2721254" y="2914993"/>
                </a:lnTo>
                <a:lnTo>
                  <a:pt x="2749372" y="2914993"/>
                </a:lnTo>
                <a:lnTo>
                  <a:pt x="2749372" y="2943111"/>
                </a:lnTo>
                <a:lnTo>
                  <a:pt x="2777490" y="2943111"/>
                </a:lnTo>
                <a:close/>
                <a:moveTo>
                  <a:pt x="2982544" y="2804236"/>
                </a:moveTo>
                <a:lnTo>
                  <a:pt x="2982544" y="2777147"/>
                </a:lnTo>
                <a:lnTo>
                  <a:pt x="3009634" y="2777147"/>
                </a:lnTo>
                <a:lnTo>
                  <a:pt x="3009634" y="2750401"/>
                </a:lnTo>
                <a:lnTo>
                  <a:pt x="2982544" y="2750401"/>
                </a:lnTo>
                <a:lnTo>
                  <a:pt x="2982544" y="2723312"/>
                </a:lnTo>
                <a:lnTo>
                  <a:pt x="2955798" y="2723312"/>
                </a:lnTo>
                <a:lnTo>
                  <a:pt x="2955798" y="2750401"/>
                </a:lnTo>
                <a:lnTo>
                  <a:pt x="2928709" y="2750401"/>
                </a:lnTo>
                <a:lnTo>
                  <a:pt x="2928709" y="2777147"/>
                </a:lnTo>
                <a:lnTo>
                  <a:pt x="2955798" y="2777147"/>
                </a:lnTo>
                <a:lnTo>
                  <a:pt x="2955798" y="2804236"/>
                </a:lnTo>
                <a:lnTo>
                  <a:pt x="2982544" y="2804236"/>
                </a:lnTo>
                <a:close/>
                <a:moveTo>
                  <a:pt x="1584884" y="531152"/>
                </a:moveTo>
                <a:lnTo>
                  <a:pt x="1584884" y="556527"/>
                </a:lnTo>
                <a:lnTo>
                  <a:pt x="1559509" y="556527"/>
                </a:lnTo>
                <a:lnTo>
                  <a:pt x="1559509" y="581901"/>
                </a:lnTo>
                <a:lnTo>
                  <a:pt x="1584884" y="581901"/>
                </a:lnTo>
                <a:lnTo>
                  <a:pt x="1584884" y="607276"/>
                </a:lnTo>
                <a:lnTo>
                  <a:pt x="1610258" y="607276"/>
                </a:lnTo>
                <a:lnTo>
                  <a:pt x="1610258" y="581901"/>
                </a:lnTo>
                <a:lnTo>
                  <a:pt x="1635633" y="581901"/>
                </a:lnTo>
                <a:lnTo>
                  <a:pt x="1635633" y="556527"/>
                </a:lnTo>
                <a:lnTo>
                  <a:pt x="1610258" y="556527"/>
                </a:lnTo>
                <a:lnTo>
                  <a:pt x="1610258" y="531152"/>
                </a:lnTo>
                <a:lnTo>
                  <a:pt x="1584884" y="531152"/>
                </a:lnTo>
                <a:close/>
                <a:moveTo>
                  <a:pt x="1544764" y="2947911"/>
                </a:moveTo>
                <a:lnTo>
                  <a:pt x="1544764" y="2916707"/>
                </a:lnTo>
                <a:lnTo>
                  <a:pt x="1575968" y="2916707"/>
                </a:lnTo>
                <a:lnTo>
                  <a:pt x="1575968" y="2885161"/>
                </a:lnTo>
                <a:lnTo>
                  <a:pt x="1544764" y="2885161"/>
                </a:lnTo>
                <a:lnTo>
                  <a:pt x="1544764" y="2853957"/>
                </a:lnTo>
                <a:lnTo>
                  <a:pt x="1513218" y="2853957"/>
                </a:lnTo>
                <a:lnTo>
                  <a:pt x="1513218" y="2885161"/>
                </a:lnTo>
                <a:lnTo>
                  <a:pt x="1482014" y="2885161"/>
                </a:lnTo>
                <a:lnTo>
                  <a:pt x="1482014" y="2916707"/>
                </a:lnTo>
                <a:lnTo>
                  <a:pt x="1513218" y="2916707"/>
                </a:lnTo>
                <a:lnTo>
                  <a:pt x="1513218" y="2947911"/>
                </a:lnTo>
                <a:lnTo>
                  <a:pt x="1544764" y="2947911"/>
                </a:lnTo>
                <a:close/>
                <a:moveTo>
                  <a:pt x="1339024" y="2811094"/>
                </a:moveTo>
                <a:lnTo>
                  <a:pt x="1339024" y="2779547"/>
                </a:lnTo>
                <a:lnTo>
                  <a:pt x="1370571" y="2779547"/>
                </a:lnTo>
                <a:lnTo>
                  <a:pt x="1370571" y="2748001"/>
                </a:lnTo>
                <a:lnTo>
                  <a:pt x="1339024" y="2748001"/>
                </a:lnTo>
                <a:lnTo>
                  <a:pt x="1339024" y="2716454"/>
                </a:lnTo>
                <a:lnTo>
                  <a:pt x="1307478" y="2716454"/>
                </a:lnTo>
                <a:lnTo>
                  <a:pt x="1307478" y="2748001"/>
                </a:lnTo>
                <a:lnTo>
                  <a:pt x="1275931" y="2748001"/>
                </a:lnTo>
                <a:lnTo>
                  <a:pt x="1275931" y="2779547"/>
                </a:lnTo>
                <a:lnTo>
                  <a:pt x="1307478" y="2779547"/>
                </a:lnTo>
                <a:lnTo>
                  <a:pt x="1307478" y="2811094"/>
                </a:lnTo>
                <a:lnTo>
                  <a:pt x="1339024" y="2811094"/>
                </a:lnTo>
                <a:close/>
                <a:moveTo>
                  <a:pt x="1201179" y="2809380"/>
                </a:moveTo>
                <a:lnTo>
                  <a:pt x="1201179" y="2778862"/>
                </a:lnTo>
                <a:lnTo>
                  <a:pt x="1231697" y="2778862"/>
                </a:lnTo>
                <a:lnTo>
                  <a:pt x="1231697" y="2748686"/>
                </a:lnTo>
                <a:lnTo>
                  <a:pt x="1201179" y="2748686"/>
                </a:lnTo>
                <a:lnTo>
                  <a:pt x="1201179" y="2718168"/>
                </a:lnTo>
                <a:lnTo>
                  <a:pt x="1171003" y="2718168"/>
                </a:lnTo>
                <a:lnTo>
                  <a:pt x="1171003" y="2748686"/>
                </a:lnTo>
                <a:lnTo>
                  <a:pt x="1140485" y="2748686"/>
                </a:lnTo>
                <a:lnTo>
                  <a:pt x="1140485" y="2778862"/>
                </a:lnTo>
                <a:lnTo>
                  <a:pt x="1171003" y="2778862"/>
                </a:lnTo>
                <a:lnTo>
                  <a:pt x="1171003" y="2809380"/>
                </a:lnTo>
                <a:lnTo>
                  <a:pt x="1201179" y="2809380"/>
                </a:lnTo>
                <a:close/>
                <a:moveTo>
                  <a:pt x="1476527" y="2812123"/>
                </a:moveTo>
                <a:lnTo>
                  <a:pt x="1476527" y="2779890"/>
                </a:lnTo>
                <a:lnTo>
                  <a:pt x="1508760" y="2779890"/>
                </a:lnTo>
                <a:lnTo>
                  <a:pt x="1508760" y="2747658"/>
                </a:lnTo>
                <a:lnTo>
                  <a:pt x="1476527" y="2747658"/>
                </a:lnTo>
                <a:lnTo>
                  <a:pt x="1476527" y="2715425"/>
                </a:lnTo>
                <a:lnTo>
                  <a:pt x="1444295" y="2715425"/>
                </a:lnTo>
                <a:lnTo>
                  <a:pt x="1444295" y="2747658"/>
                </a:lnTo>
                <a:lnTo>
                  <a:pt x="1412062" y="2747658"/>
                </a:lnTo>
                <a:lnTo>
                  <a:pt x="1412062" y="2779890"/>
                </a:lnTo>
                <a:lnTo>
                  <a:pt x="1444295" y="2779890"/>
                </a:lnTo>
                <a:lnTo>
                  <a:pt x="1444295" y="2812123"/>
                </a:lnTo>
                <a:lnTo>
                  <a:pt x="1476527" y="2812123"/>
                </a:lnTo>
                <a:close/>
                <a:moveTo>
                  <a:pt x="1406919" y="2946540"/>
                </a:moveTo>
                <a:lnTo>
                  <a:pt x="1406919" y="2916022"/>
                </a:lnTo>
                <a:lnTo>
                  <a:pt x="1437437" y="2916022"/>
                </a:lnTo>
                <a:lnTo>
                  <a:pt x="1437437" y="2885846"/>
                </a:lnTo>
                <a:lnTo>
                  <a:pt x="1406919" y="2885846"/>
                </a:lnTo>
                <a:lnTo>
                  <a:pt x="1406919" y="2855328"/>
                </a:lnTo>
                <a:lnTo>
                  <a:pt x="1376743" y="2855328"/>
                </a:lnTo>
                <a:lnTo>
                  <a:pt x="1376743" y="2885846"/>
                </a:lnTo>
                <a:lnTo>
                  <a:pt x="1346225" y="2885846"/>
                </a:lnTo>
                <a:lnTo>
                  <a:pt x="1346225" y="2916022"/>
                </a:lnTo>
                <a:lnTo>
                  <a:pt x="1376743" y="2916022"/>
                </a:lnTo>
                <a:lnTo>
                  <a:pt x="1376743" y="2946540"/>
                </a:lnTo>
                <a:lnTo>
                  <a:pt x="1406919" y="2946540"/>
                </a:lnTo>
                <a:close/>
                <a:moveTo>
                  <a:pt x="1269416" y="2945168"/>
                </a:moveTo>
                <a:lnTo>
                  <a:pt x="1269416" y="2915679"/>
                </a:lnTo>
                <a:lnTo>
                  <a:pt x="1298905" y="2915679"/>
                </a:lnTo>
                <a:lnTo>
                  <a:pt x="1298905" y="2886189"/>
                </a:lnTo>
                <a:lnTo>
                  <a:pt x="1269416" y="2886189"/>
                </a:lnTo>
                <a:lnTo>
                  <a:pt x="1269416" y="2856700"/>
                </a:lnTo>
                <a:lnTo>
                  <a:pt x="1239926" y="2856700"/>
                </a:lnTo>
                <a:lnTo>
                  <a:pt x="1239926" y="2886189"/>
                </a:lnTo>
                <a:lnTo>
                  <a:pt x="1210437" y="2886189"/>
                </a:lnTo>
                <a:lnTo>
                  <a:pt x="1210437" y="2915679"/>
                </a:lnTo>
                <a:lnTo>
                  <a:pt x="1239926" y="2915679"/>
                </a:lnTo>
                <a:lnTo>
                  <a:pt x="1239926" y="2945168"/>
                </a:lnTo>
                <a:lnTo>
                  <a:pt x="1269416" y="2945168"/>
                </a:lnTo>
                <a:close/>
                <a:moveTo>
                  <a:pt x="926516" y="2534031"/>
                </a:moveTo>
                <a:lnTo>
                  <a:pt x="926516" y="2504199"/>
                </a:lnTo>
                <a:lnTo>
                  <a:pt x="956348" y="2504199"/>
                </a:lnTo>
                <a:lnTo>
                  <a:pt x="956348" y="2474709"/>
                </a:lnTo>
                <a:lnTo>
                  <a:pt x="926516" y="2474709"/>
                </a:lnTo>
                <a:lnTo>
                  <a:pt x="926516" y="2444877"/>
                </a:lnTo>
                <a:lnTo>
                  <a:pt x="897026" y="2444877"/>
                </a:lnTo>
                <a:lnTo>
                  <a:pt x="897026" y="2474709"/>
                </a:lnTo>
                <a:lnTo>
                  <a:pt x="867194" y="2474709"/>
                </a:lnTo>
                <a:lnTo>
                  <a:pt x="867194" y="2504199"/>
                </a:lnTo>
                <a:lnTo>
                  <a:pt x="897026" y="2504199"/>
                </a:lnTo>
                <a:lnTo>
                  <a:pt x="897026" y="2534031"/>
                </a:lnTo>
                <a:lnTo>
                  <a:pt x="926516" y="2534031"/>
                </a:lnTo>
                <a:close/>
                <a:moveTo>
                  <a:pt x="995096" y="2670848"/>
                </a:moveTo>
                <a:lnTo>
                  <a:pt x="995096" y="2641359"/>
                </a:lnTo>
                <a:lnTo>
                  <a:pt x="1024585" y="2641359"/>
                </a:lnTo>
                <a:lnTo>
                  <a:pt x="1024585" y="2611869"/>
                </a:lnTo>
                <a:lnTo>
                  <a:pt x="995096" y="2611869"/>
                </a:lnTo>
                <a:lnTo>
                  <a:pt x="995096" y="2582380"/>
                </a:lnTo>
                <a:lnTo>
                  <a:pt x="965606" y="2582380"/>
                </a:lnTo>
                <a:lnTo>
                  <a:pt x="965606" y="2611869"/>
                </a:lnTo>
                <a:lnTo>
                  <a:pt x="936117" y="2611869"/>
                </a:lnTo>
                <a:lnTo>
                  <a:pt x="936117" y="2641359"/>
                </a:lnTo>
                <a:lnTo>
                  <a:pt x="965606" y="2641359"/>
                </a:lnTo>
                <a:lnTo>
                  <a:pt x="965606" y="2670848"/>
                </a:lnTo>
                <a:lnTo>
                  <a:pt x="995096" y="2670848"/>
                </a:lnTo>
                <a:close/>
                <a:moveTo>
                  <a:pt x="1132942" y="2673248"/>
                </a:moveTo>
                <a:lnTo>
                  <a:pt x="1132942" y="2642045"/>
                </a:lnTo>
                <a:lnTo>
                  <a:pt x="1164145" y="2642045"/>
                </a:lnTo>
                <a:lnTo>
                  <a:pt x="1164145" y="2611184"/>
                </a:lnTo>
                <a:lnTo>
                  <a:pt x="1132942" y="2611184"/>
                </a:lnTo>
                <a:lnTo>
                  <a:pt x="1132942" y="2579980"/>
                </a:lnTo>
                <a:lnTo>
                  <a:pt x="1102081" y="2579980"/>
                </a:lnTo>
                <a:lnTo>
                  <a:pt x="1102081" y="2611184"/>
                </a:lnTo>
                <a:lnTo>
                  <a:pt x="1070877" y="2611184"/>
                </a:lnTo>
                <a:lnTo>
                  <a:pt x="1070877" y="2642045"/>
                </a:lnTo>
                <a:lnTo>
                  <a:pt x="1102081" y="2642045"/>
                </a:lnTo>
                <a:lnTo>
                  <a:pt x="1102081" y="2673248"/>
                </a:lnTo>
                <a:lnTo>
                  <a:pt x="1132942" y="2673248"/>
                </a:lnTo>
                <a:close/>
                <a:moveTo>
                  <a:pt x="1063333" y="2807322"/>
                </a:moveTo>
                <a:lnTo>
                  <a:pt x="1063333" y="2778176"/>
                </a:lnTo>
                <a:lnTo>
                  <a:pt x="1092479" y="2778176"/>
                </a:lnTo>
                <a:lnTo>
                  <a:pt x="1092479" y="2749372"/>
                </a:lnTo>
                <a:lnTo>
                  <a:pt x="1063333" y="2749372"/>
                </a:lnTo>
                <a:lnTo>
                  <a:pt x="1063333" y="2720226"/>
                </a:lnTo>
                <a:lnTo>
                  <a:pt x="1034529" y="2720226"/>
                </a:lnTo>
                <a:lnTo>
                  <a:pt x="1034529" y="2749372"/>
                </a:lnTo>
                <a:lnTo>
                  <a:pt x="1005383" y="2749372"/>
                </a:lnTo>
                <a:lnTo>
                  <a:pt x="1005383" y="2778176"/>
                </a:lnTo>
                <a:lnTo>
                  <a:pt x="1034529" y="2778176"/>
                </a:lnTo>
                <a:lnTo>
                  <a:pt x="1034529" y="2807322"/>
                </a:lnTo>
                <a:lnTo>
                  <a:pt x="1063333" y="2807322"/>
                </a:lnTo>
                <a:close/>
                <a:moveTo>
                  <a:pt x="2161299" y="3083700"/>
                </a:moveTo>
                <a:lnTo>
                  <a:pt x="2161299" y="3053182"/>
                </a:lnTo>
                <a:lnTo>
                  <a:pt x="2191817" y="3053182"/>
                </a:lnTo>
                <a:lnTo>
                  <a:pt x="2191817" y="3023006"/>
                </a:lnTo>
                <a:lnTo>
                  <a:pt x="2161299" y="3023006"/>
                </a:lnTo>
                <a:lnTo>
                  <a:pt x="2161299" y="2992488"/>
                </a:lnTo>
                <a:lnTo>
                  <a:pt x="2131124" y="2992488"/>
                </a:lnTo>
                <a:lnTo>
                  <a:pt x="2131124" y="3023006"/>
                </a:lnTo>
                <a:lnTo>
                  <a:pt x="2100605" y="3023006"/>
                </a:lnTo>
                <a:lnTo>
                  <a:pt x="2100605" y="3053182"/>
                </a:lnTo>
                <a:lnTo>
                  <a:pt x="2131124" y="3053182"/>
                </a:lnTo>
                <a:lnTo>
                  <a:pt x="2131124" y="3083700"/>
                </a:lnTo>
                <a:lnTo>
                  <a:pt x="2161299" y="3083700"/>
                </a:lnTo>
                <a:close/>
                <a:moveTo>
                  <a:pt x="2093747" y="2949283"/>
                </a:moveTo>
                <a:lnTo>
                  <a:pt x="2093747" y="2917050"/>
                </a:lnTo>
                <a:lnTo>
                  <a:pt x="2125980" y="2917050"/>
                </a:lnTo>
                <a:lnTo>
                  <a:pt x="2125980" y="2884818"/>
                </a:lnTo>
                <a:lnTo>
                  <a:pt x="2093747" y="2884818"/>
                </a:lnTo>
                <a:lnTo>
                  <a:pt x="2093747" y="2852585"/>
                </a:lnTo>
                <a:lnTo>
                  <a:pt x="2061515" y="2852585"/>
                </a:lnTo>
                <a:lnTo>
                  <a:pt x="2061515" y="2884818"/>
                </a:lnTo>
                <a:lnTo>
                  <a:pt x="2029282" y="2884818"/>
                </a:lnTo>
                <a:lnTo>
                  <a:pt x="2029282" y="2917050"/>
                </a:lnTo>
                <a:lnTo>
                  <a:pt x="2061515" y="2917050"/>
                </a:lnTo>
                <a:lnTo>
                  <a:pt x="2061515" y="2949283"/>
                </a:lnTo>
                <a:lnTo>
                  <a:pt x="2093747" y="2949283"/>
                </a:lnTo>
                <a:close/>
                <a:moveTo>
                  <a:pt x="2230565" y="2948597"/>
                </a:moveTo>
                <a:lnTo>
                  <a:pt x="2230565" y="2916707"/>
                </a:lnTo>
                <a:lnTo>
                  <a:pt x="2262454" y="2916707"/>
                </a:lnTo>
                <a:lnTo>
                  <a:pt x="2262454" y="2885161"/>
                </a:lnTo>
                <a:lnTo>
                  <a:pt x="2230565" y="2885161"/>
                </a:lnTo>
                <a:lnTo>
                  <a:pt x="2230565" y="2853271"/>
                </a:lnTo>
                <a:lnTo>
                  <a:pt x="2199018" y="2853271"/>
                </a:lnTo>
                <a:lnTo>
                  <a:pt x="2199018" y="2885161"/>
                </a:lnTo>
                <a:lnTo>
                  <a:pt x="2167128" y="2885161"/>
                </a:lnTo>
                <a:lnTo>
                  <a:pt x="2167128" y="2916707"/>
                </a:lnTo>
                <a:lnTo>
                  <a:pt x="2199018" y="2916707"/>
                </a:lnTo>
                <a:lnTo>
                  <a:pt x="2199018" y="2948597"/>
                </a:lnTo>
                <a:lnTo>
                  <a:pt x="2230565" y="2948597"/>
                </a:lnTo>
                <a:close/>
                <a:moveTo>
                  <a:pt x="857936" y="2396871"/>
                </a:moveTo>
                <a:lnTo>
                  <a:pt x="857936" y="2367039"/>
                </a:lnTo>
                <a:lnTo>
                  <a:pt x="887768" y="2367039"/>
                </a:lnTo>
                <a:lnTo>
                  <a:pt x="887768" y="2337549"/>
                </a:lnTo>
                <a:lnTo>
                  <a:pt x="857936" y="2337549"/>
                </a:lnTo>
                <a:lnTo>
                  <a:pt x="857936" y="2307717"/>
                </a:lnTo>
                <a:lnTo>
                  <a:pt x="828446" y="2307717"/>
                </a:lnTo>
                <a:lnTo>
                  <a:pt x="828446" y="2337549"/>
                </a:lnTo>
                <a:lnTo>
                  <a:pt x="798614" y="2337549"/>
                </a:lnTo>
                <a:lnTo>
                  <a:pt x="798614" y="2367039"/>
                </a:lnTo>
                <a:lnTo>
                  <a:pt x="828446" y="2367039"/>
                </a:lnTo>
                <a:lnTo>
                  <a:pt x="828446" y="2396871"/>
                </a:lnTo>
                <a:lnTo>
                  <a:pt x="857936" y="2396871"/>
                </a:lnTo>
                <a:close/>
                <a:moveTo>
                  <a:pt x="1956587" y="2949283"/>
                </a:moveTo>
                <a:lnTo>
                  <a:pt x="1956587" y="2917050"/>
                </a:lnTo>
                <a:lnTo>
                  <a:pt x="1988820" y="2917050"/>
                </a:lnTo>
                <a:lnTo>
                  <a:pt x="1988820" y="2884818"/>
                </a:lnTo>
                <a:lnTo>
                  <a:pt x="1956587" y="2884818"/>
                </a:lnTo>
                <a:lnTo>
                  <a:pt x="1956587" y="2852585"/>
                </a:lnTo>
                <a:lnTo>
                  <a:pt x="1924355" y="2852585"/>
                </a:lnTo>
                <a:lnTo>
                  <a:pt x="1924355" y="2884818"/>
                </a:lnTo>
                <a:lnTo>
                  <a:pt x="1892122" y="2884818"/>
                </a:lnTo>
                <a:lnTo>
                  <a:pt x="1892122" y="2917050"/>
                </a:lnTo>
                <a:lnTo>
                  <a:pt x="1924355" y="2917050"/>
                </a:lnTo>
                <a:lnTo>
                  <a:pt x="1924355" y="2949283"/>
                </a:lnTo>
                <a:lnTo>
                  <a:pt x="1956587" y="2949283"/>
                </a:lnTo>
                <a:close/>
                <a:moveTo>
                  <a:pt x="1681924" y="2948597"/>
                </a:moveTo>
                <a:lnTo>
                  <a:pt x="1681924" y="2916707"/>
                </a:lnTo>
                <a:lnTo>
                  <a:pt x="1713814" y="2916707"/>
                </a:lnTo>
                <a:lnTo>
                  <a:pt x="1713814" y="2885161"/>
                </a:lnTo>
                <a:lnTo>
                  <a:pt x="1681924" y="2885161"/>
                </a:lnTo>
                <a:lnTo>
                  <a:pt x="1681924" y="2853271"/>
                </a:lnTo>
                <a:lnTo>
                  <a:pt x="1650378" y="2853271"/>
                </a:lnTo>
                <a:lnTo>
                  <a:pt x="1650378" y="2885161"/>
                </a:lnTo>
                <a:lnTo>
                  <a:pt x="1618488" y="2885161"/>
                </a:lnTo>
                <a:lnTo>
                  <a:pt x="1618488" y="2916707"/>
                </a:lnTo>
                <a:lnTo>
                  <a:pt x="1650378" y="2916707"/>
                </a:lnTo>
                <a:lnTo>
                  <a:pt x="1650378" y="2948597"/>
                </a:lnTo>
                <a:lnTo>
                  <a:pt x="1681924" y="2948597"/>
                </a:lnTo>
                <a:close/>
                <a:moveTo>
                  <a:pt x="1612659" y="3083014"/>
                </a:moveTo>
                <a:lnTo>
                  <a:pt x="1612659" y="3053182"/>
                </a:lnTo>
                <a:lnTo>
                  <a:pt x="1642491" y="3053182"/>
                </a:lnTo>
                <a:lnTo>
                  <a:pt x="1642491" y="3023006"/>
                </a:lnTo>
                <a:lnTo>
                  <a:pt x="1612659" y="3023006"/>
                </a:lnTo>
                <a:lnTo>
                  <a:pt x="1612659" y="2993174"/>
                </a:lnTo>
                <a:lnTo>
                  <a:pt x="1582483" y="2993174"/>
                </a:lnTo>
                <a:lnTo>
                  <a:pt x="1582483" y="3023006"/>
                </a:lnTo>
                <a:lnTo>
                  <a:pt x="1552651" y="3023006"/>
                </a:lnTo>
                <a:lnTo>
                  <a:pt x="1552651" y="3053182"/>
                </a:lnTo>
                <a:lnTo>
                  <a:pt x="1582483" y="3053182"/>
                </a:lnTo>
                <a:lnTo>
                  <a:pt x="1582483" y="3083014"/>
                </a:lnTo>
                <a:lnTo>
                  <a:pt x="1612659" y="3083014"/>
                </a:lnTo>
                <a:close/>
                <a:moveTo>
                  <a:pt x="1887322" y="3084043"/>
                </a:moveTo>
                <a:lnTo>
                  <a:pt x="1887322" y="3053525"/>
                </a:lnTo>
                <a:lnTo>
                  <a:pt x="1917840" y="3053525"/>
                </a:lnTo>
                <a:lnTo>
                  <a:pt x="1917840" y="3022664"/>
                </a:lnTo>
                <a:lnTo>
                  <a:pt x="1887322" y="3022664"/>
                </a:lnTo>
                <a:lnTo>
                  <a:pt x="1887322" y="2992145"/>
                </a:lnTo>
                <a:lnTo>
                  <a:pt x="1856461" y="2992145"/>
                </a:lnTo>
                <a:lnTo>
                  <a:pt x="1856461" y="3022664"/>
                </a:lnTo>
                <a:lnTo>
                  <a:pt x="1825942" y="3022664"/>
                </a:lnTo>
                <a:lnTo>
                  <a:pt x="1825942" y="3053525"/>
                </a:lnTo>
                <a:lnTo>
                  <a:pt x="1856461" y="3053525"/>
                </a:lnTo>
                <a:lnTo>
                  <a:pt x="1856461" y="3084043"/>
                </a:lnTo>
                <a:lnTo>
                  <a:pt x="1887322" y="3084043"/>
                </a:lnTo>
                <a:close/>
                <a:moveTo>
                  <a:pt x="1749819" y="3083700"/>
                </a:moveTo>
                <a:lnTo>
                  <a:pt x="1749819" y="3053182"/>
                </a:lnTo>
                <a:lnTo>
                  <a:pt x="1780337" y="3053182"/>
                </a:lnTo>
                <a:lnTo>
                  <a:pt x="1780337" y="3023006"/>
                </a:lnTo>
                <a:lnTo>
                  <a:pt x="1749819" y="3023006"/>
                </a:lnTo>
                <a:lnTo>
                  <a:pt x="1749819" y="2992488"/>
                </a:lnTo>
                <a:lnTo>
                  <a:pt x="1719643" y="2992488"/>
                </a:lnTo>
                <a:lnTo>
                  <a:pt x="1719643" y="3023006"/>
                </a:lnTo>
                <a:lnTo>
                  <a:pt x="1689125" y="3023006"/>
                </a:lnTo>
                <a:lnTo>
                  <a:pt x="1689125" y="3053182"/>
                </a:lnTo>
                <a:lnTo>
                  <a:pt x="1719643" y="3053182"/>
                </a:lnTo>
                <a:lnTo>
                  <a:pt x="1719643" y="3083700"/>
                </a:lnTo>
                <a:lnTo>
                  <a:pt x="1749819" y="3083700"/>
                </a:lnTo>
                <a:close/>
                <a:moveTo>
                  <a:pt x="1819427" y="2949283"/>
                </a:moveTo>
                <a:lnTo>
                  <a:pt x="1819427" y="2917050"/>
                </a:lnTo>
                <a:lnTo>
                  <a:pt x="1851660" y="2917050"/>
                </a:lnTo>
                <a:lnTo>
                  <a:pt x="1851660" y="2884818"/>
                </a:lnTo>
                <a:lnTo>
                  <a:pt x="1819427" y="2884818"/>
                </a:lnTo>
                <a:lnTo>
                  <a:pt x="1819427" y="2852585"/>
                </a:lnTo>
                <a:lnTo>
                  <a:pt x="1787195" y="2852585"/>
                </a:lnTo>
                <a:lnTo>
                  <a:pt x="1787195" y="2884818"/>
                </a:lnTo>
                <a:lnTo>
                  <a:pt x="1754962" y="2884818"/>
                </a:lnTo>
                <a:lnTo>
                  <a:pt x="1754962" y="2917050"/>
                </a:lnTo>
                <a:lnTo>
                  <a:pt x="1787195" y="2917050"/>
                </a:lnTo>
                <a:lnTo>
                  <a:pt x="1787195" y="2949283"/>
                </a:lnTo>
                <a:lnTo>
                  <a:pt x="1819427" y="2949283"/>
                </a:lnTo>
                <a:close/>
                <a:moveTo>
                  <a:pt x="2024482" y="3084043"/>
                </a:moveTo>
                <a:lnTo>
                  <a:pt x="2024482" y="3053525"/>
                </a:lnTo>
                <a:lnTo>
                  <a:pt x="2055000" y="3053525"/>
                </a:lnTo>
                <a:lnTo>
                  <a:pt x="2055000" y="3022664"/>
                </a:lnTo>
                <a:lnTo>
                  <a:pt x="2024482" y="3022664"/>
                </a:lnTo>
                <a:lnTo>
                  <a:pt x="2024482" y="2992145"/>
                </a:lnTo>
                <a:lnTo>
                  <a:pt x="1993621" y="2992145"/>
                </a:lnTo>
                <a:lnTo>
                  <a:pt x="1993621" y="3022664"/>
                </a:lnTo>
                <a:lnTo>
                  <a:pt x="1963102" y="3022664"/>
                </a:lnTo>
                <a:lnTo>
                  <a:pt x="1963102" y="3053525"/>
                </a:lnTo>
                <a:lnTo>
                  <a:pt x="1993621" y="3053525"/>
                </a:lnTo>
                <a:lnTo>
                  <a:pt x="1993621" y="3084043"/>
                </a:lnTo>
                <a:lnTo>
                  <a:pt x="2024482" y="3084043"/>
                </a:lnTo>
                <a:close/>
                <a:moveTo>
                  <a:pt x="1171003" y="1072248"/>
                </a:moveTo>
                <a:lnTo>
                  <a:pt x="1171003" y="1102766"/>
                </a:lnTo>
                <a:lnTo>
                  <a:pt x="1140485" y="1102766"/>
                </a:lnTo>
                <a:lnTo>
                  <a:pt x="1140485" y="1132942"/>
                </a:lnTo>
                <a:lnTo>
                  <a:pt x="1171003" y="1132942"/>
                </a:lnTo>
                <a:lnTo>
                  <a:pt x="1171003" y="1163460"/>
                </a:lnTo>
                <a:lnTo>
                  <a:pt x="1201179" y="1163460"/>
                </a:lnTo>
                <a:lnTo>
                  <a:pt x="1201179" y="1132942"/>
                </a:lnTo>
                <a:lnTo>
                  <a:pt x="1231697" y="1132942"/>
                </a:lnTo>
                <a:lnTo>
                  <a:pt x="1231697" y="1102766"/>
                </a:lnTo>
                <a:lnTo>
                  <a:pt x="1201179" y="1102766"/>
                </a:lnTo>
                <a:lnTo>
                  <a:pt x="1201179" y="1072248"/>
                </a:lnTo>
                <a:lnTo>
                  <a:pt x="1171003" y="1072248"/>
                </a:lnTo>
                <a:close/>
                <a:moveTo>
                  <a:pt x="965606" y="1210780"/>
                </a:moveTo>
                <a:lnTo>
                  <a:pt x="965606" y="1240269"/>
                </a:lnTo>
                <a:lnTo>
                  <a:pt x="936117" y="1240269"/>
                </a:lnTo>
                <a:lnTo>
                  <a:pt x="936117" y="1269759"/>
                </a:lnTo>
                <a:lnTo>
                  <a:pt x="965606" y="1269759"/>
                </a:lnTo>
                <a:lnTo>
                  <a:pt x="965606" y="1299248"/>
                </a:lnTo>
                <a:lnTo>
                  <a:pt x="995096" y="1299248"/>
                </a:lnTo>
                <a:lnTo>
                  <a:pt x="995096" y="1269759"/>
                </a:lnTo>
                <a:lnTo>
                  <a:pt x="1024585" y="1269759"/>
                </a:lnTo>
                <a:lnTo>
                  <a:pt x="1024585" y="1240269"/>
                </a:lnTo>
                <a:lnTo>
                  <a:pt x="995096" y="1240269"/>
                </a:lnTo>
                <a:lnTo>
                  <a:pt x="995096" y="1210780"/>
                </a:lnTo>
                <a:lnTo>
                  <a:pt x="965606" y="1210780"/>
                </a:lnTo>
                <a:close/>
                <a:moveTo>
                  <a:pt x="1034529" y="1074306"/>
                </a:moveTo>
                <a:lnTo>
                  <a:pt x="1034529" y="1103452"/>
                </a:lnTo>
                <a:lnTo>
                  <a:pt x="1005383" y="1103452"/>
                </a:lnTo>
                <a:lnTo>
                  <a:pt x="1005383" y="1132256"/>
                </a:lnTo>
                <a:lnTo>
                  <a:pt x="1034529" y="1132256"/>
                </a:lnTo>
                <a:lnTo>
                  <a:pt x="1034529" y="1161402"/>
                </a:lnTo>
                <a:lnTo>
                  <a:pt x="1063333" y="1161402"/>
                </a:lnTo>
                <a:lnTo>
                  <a:pt x="1063333" y="1132256"/>
                </a:lnTo>
                <a:lnTo>
                  <a:pt x="1092479" y="1132256"/>
                </a:lnTo>
                <a:lnTo>
                  <a:pt x="1092479" y="1103452"/>
                </a:lnTo>
                <a:lnTo>
                  <a:pt x="1063333" y="1103452"/>
                </a:lnTo>
                <a:lnTo>
                  <a:pt x="1063333" y="1074306"/>
                </a:lnTo>
                <a:lnTo>
                  <a:pt x="1034529" y="1074306"/>
                </a:lnTo>
                <a:close/>
                <a:moveTo>
                  <a:pt x="1307478" y="1070534"/>
                </a:moveTo>
                <a:lnTo>
                  <a:pt x="1307478" y="1102081"/>
                </a:lnTo>
                <a:lnTo>
                  <a:pt x="1275931" y="1102081"/>
                </a:lnTo>
                <a:lnTo>
                  <a:pt x="1275931" y="1133627"/>
                </a:lnTo>
                <a:lnTo>
                  <a:pt x="1307478" y="1133627"/>
                </a:lnTo>
                <a:lnTo>
                  <a:pt x="1307478" y="1165174"/>
                </a:lnTo>
                <a:lnTo>
                  <a:pt x="1339024" y="1165174"/>
                </a:lnTo>
                <a:lnTo>
                  <a:pt x="1339024" y="1133627"/>
                </a:lnTo>
                <a:lnTo>
                  <a:pt x="1370571" y="1133627"/>
                </a:lnTo>
                <a:lnTo>
                  <a:pt x="1370571" y="1102081"/>
                </a:lnTo>
                <a:lnTo>
                  <a:pt x="1339024" y="1102081"/>
                </a:lnTo>
                <a:lnTo>
                  <a:pt x="1339024" y="1070534"/>
                </a:lnTo>
                <a:lnTo>
                  <a:pt x="1307478" y="1070534"/>
                </a:lnTo>
                <a:close/>
                <a:moveTo>
                  <a:pt x="1102081" y="1208380"/>
                </a:moveTo>
                <a:lnTo>
                  <a:pt x="1102081" y="1239584"/>
                </a:lnTo>
                <a:lnTo>
                  <a:pt x="1070877" y="1239584"/>
                </a:lnTo>
                <a:lnTo>
                  <a:pt x="1070877" y="1270445"/>
                </a:lnTo>
                <a:lnTo>
                  <a:pt x="1102081" y="1270445"/>
                </a:lnTo>
                <a:lnTo>
                  <a:pt x="1102081" y="1301648"/>
                </a:lnTo>
                <a:lnTo>
                  <a:pt x="1132942" y="1301648"/>
                </a:lnTo>
                <a:lnTo>
                  <a:pt x="1132942" y="1270445"/>
                </a:lnTo>
                <a:lnTo>
                  <a:pt x="1164145" y="1270445"/>
                </a:lnTo>
                <a:lnTo>
                  <a:pt x="1164145" y="1239584"/>
                </a:lnTo>
                <a:lnTo>
                  <a:pt x="1132942" y="1239584"/>
                </a:lnTo>
                <a:lnTo>
                  <a:pt x="1132942" y="1208380"/>
                </a:lnTo>
                <a:lnTo>
                  <a:pt x="1102081" y="1208380"/>
                </a:lnTo>
                <a:close/>
                <a:moveTo>
                  <a:pt x="1239926" y="936460"/>
                </a:moveTo>
                <a:lnTo>
                  <a:pt x="1239926" y="965949"/>
                </a:lnTo>
                <a:lnTo>
                  <a:pt x="1210437" y="965949"/>
                </a:lnTo>
                <a:lnTo>
                  <a:pt x="1210437" y="995439"/>
                </a:lnTo>
                <a:lnTo>
                  <a:pt x="1239926" y="995439"/>
                </a:lnTo>
                <a:lnTo>
                  <a:pt x="1239926" y="1024928"/>
                </a:lnTo>
                <a:lnTo>
                  <a:pt x="1269416" y="1024928"/>
                </a:lnTo>
                <a:lnTo>
                  <a:pt x="1269416" y="995439"/>
                </a:lnTo>
                <a:lnTo>
                  <a:pt x="1298905" y="995439"/>
                </a:lnTo>
                <a:lnTo>
                  <a:pt x="1298905" y="965949"/>
                </a:lnTo>
                <a:lnTo>
                  <a:pt x="1269416" y="965949"/>
                </a:lnTo>
                <a:lnTo>
                  <a:pt x="1269416" y="936460"/>
                </a:lnTo>
                <a:lnTo>
                  <a:pt x="1239926" y="936460"/>
                </a:lnTo>
                <a:close/>
                <a:moveTo>
                  <a:pt x="1376743" y="935088"/>
                </a:moveTo>
                <a:lnTo>
                  <a:pt x="1376743" y="965606"/>
                </a:lnTo>
                <a:lnTo>
                  <a:pt x="1346225" y="965606"/>
                </a:lnTo>
                <a:lnTo>
                  <a:pt x="1346225" y="995782"/>
                </a:lnTo>
                <a:lnTo>
                  <a:pt x="1376743" y="995782"/>
                </a:lnTo>
                <a:lnTo>
                  <a:pt x="1376743" y="1026300"/>
                </a:lnTo>
                <a:lnTo>
                  <a:pt x="1406919" y="1026300"/>
                </a:lnTo>
                <a:lnTo>
                  <a:pt x="1406919" y="995782"/>
                </a:lnTo>
                <a:lnTo>
                  <a:pt x="1437437" y="995782"/>
                </a:lnTo>
                <a:lnTo>
                  <a:pt x="1437437" y="965606"/>
                </a:lnTo>
                <a:lnTo>
                  <a:pt x="1406919" y="965606"/>
                </a:lnTo>
                <a:lnTo>
                  <a:pt x="1406919" y="935088"/>
                </a:lnTo>
                <a:lnTo>
                  <a:pt x="1376743" y="935088"/>
                </a:lnTo>
                <a:close/>
                <a:moveTo>
                  <a:pt x="1513218" y="933717"/>
                </a:moveTo>
                <a:lnTo>
                  <a:pt x="1513218" y="964921"/>
                </a:lnTo>
                <a:lnTo>
                  <a:pt x="1482014" y="964921"/>
                </a:lnTo>
                <a:lnTo>
                  <a:pt x="1482014" y="996467"/>
                </a:lnTo>
                <a:lnTo>
                  <a:pt x="1513218" y="996467"/>
                </a:lnTo>
                <a:lnTo>
                  <a:pt x="1513218" y="1027671"/>
                </a:lnTo>
                <a:lnTo>
                  <a:pt x="1544764" y="1027671"/>
                </a:lnTo>
                <a:lnTo>
                  <a:pt x="1544764" y="996467"/>
                </a:lnTo>
                <a:lnTo>
                  <a:pt x="1575968" y="996467"/>
                </a:lnTo>
                <a:lnTo>
                  <a:pt x="1575968" y="964921"/>
                </a:lnTo>
                <a:lnTo>
                  <a:pt x="1544764" y="964921"/>
                </a:lnTo>
                <a:lnTo>
                  <a:pt x="1544764" y="933717"/>
                </a:lnTo>
                <a:lnTo>
                  <a:pt x="1513218" y="933717"/>
                </a:lnTo>
                <a:close/>
                <a:moveTo>
                  <a:pt x="1582483" y="798614"/>
                </a:moveTo>
                <a:lnTo>
                  <a:pt x="1582483" y="828446"/>
                </a:lnTo>
                <a:lnTo>
                  <a:pt x="1552651" y="828446"/>
                </a:lnTo>
                <a:lnTo>
                  <a:pt x="1552651" y="858622"/>
                </a:lnTo>
                <a:lnTo>
                  <a:pt x="1582483" y="858622"/>
                </a:lnTo>
                <a:lnTo>
                  <a:pt x="1582483" y="888454"/>
                </a:lnTo>
                <a:lnTo>
                  <a:pt x="1612659" y="888454"/>
                </a:lnTo>
                <a:lnTo>
                  <a:pt x="1612659" y="858622"/>
                </a:lnTo>
                <a:lnTo>
                  <a:pt x="1642491" y="858622"/>
                </a:lnTo>
                <a:lnTo>
                  <a:pt x="1642491" y="828446"/>
                </a:lnTo>
                <a:lnTo>
                  <a:pt x="1612659" y="828446"/>
                </a:lnTo>
                <a:lnTo>
                  <a:pt x="1612659" y="798614"/>
                </a:lnTo>
                <a:lnTo>
                  <a:pt x="1582483" y="798614"/>
                </a:lnTo>
                <a:close/>
                <a:moveTo>
                  <a:pt x="1445666" y="799643"/>
                </a:moveTo>
                <a:lnTo>
                  <a:pt x="1445666" y="828789"/>
                </a:lnTo>
                <a:lnTo>
                  <a:pt x="1416520" y="828789"/>
                </a:lnTo>
                <a:lnTo>
                  <a:pt x="1416520" y="858279"/>
                </a:lnTo>
                <a:lnTo>
                  <a:pt x="1445666" y="858279"/>
                </a:lnTo>
                <a:lnTo>
                  <a:pt x="1445666" y="887425"/>
                </a:lnTo>
                <a:lnTo>
                  <a:pt x="1475156" y="887425"/>
                </a:lnTo>
                <a:lnTo>
                  <a:pt x="1475156" y="858279"/>
                </a:lnTo>
                <a:lnTo>
                  <a:pt x="1504302" y="858279"/>
                </a:lnTo>
                <a:lnTo>
                  <a:pt x="1504302" y="828789"/>
                </a:lnTo>
                <a:lnTo>
                  <a:pt x="1475156" y="828789"/>
                </a:lnTo>
                <a:lnTo>
                  <a:pt x="1475156" y="799643"/>
                </a:lnTo>
                <a:lnTo>
                  <a:pt x="1445666" y="799643"/>
                </a:lnTo>
                <a:close/>
                <a:moveTo>
                  <a:pt x="555841" y="1764563"/>
                </a:moveTo>
                <a:lnTo>
                  <a:pt x="555841" y="1790624"/>
                </a:lnTo>
                <a:lnTo>
                  <a:pt x="529780" y="1790624"/>
                </a:lnTo>
                <a:lnTo>
                  <a:pt x="529780" y="1816684"/>
                </a:lnTo>
                <a:lnTo>
                  <a:pt x="555841" y="1816684"/>
                </a:lnTo>
                <a:lnTo>
                  <a:pt x="555841" y="1842745"/>
                </a:lnTo>
                <a:lnTo>
                  <a:pt x="581901" y="1842745"/>
                </a:lnTo>
                <a:lnTo>
                  <a:pt x="581901" y="1816684"/>
                </a:lnTo>
                <a:lnTo>
                  <a:pt x="607962" y="1816684"/>
                </a:lnTo>
                <a:lnTo>
                  <a:pt x="607962" y="1790624"/>
                </a:lnTo>
                <a:lnTo>
                  <a:pt x="581901" y="1790624"/>
                </a:lnTo>
                <a:lnTo>
                  <a:pt x="581901" y="1764563"/>
                </a:lnTo>
                <a:lnTo>
                  <a:pt x="555841" y="1764563"/>
                </a:lnTo>
                <a:close/>
                <a:moveTo>
                  <a:pt x="650824" y="2255596"/>
                </a:moveTo>
                <a:lnTo>
                  <a:pt x="650824" y="2228507"/>
                </a:lnTo>
                <a:lnTo>
                  <a:pt x="677913" y="2228507"/>
                </a:lnTo>
                <a:lnTo>
                  <a:pt x="677913" y="2201761"/>
                </a:lnTo>
                <a:lnTo>
                  <a:pt x="650824" y="2201761"/>
                </a:lnTo>
                <a:lnTo>
                  <a:pt x="650824" y="2174672"/>
                </a:lnTo>
                <a:lnTo>
                  <a:pt x="624078" y="2174672"/>
                </a:lnTo>
                <a:lnTo>
                  <a:pt x="624078" y="2201761"/>
                </a:lnTo>
                <a:lnTo>
                  <a:pt x="596989" y="2201761"/>
                </a:lnTo>
                <a:lnTo>
                  <a:pt x="596989" y="2228507"/>
                </a:lnTo>
                <a:lnTo>
                  <a:pt x="624078" y="2228507"/>
                </a:lnTo>
                <a:lnTo>
                  <a:pt x="624078" y="2255596"/>
                </a:lnTo>
                <a:lnTo>
                  <a:pt x="650824" y="2255596"/>
                </a:lnTo>
                <a:close/>
                <a:moveTo>
                  <a:pt x="2573807" y="1989163"/>
                </a:moveTo>
                <a:lnTo>
                  <a:pt x="2573807" y="1956930"/>
                </a:lnTo>
                <a:lnTo>
                  <a:pt x="2606040" y="1956930"/>
                </a:lnTo>
                <a:lnTo>
                  <a:pt x="2606040" y="1924698"/>
                </a:lnTo>
                <a:lnTo>
                  <a:pt x="2573807" y="1924698"/>
                </a:lnTo>
                <a:lnTo>
                  <a:pt x="2573807" y="1892465"/>
                </a:lnTo>
                <a:lnTo>
                  <a:pt x="2541575" y="1892465"/>
                </a:lnTo>
                <a:lnTo>
                  <a:pt x="2541575" y="1924698"/>
                </a:lnTo>
                <a:lnTo>
                  <a:pt x="2509342" y="1924698"/>
                </a:lnTo>
                <a:lnTo>
                  <a:pt x="2509342" y="1956930"/>
                </a:lnTo>
                <a:lnTo>
                  <a:pt x="2541575" y="1956930"/>
                </a:lnTo>
                <a:lnTo>
                  <a:pt x="2541575" y="1989163"/>
                </a:lnTo>
                <a:lnTo>
                  <a:pt x="2573807" y="1989163"/>
                </a:lnTo>
                <a:close/>
                <a:moveTo>
                  <a:pt x="788327" y="2530945"/>
                </a:moveTo>
                <a:lnTo>
                  <a:pt x="788327" y="2503170"/>
                </a:lnTo>
                <a:lnTo>
                  <a:pt x="816102" y="2503170"/>
                </a:lnTo>
                <a:lnTo>
                  <a:pt x="816102" y="2475738"/>
                </a:lnTo>
                <a:lnTo>
                  <a:pt x="788327" y="2475738"/>
                </a:lnTo>
                <a:lnTo>
                  <a:pt x="788327" y="2447963"/>
                </a:lnTo>
                <a:lnTo>
                  <a:pt x="760895" y="2447963"/>
                </a:lnTo>
                <a:lnTo>
                  <a:pt x="760895" y="2475738"/>
                </a:lnTo>
                <a:lnTo>
                  <a:pt x="733120" y="2475738"/>
                </a:lnTo>
                <a:lnTo>
                  <a:pt x="733120" y="2503170"/>
                </a:lnTo>
                <a:lnTo>
                  <a:pt x="760895" y="2503170"/>
                </a:lnTo>
                <a:lnTo>
                  <a:pt x="760895" y="2530945"/>
                </a:lnTo>
                <a:lnTo>
                  <a:pt x="788327" y="2530945"/>
                </a:lnTo>
                <a:close/>
                <a:moveTo>
                  <a:pt x="719747" y="2393442"/>
                </a:moveTo>
                <a:lnTo>
                  <a:pt x="719747" y="2366010"/>
                </a:lnTo>
                <a:lnTo>
                  <a:pt x="747179" y="2366010"/>
                </a:lnTo>
                <a:lnTo>
                  <a:pt x="747179" y="2338578"/>
                </a:lnTo>
                <a:lnTo>
                  <a:pt x="719747" y="2338578"/>
                </a:lnTo>
                <a:lnTo>
                  <a:pt x="719747" y="2311146"/>
                </a:lnTo>
                <a:lnTo>
                  <a:pt x="692315" y="2311146"/>
                </a:lnTo>
                <a:lnTo>
                  <a:pt x="692315" y="2338578"/>
                </a:lnTo>
                <a:lnTo>
                  <a:pt x="664883" y="2338578"/>
                </a:lnTo>
                <a:lnTo>
                  <a:pt x="664883" y="2366010"/>
                </a:lnTo>
                <a:lnTo>
                  <a:pt x="692315" y="2366010"/>
                </a:lnTo>
                <a:lnTo>
                  <a:pt x="692315" y="2393442"/>
                </a:lnTo>
                <a:lnTo>
                  <a:pt x="719747" y="2393442"/>
                </a:lnTo>
                <a:close/>
                <a:moveTo>
                  <a:pt x="581901" y="2117065"/>
                </a:moveTo>
                <a:lnTo>
                  <a:pt x="581901" y="2091004"/>
                </a:lnTo>
                <a:lnTo>
                  <a:pt x="607962" y="2091004"/>
                </a:lnTo>
                <a:lnTo>
                  <a:pt x="607962" y="2064944"/>
                </a:lnTo>
                <a:lnTo>
                  <a:pt x="581901" y="2064944"/>
                </a:lnTo>
                <a:lnTo>
                  <a:pt x="581901" y="2038883"/>
                </a:lnTo>
                <a:lnTo>
                  <a:pt x="555841" y="2038883"/>
                </a:lnTo>
                <a:lnTo>
                  <a:pt x="555841" y="2064944"/>
                </a:lnTo>
                <a:lnTo>
                  <a:pt x="529780" y="2064944"/>
                </a:lnTo>
                <a:lnTo>
                  <a:pt x="529780" y="2091004"/>
                </a:lnTo>
                <a:lnTo>
                  <a:pt x="555841" y="2091004"/>
                </a:lnTo>
                <a:lnTo>
                  <a:pt x="555841" y="2117065"/>
                </a:lnTo>
                <a:lnTo>
                  <a:pt x="581901" y="2117065"/>
                </a:lnTo>
                <a:close/>
                <a:moveTo>
                  <a:pt x="829475" y="1213866"/>
                </a:moveTo>
                <a:lnTo>
                  <a:pt x="829475" y="1241298"/>
                </a:lnTo>
                <a:lnTo>
                  <a:pt x="802043" y="1241298"/>
                </a:lnTo>
                <a:lnTo>
                  <a:pt x="802043" y="1268730"/>
                </a:lnTo>
                <a:lnTo>
                  <a:pt x="829475" y="1268730"/>
                </a:lnTo>
                <a:lnTo>
                  <a:pt x="829475" y="1296162"/>
                </a:lnTo>
                <a:lnTo>
                  <a:pt x="856907" y="1296162"/>
                </a:lnTo>
                <a:lnTo>
                  <a:pt x="856907" y="1268730"/>
                </a:lnTo>
                <a:lnTo>
                  <a:pt x="884339" y="1268730"/>
                </a:lnTo>
                <a:lnTo>
                  <a:pt x="884339" y="1241298"/>
                </a:lnTo>
                <a:lnTo>
                  <a:pt x="856907" y="1241298"/>
                </a:lnTo>
                <a:lnTo>
                  <a:pt x="856907" y="1213866"/>
                </a:lnTo>
                <a:lnTo>
                  <a:pt x="829475" y="1213866"/>
                </a:lnTo>
                <a:close/>
                <a:moveTo>
                  <a:pt x="624078" y="1626375"/>
                </a:moveTo>
                <a:lnTo>
                  <a:pt x="624078" y="1653121"/>
                </a:lnTo>
                <a:lnTo>
                  <a:pt x="597332" y="1653121"/>
                </a:lnTo>
                <a:lnTo>
                  <a:pt x="597332" y="1679867"/>
                </a:lnTo>
                <a:lnTo>
                  <a:pt x="624078" y="1679867"/>
                </a:lnTo>
                <a:lnTo>
                  <a:pt x="624078" y="1706613"/>
                </a:lnTo>
                <a:lnTo>
                  <a:pt x="650824" y="1706613"/>
                </a:lnTo>
                <a:lnTo>
                  <a:pt x="650824" y="1679867"/>
                </a:lnTo>
                <a:lnTo>
                  <a:pt x="677570" y="1679867"/>
                </a:lnTo>
                <a:lnTo>
                  <a:pt x="677570" y="1653121"/>
                </a:lnTo>
                <a:lnTo>
                  <a:pt x="650824" y="1653121"/>
                </a:lnTo>
                <a:lnTo>
                  <a:pt x="650824" y="1626375"/>
                </a:lnTo>
                <a:lnTo>
                  <a:pt x="624078" y="1626375"/>
                </a:lnTo>
                <a:close/>
                <a:moveTo>
                  <a:pt x="760895" y="1350683"/>
                </a:moveTo>
                <a:lnTo>
                  <a:pt x="760895" y="1378458"/>
                </a:lnTo>
                <a:lnTo>
                  <a:pt x="733120" y="1378458"/>
                </a:lnTo>
                <a:lnTo>
                  <a:pt x="733120" y="1405890"/>
                </a:lnTo>
                <a:lnTo>
                  <a:pt x="760895" y="1405890"/>
                </a:lnTo>
                <a:lnTo>
                  <a:pt x="760895" y="1433665"/>
                </a:lnTo>
                <a:lnTo>
                  <a:pt x="788327" y="1433665"/>
                </a:lnTo>
                <a:lnTo>
                  <a:pt x="788327" y="1405890"/>
                </a:lnTo>
                <a:lnTo>
                  <a:pt x="816102" y="1405890"/>
                </a:lnTo>
                <a:lnTo>
                  <a:pt x="816102" y="1378458"/>
                </a:lnTo>
                <a:lnTo>
                  <a:pt x="788327" y="1378458"/>
                </a:lnTo>
                <a:lnTo>
                  <a:pt x="788327" y="1350683"/>
                </a:lnTo>
                <a:lnTo>
                  <a:pt x="760895" y="1350683"/>
                </a:lnTo>
                <a:close/>
                <a:moveTo>
                  <a:pt x="692315" y="1488186"/>
                </a:moveTo>
                <a:lnTo>
                  <a:pt x="692315" y="1515618"/>
                </a:lnTo>
                <a:lnTo>
                  <a:pt x="664883" y="1515618"/>
                </a:lnTo>
                <a:lnTo>
                  <a:pt x="664883" y="1543050"/>
                </a:lnTo>
                <a:lnTo>
                  <a:pt x="692315" y="1543050"/>
                </a:lnTo>
                <a:lnTo>
                  <a:pt x="692315" y="1570482"/>
                </a:lnTo>
                <a:lnTo>
                  <a:pt x="719747" y="1570482"/>
                </a:lnTo>
                <a:lnTo>
                  <a:pt x="719747" y="1543050"/>
                </a:lnTo>
                <a:lnTo>
                  <a:pt x="747179" y="1543050"/>
                </a:lnTo>
                <a:lnTo>
                  <a:pt x="747179" y="1515618"/>
                </a:lnTo>
                <a:lnTo>
                  <a:pt x="719747" y="1515618"/>
                </a:lnTo>
                <a:lnTo>
                  <a:pt x="719747" y="1488186"/>
                </a:lnTo>
                <a:lnTo>
                  <a:pt x="692315" y="1488186"/>
                </a:lnTo>
                <a:close/>
                <a:moveTo>
                  <a:pt x="1789252" y="663854"/>
                </a:moveTo>
                <a:lnTo>
                  <a:pt x="1789252" y="692315"/>
                </a:lnTo>
                <a:lnTo>
                  <a:pt x="1760791" y="692315"/>
                </a:lnTo>
                <a:lnTo>
                  <a:pt x="1760791" y="720433"/>
                </a:lnTo>
                <a:lnTo>
                  <a:pt x="1789252" y="720433"/>
                </a:lnTo>
                <a:lnTo>
                  <a:pt x="1789252" y="748894"/>
                </a:lnTo>
                <a:lnTo>
                  <a:pt x="1817370" y="748894"/>
                </a:lnTo>
                <a:lnTo>
                  <a:pt x="1817370" y="720433"/>
                </a:lnTo>
                <a:lnTo>
                  <a:pt x="1845831" y="720433"/>
                </a:lnTo>
                <a:lnTo>
                  <a:pt x="1845831" y="692315"/>
                </a:lnTo>
                <a:lnTo>
                  <a:pt x="1817370" y="692315"/>
                </a:lnTo>
                <a:lnTo>
                  <a:pt x="1817370" y="663854"/>
                </a:lnTo>
                <a:lnTo>
                  <a:pt x="1789252" y="663854"/>
                </a:lnTo>
                <a:close/>
                <a:moveTo>
                  <a:pt x="2749372" y="938517"/>
                </a:moveTo>
                <a:lnTo>
                  <a:pt x="2749372" y="966635"/>
                </a:lnTo>
                <a:lnTo>
                  <a:pt x="2721254" y="966635"/>
                </a:lnTo>
                <a:lnTo>
                  <a:pt x="2721254" y="994753"/>
                </a:lnTo>
                <a:lnTo>
                  <a:pt x="2749372" y="994753"/>
                </a:lnTo>
                <a:lnTo>
                  <a:pt x="2749372" y="1022871"/>
                </a:lnTo>
                <a:lnTo>
                  <a:pt x="2777490" y="1022871"/>
                </a:lnTo>
                <a:lnTo>
                  <a:pt x="2777490" y="994753"/>
                </a:lnTo>
                <a:lnTo>
                  <a:pt x="2805608" y="994753"/>
                </a:lnTo>
                <a:lnTo>
                  <a:pt x="2805608" y="966635"/>
                </a:lnTo>
                <a:lnTo>
                  <a:pt x="2777490" y="966635"/>
                </a:lnTo>
                <a:lnTo>
                  <a:pt x="2777490" y="938517"/>
                </a:lnTo>
                <a:lnTo>
                  <a:pt x="2749372" y="938517"/>
                </a:lnTo>
                <a:close/>
                <a:moveTo>
                  <a:pt x="2613584" y="668312"/>
                </a:moveTo>
                <a:lnTo>
                  <a:pt x="2613584" y="693687"/>
                </a:lnTo>
                <a:lnTo>
                  <a:pt x="2588209" y="693687"/>
                </a:lnTo>
                <a:lnTo>
                  <a:pt x="2588209" y="719061"/>
                </a:lnTo>
                <a:lnTo>
                  <a:pt x="2613584" y="719061"/>
                </a:lnTo>
                <a:lnTo>
                  <a:pt x="2613584" y="744436"/>
                </a:lnTo>
                <a:lnTo>
                  <a:pt x="2638958" y="744436"/>
                </a:lnTo>
                <a:lnTo>
                  <a:pt x="2638958" y="719061"/>
                </a:lnTo>
                <a:lnTo>
                  <a:pt x="2664333" y="719061"/>
                </a:lnTo>
                <a:lnTo>
                  <a:pt x="2664333" y="693687"/>
                </a:lnTo>
                <a:lnTo>
                  <a:pt x="2638958" y="693687"/>
                </a:lnTo>
                <a:lnTo>
                  <a:pt x="2638958" y="668312"/>
                </a:lnTo>
                <a:lnTo>
                  <a:pt x="2613584" y="668312"/>
                </a:lnTo>
                <a:close/>
                <a:moveTo>
                  <a:pt x="2681478" y="803415"/>
                </a:moveTo>
                <a:lnTo>
                  <a:pt x="2681478" y="830161"/>
                </a:lnTo>
                <a:lnTo>
                  <a:pt x="2654732" y="830161"/>
                </a:lnTo>
                <a:lnTo>
                  <a:pt x="2654732" y="856907"/>
                </a:lnTo>
                <a:lnTo>
                  <a:pt x="2681478" y="856907"/>
                </a:lnTo>
                <a:lnTo>
                  <a:pt x="2681478" y="883653"/>
                </a:lnTo>
                <a:lnTo>
                  <a:pt x="2708224" y="883653"/>
                </a:lnTo>
                <a:lnTo>
                  <a:pt x="2708224" y="856907"/>
                </a:lnTo>
                <a:lnTo>
                  <a:pt x="2734970" y="856907"/>
                </a:lnTo>
                <a:lnTo>
                  <a:pt x="2734970" y="830161"/>
                </a:lnTo>
                <a:lnTo>
                  <a:pt x="2708224" y="830161"/>
                </a:lnTo>
                <a:lnTo>
                  <a:pt x="2708224" y="803415"/>
                </a:lnTo>
                <a:lnTo>
                  <a:pt x="2681478" y="803415"/>
                </a:lnTo>
                <a:close/>
                <a:moveTo>
                  <a:pt x="2543632" y="801357"/>
                </a:moveTo>
                <a:lnTo>
                  <a:pt x="2543632" y="829475"/>
                </a:lnTo>
                <a:lnTo>
                  <a:pt x="2515514" y="829475"/>
                </a:lnTo>
                <a:lnTo>
                  <a:pt x="2515514" y="857593"/>
                </a:lnTo>
                <a:lnTo>
                  <a:pt x="2543632" y="857593"/>
                </a:lnTo>
                <a:lnTo>
                  <a:pt x="2543632" y="885711"/>
                </a:lnTo>
                <a:lnTo>
                  <a:pt x="2571750" y="885711"/>
                </a:lnTo>
                <a:lnTo>
                  <a:pt x="2571750" y="857593"/>
                </a:lnTo>
                <a:lnTo>
                  <a:pt x="2599868" y="857593"/>
                </a:lnTo>
                <a:lnTo>
                  <a:pt x="2599868" y="829475"/>
                </a:lnTo>
                <a:lnTo>
                  <a:pt x="2571750" y="829475"/>
                </a:lnTo>
                <a:lnTo>
                  <a:pt x="2571750" y="801357"/>
                </a:lnTo>
                <a:lnTo>
                  <a:pt x="2543632" y="801357"/>
                </a:lnTo>
                <a:close/>
                <a:moveTo>
                  <a:pt x="2475738" y="666598"/>
                </a:moveTo>
                <a:lnTo>
                  <a:pt x="2475738" y="693001"/>
                </a:lnTo>
                <a:lnTo>
                  <a:pt x="2449335" y="693001"/>
                </a:lnTo>
                <a:lnTo>
                  <a:pt x="2449335" y="719747"/>
                </a:lnTo>
                <a:lnTo>
                  <a:pt x="2475738" y="719747"/>
                </a:lnTo>
                <a:lnTo>
                  <a:pt x="2475738" y="746150"/>
                </a:lnTo>
                <a:lnTo>
                  <a:pt x="2502484" y="746150"/>
                </a:lnTo>
                <a:lnTo>
                  <a:pt x="2502484" y="719747"/>
                </a:lnTo>
                <a:lnTo>
                  <a:pt x="2528888" y="719747"/>
                </a:lnTo>
                <a:lnTo>
                  <a:pt x="2528888" y="693001"/>
                </a:lnTo>
                <a:lnTo>
                  <a:pt x="2502484" y="693001"/>
                </a:lnTo>
                <a:lnTo>
                  <a:pt x="2502484" y="666598"/>
                </a:lnTo>
                <a:lnTo>
                  <a:pt x="2475738" y="666598"/>
                </a:lnTo>
                <a:close/>
                <a:moveTo>
                  <a:pt x="2819324" y="805472"/>
                </a:moveTo>
                <a:lnTo>
                  <a:pt x="2819324" y="830847"/>
                </a:lnTo>
                <a:lnTo>
                  <a:pt x="2793949" y="830847"/>
                </a:lnTo>
                <a:lnTo>
                  <a:pt x="2793949" y="856221"/>
                </a:lnTo>
                <a:lnTo>
                  <a:pt x="2819324" y="856221"/>
                </a:lnTo>
                <a:lnTo>
                  <a:pt x="2819324" y="881596"/>
                </a:lnTo>
                <a:lnTo>
                  <a:pt x="2844698" y="881596"/>
                </a:lnTo>
                <a:lnTo>
                  <a:pt x="2844698" y="856221"/>
                </a:lnTo>
                <a:lnTo>
                  <a:pt x="2870073" y="856221"/>
                </a:lnTo>
                <a:lnTo>
                  <a:pt x="2870073" y="830847"/>
                </a:lnTo>
                <a:lnTo>
                  <a:pt x="2844698" y="830847"/>
                </a:lnTo>
                <a:lnTo>
                  <a:pt x="2844698" y="805472"/>
                </a:lnTo>
                <a:lnTo>
                  <a:pt x="2819324" y="805472"/>
                </a:lnTo>
                <a:close/>
                <a:moveTo>
                  <a:pt x="3024035" y="1213866"/>
                </a:moveTo>
                <a:lnTo>
                  <a:pt x="3024035" y="1241298"/>
                </a:lnTo>
                <a:lnTo>
                  <a:pt x="2996603" y="1241298"/>
                </a:lnTo>
                <a:lnTo>
                  <a:pt x="2996603" y="1268730"/>
                </a:lnTo>
                <a:lnTo>
                  <a:pt x="3024035" y="1268730"/>
                </a:lnTo>
                <a:lnTo>
                  <a:pt x="3024035" y="1296162"/>
                </a:lnTo>
                <a:lnTo>
                  <a:pt x="3051467" y="1296162"/>
                </a:lnTo>
                <a:lnTo>
                  <a:pt x="3051467" y="1268730"/>
                </a:lnTo>
                <a:lnTo>
                  <a:pt x="3078899" y="1268730"/>
                </a:lnTo>
                <a:lnTo>
                  <a:pt x="3078899" y="1241298"/>
                </a:lnTo>
                <a:lnTo>
                  <a:pt x="3051467" y="1241298"/>
                </a:lnTo>
                <a:lnTo>
                  <a:pt x="3051467" y="1213866"/>
                </a:lnTo>
                <a:lnTo>
                  <a:pt x="3024035" y="1213866"/>
                </a:lnTo>
                <a:close/>
                <a:moveTo>
                  <a:pt x="2405786" y="799643"/>
                </a:moveTo>
                <a:lnTo>
                  <a:pt x="2405786" y="828789"/>
                </a:lnTo>
                <a:lnTo>
                  <a:pt x="2376640" y="828789"/>
                </a:lnTo>
                <a:lnTo>
                  <a:pt x="2376640" y="858279"/>
                </a:lnTo>
                <a:lnTo>
                  <a:pt x="2405786" y="858279"/>
                </a:lnTo>
                <a:lnTo>
                  <a:pt x="2405786" y="887425"/>
                </a:lnTo>
                <a:lnTo>
                  <a:pt x="2435276" y="887425"/>
                </a:lnTo>
                <a:lnTo>
                  <a:pt x="2435276" y="858279"/>
                </a:lnTo>
                <a:lnTo>
                  <a:pt x="2464423" y="858279"/>
                </a:lnTo>
                <a:lnTo>
                  <a:pt x="2464423" y="828789"/>
                </a:lnTo>
                <a:lnTo>
                  <a:pt x="2435276" y="828789"/>
                </a:lnTo>
                <a:lnTo>
                  <a:pt x="2435276" y="799643"/>
                </a:lnTo>
                <a:lnTo>
                  <a:pt x="2405786" y="799643"/>
                </a:lnTo>
                <a:close/>
                <a:moveTo>
                  <a:pt x="2955455" y="1077049"/>
                </a:moveTo>
                <a:lnTo>
                  <a:pt x="2955455" y="1104138"/>
                </a:lnTo>
                <a:lnTo>
                  <a:pt x="2928366" y="1104138"/>
                </a:lnTo>
                <a:lnTo>
                  <a:pt x="2928366" y="1131570"/>
                </a:lnTo>
                <a:lnTo>
                  <a:pt x="2955455" y="1131570"/>
                </a:lnTo>
                <a:lnTo>
                  <a:pt x="2955455" y="1158659"/>
                </a:lnTo>
                <a:lnTo>
                  <a:pt x="2982887" y="1158659"/>
                </a:lnTo>
                <a:lnTo>
                  <a:pt x="2982887" y="1131570"/>
                </a:lnTo>
                <a:lnTo>
                  <a:pt x="3009976" y="1131570"/>
                </a:lnTo>
                <a:lnTo>
                  <a:pt x="3009976" y="1104138"/>
                </a:lnTo>
                <a:lnTo>
                  <a:pt x="2982887" y="1104138"/>
                </a:lnTo>
                <a:lnTo>
                  <a:pt x="2982887" y="1077049"/>
                </a:lnTo>
                <a:lnTo>
                  <a:pt x="2955455" y="1077049"/>
                </a:lnTo>
                <a:close/>
                <a:moveTo>
                  <a:pt x="2887561" y="941261"/>
                </a:moveTo>
                <a:lnTo>
                  <a:pt x="2887561" y="967664"/>
                </a:lnTo>
                <a:lnTo>
                  <a:pt x="2861158" y="967664"/>
                </a:lnTo>
                <a:lnTo>
                  <a:pt x="2861158" y="993724"/>
                </a:lnTo>
                <a:lnTo>
                  <a:pt x="2887561" y="993724"/>
                </a:lnTo>
                <a:lnTo>
                  <a:pt x="2887561" y="1020128"/>
                </a:lnTo>
                <a:lnTo>
                  <a:pt x="2913622" y="1020128"/>
                </a:lnTo>
                <a:lnTo>
                  <a:pt x="2913622" y="993724"/>
                </a:lnTo>
                <a:lnTo>
                  <a:pt x="2940025" y="993724"/>
                </a:lnTo>
                <a:lnTo>
                  <a:pt x="2940025" y="967664"/>
                </a:lnTo>
                <a:lnTo>
                  <a:pt x="2913622" y="967664"/>
                </a:lnTo>
                <a:lnTo>
                  <a:pt x="2913622" y="941261"/>
                </a:lnTo>
                <a:lnTo>
                  <a:pt x="2887561" y="941261"/>
                </a:lnTo>
                <a:close/>
                <a:moveTo>
                  <a:pt x="2200732" y="664197"/>
                </a:moveTo>
                <a:lnTo>
                  <a:pt x="2200732" y="692315"/>
                </a:lnTo>
                <a:lnTo>
                  <a:pt x="2172614" y="692315"/>
                </a:lnTo>
                <a:lnTo>
                  <a:pt x="2172614" y="720433"/>
                </a:lnTo>
                <a:lnTo>
                  <a:pt x="2200732" y="720433"/>
                </a:lnTo>
                <a:lnTo>
                  <a:pt x="2200732" y="748551"/>
                </a:lnTo>
                <a:lnTo>
                  <a:pt x="2228850" y="748551"/>
                </a:lnTo>
                <a:lnTo>
                  <a:pt x="2228850" y="720433"/>
                </a:lnTo>
                <a:lnTo>
                  <a:pt x="2256968" y="720433"/>
                </a:lnTo>
                <a:lnTo>
                  <a:pt x="2256968" y="692315"/>
                </a:lnTo>
                <a:lnTo>
                  <a:pt x="2228850" y="692315"/>
                </a:lnTo>
                <a:lnTo>
                  <a:pt x="2228850" y="664197"/>
                </a:lnTo>
                <a:lnTo>
                  <a:pt x="2200732" y="664197"/>
                </a:lnTo>
                <a:close/>
                <a:moveTo>
                  <a:pt x="1858861" y="530123"/>
                </a:moveTo>
                <a:lnTo>
                  <a:pt x="1858861" y="556184"/>
                </a:lnTo>
                <a:lnTo>
                  <a:pt x="1832800" y="556184"/>
                </a:lnTo>
                <a:lnTo>
                  <a:pt x="1832800" y="582244"/>
                </a:lnTo>
                <a:lnTo>
                  <a:pt x="1858861" y="582244"/>
                </a:lnTo>
                <a:lnTo>
                  <a:pt x="1858861" y="608305"/>
                </a:lnTo>
                <a:lnTo>
                  <a:pt x="1884921" y="608305"/>
                </a:lnTo>
                <a:lnTo>
                  <a:pt x="1884921" y="582244"/>
                </a:lnTo>
                <a:lnTo>
                  <a:pt x="1910982" y="582244"/>
                </a:lnTo>
                <a:lnTo>
                  <a:pt x="1910982" y="556184"/>
                </a:lnTo>
                <a:lnTo>
                  <a:pt x="1884921" y="556184"/>
                </a:lnTo>
                <a:lnTo>
                  <a:pt x="1884921" y="530123"/>
                </a:lnTo>
                <a:lnTo>
                  <a:pt x="1858861" y="530123"/>
                </a:lnTo>
                <a:close/>
                <a:moveTo>
                  <a:pt x="2338235" y="665226"/>
                </a:moveTo>
                <a:lnTo>
                  <a:pt x="2338235" y="692658"/>
                </a:lnTo>
                <a:lnTo>
                  <a:pt x="2310803" y="692658"/>
                </a:lnTo>
                <a:lnTo>
                  <a:pt x="2310803" y="720090"/>
                </a:lnTo>
                <a:lnTo>
                  <a:pt x="2338235" y="720090"/>
                </a:lnTo>
                <a:lnTo>
                  <a:pt x="2338235" y="747522"/>
                </a:lnTo>
                <a:lnTo>
                  <a:pt x="2365667" y="747522"/>
                </a:lnTo>
                <a:lnTo>
                  <a:pt x="2365667" y="720090"/>
                </a:lnTo>
                <a:lnTo>
                  <a:pt x="2393099" y="720090"/>
                </a:lnTo>
                <a:lnTo>
                  <a:pt x="2393099" y="692658"/>
                </a:lnTo>
                <a:lnTo>
                  <a:pt x="2365667" y="692658"/>
                </a:lnTo>
                <a:lnTo>
                  <a:pt x="2365667" y="665226"/>
                </a:lnTo>
                <a:lnTo>
                  <a:pt x="2338235" y="665226"/>
                </a:lnTo>
                <a:close/>
                <a:moveTo>
                  <a:pt x="1721701" y="530466"/>
                </a:moveTo>
                <a:lnTo>
                  <a:pt x="1721701" y="556184"/>
                </a:lnTo>
                <a:lnTo>
                  <a:pt x="1695983" y="556184"/>
                </a:lnTo>
                <a:lnTo>
                  <a:pt x="1695983" y="582244"/>
                </a:lnTo>
                <a:lnTo>
                  <a:pt x="1721701" y="582244"/>
                </a:lnTo>
                <a:lnTo>
                  <a:pt x="1721701" y="607962"/>
                </a:lnTo>
                <a:lnTo>
                  <a:pt x="1747761" y="607962"/>
                </a:lnTo>
                <a:lnTo>
                  <a:pt x="1747761" y="582244"/>
                </a:lnTo>
                <a:lnTo>
                  <a:pt x="1773479" y="582244"/>
                </a:lnTo>
                <a:lnTo>
                  <a:pt x="1773479" y="556184"/>
                </a:lnTo>
                <a:lnTo>
                  <a:pt x="1747761" y="556184"/>
                </a:lnTo>
                <a:lnTo>
                  <a:pt x="1747761" y="530466"/>
                </a:lnTo>
                <a:lnTo>
                  <a:pt x="1721701" y="530466"/>
                </a:lnTo>
                <a:close/>
                <a:moveTo>
                  <a:pt x="1996021" y="530123"/>
                </a:moveTo>
                <a:lnTo>
                  <a:pt x="1996021" y="556184"/>
                </a:lnTo>
                <a:lnTo>
                  <a:pt x="1969960" y="556184"/>
                </a:lnTo>
                <a:lnTo>
                  <a:pt x="1969960" y="582244"/>
                </a:lnTo>
                <a:lnTo>
                  <a:pt x="1996021" y="582244"/>
                </a:lnTo>
                <a:lnTo>
                  <a:pt x="1996021" y="608305"/>
                </a:lnTo>
                <a:lnTo>
                  <a:pt x="2022081" y="608305"/>
                </a:lnTo>
                <a:lnTo>
                  <a:pt x="2022081" y="582244"/>
                </a:lnTo>
                <a:lnTo>
                  <a:pt x="2048142" y="582244"/>
                </a:lnTo>
                <a:lnTo>
                  <a:pt x="2048142" y="556184"/>
                </a:lnTo>
                <a:lnTo>
                  <a:pt x="2022081" y="556184"/>
                </a:lnTo>
                <a:lnTo>
                  <a:pt x="2022081" y="530123"/>
                </a:lnTo>
                <a:lnTo>
                  <a:pt x="1996021" y="530123"/>
                </a:lnTo>
                <a:close/>
                <a:moveTo>
                  <a:pt x="1926069" y="663512"/>
                </a:moveTo>
                <a:lnTo>
                  <a:pt x="1926069" y="691972"/>
                </a:lnTo>
                <a:lnTo>
                  <a:pt x="1897609" y="691972"/>
                </a:lnTo>
                <a:lnTo>
                  <a:pt x="1897609" y="720776"/>
                </a:lnTo>
                <a:lnTo>
                  <a:pt x="1926069" y="720776"/>
                </a:lnTo>
                <a:lnTo>
                  <a:pt x="1926069" y="749237"/>
                </a:lnTo>
                <a:lnTo>
                  <a:pt x="1954873" y="749237"/>
                </a:lnTo>
                <a:lnTo>
                  <a:pt x="1954873" y="720776"/>
                </a:lnTo>
                <a:lnTo>
                  <a:pt x="1983334" y="720776"/>
                </a:lnTo>
                <a:lnTo>
                  <a:pt x="1983334" y="691972"/>
                </a:lnTo>
                <a:lnTo>
                  <a:pt x="1954873" y="691972"/>
                </a:lnTo>
                <a:lnTo>
                  <a:pt x="1954873" y="663512"/>
                </a:lnTo>
                <a:lnTo>
                  <a:pt x="1926069" y="663512"/>
                </a:lnTo>
                <a:close/>
                <a:moveTo>
                  <a:pt x="3093987" y="1080478"/>
                </a:moveTo>
                <a:lnTo>
                  <a:pt x="3093987" y="1105510"/>
                </a:lnTo>
                <a:lnTo>
                  <a:pt x="3068955" y="1105510"/>
                </a:lnTo>
                <a:lnTo>
                  <a:pt x="3068955" y="1130198"/>
                </a:lnTo>
                <a:lnTo>
                  <a:pt x="3093987" y="1130198"/>
                </a:lnTo>
                <a:lnTo>
                  <a:pt x="3093987" y="1155230"/>
                </a:lnTo>
                <a:lnTo>
                  <a:pt x="3118676" y="1155230"/>
                </a:lnTo>
                <a:lnTo>
                  <a:pt x="3118676" y="1130198"/>
                </a:lnTo>
                <a:lnTo>
                  <a:pt x="3143707" y="1130198"/>
                </a:lnTo>
                <a:lnTo>
                  <a:pt x="3143707" y="1105510"/>
                </a:lnTo>
                <a:lnTo>
                  <a:pt x="3118676" y="1105510"/>
                </a:lnTo>
                <a:lnTo>
                  <a:pt x="3118676" y="1080478"/>
                </a:lnTo>
                <a:lnTo>
                  <a:pt x="3093987" y="1080478"/>
                </a:lnTo>
                <a:close/>
                <a:moveTo>
                  <a:pt x="2270684" y="531152"/>
                </a:moveTo>
                <a:lnTo>
                  <a:pt x="2270684" y="556527"/>
                </a:lnTo>
                <a:lnTo>
                  <a:pt x="2245309" y="556527"/>
                </a:lnTo>
                <a:lnTo>
                  <a:pt x="2245309" y="581901"/>
                </a:lnTo>
                <a:lnTo>
                  <a:pt x="2270684" y="581901"/>
                </a:lnTo>
                <a:lnTo>
                  <a:pt x="2270684" y="607276"/>
                </a:lnTo>
                <a:lnTo>
                  <a:pt x="2296058" y="607276"/>
                </a:lnTo>
                <a:lnTo>
                  <a:pt x="2296058" y="581901"/>
                </a:lnTo>
                <a:lnTo>
                  <a:pt x="2321433" y="581901"/>
                </a:lnTo>
                <a:lnTo>
                  <a:pt x="2321433" y="556527"/>
                </a:lnTo>
                <a:lnTo>
                  <a:pt x="2296058" y="556527"/>
                </a:lnTo>
                <a:lnTo>
                  <a:pt x="2296058" y="531152"/>
                </a:lnTo>
                <a:lnTo>
                  <a:pt x="2270684" y="531152"/>
                </a:lnTo>
                <a:close/>
                <a:moveTo>
                  <a:pt x="2133181" y="530466"/>
                </a:moveTo>
                <a:lnTo>
                  <a:pt x="2133181" y="556184"/>
                </a:lnTo>
                <a:lnTo>
                  <a:pt x="2107463" y="556184"/>
                </a:lnTo>
                <a:lnTo>
                  <a:pt x="2107463" y="582244"/>
                </a:lnTo>
                <a:lnTo>
                  <a:pt x="2133181" y="582244"/>
                </a:lnTo>
                <a:lnTo>
                  <a:pt x="2133181" y="607962"/>
                </a:lnTo>
                <a:lnTo>
                  <a:pt x="2159242" y="607962"/>
                </a:lnTo>
                <a:lnTo>
                  <a:pt x="2159242" y="582244"/>
                </a:lnTo>
                <a:lnTo>
                  <a:pt x="2184959" y="582244"/>
                </a:lnTo>
                <a:lnTo>
                  <a:pt x="2184959" y="556184"/>
                </a:lnTo>
                <a:lnTo>
                  <a:pt x="2159242" y="556184"/>
                </a:lnTo>
                <a:lnTo>
                  <a:pt x="2159242" y="530466"/>
                </a:lnTo>
                <a:lnTo>
                  <a:pt x="2133181" y="530466"/>
                </a:lnTo>
                <a:close/>
                <a:moveTo>
                  <a:pt x="2063572" y="663854"/>
                </a:moveTo>
                <a:lnTo>
                  <a:pt x="2063572" y="692315"/>
                </a:lnTo>
                <a:lnTo>
                  <a:pt x="2035111" y="692315"/>
                </a:lnTo>
                <a:lnTo>
                  <a:pt x="2035111" y="720433"/>
                </a:lnTo>
                <a:lnTo>
                  <a:pt x="2063572" y="720433"/>
                </a:lnTo>
                <a:lnTo>
                  <a:pt x="2063572" y="748894"/>
                </a:lnTo>
                <a:lnTo>
                  <a:pt x="2091690" y="748894"/>
                </a:lnTo>
                <a:lnTo>
                  <a:pt x="2091690" y="720433"/>
                </a:lnTo>
                <a:lnTo>
                  <a:pt x="2120151" y="720433"/>
                </a:lnTo>
                <a:lnTo>
                  <a:pt x="2120151" y="692315"/>
                </a:lnTo>
                <a:lnTo>
                  <a:pt x="2091690" y="692315"/>
                </a:lnTo>
                <a:lnTo>
                  <a:pt x="2091690" y="663854"/>
                </a:lnTo>
                <a:lnTo>
                  <a:pt x="2063572" y="663854"/>
                </a:lnTo>
                <a:close/>
                <a:moveTo>
                  <a:pt x="2778862" y="2673248"/>
                </a:moveTo>
                <a:lnTo>
                  <a:pt x="2778862" y="2642045"/>
                </a:lnTo>
                <a:lnTo>
                  <a:pt x="2810066" y="2642045"/>
                </a:lnTo>
                <a:lnTo>
                  <a:pt x="2810066" y="2611184"/>
                </a:lnTo>
                <a:lnTo>
                  <a:pt x="2778862" y="2611184"/>
                </a:lnTo>
                <a:lnTo>
                  <a:pt x="2778862" y="2579980"/>
                </a:lnTo>
                <a:lnTo>
                  <a:pt x="2748001" y="2579980"/>
                </a:lnTo>
                <a:lnTo>
                  <a:pt x="2748001" y="2611184"/>
                </a:lnTo>
                <a:lnTo>
                  <a:pt x="2716797" y="2611184"/>
                </a:lnTo>
                <a:lnTo>
                  <a:pt x="2716797" y="2642045"/>
                </a:lnTo>
                <a:lnTo>
                  <a:pt x="2748001" y="2642045"/>
                </a:lnTo>
                <a:lnTo>
                  <a:pt x="2748001" y="2673248"/>
                </a:lnTo>
                <a:lnTo>
                  <a:pt x="2778862" y="2673248"/>
                </a:lnTo>
                <a:close/>
                <a:moveTo>
                  <a:pt x="2298459" y="3083014"/>
                </a:moveTo>
                <a:lnTo>
                  <a:pt x="2298459" y="3053182"/>
                </a:lnTo>
                <a:lnTo>
                  <a:pt x="2328291" y="3053182"/>
                </a:lnTo>
                <a:lnTo>
                  <a:pt x="2328291" y="3023006"/>
                </a:lnTo>
                <a:lnTo>
                  <a:pt x="2298459" y="3023006"/>
                </a:lnTo>
                <a:lnTo>
                  <a:pt x="2298459" y="2993174"/>
                </a:lnTo>
                <a:lnTo>
                  <a:pt x="2268284" y="2993174"/>
                </a:lnTo>
                <a:lnTo>
                  <a:pt x="2268284" y="3023006"/>
                </a:lnTo>
                <a:lnTo>
                  <a:pt x="2238451" y="3023006"/>
                </a:lnTo>
                <a:lnTo>
                  <a:pt x="2238451" y="3053182"/>
                </a:lnTo>
                <a:lnTo>
                  <a:pt x="2268284" y="3053182"/>
                </a:lnTo>
                <a:lnTo>
                  <a:pt x="2268284" y="3083014"/>
                </a:lnTo>
                <a:lnTo>
                  <a:pt x="2298459" y="3083014"/>
                </a:lnTo>
                <a:close/>
                <a:moveTo>
                  <a:pt x="2641016" y="2945168"/>
                </a:moveTo>
                <a:lnTo>
                  <a:pt x="2641016" y="2915679"/>
                </a:lnTo>
                <a:lnTo>
                  <a:pt x="2670505" y="2915679"/>
                </a:lnTo>
                <a:lnTo>
                  <a:pt x="2670505" y="2886189"/>
                </a:lnTo>
                <a:lnTo>
                  <a:pt x="2641016" y="2886189"/>
                </a:lnTo>
                <a:lnTo>
                  <a:pt x="2641016" y="2856700"/>
                </a:lnTo>
                <a:lnTo>
                  <a:pt x="2611526" y="2856700"/>
                </a:lnTo>
                <a:lnTo>
                  <a:pt x="2611526" y="2886189"/>
                </a:lnTo>
                <a:lnTo>
                  <a:pt x="2582037" y="2886189"/>
                </a:lnTo>
                <a:lnTo>
                  <a:pt x="2582037" y="2915679"/>
                </a:lnTo>
                <a:lnTo>
                  <a:pt x="2611526" y="2915679"/>
                </a:lnTo>
                <a:lnTo>
                  <a:pt x="2611526" y="2945168"/>
                </a:lnTo>
                <a:lnTo>
                  <a:pt x="2641016" y="2945168"/>
                </a:lnTo>
                <a:close/>
                <a:moveTo>
                  <a:pt x="2709939" y="2809380"/>
                </a:moveTo>
                <a:lnTo>
                  <a:pt x="2709939" y="2778862"/>
                </a:lnTo>
                <a:lnTo>
                  <a:pt x="2740457" y="2778862"/>
                </a:lnTo>
                <a:lnTo>
                  <a:pt x="2740457" y="2748686"/>
                </a:lnTo>
                <a:lnTo>
                  <a:pt x="2709939" y="2748686"/>
                </a:lnTo>
                <a:lnTo>
                  <a:pt x="2709939" y="2718168"/>
                </a:lnTo>
                <a:lnTo>
                  <a:pt x="2679764" y="2718168"/>
                </a:lnTo>
                <a:lnTo>
                  <a:pt x="2679764" y="2748686"/>
                </a:lnTo>
                <a:lnTo>
                  <a:pt x="2649245" y="2748686"/>
                </a:lnTo>
                <a:lnTo>
                  <a:pt x="2649245" y="2778862"/>
                </a:lnTo>
                <a:lnTo>
                  <a:pt x="2679764" y="2778862"/>
                </a:lnTo>
                <a:lnTo>
                  <a:pt x="2679764" y="2809380"/>
                </a:lnTo>
                <a:lnTo>
                  <a:pt x="2709939" y="2809380"/>
                </a:lnTo>
                <a:close/>
                <a:moveTo>
                  <a:pt x="2846413" y="2807322"/>
                </a:moveTo>
                <a:lnTo>
                  <a:pt x="2846413" y="2778176"/>
                </a:lnTo>
                <a:lnTo>
                  <a:pt x="2875559" y="2778176"/>
                </a:lnTo>
                <a:lnTo>
                  <a:pt x="2875559" y="2749372"/>
                </a:lnTo>
                <a:lnTo>
                  <a:pt x="2846413" y="2749372"/>
                </a:lnTo>
                <a:lnTo>
                  <a:pt x="2846413" y="2720226"/>
                </a:lnTo>
                <a:lnTo>
                  <a:pt x="2817610" y="2720226"/>
                </a:lnTo>
                <a:lnTo>
                  <a:pt x="2817610" y="2749372"/>
                </a:lnTo>
                <a:lnTo>
                  <a:pt x="2788463" y="2749372"/>
                </a:lnTo>
                <a:lnTo>
                  <a:pt x="2788463" y="2778176"/>
                </a:lnTo>
                <a:lnTo>
                  <a:pt x="2817610" y="2778176"/>
                </a:lnTo>
                <a:lnTo>
                  <a:pt x="2817610" y="2807322"/>
                </a:lnTo>
                <a:lnTo>
                  <a:pt x="2846413" y="2807322"/>
                </a:lnTo>
                <a:close/>
                <a:moveTo>
                  <a:pt x="2573465" y="2811094"/>
                </a:moveTo>
                <a:lnTo>
                  <a:pt x="2573465" y="2779547"/>
                </a:lnTo>
                <a:lnTo>
                  <a:pt x="2605012" y="2779547"/>
                </a:lnTo>
                <a:lnTo>
                  <a:pt x="2605012" y="2748001"/>
                </a:lnTo>
                <a:lnTo>
                  <a:pt x="2573465" y="2748001"/>
                </a:lnTo>
                <a:lnTo>
                  <a:pt x="2573465" y="2716454"/>
                </a:lnTo>
                <a:lnTo>
                  <a:pt x="2541918" y="2716454"/>
                </a:lnTo>
                <a:lnTo>
                  <a:pt x="2541918" y="2748001"/>
                </a:lnTo>
                <a:lnTo>
                  <a:pt x="2510371" y="2748001"/>
                </a:lnTo>
                <a:lnTo>
                  <a:pt x="2510371" y="2779547"/>
                </a:lnTo>
                <a:lnTo>
                  <a:pt x="2541918" y="2779547"/>
                </a:lnTo>
                <a:lnTo>
                  <a:pt x="2541918" y="2811094"/>
                </a:lnTo>
                <a:lnTo>
                  <a:pt x="2573465" y="2811094"/>
                </a:lnTo>
                <a:close/>
                <a:moveTo>
                  <a:pt x="2435276" y="3081985"/>
                </a:moveTo>
                <a:lnTo>
                  <a:pt x="2435276" y="3052839"/>
                </a:lnTo>
                <a:lnTo>
                  <a:pt x="2464423" y="3052839"/>
                </a:lnTo>
                <a:lnTo>
                  <a:pt x="2464423" y="3023349"/>
                </a:lnTo>
                <a:lnTo>
                  <a:pt x="2435276" y="3023349"/>
                </a:lnTo>
                <a:lnTo>
                  <a:pt x="2435276" y="2994203"/>
                </a:lnTo>
                <a:lnTo>
                  <a:pt x="2405786" y="2994203"/>
                </a:lnTo>
                <a:lnTo>
                  <a:pt x="2405786" y="3023349"/>
                </a:lnTo>
                <a:lnTo>
                  <a:pt x="2376640" y="3023349"/>
                </a:lnTo>
                <a:lnTo>
                  <a:pt x="2376640" y="3052839"/>
                </a:lnTo>
                <a:lnTo>
                  <a:pt x="2405786" y="3052839"/>
                </a:lnTo>
                <a:lnTo>
                  <a:pt x="2405786" y="3081985"/>
                </a:lnTo>
                <a:lnTo>
                  <a:pt x="2435276" y="3081985"/>
                </a:lnTo>
                <a:close/>
                <a:moveTo>
                  <a:pt x="2915336" y="2670505"/>
                </a:moveTo>
                <a:lnTo>
                  <a:pt x="2915336" y="2641359"/>
                </a:lnTo>
                <a:lnTo>
                  <a:pt x="2944483" y="2641359"/>
                </a:lnTo>
                <a:lnTo>
                  <a:pt x="2944483" y="2611869"/>
                </a:lnTo>
                <a:lnTo>
                  <a:pt x="2915336" y="2611869"/>
                </a:lnTo>
                <a:lnTo>
                  <a:pt x="2915336" y="2582723"/>
                </a:lnTo>
                <a:lnTo>
                  <a:pt x="2885846" y="2582723"/>
                </a:lnTo>
                <a:lnTo>
                  <a:pt x="2885846" y="2611869"/>
                </a:lnTo>
                <a:lnTo>
                  <a:pt x="2856700" y="2611869"/>
                </a:lnTo>
                <a:lnTo>
                  <a:pt x="2856700" y="2641359"/>
                </a:lnTo>
                <a:lnTo>
                  <a:pt x="2885846" y="2641359"/>
                </a:lnTo>
                <a:lnTo>
                  <a:pt x="2885846" y="2670505"/>
                </a:lnTo>
                <a:lnTo>
                  <a:pt x="2915336" y="2670505"/>
                </a:lnTo>
                <a:close/>
                <a:moveTo>
                  <a:pt x="2367725" y="2947911"/>
                </a:moveTo>
                <a:lnTo>
                  <a:pt x="2367725" y="2916707"/>
                </a:lnTo>
                <a:lnTo>
                  <a:pt x="2398928" y="2916707"/>
                </a:lnTo>
                <a:lnTo>
                  <a:pt x="2398928" y="2885161"/>
                </a:lnTo>
                <a:lnTo>
                  <a:pt x="2367725" y="2885161"/>
                </a:lnTo>
                <a:lnTo>
                  <a:pt x="2367725" y="2853957"/>
                </a:lnTo>
                <a:lnTo>
                  <a:pt x="2336178" y="2853957"/>
                </a:lnTo>
                <a:lnTo>
                  <a:pt x="2336178" y="2885161"/>
                </a:lnTo>
                <a:lnTo>
                  <a:pt x="2304974" y="2885161"/>
                </a:lnTo>
                <a:lnTo>
                  <a:pt x="2304974" y="2916707"/>
                </a:lnTo>
                <a:lnTo>
                  <a:pt x="2336178" y="2916707"/>
                </a:lnTo>
                <a:lnTo>
                  <a:pt x="2336178" y="2947911"/>
                </a:lnTo>
                <a:lnTo>
                  <a:pt x="2367725" y="2947911"/>
                </a:lnTo>
                <a:close/>
                <a:moveTo>
                  <a:pt x="2504542" y="2946883"/>
                </a:moveTo>
                <a:lnTo>
                  <a:pt x="2504542" y="2916365"/>
                </a:lnTo>
                <a:lnTo>
                  <a:pt x="2535060" y="2916365"/>
                </a:lnTo>
                <a:lnTo>
                  <a:pt x="2535060" y="2885504"/>
                </a:lnTo>
                <a:lnTo>
                  <a:pt x="2504542" y="2885504"/>
                </a:lnTo>
                <a:lnTo>
                  <a:pt x="2504542" y="2854985"/>
                </a:lnTo>
                <a:lnTo>
                  <a:pt x="2473681" y="2854985"/>
                </a:lnTo>
                <a:lnTo>
                  <a:pt x="2473681" y="2885504"/>
                </a:lnTo>
                <a:lnTo>
                  <a:pt x="2443163" y="2885504"/>
                </a:lnTo>
                <a:lnTo>
                  <a:pt x="2443163" y="2916365"/>
                </a:lnTo>
                <a:lnTo>
                  <a:pt x="2473681" y="2916365"/>
                </a:lnTo>
                <a:lnTo>
                  <a:pt x="2473681" y="2946883"/>
                </a:lnTo>
                <a:lnTo>
                  <a:pt x="2504542" y="2946883"/>
                </a:lnTo>
                <a:close/>
                <a:moveTo>
                  <a:pt x="3299727" y="1491958"/>
                </a:moveTo>
                <a:lnTo>
                  <a:pt x="3299727" y="1516990"/>
                </a:lnTo>
                <a:lnTo>
                  <a:pt x="3274695" y="1516990"/>
                </a:lnTo>
                <a:lnTo>
                  <a:pt x="3274695" y="1541678"/>
                </a:lnTo>
                <a:lnTo>
                  <a:pt x="3299727" y="1541678"/>
                </a:lnTo>
                <a:lnTo>
                  <a:pt x="3299727" y="1566710"/>
                </a:lnTo>
                <a:lnTo>
                  <a:pt x="3324416" y="1566710"/>
                </a:lnTo>
                <a:lnTo>
                  <a:pt x="3324416" y="1541678"/>
                </a:lnTo>
                <a:lnTo>
                  <a:pt x="3349447" y="1541678"/>
                </a:lnTo>
                <a:lnTo>
                  <a:pt x="3349447" y="1516990"/>
                </a:lnTo>
                <a:lnTo>
                  <a:pt x="3324416" y="1516990"/>
                </a:lnTo>
                <a:lnTo>
                  <a:pt x="3324416" y="1491958"/>
                </a:lnTo>
                <a:lnTo>
                  <a:pt x="3299727" y="1491958"/>
                </a:lnTo>
                <a:close/>
                <a:moveTo>
                  <a:pt x="3299041" y="1764563"/>
                </a:moveTo>
                <a:lnTo>
                  <a:pt x="3299041" y="1790624"/>
                </a:lnTo>
                <a:lnTo>
                  <a:pt x="3272981" y="1790624"/>
                </a:lnTo>
                <a:lnTo>
                  <a:pt x="3272981" y="1816684"/>
                </a:lnTo>
                <a:lnTo>
                  <a:pt x="3299041" y="1816684"/>
                </a:lnTo>
                <a:lnTo>
                  <a:pt x="3299041" y="1842745"/>
                </a:lnTo>
                <a:lnTo>
                  <a:pt x="3325102" y="1842745"/>
                </a:lnTo>
                <a:lnTo>
                  <a:pt x="3325102" y="1816684"/>
                </a:lnTo>
                <a:lnTo>
                  <a:pt x="3351162" y="1816684"/>
                </a:lnTo>
                <a:lnTo>
                  <a:pt x="3351162" y="1790624"/>
                </a:lnTo>
                <a:lnTo>
                  <a:pt x="3325102" y="1790624"/>
                </a:lnTo>
                <a:lnTo>
                  <a:pt x="3325102" y="1764563"/>
                </a:lnTo>
                <a:lnTo>
                  <a:pt x="3299041" y="1764563"/>
                </a:lnTo>
                <a:close/>
                <a:moveTo>
                  <a:pt x="3162224" y="1216952"/>
                </a:moveTo>
                <a:lnTo>
                  <a:pt x="3162224" y="1242327"/>
                </a:lnTo>
                <a:lnTo>
                  <a:pt x="3136849" y="1242327"/>
                </a:lnTo>
                <a:lnTo>
                  <a:pt x="3136849" y="1267701"/>
                </a:lnTo>
                <a:lnTo>
                  <a:pt x="3162224" y="1267701"/>
                </a:lnTo>
                <a:lnTo>
                  <a:pt x="3162224" y="1293076"/>
                </a:lnTo>
                <a:lnTo>
                  <a:pt x="3187598" y="1293076"/>
                </a:lnTo>
                <a:lnTo>
                  <a:pt x="3187598" y="1267701"/>
                </a:lnTo>
                <a:lnTo>
                  <a:pt x="3212973" y="1267701"/>
                </a:lnTo>
                <a:lnTo>
                  <a:pt x="3212973" y="1242327"/>
                </a:lnTo>
                <a:lnTo>
                  <a:pt x="3187598" y="1242327"/>
                </a:lnTo>
                <a:lnTo>
                  <a:pt x="3187598" y="1216952"/>
                </a:lnTo>
                <a:lnTo>
                  <a:pt x="3162224" y="1216952"/>
                </a:lnTo>
                <a:close/>
                <a:moveTo>
                  <a:pt x="2983916" y="2533688"/>
                </a:moveTo>
                <a:lnTo>
                  <a:pt x="2983916" y="2504199"/>
                </a:lnTo>
                <a:lnTo>
                  <a:pt x="3013405" y="2504199"/>
                </a:lnTo>
                <a:lnTo>
                  <a:pt x="3013405" y="2474709"/>
                </a:lnTo>
                <a:lnTo>
                  <a:pt x="2983916" y="2474709"/>
                </a:lnTo>
                <a:lnTo>
                  <a:pt x="2983916" y="2445220"/>
                </a:lnTo>
                <a:lnTo>
                  <a:pt x="2954426" y="2445220"/>
                </a:lnTo>
                <a:lnTo>
                  <a:pt x="2954426" y="2474709"/>
                </a:lnTo>
                <a:lnTo>
                  <a:pt x="2924937" y="2474709"/>
                </a:lnTo>
                <a:lnTo>
                  <a:pt x="2924937" y="2504199"/>
                </a:lnTo>
                <a:lnTo>
                  <a:pt x="2954426" y="2504199"/>
                </a:lnTo>
                <a:lnTo>
                  <a:pt x="2954426" y="2533688"/>
                </a:lnTo>
                <a:lnTo>
                  <a:pt x="2983916" y="2533688"/>
                </a:lnTo>
                <a:close/>
                <a:moveTo>
                  <a:pt x="3325102" y="2117065"/>
                </a:moveTo>
                <a:lnTo>
                  <a:pt x="3325102" y="2091004"/>
                </a:lnTo>
                <a:lnTo>
                  <a:pt x="3351162" y="2091004"/>
                </a:lnTo>
                <a:lnTo>
                  <a:pt x="3351162" y="2064944"/>
                </a:lnTo>
                <a:lnTo>
                  <a:pt x="3325102" y="2064944"/>
                </a:lnTo>
                <a:lnTo>
                  <a:pt x="3325102" y="2038883"/>
                </a:lnTo>
                <a:lnTo>
                  <a:pt x="3299041" y="2038883"/>
                </a:lnTo>
                <a:lnTo>
                  <a:pt x="3299041" y="2064944"/>
                </a:lnTo>
                <a:lnTo>
                  <a:pt x="3272981" y="2064944"/>
                </a:lnTo>
                <a:lnTo>
                  <a:pt x="3272981" y="2091004"/>
                </a:lnTo>
                <a:lnTo>
                  <a:pt x="3299041" y="2091004"/>
                </a:lnTo>
                <a:lnTo>
                  <a:pt x="3299041" y="2117065"/>
                </a:lnTo>
                <a:lnTo>
                  <a:pt x="3325102" y="2117065"/>
                </a:lnTo>
                <a:close/>
                <a:moveTo>
                  <a:pt x="3230804" y="1354112"/>
                </a:moveTo>
                <a:lnTo>
                  <a:pt x="3230804" y="1379487"/>
                </a:lnTo>
                <a:lnTo>
                  <a:pt x="3205429" y="1379487"/>
                </a:lnTo>
                <a:lnTo>
                  <a:pt x="3205429" y="1404861"/>
                </a:lnTo>
                <a:lnTo>
                  <a:pt x="3230804" y="1404861"/>
                </a:lnTo>
                <a:lnTo>
                  <a:pt x="3230804" y="1430236"/>
                </a:lnTo>
                <a:lnTo>
                  <a:pt x="3256178" y="1430236"/>
                </a:lnTo>
                <a:lnTo>
                  <a:pt x="3256178" y="1404861"/>
                </a:lnTo>
                <a:lnTo>
                  <a:pt x="3281553" y="1404861"/>
                </a:lnTo>
                <a:lnTo>
                  <a:pt x="3281553" y="1379487"/>
                </a:lnTo>
                <a:lnTo>
                  <a:pt x="3256178" y="1379487"/>
                </a:lnTo>
                <a:lnTo>
                  <a:pt x="3256178" y="1354112"/>
                </a:lnTo>
                <a:lnTo>
                  <a:pt x="3230804" y="1354112"/>
                </a:lnTo>
                <a:close/>
                <a:moveTo>
                  <a:pt x="3051467" y="2668105"/>
                </a:moveTo>
                <a:lnTo>
                  <a:pt x="3051467" y="2640330"/>
                </a:lnTo>
                <a:lnTo>
                  <a:pt x="3079242" y="2640330"/>
                </a:lnTo>
                <a:lnTo>
                  <a:pt x="3079242" y="2612898"/>
                </a:lnTo>
                <a:lnTo>
                  <a:pt x="3051467" y="2612898"/>
                </a:lnTo>
                <a:lnTo>
                  <a:pt x="3051467" y="2585123"/>
                </a:lnTo>
                <a:lnTo>
                  <a:pt x="3024035" y="2585123"/>
                </a:lnTo>
                <a:lnTo>
                  <a:pt x="3024035" y="2612898"/>
                </a:lnTo>
                <a:lnTo>
                  <a:pt x="2996260" y="2612898"/>
                </a:lnTo>
                <a:lnTo>
                  <a:pt x="2996260" y="2640330"/>
                </a:lnTo>
                <a:lnTo>
                  <a:pt x="3024035" y="2640330"/>
                </a:lnTo>
                <a:lnTo>
                  <a:pt x="3024035" y="2668105"/>
                </a:lnTo>
                <a:lnTo>
                  <a:pt x="3051467" y="2668105"/>
                </a:lnTo>
                <a:close/>
                <a:moveTo>
                  <a:pt x="3256864" y="2255596"/>
                </a:moveTo>
                <a:lnTo>
                  <a:pt x="3256864" y="2228507"/>
                </a:lnTo>
                <a:lnTo>
                  <a:pt x="3283954" y="2228507"/>
                </a:lnTo>
                <a:lnTo>
                  <a:pt x="3283954" y="2201761"/>
                </a:lnTo>
                <a:lnTo>
                  <a:pt x="3256864" y="2201761"/>
                </a:lnTo>
                <a:lnTo>
                  <a:pt x="3256864" y="2174672"/>
                </a:lnTo>
                <a:lnTo>
                  <a:pt x="3230118" y="2174672"/>
                </a:lnTo>
                <a:lnTo>
                  <a:pt x="3230118" y="2201761"/>
                </a:lnTo>
                <a:lnTo>
                  <a:pt x="3203029" y="2201761"/>
                </a:lnTo>
                <a:lnTo>
                  <a:pt x="3203029" y="2228507"/>
                </a:lnTo>
                <a:lnTo>
                  <a:pt x="3230118" y="2228507"/>
                </a:lnTo>
                <a:lnTo>
                  <a:pt x="3230118" y="2255596"/>
                </a:lnTo>
                <a:lnTo>
                  <a:pt x="3256864" y="2255596"/>
                </a:lnTo>
                <a:close/>
                <a:moveTo>
                  <a:pt x="3120047" y="2530945"/>
                </a:moveTo>
                <a:lnTo>
                  <a:pt x="3120047" y="2503170"/>
                </a:lnTo>
                <a:lnTo>
                  <a:pt x="3147822" y="2503170"/>
                </a:lnTo>
                <a:lnTo>
                  <a:pt x="3147822" y="2475738"/>
                </a:lnTo>
                <a:lnTo>
                  <a:pt x="3120047" y="2475738"/>
                </a:lnTo>
                <a:lnTo>
                  <a:pt x="3120047" y="2447963"/>
                </a:lnTo>
                <a:lnTo>
                  <a:pt x="3092615" y="2447963"/>
                </a:lnTo>
                <a:lnTo>
                  <a:pt x="3092615" y="2475738"/>
                </a:lnTo>
                <a:lnTo>
                  <a:pt x="3064840" y="2475738"/>
                </a:lnTo>
                <a:lnTo>
                  <a:pt x="3064840" y="2503170"/>
                </a:lnTo>
                <a:lnTo>
                  <a:pt x="3092615" y="2503170"/>
                </a:lnTo>
                <a:lnTo>
                  <a:pt x="3092615" y="2530945"/>
                </a:lnTo>
                <a:lnTo>
                  <a:pt x="3120047" y="2530945"/>
                </a:lnTo>
                <a:close/>
                <a:moveTo>
                  <a:pt x="3188627" y="2393442"/>
                </a:moveTo>
                <a:lnTo>
                  <a:pt x="3188627" y="2366010"/>
                </a:lnTo>
                <a:lnTo>
                  <a:pt x="3216059" y="2366010"/>
                </a:lnTo>
                <a:lnTo>
                  <a:pt x="3216059" y="2338578"/>
                </a:lnTo>
                <a:lnTo>
                  <a:pt x="3188627" y="2338578"/>
                </a:lnTo>
                <a:lnTo>
                  <a:pt x="3188627" y="2311146"/>
                </a:lnTo>
                <a:lnTo>
                  <a:pt x="3161195" y="2311146"/>
                </a:lnTo>
                <a:lnTo>
                  <a:pt x="3161195" y="2338578"/>
                </a:lnTo>
                <a:lnTo>
                  <a:pt x="3133763" y="2338578"/>
                </a:lnTo>
                <a:lnTo>
                  <a:pt x="3133763" y="2366010"/>
                </a:lnTo>
                <a:lnTo>
                  <a:pt x="3161195" y="2366010"/>
                </a:lnTo>
                <a:lnTo>
                  <a:pt x="3161195" y="2393442"/>
                </a:lnTo>
                <a:lnTo>
                  <a:pt x="3188627" y="2393442"/>
                </a:lnTo>
                <a:close/>
                <a:moveTo>
                  <a:pt x="1581455" y="1069505"/>
                </a:moveTo>
                <a:lnTo>
                  <a:pt x="1581455" y="1101738"/>
                </a:lnTo>
                <a:lnTo>
                  <a:pt x="1549222" y="1101738"/>
                </a:lnTo>
                <a:lnTo>
                  <a:pt x="1549222" y="1133970"/>
                </a:lnTo>
                <a:lnTo>
                  <a:pt x="1581455" y="1133970"/>
                </a:lnTo>
                <a:lnTo>
                  <a:pt x="1581455" y="1166203"/>
                </a:lnTo>
                <a:lnTo>
                  <a:pt x="1613687" y="1166203"/>
                </a:lnTo>
                <a:lnTo>
                  <a:pt x="1613687" y="1133970"/>
                </a:lnTo>
                <a:lnTo>
                  <a:pt x="1645920" y="1133970"/>
                </a:lnTo>
                <a:lnTo>
                  <a:pt x="1645920" y="1101738"/>
                </a:lnTo>
                <a:lnTo>
                  <a:pt x="1613687" y="1101738"/>
                </a:lnTo>
                <a:lnTo>
                  <a:pt x="1613687" y="1069505"/>
                </a:lnTo>
                <a:lnTo>
                  <a:pt x="1581455" y="1069505"/>
                </a:lnTo>
                <a:close/>
                <a:moveTo>
                  <a:pt x="991324" y="3141993"/>
                </a:moveTo>
                <a:lnTo>
                  <a:pt x="969378" y="3141993"/>
                </a:lnTo>
                <a:lnTo>
                  <a:pt x="969378" y="3164281"/>
                </a:lnTo>
                <a:lnTo>
                  <a:pt x="947090" y="3164281"/>
                </a:lnTo>
                <a:lnTo>
                  <a:pt x="947090" y="3186227"/>
                </a:lnTo>
                <a:lnTo>
                  <a:pt x="969378" y="3186227"/>
                </a:lnTo>
                <a:lnTo>
                  <a:pt x="969378" y="3208515"/>
                </a:lnTo>
                <a:lnTo>
                  <a:pt x="991324" y="3208515"/>
                </a:lnTo>
                <a:lnTo>
                  <a:pt x="991324" y="3186227"/>
                </a:lnTo>
                <a:lnTo>
                  <a:pt x="1013612" y="3186227"/>
                </a:lnTo>
                <a:lnTo>
                  <a:pt x="1013612" y="3164281"/>
                </a:lnTo>
                <a:lnTo>
                  <a:pt x="991324" y="3164281"/>
                </a:lnTo>
                <a:lnTo>
                  <a:pt x="991324" y="3141993"/>
                </a:lnTo>
                <a:close/>
                <a:moveTo>
                  <a:pt x="1056475" y="3564446"/>
                </a:moveTo>
                <a:lnTo>
                  <a:pt x="1041387" y="3564446"/>
                </a:lnTo>
                <a:lnTo>
                  <a:pt x="1041387" y="3579190"/>
                </a:lnTo>
                <a:lnTo>
                  <a:pt x="1026643" y="3579190"/>
                </a:lnTo>
                <a:lnTo>
                  <a:pt x="1026643" y="3594278"/>
                </a:lnTo>
                <a:lnTo>
                  <a:pt x="1041387" y="3594278"/>
                </a:lnTo>
                <a:lnTo>
                  <a:pt x="1041387" y="3609023"/>
                </a:lnTo>
                <a:lnTo>
                  <a:pt x="1056475" y="3609023"/>
                </a:lnTo>
                <a:lnTo>
                  <a:pt x="1056475" y="3594278"/>
                </a:lnTo>
                <a:lnTo>
                  <a:pt x="1071220" y="3594278"/>
                </a:lnTo>
                <a:lnTo>
                  <a:pt x="1071220" y="3579190"/>
                </a:lnTo>
                <a:lnTo>
                  <a:pt x="1056475" y="3579190"/>
                </a:lnTo>
                <a:lnTo>
                  <a:pt x="1056475" y="3564446"/>
                </a:lnTo>
                <a:close/>
                <a:moveTo>
                  <a:pt x="1059218" y="3281553"/>
                </a:moveTo>
                <a:lnTo>
                  <a:pt x="1038644" y="3281553"/>
                </a:lnTo>
                <a:lnTo>
                  <a:pt x="1038644" y="3302127"/>
                </a:lnTo>
                <a:lnTo>
                  <a:pt x="1018070" y="3302127"/>
                </a:lnTo>
                <a:lnTo>
                  <a:pt x="1018070" y="3322701"/>
                </a:lnTo>
                <a:lnTo>
                  <a:pt x="1038644" y="3322701"/>
                </a:lnTo>
                <a:lnTo>
                  <a:pt x="1038644" y="3343275"/>
                </a:lnTo>
                <a:lnTo>
                  <a:pt x="1059218" y="3343275"/>
                </a:lnTo>
                <a:lnTo>
                  <a:pt x="1059218" y="3322701"/>
                </a:lnTo>
                <a:lnTo>
                  <a:pt x="1079792" y="3322701"/>
                </a:lnTo>
                <a:lnTo>
                  <a:pt x="1079792" y="3302127"/>
                </a:lnTo>
                <a:lnTo>
                  <a:pt x="1059218" y="3302127"/>
                </a:lnTo>
                <a:lnTo>
                  <a:pt x="1059218" y="3281553"/>
                </a:lnTo>
                <a:close/>
                <a:moveTo>
                  <a:pt x="988924" y="3424199"/>
                </a:moveTo>
                <a:lnTo>
                  <a:pt x="971779" y="3424199"/>
                </a:lnTo>
                <a:lnTo>
                  <a:pt x="971779" y="3441002"/>
                </a:lnTo>
                <a:lnTo>
                  <a:pt x="954976" y="3441002"/>
                </a:lnTo>
                <a:lnTo>
                  <a:pt x="954976" y="3458147"/>
                </a:lnTo>
                <a:lnTo>
                  <a:pt x="971779" y="3458147"/>
                </a:lnTo>
                <a:lnTo>
                  <a:pt x="971779" y="3474949"/>
                </a:lnTo>
                <a:lnTo>
                  <a:pt x="988924" y="3474949"/>
                </a:lnTo>
                <a:lnTo>
                  <a:pt x="988924" y="3458147"/>
                </a:lnTo>
                <a:lnTo>
                  <a:pt x="1005726" y="3458147"/>
                </a:lnTo>
                <a:lnTo>
                  <a:pt x="1005726" y="3441002"/>
                </a:lnTo>
                <a:lnTo>
                  <a:pt x="988924" y="3441002"/>
                </a:lnTo>
                <a:lnTo>
                  <a:pt x="988924" y="3424199"/>
                </a:lnTo>
                <a:close/>
                <a:moveTo>
                  <a:pt x="923430" y="3003118"/>
                </a:moveTo>
                <a:lnTo>
                  <a:pt x="900112" y="3003118"/>
                </a:lnTo>
                <a:lnTo>
                  <a:pt x="900112" y="3026435"/>
                </a:lnTo>
                <a:lnTo>
                  <a:pt x="876795" y="3026435"/>
                </a:lnTo>
                <a:lnTo>
                  <a:pt x="876795" y="3049753"/>
                </a:lnTo>
                <a:lnTo>
                  <a:pt x="900112" y="3049753"/>
                </a:lnTo>
                <a:lnTo>
                  <a:pt x="900112" y="3073070"/>
                </a:lnTo>
                <a:lnTo>
                  <a:pt x="923430" y="3073070"/>
                </a:lnTo>
                <a:lnTo>
                  <a:pt x="923430" y="3049753"/>
                </a:lnTo>
                <a:lnTo>
                  <a:pt x="946747" y="3049753"/>
                </a:lnTo>
                <a:lnTo>
                  <a:pt x="946747" y="3026435"/>
                </a:lnTo>
                <a:lnTo>
                  <a:pt x="923430" y="3026435"/>
                </a:lnTo>
                <a:lnTo>
                  <a:pt x="923430" y="3003118"/>
                </a:lnTo>
                <a:close/>
                <a:moveTo>
                  <a:pt x="1105510" y="3210916"/>
                </a:moveTo>
                <a:lnTo>
                  <a:pt x="1129513" y="3210916"/>
                </a:lnTo>
                <a:lnTo>
                  <a:pt x="1129513" y="3187256"/>
                </a:lnTo>
                <a:lnTo>
                  <a:pt x="1153173" y="3187256"/>
                </a:lnTo>
                <a:lnTo>
                  <a:pt x="1153173" y="3163253"/>
                </a:lnTo>
                <a:lnTo>
                  <a:pt x="1129513" y="3163253"/>
                </a:lnTo>
                <a:lnTo>
                  <a:pt x="1129513" y="3139592"/>
                </a:lnTo>
                <a:lnTo>
                  <a:pt x="1105510" y="3139592"/>
                </a:lnTo>
                <a:lnTo>
                  <a:pt x="1105510" y="3163253"/>
                </a:lnTo>
                <a:lnTo>
                  <a:pt x="1081849" y="3163253"/>
                </a:lnTo>
                <a:lnTo>
                  <a:pt x="1081849" y="3187256"/>
                </a:lnTo>
                <a:lnTo>
                  <a:pt x="1105510" y="3187256"/>
                </a:lnTo>
                <a:lnTo>
                  <a:pt x="1105510" y="3210916"/>
                </a:lnTo>
                <a:close/>
                <a:moveTo>
                  <a:pt x="1197064" y="3279153"/>
                </a:moveTo>
                <a:lnTo>
                  <a:pt x="1175118" y="3279153"/>
                </a:lnTo>
                <a:lnTo>
                  <a:pt x="1175118" y="3301441"/>
                </a:lnTo>
                <a:lnTo>
                  <a:pt x="1152830" y="3301441"/>
                </a:lnTo>
                <a:lnTo>
                  <a:pt x="1152830" y="3323387"/>
                </a:lnTo>
                <a:lnTo>
                  <a:pt x="1175118" y="3323387"/>
                </a:lnTo>
                <a:lnTo>
                  <a:pt x="1175118" y="3345675"/>
                </a:lnTo>
                <a:lnTo>
                  <a:pt x="1197064" y="3345675"/>
                </a:lnTo>
                <a:lnTo>
                  <a:pt x="1197064" y="3323387"/>
                </a:lnTo>
                <a:lnTo>
                  <a:pt x="1219352" y="3323387"/>
                </a:lnTo>
                <a:lnTo>
                  <a:pt x="1219352" y="3301441"/>
                </a:lnTo>
                <a:lnTo>
                  <a:pt x="1197064" y="3301441"/>
                </a:lnTo>
                <a:lnTo>
                  <a:pt x="1197064" y="3279153"/>
                </a:lnTo>
                <a:close/>
                <a:moveTo>
                  <a:pt x="1194321" y="3562045"/>
                </a:moveTo>
                <a:lnTo>
                  <a:pt x="1177861" y="3562045"/>
                </a:lnTo>
                <a:lnTo>
                  <a:pt x="1177861" y="3578504"/>
                </a:lnTo>
                <a:lnTo>
                  <a:pt x="1161402" y="3578504"/>
                </a:lnTo>
                <a:lnTo>
                  <a:pt x="1161402" y="3594964"/>
                </a:lnTo>
                <a:lnTo>
                  <a:pt x="1177861" y="3594964"/>
                </a:lnTo>
                <a:lnTo>
                  <a:pt x="1177861" y="3611423"/>
                </a:lnTo>
                <a:lnTo>
                  <a:pt x="1194321" y="3611423"/>
                </a:lnTo>
                <a:lnTo>
                  <a:pt x="1194321" y="3594964"/>
                </a:lnTo>
                <a:lnTo>
                  <a:pt x="1210780" y="3594964"/>
                </a:lnTo>
                <a:lnTo>
                  <a:pt x="1210780" y="3578504"/>
                </a:lnTo>
                <a:lnTo>
                  <a:pt x="1194321" y="3578504"/>
                </a:lnTo>
                <a:lnTo>
                  <a:pt x="1194321" y="3562045"/>
                </a:lnTo>
                <a:close/>
                <a:moveTo>
                  <a:pt x="921029" y="3284296"/>
                </a:moveTo>
                <a:lnTo>
                  <a:pt x="902513" y="3284296"/>
                </a:lnTo>
                <a:lnTo>
                  <a:pt x="902513" y="3303156"/>
                </a:lnTo>
                <a:lnTo>
                  <a:pt x="883653" y="3303156"/>
                </a:lnTo>
                <a:lnTo>
                  <a:pt x="883653" y="3321672"/>
                </a:lnTo>
                <a:lnTo>
                  <a:pt x="902513" y="3321672"/>
                </a:lnTo>
                <a:lnTo>
                  <a:pt x="902513" y="3340532"/>
                </a:lnTo>
                <a:lnTo>
                  <a:pt x="921029" y="3340532"/>
                </a:lnTo>
                <a:lnTo>
                  <a:pt x="921029" y="3321672"/>
                </a:lnTo>
                <a:lnTo>
                  <a:pt x="939889" y="3321672"/>
                </a:lnTo>
                <a:lnTo>
                  <a:pt x="939889" y="3303156"/>
                </a:lnTo>
                <a:lnTo>
                  <a:pt x="921029" y="3303156"/>
                </a:lnTo>
                <a:lnTo>
                  <a:pt x="921029" y="3284296"/>
                </a:lnTo>
                <a:close/>
                <a:moveTo>
                  <a:pt x="1123683" y="3705035"/>
                </a:moveTo>
                <a:lnTo>
                  <a:pt x="1111339" y="3705035"/>
                </a:lnTo>
                <a:lnTo>
                  <a:pt x="1111339" y="3717722"/>
                </a:lnTo>
                <a:lnTo>
                  <a:pt x="1098652" y="3717722"/>
                </a:lnTo>
                <a:lnTo>
                  <a:pt x="1098652" y="3730066"/>
                </a:lnTo>
                <a:lnTo>
                  <a:pt x="1111339" y="3730066"/>
                </a:lnTo>
                <a:lnTo>
                  <a:pt x="1111339" y="3742754"/>
                </a:lnTo>
                <a:lnTo>
                  <a:pt x="1123683" y="3742754"/>
                </a:lnTo>
                <a:lnTo>
                  <a:pt x="1123683" y="3730066"/>
                </a:lnTo>
                <a:lnTo>
                  <a:pt x="1136371" y="3730066"/>
                </a:lnTo>
                <a:lnTo>
                  <a:pt x="1136371" y="3717722"/>
                </a:lnTo>
                <a:lnTo>
                  <a:pt x="1123683" y="3717722"/>
                </a:lnTo>
                <a:lnTo>
                  <a:pt x="1123683" y="3705035"/>
                </a:lnTo>
                <a:close/>
                <a:moveTo>
                  <a:pt x="1126769" y="3421799"/>
                </a:moveTo>
                <a:lnTo>
                  <a:pt x="1108253" y="3421799"/>
                </a:lnTo>
                <a:lnTo>
                  <a:pt x="1108253" y="3440316"/>
                </a:lnTo>
                <a:lnTo>
                  <a:pt x="1089736" y="3440316"/>
                </a:lnTo>
                <a:lnTo>
                  <a:pt x="1089736" y="3458832"/>
                </a:lnTo>
                <a:lnTo>
                  <a:pt x="1108253" y="3458832"/>
                </a:lnTo>
                <a:lnTo>
                  <a:pt x="1108253" y="3477349"/>
                </a:lnTo>
                <a:lnTo>
                  <a:pt x="1126769" y="3477349"/>
                </a:lnTo>
                <a:lnTo>
                  <a:pt x="1126769" y="3458832"/>
                </a:lnTo>
                <a:lnTo>
                  <a:pt x="1145286" y="3458832"/>
                </a:lnTo>
                <a:lnTo>
                  <a:pt x="1145286" y="3440316"/>
                </a:lnTo>
                <a:lnTo>
                  <a:pt x="1126769" y="3440316"/>
                </a:lnTo>
                <a:lnTo>
                  <a:pt x="1126769" y="3421799"/>
                </a:lnTo>
                <a:close/>
                <a:moveTo>
                  <a:pt x="717004" y="2867673"/>
                </a:moveTo>
                <a:lnTo>
                  <a:pt x="695058" y="2867673"/>
                </a:lnTo>
                <a:lnTo>
                  <a:pt x="695058" y="2889961"/>
                </a:lnTo>
                <a:lnTo>
                  <a:pt x="672770" y="2889961"/>
                </a:lnTo>
                <a:lnTo>
                  <a:pt x="672770" y="2911907"/>
                </a:lnTo>
                <a:lnTo>
                  <a:pt x="695058" y="2911907"/>
                </a:lnTo>
                <a:lnTo>
                  <a:pt x="695058" y="2934195"/>
                </a:lnTo>
                <a:lnTo>
                  <a:pt x="717004" y="2934195"/>
                </a:lnTo>
                <a:lnTo>
                  <a:pt x="717004" y="2911907"/>
                </a:lnTo>
                <a:lnTo>
                  <a:pt x="739292" y="2911907"/>
                </a:lnTo>
                <a:lnTo>
                  <a:pt x="739292" y="2889961"/>
                </a:lnTo>
                <a:lnTo>
                  <a:pt x="717004" y="2889961"/>
                </a:lnTo>
                <a:lnTo>
                  <a:pt x="717004" y="2867673"/>
                </a:lnTo>
                <a:close/>
                <a:moveTo>
                  <a:pt x="714946" y="3148508"/>
                </a:moveTo>
                <a:lnTo>
                  <a:pt x="697116" y="3148508"/>
                </a:lnTo>
                <a:lnTo>
                  <a:pt x="697116" y="3166339"/>
                </a:lnTo>
                <a:lnTo>
                  <a:pt x="679285" y="3166339"/>
                </a:lnTo>
                <a:lnTo>
                  <a:pt x="679285" y="3184169"/>
                </a:lnTo>
                <a:lnTo>
                  <a:pt x="697116" y="3184169"/>
                </a:lnTo>
                <a:lnTo>
                  <a:pt x="697116" y="3202000"/>
                </a:lnTo>
                <a:lnTo>
                  <a:pt x="714946" y="3202000"/>
                </a:lnTo>
                <a:lnTo>
                  <a:pt x="714946" y="3184169"/>
                </a:lnTo>
                <a:lnTo>
                  <a:pt x="732777" y="3184169"/>
                </a:lnTo>
                <a:lnTo>
                  <a:pt x="732777" y="3166339"/>
                </a:lnTo>
                <a:lnTo>
                  <a:pt x="714946" y="3166339"/>
                </a:lnTo>
                <a:lnTo>
                  <a:pt x="714946" y="3148508"/>
                </a:lnTo>
                <a:close/>
                <a:moveTo>
                  <a:pt x="782841" y="3287382"/>
                </a:moveTo>
                <a:lnTo>
                  <a:pt x="766381" y="3287382"/>
                </a:lnTo>
                <a:lnTo>
                  <a:pt x="766381" y="3304184"/>
                </a:lnTo>
                <a:lnTo>
                  <a:pt x="749579" y="3304184"/>
                </a:lnTo>
                <a:lnTo>
                  <a:pt x="749579" y="3320644"/>
                </a:lnTo>
                <a:lnTo>
                  <a:pt x="766381" y="3320644"/>
                </a:lnTo>
                <a:lnTo>
                  <a:pt x="766381" y="3337446"/>
                </a:lnTo>
                <a:lnTo>
                  <a:pt x="782841" y="3337446"/>
                </a:lnTo>
                <a:lnTo>
                  <a:pt x="782841" y="3320644"/>
                </a:lnTo>
                <a:lnTo>
                  <a:pt x="799643" y="3320644"/>
                </a:lnTo>
                <a:lnTo>
                  <a:pt x="799643" y="3304184"/>
                </a:lnTo>
                <a:lnTo>
                  <a:pt x="782841" y="3304184"/>
                </a:lnTo>
                <a:lnTo>
                  <a:pt x="782841" y="3287382"/>
                </a:lnTo>
                <a:close/>
                <a:moveTo>
                  <a:pt x="648767" y="2729827"/>
                </a:moveTo>
                <a:lnTo>
                  <a:pt x="626135" y="2729827"/>
                </a:lnTo>
                <a:lnTo>
                  <a:pt x="626135" y="2752458"/>
                </a:lnTo>
                <a:lnTo>
                  <a:pt x="603504" y="2752458"/>
                </a:lnTo>
                <a:lnTo>
                  <a:pt x="603504" y="2775090"/>
                </a:lnTo>
                <a:lnTo>
                  <a:pt x="626135" y="2775090"/>
                </a:lnTo>
                <a:lnTo>
                  <a:pt x="626135" y="2797721"/>
                </a:lnTo>
                <a:lnTo>
                  <a:pt x="648767" y="2797721"/>
                </a:lnTo>
                <a:lnTo>
                  <a:pt x="648767" y="2775090"/>
                </a:lnTo>
                <a:lnTo>
                  <a:pt x="671398" y="2775090"/>
                </a:lnTo>
                <a:lnTo>
                  <a:pt x="671398" y="2752458"/>
                </a:lnTo>
                <a:lnTo>
                  <a:pt x="648767" y="2752458"/>
                </a:lnTo>
                <a:lnTo>
                  <a:pt x="648767" y="2729827"/>
                </a:lnTo>
                <a:close/>
                <a:moveTo>
                  <a:pt x="785241" y="3006204"/>
                </a:moveTo>
                <a:lnTo>
                  <a:pt x="763981" y="3006204"/>
                </a:lnTo>
                <a:lnTo>
                  <a:pt x="763981" y="3027464"/>
                </a:lnTo>
                <a:lnTo>
                  <a:pt x="742721" y="3027464"/>
                </a:lnTo>
                <a:lnTo>
                  <a:pt x="742721" y="3048724"/>
                </a:lnTo>
                <a:lnTo>
                  <a:pt x="763981" y="3048724"/>
                </a:lnTo>
                <a:lnTo>
                  <a:pt x="763981" y="3069984"/>
                </a:lnTo>
                <a:lnTo>
                  <a:pt x="785241" y="3069984"/>
                </a:lnTo>
                <a:lnTo>
                  <a:pt x="785241" y="3048724"/>
                </a:lnTo>
                <a:lnTo>
                  <a:pt x="806501" y="3048724"/>
                </a:lnTo>
                <a:lnTo>
                  <a:pt x="806501" y="3027464"/>
                </a:lnTo>
                <a:lnTo>
                  <a:pt x="785241" y="3027464"/>
                </a:lnTo>
                <a:lnTo>
                  <a:pt x="785241" y="3006204"/>
                </a:lnTo>
                <a:close/>
                <a:moveTo>
                  <a:pt x="850735" y="3427286"/>
                </a:moveTo>
                <a:lnTo>
                  <a:pt x="835647" y="3427286"/>
                </a:lnTo>
                <a:lnTo>
                  <a:pt x="835647" y="3442030"/>
                </a:lnTo>
                <a:lnTo>
                  <a:pt x="820903" y="3442030"/>
                </a:lnTo>
                <a:lnTo>
                  <a:pt x="820903" y="3457118"/>
                </a:lnTo>
                <a:lnTo>
                  <a:pt x="835647" y="3457118"/>
                </a:lnTo>
                <a:lnTo>
                  <a:pt x="835647" y="3471863"/>
                </a:lnTo>
                <a:lnTo>
                  <a:pt x="850735" y="3471863"/>
                </a:lnTo>
                <a:lnTo>
                  <a:pt x="850735" y="3457118"/>
                </a:lnTo>
                <a:lnTo>
                  <a:pt x="865480" y="3457118"/>
                </a:lnTo>
                <a:lnTo>
                  <a:pt x="865480" y="3442030"/>
                </a:lnTo>
                <a:lnTo>
                  <a:pt x="850735" y="3442030"/>
                </a:lnTo>
                <a:lnTo>
                  <a:pt x="850735" y="3427286"/>
                </a:lnTo>
                <a:close/>
                <a:moveTo>
                  <a:pt x="918286" y="3567189"/>
                </a:moveTo>
                <a:lnTo>
                  <a:pt x="905256" y="3567189"/>
                </a:lnTo>
                <a:lnTo>
                  <a:pt x="905256" y="3580219"/>
                </a:lnTo>
                <a:lnTo>
                  <a:pt x="892226" y="3580219"/>
                </a:lnTo>
                <a:lnTo>
                  <a:pt x="892226" y="3593249"/>
                </a:lnTo>
                <a:lnTo>
                  <a:pt x="905256" y="3593249"/>
                </a:lnTo>
                <a:lnTo>
                  <a:pt x="905256" y="3606279"/>
                </a:lnTo>
                <a:lnTo>
                  <a:pt x="918286" y="3606279"/>
                </a:lnTo>
                <a:lnTo>
                  <a:pt x="918286" y="3593249"/>
                </a:lnTo>
                <a:lnTo>
                  <a:pt x="931316" y="3593249"/>
                </a:lnTo>
                <a:lnTo>
                  <a:pt x="931316" y="3580219"/>
                </a:lnTo>
                <a:lnTo>
                  <a:pt x="918286" y="3580219"/>
                </a:lnTo>
                <a:lnTo>
                  <a:pt x="918286" y="3567189"/>
                </a:lnTo>
                <a:close/>
                <a:moveTo>
                  <a:pt x="1882178" y="3556216"/>
                </a:moveTo>
                <a:lnTo>
                  <a:pt x="1861604" y="3556216"/>
                </a:lnTo>
                <a:lnTo>
                  <a:pt x="1861604" y="3576447"/>
                </a:lnTo>
                <a:lnTo>
                  <a:pt x="1841373" y="3576447"/>
                </a:lnTo>
                <a:lnTo>
                  <a:pt x="1841373" y="3597021"/>
                </a:lnTo>
                <a:lnTo>
                  <a:pt x="1861604" y="3597021"/>
                </a:lnTo>
                <a:lnTo>
                  <a:pt x="1861604" y="3617252"/>
                </a:lnTo>
                <a:lnTo>
                  <a:pt x="1882178" y="3617252"/>
                </a:lnTo>
                <a:lnTo>
                  <a:pt x="1882178" y="3597021"/>
                </a:lnTo>
                <a:lnTo>
                  <a:pt x="1902409" y="3597021"/>
                </a:lnTo>
                <a:lnTo>
                  <a:pt x="1902409" y="3576447"/>
                </a:lnTo>
                <a:lnTo>
                  <a:pt x="1882178" y="3576447"/>
                </a:lnTo>
                <a:lnTo>
                  <a:pt x="1882178" y="3556216"/>
                </a:lnTo>
                <a:close/>
                <a:moveTo>
                  <a:pt x="830847" y="2937624"/>
                </a:moveTo>
                <a:lnTo>
                  <a:pt x="855535" y="2937624"/>
                </a:lnTo>
                <a:lnTo>
                  <a:pt x="855535" y="2913278"/>
                </a:lnTo>
                <a:lnTo>
                  <a:pt x="879881" y="2913278"/>
                </a:lnTo>
                <a:lnTo>
                  <a:pt x="879881" y="2888590"/>
                </a:lnTo>
                <a:lnTo>
                  <a:pt x="855535" y="2888590"/>
                </a:lnTo>
                <a:lnTo>
                  <a:pt x="855535" y="2864244"/>
                </a:lnTo>
                <a:lnTo>
                  <a:pt x="830847" y="2864244"/>
                </a:lnTo>
                <a:lnTo>
                  <a:pt x="830847" y="2888590"/>
                </a:lnTo>
                <a:lnTo>
                  <a:pt x="806501" y="2888590"/>
                </a:lnTo>
                <a:lnTo>
                  <a:pt x="806501" y="2913278"/>
                </a:lnTo>
                <a:lnTo>
                  <a:pt x="830847" y="2913278"/>
                </a:lnTo>
                <a:lnTo>
                  <a:pt x="830847" y="2937624"/>
                </a:lnTo>
                <a:close/>
                <a:moveTo>
                  <a:pt x="712546" y="3430029"/>
                </a:moveTo>
                <a:lnTo>
                  <a:pt x="699516" y="3430029"/>
                </a:lnTo>
                <a:lnTo>
                  <a:pt x="699516" y="3443059"/>
                </a:lnTo>
                <a:lnTo>
                  <a:pt x="686486" y="3443059"/>
                </a:lnTo>
                <a:lnTo>
                  <a:pt x="686486" y="3456089"/>
                </a:lnTo>
                <a:lnTo>
                  <a:pt x="699516" y="3456089"/>
                </a:lnTo>
                <a:lnTo>
                  <a:pt x="699516" y="3469119"/>
                </a:lnTo>
                <a:lnTo>
                  <a:pt x="712546" y="3469119"/>
                </a:lnTo>
                <a:lnTo>
                  <a:pt x="712546" y="3456089"/>
                </a:lnTo>
                <a:lnTo>
                  <a:pt x="725576" y="3456089"/>
                </a:lnTo>
                <a:lnTo>
                  <a:pt x="725576" y="3443059"/>
                </a:lnTo>
                <a:lnTo>
                  <a:pt x="712546" y="3443059"/>
                </a:lnTo>
                <a:lnTo>
                  <a:pt x="712546" y="3430029"/>
                </a:lnTo>
                <a:close/>
                <a:moveTo>
                  <a:pt x="1741246" y="3841166"/>
                </a:moveTo>
                <a:lnTo>
                  <a:pt x="1728216" y="3841166"/>
                </a:lnTo>
                <a:lnTo>
                  <a:pt x="1728216" y="3854539"/>
                </a:lnTo>
                <a:lnTo>
                  <a:pt x="1714843" y="3854539"/>
                </a:lnTo>
                <a:lnTo>
                  <a:pt x="1714843" y="3867569"/>
                </a:lnTo>
                <a:lnTo>
                  <a:pt x="1728216" y="3867569"/>
                </a:lnTo>
                <a:lnTo>
                  <a:pt x="1728216" y="3880942"/>
                </a:lnTo>
                <a:lnTo>
                  <a:pt x="1741246" y="3880942"/>
                </a:lnTo>
                <a:lnTo>
                  <a:pt x="1741246" y="3867569"/>
                </a:lnTo>
                <a:lnTo>
                  <a:pt x="1754619" y="3867569"/>
                </a:lnTo>
                <a:lnTo>
                  <a:pt x="1754619" y="3854539"/>
                </a:lnTo>
                <a:lnTo>
                  <a:pt x="1741246" y="3854539"/>
                </a:lnTo>
                <a:lnTo>
                  <a:pt x="1741246" y="3841166"/>
                </a:lnTo>
                <a:close/>
                <a:moveTo>
                  <a:pt x="1674381" y="3699205"/>
                </a:moveTo>
                <a:lnTo>
                  <a:pt x="1657921" y="3699205"/>
                </a:lnTo>
                <a:lnTo>
                  <a:pt x="1657921" y="3715664"/>
                </a:lnTo>
                <a:lnTo>
                  <a:pt x="1641462" y="3715664"/>
                </a:lnTo>
                <a:lnTo>
                  <a:pt x="1641462" y="3732124"/>
                </a:lnTo>
                <a:lnTo>
                  <a:pt x="1657921" y="3732124"/>
                </a:lnTo>
                <a:lnTo>
                  <a:pt x="1657921" y="3748583"/>
                </a:lnTo>
                <a:lnTo>
                  <a:pt x="1674381" y="3748583"/>
                </a:lnTo>
                <a:lnTo>
                  <a:pt x="1674381" y="3732124"/>
                </a:lnTo>
                <a:lnTo>
                  <a:pt x="1690840" y="3732124"/>
                </a:lnTo>
                <a:lnTo>
                  <a:pt x="1690840" y="3715664"/>
                </a:lnTo>
                <a:lnTo>
                  <a:pt x="1674381" y="3715664"/>
                </a:lnTo>
                <a:lnTo>
                  <a:pt x="1674381" y="3699205"/>
                </a:lnTo>
                <a:close/>
                <a:moveTo>
                  <a:pt x="1677467" y="3415627"/>
                </a:moveTo>
                <a:lnTo>
                  <a:pt x="1654835" y="3415627"/>
                </a:lnTo>
                <a:lnTo>
                  <a:pt x="1654835" y="3438258"/>
                </a:lnTo>
                <a:lnTo>
                  <a:pt x="1632204" y="3438258"/>
                </a:lnTo>
                <a:lnTo>
                  <a:pt x="1632204" y="3460890"/>
                </a:lnTo>
                <a:lnTo>
                  <a:pt x="1654835" y="3460890"/>
                </a:lnTo>
                <a:lnTo>
                  <a:pt x="1654835" y="3483521"/>
                </a:lnTo>
                <a:lnTo>
                  <a:pt x="1677467" y="3483521"/>
                </a:lnTo>
                <a:lnTo>
                  <a:pt x="1677467" y="3460890"/>
                </a:lnTo>
                <a:lnTo>
                  <a:pt x="1700098" y="3460890"/>
                </a:lnTo>
                <a:lnTo>
                  <a:pt x="1700098" y="3438258"/>
                </a:lnTo>
                <a:lnTo>
                  <a:pt x="1677467" y="3438258"/>
                </a:lnTo>
                <a:lnTo>
                  <a:pt x="1677467" y="3415627"/>
                </a:lnTo>
                <a:close/>
                <a:moveTo>
                  <a:pt x="1604086" y="3841852"/>
                </a:moveTo>
                <a:lnTo>
                  <a:pt x="1591056" y="3841852"/>
                </a:lnTo>
                <a:lnTo>
                  <a:pt x="1591056" y="3854539"/>
                </a:lnTo>
                <a:lnTo>
                  <a:pt x="1578369" y="3854539"/>
                </a:lnTo>
                <a:lnTo>
                  <a:pt x="1578369" y="3867569"/>
                </a:lnTo>
                <a:lnTo>
                  <a:pt x="1591056" y="3867569"/>
                </a:lnTo>
                <a:lnTo>
                  <a:pt x="1591056" y="3880256"/>
                </a:lnTo>
                <a:lnTo>
                  <a:pt x="1604086" y="3880256"/>
                </a:lnTo>
                <a:lnTo>
                  <a:pt x="1604086" y="3867569"/>
                </a:lnTo>
                <a:lnTo>
                  <a:pt x="1616773" y="3867569"/>
                </a:lnTo>
                <a:lnTo>
                  <a:pt x="1616773" y="3854539"/>
                </a:lnTo>
                <a:lnTo>
                  <a:pt x="1604086" y="3854539"/>
                </a:lnTo>
                <a:lnTo>
                  <a:pt x="1604086" y="3841852"/>
                </a:lnTo>
                <a:close/>
                <a:moveTo>
                  <a:pt x="1607172" y="3557588"/>
                </a:moveTo>
                <a:lnTo>
                  <a:pt x="1587970" y="3557588"/>
                </a:lnTo>
                <a:lnTo>
                  <a:pt x="1587970" y="3577133"/>
                </a:lnTo>
                <a:lnTo>
                  <a:pt x="1568425" y="3577133"/>
                </a:lnTo>
                <a:lnTo>
                  <a:pt x="1568425" y="3596335"/>
                </a:lnTo>
                <a:lnTo>
                  <a:pt x="1587970" y="3596335"/>
                </a:lnTo>
                <a:lnTo>
                  <a:pt x="1587970" y="3615881"/>
                </a:lnTo>
                <a:lnTo>
                  <a:pt x="1607172" y="3615881"/>
                </a:lnTo>
                <a:lnTo>
                  <a:pt x="1607172" y="3596335"/>
                </a:lnTo>
                <a:lnTo>
                  <a:pt x="1626718" y="3596335"/>
                </a:lnTo>
                <a:lnTo>
                  <a:pt x="1626718" y="3577133"/>
                </a:lnTo>
                <a:lnTo>
                  <a:pt x="1607172" y="3577133"/>
                </a:lnTo>
                <a:lnTo>
                  <a:pt x="1607172" y="3557588"/>
                </a:lnTo>
                <a:close/>
                <a:moveTo>
                  <a:pt x="1539964" y="3416313"/>
                </a:moveTo>
                <a:lnTo>
                  <a:pt x="1518018" y="3416313"/>
                </a:lnTo>
                <a:lnTo>
                  <a:pt x="1518018" y="3438601"/>
                </a:lnTo>
                <a:lnTo>
                  <a:pt x="1495730" y="3438601"/>
                </a:lnTo>
                <a:lnTo>
                  <a:pt x="1495730" y="3460547"/>
                </a:lnTo>
                <a:lnTo>
                  <a:pt x="1518018" y="3460547"/>
                </a:lnTo>
                <a:lnTo>
                  <a:pt x="1518018" y="3482835"/>
                </a:lnTo>
                <a:lnTo>
                  <a:pt x="1539964" y="3482835"/>
                </a:lnTo>
                <a:lnTo>
                  <a:pt x="1539964" y="3460547"/>
                </a:lnTo>
                <a:lnTo>
                  <a:pt x="1562252" y="3460547"/>
                </a:lnTo>
                <a:lnTo>
                  <a:pt x="1562252" y="3438601"/>
                </a:lnTo>
                <a:lnTo>
                  <a:pt x="1539964" y="3438601"/>
                </a:lnTo>
                <a:lnTo>
                  <a:pt x="1539964" y="3416313"/>
                </a:lnTo>
                <a:close/>
                <a:moveTo>
                  <a:pt x="1878749" y="3840480"/>
                </a:moveTo>
                <a:lnTo>
                  <a:pt x="1865033" y="3840480"/>
                </a:lnTo>
                <a:lnTo>
                  <a:pt x="1865033" y="3854196"/>
                </a:lnTo>
                <a:lnTo>
                  <a:pt x="1851317" y="3854196"/>
                </a:lnTo>
                <a:lnTo>
                  <a:pt x="1851317" y="3867912"/>
                </a:lnTo>
                <a:lnTo>
                  <a:pt x="1865033" y="3867912"/>
                </a:lnTo>
                <a:lnTo>
                  <a:pt x="1865033" y="3881628"/>
                </a:lnTo>
                <a:lnTo>
                  <a:pt x="1878749" y="3881628"/>
                </a:lnTo>
                <a:lnTo>
                  <a:pt x="1878749" y="3867912"/>
                </a:lnTo>
                <a:lnTo>
                  <a:pt x="1892465" y="3867912"/>
                </a:lnTo>
                <a:lnTo>
                  <a:pt x="1892465" y="3854196"/>
                </a:lnTo>
                <a:lnTo>
                  <a:pt x="1878749" y="3854196"/>
                </a:lnTo>
                <a:lnTo>
                  <a:pt x="1878749" y="3840480"/>
                </a:lnTo>
                <a:close/>
                <a:moveTo>
                  <a:pt x="1744675" y="3556902"/>
                </a:moveTo>
                <a:lnTo>
                  <a:pt x="1724787" y="3556902"/>
                </a:lnTo>
                <a:lnTo>
                  <a:pt x="1724787" y="3576790"/>
                </a:lnTo>
                <a:lnTo>
                  <a:pt x="1704899" y="3576790"/>
                </a:lnTo>
                <a:lnTo>
                  <a:pt x="1704899" y="3596678"/>
                </a:lnTo>
                <a:lnTo>
                  <a:pt x="1724787" y="3596678"/>
                </a:lnTo>
                <a:lnTo>
                  <a:pt x="1724787" y="3616566"/>
                </a:lnTo>
                <a:lnTo>
                  <a:pt x="1744675" y="3616566"/>
                </a:lnTo>
                <a:lnTo>
                  <a:pt x="1744675" y="3596678"/>
                </a:lnTo>
                <a:lnTo>
                  <a:pt x="1764563" y="3596678"/>
                </a:lnTo>
                <a:lnTo>
                  <a:pt x="1764563" y="3576790"/>
                </a:lnTo>
                <a:lnTo>
                  <a:pt x="1744675" y="3576790"/>
                </a:lnTo>
                <a:lnTo>
                  <a:pt x="1744675" y="3556902"/>
                </a:lnTo>
                <a:close/>
                <a:moveTo>
                  <a:pt x="1814970" y="3414598"/>
                </a:moveTo>
                <a:lnTo>
                  <a:pt x="1791652" y="3414598"/>
                </a:lnTo>
                <a:lnTo>
                  <a:pt x="1791652" y="3437915"/>
                </a:lnTo>
                <a:lnTo>
                  <a:pt x="1768335" y="3437915"/>
                </a:lnTo>
                <a:lnTo>
                  <a:pt x="1768335" y="3461233"/>
                </a:lnTo>
                <a:lnTo>
                  <a:pt x="1791652" y="3461233"/>
                </a:lnTo>
                <a:lnTo>
                  <a:pt x="1791652" y="3484550"/>
                </a:lnTo>
                <a:lnTo>
                  <a:pt x="1814970" y="3484550"/>
                </a:lnTo>
                <a:lnTo>
                  <a:pt x="1814970" y="3461233"/>
                </a:lnTo>
                <a:lnTo>
                  <a:pt x="1838287" y="3461233"/>
                </a:lnTo>
                <a:lnTo>
                  <a:pt x="1838287" y="3437915"/>
                </a:lnTo>
                <a:lnTo>
                  <a:pt x="1814970" y="3437915"/>
                </a:lnTo>
                <a:lnTo>
                  <a:pt x="1814970" y="3414598"/>
                </a:lnTo>
                <a:close/>
                <a:moveTo>
                  <a:pt x="1811884" y="3698519"/>
                </a:moveTo>
                <a:lnTo>
                  <a:pt x="1794739" y="3698519"/>
                </a:lnTo>
                <a:lnTo>
                  <a:pt x="1794739" y="3715322"/>
                </a:lnTo>
                <a:lnTo>
                  <a:pt x="1777936" y="3715322"/>
                </a:lnTo>
                <a:lnTo>
                  <a:pt x="1777936" y="3732467"/>
                </a:lnTo>
                <a:lnTo>
                  <a:pt x="1794739" y="3732467"/>
                </a:lnTo>
                <a:lnTo>
                  <a:pt x="1794739" y="3749269"/>
                </a:lnTo>
                <a:lnTo>
                  <a:pt x="1811884" y="3749269"/>
                </a:lnTo>
                <a:lnTo>
                  <a:pt x="1811884" y="3732467"/>
                </a:lnTo>
                <a:lnTo>
                  <a:pt x="1828686" y="3732467"/>
                </a:lnTo>
                <a:lnTo>
                  <a:pt x="1828686" y="3715322"/>
                </a:lnTo>
                <a:lnTo>
                  <a:pt x="1811884" y="3715322"/>
                </a:lnTo>
                <a:lnTo>
                  <a:pt x="1811884" y="3698519"/>
                </a:lnTo>
                <a:close/>
                <a:moveTo>
                  <a:pt x="1402461" y="3417684"/>
                </a:moveTo>
                <a:lnTo>
                  <a:pt x="1381201" y="3417684"/>
                </a:lnTo>
                <a:lnTo>
                  <a:pt x="1381201" y="3438944"/>
                </a:lnTo>
                <a:lnTo>
                  <a:pt x="1359941" y="3438944"/>
                </a:lnTo>
                <a:lnTo>
                  <a:pt x="1359941" y="3460204"/>
                </a:lnTo>
                <a:lnTo>
                  <a:pt x="1381201" y="3460204"/>
                </a:lnTo>
                <a:lnTo>
                  <a:pt x="1381201" y="3481464"/>
                </a:lnTo>
                <a:lnTo>
                  <a:pt x="1402461" y="3481464"/>
                </a:lnTo>
                <a:lnTo>
                  <a:pt x="1402461" y="3460204"/>
                </a:lnTo>
                <a:lnTo>
                  <a:pt x="1423721" y="3460204"/>
                </a:lnTo>
                <a:lnTo>
                  <a:pt x="1423721" y="3438944"/>
                </a:lnTo>
                <a:lnTo>
                  <a:pt x="1402461" y="3438944"/>
                </a:lnTo>
                <a:lnTo>
                  <a:pt x="1402461" y="3417684"/>
                </a:lnTo>
                <a:close/>
                <a:moveTo>
                  <a:pt x="1334910" y="3277438"/>
                </a:moveTo>
                <a:lnTo>
                  <a:pt x="1311592" y="3277438"/>
                </a:lnTo>
                <a:lnTo>
                  <a:pt x="1311592" y="3300755"/>
                </a:lnTo>
                <a:lnTo>
                  <a:pt x="1288275" y="3300755"/>
                </a:lnTo>
                <a:lnTo>
                  <a:pt x="1288275" y="3324073"/>
                </a:lnTo>
                <a:lnTo>
                  <a:pt x="1311592" y="3324073"/>
                </a:lnTo>
                <a:lnTo>
                  <a:pt x="1311592" y="3347390"/>
                </a:lnTo>
                <a:lnTo>
                  <a:pt x="1334910" y="3347390"/>
                </a:lnTo>
                <a:lnTo>
                  <a:pt x="1334910" y="3324073"/>
                </a:lnTo>
                <a:lnTo>
                  <a:pt x="1358227" y="3324073"/>
                </a:lnTo>
                <a:lnTo>
                  <a:pt x="1358227" y="3300755"/>
                </a:lnTo>
                <a:lnTo>
                  <a:pt x="1334910" y="3300755"/>
                </a:lnTo>
                <a:lnTo>
                  <a:pt x="1334910" y="3277438"/>
                </a:lnTo>
                <a:close/>
                <a:moveTo>
                  <a:pt x="1399375" y="3701263"/>
                </a:moveTo>
                <a:lnTo>
                  <a:pt x="1384287" y="3701263"/>
                </a:lnTo>
                <a:lnTo>
                  <a:pt x="1384287" y="3716350"/>
                </a:lnTo>
                <a:lnTo>
                  <a:pt x="1369200" y="3716350"/>
                </a:lnTo>
                <a:lnTo>
                  <a:pt x="1369200" y="3731438"/>
                </a:lnTo>
                <a:lnTo>
                  <a:pt x="1384287" y="3731438"/>
                </a:lnTo>
                <a:lnTo>
                  <a:pt x="1384287" y="3746525"/>
                </a:lnTo>
                <a:lnTo>
                  <a:pt x="1399375" y="3746525"/>
                </a:lnTo>
                <a:lnTo>
                  <a:pt x="1399375" y="3731438"/>
                </a:lnTo>
                <a:lnTo>
                  <a:pt x="1414462" y="3731438"/>
                </a:lnTo>
                <a:lnTo>
                  <a:pt x="1414462" y="3716350"/>
                </a:lnTo>
                <a:lnTo>
                  <a:pt x="1399375" y="3716350"/>
                </a:lnTo>
                <a:lnTo>
                  <a:pt x="1399375" y="3701263"/>
                </a:lnTo>
                <a:close/>
                <a:moveTo>
                  <a:pt x="1332166" y="3560331"/>
                </a:moveTo>
                <a:lnTo>
                  <a:pt x="1314336" y="3560331"/>
                </a:lnTo>
                <a:lnTo>
                  <a:pt x="1314336" y="3577819"/>
                </a:lnTo>
                <a:lnTo>
                  <a:pt x="1296848" y="3577819"/>
                </a:lnTo>
                <a:lnTo>
                  <a:pt x="1296848" y="3595649"/>
                </a:lnTo>
                <a:lnTo>
                  <a:pt x="1314336" y="3595649"/>
                </a:lnTo>
                <a:lnTo>
                  <a:pt x="1314336" y="3613137"/>
                </a:lnTo>
                <a:lnTo>
                  <a:pt x="1332166" y="3613137"/>
                </a:lnTo>
                <a:lnTo>
                  <a:pt x="1332166" y="3595649"/>
                </a:lnTo>
                <a:lnTo>
                  <a:pt x="1349654" y="3595649"/>
                </a:lnTo>
                <a:lnTo>
                  <a:pt x="1349654" y="3577819"/>
                </a:lnTo>
                <a:lnTo>
                  <a:pt x="1332166" y="3577819"/>
                </a:lnTo>
                <a:lnTo>
                  <a:pt x="1332166" y="3560331"/>
                </a:lnTo>
                <a:close/>
                <a:moveTo>
                  <a:pt x="1264615" y="3419399"/>
                </a:moveTo>
                <a:lnTo>
                  <a:pt x="1244727" y="3419399"/>
                </a:lnTo>
                <a:lnTo>
                  <a:pt x="1244727" y="3439630"/>
                </a:lnTo>
                <a:lnTo>
                  <a:pt x="1224496" y="3439630"/>
                </a:lnTo>
                <a:lnTo>
                  <a:pt x="1224496" y="3459518"/>
                </a:lnTo>
                <a:lnTo>
                  <a:pt x="1244727" y="3459518"/>
                </a:lnTo>
                <a:lnTo>
                  <a:pt x="1244727" y="3479749"/>
                </a:lnTo>
                <a:lnTo>
                  <a:pt x="1264615" y="3479749"/>
                </a:lnTo>
                <a:lnTo>
                  <a:pt x="1264615" y="3459518"/>
                </a:lnTo>
                <a:lnTo>
                  <a:pt x="1284846" y="3459518"/>
                </a:lnTo>
                <a:lnTo>
                  <a:pt x="1284846" y="3439630"/>
                </a:lnTo>
                <a:lnTo>
                  <a:pt x="1264615" y="3439630"/>
                </a:lnTo>
                <a:lnTo>
                  <a:pt x="1264615" y="3419399"/>
                </a:lnTo>
                <a:close/>
                <a:moveTo>
                  <a:pt x="1536878" y="3699891"/>
                </a:moveTo>
                <a:lnTo>
                  <a:pt x="1521104" y="3699891"/>
                </a:lnTo>
                <a:lnTo>
                  <a:pt x="1521104" y="3716007"/>
                </a:lnTo>
                <a:lnTo>
                  <a:pt x="1504988" y="3716007"/>
                </a:lnTo>
                <a:lnTo>
                  <a:pt x="1504988" y="3731781"/>
                </a:lnTo>
                <a:lnTo>
                  <a:pt x="1521104" y="3731781"/>
                </a:lnTo>
                <a:lnTo>
                  <a:pt x="1521104" y="3747897"/>
                </a:lnTo>
                <a:lnTo>
                  <a:pt x="1536878" y="3747897"/>
                </a:lnTo>
                <a:lnTo>
                  <a:pt x="1536878" y="3731781"/>
                </a:lnTo>
                <a:lnTo>
                  <a:pt x="1552994" y="3731781"/>
                </a:lnTo>
                <a:lnTo>
                  <a:pt x="1552994" y="3716007"/>
                </a:lnTo>
                <a:lnTo>
                  <a:pt x="1536878" y="3716007"/>
                </a:lnTo>
                <a:lnTo>
                  <a:pt x="1536878" y="3699891"/>
                </a:lnTo>
                <a:close/>
                <a:moveTo>
                  <a:pt x="1466583" y="3842880"/>
                </a:moveTo>
                <a:lnTo>
                  <a:pt x="1454239" y="3842880"/>
                </a:lnTo>
                <a:lnTo>
                  <a:pt x="1454239" y="3854882"/>
                </a:lnTo>
                <a:lnTo>
                  <a:pt x="1442237" y="3854882"/>
                </a:lnTo>
                <a:lnTo>
                  <a:pt x="1442237" y="3867226"/>
                </a:lnTo>
                <a:lnTo>
                  <a:pt x="1454239" y="3867226"/>
                </a:lnTo>
                <a:lnTo>
                  <a:pt x="1454239" y="3879228"/>
                </a:lnTo>
                <a:lnTo>
                  <a:pt x="1466583" y="3879228"/>
                </a:lnTo>
                <a:lnTo>
                  <a:pt x="1466583" y="3867226"/>
                </a:lnTo>
                <a:lnTo>
                  <a:pt x="1478585" y="3867226"/>
                </a:lnTo>
                <a:lnTo>
                  <a:pt x="1478585" y="3854882"/>
                </a:lnTo>
                <a:lnTo>
                  <a:pt x="1466583" y="3854882"/>
                </a:lnTo>
                <a:lnTo>
                  <a:pt x="1466583" y="3842880"/>
                </a:lnTo>
                <a:close/>
                <a:moveTo>
                  <a:pt x="1261529" y="3703320"/>
                </a:moveTo>
                <a:lnTo>
                  <a:pt x="1247813" y="3703320"/>
                </a:lnTo>
                <a:lnTo>
                  <a:pt x="1247813" y="3717036"/>
                </a:lnTo>
                <a:lnTo>
                  <a:pt x="1234097" y="3717036"/>
                </a:lnTo>
                <a:lnTo>
                  <a:pt x="1234097" y="3730752"/>
                </a:lnTo>
                <a:lnTo>
                  <a:pt x="1247813" y="3730752"/>
                </a:lnTo>
                <a:lnTo>
                  <a:pt x="1247813" y="3744468"/>
                </a:lnTo>
                <a:lnTo>
                  <a:pt x="1261529" y="3744468"/>
                </a:lnTo>
                <a:lnTo>
                  <a:pt x="1261529" y="3730752"/>
                </a:lnTo>
                <a:lnTo>
                  <a:pt x="1275245" y="3730752"/>
                </a:lnTo>
                <a:lnTo>
                  <a:pt x="1275245" y="3717036"/>
                </a:lnTo>
                <a:lnTo>
                  <a:pt x="1261529" y="3717036"/>
                </a:lnTo>
                <a:lnTo>
                  <a:pt x="1261529" y="3703320"/>
                </a:lnTo>
                <a:close/>
                <a:moveTo>
                  <a:pt x="1469669" y="3558616"/>
                </a:moveTo>
                <a:lnTo>
                  <a:pt x="1451153" y="3558616"/>
                </a:lnTo>
                <a:lnTo>
                  <a:pt x="1451153" y="3577476"/>
                </a:lnTo>
                <a:lnTo>
                  <a:pt x="1432293" y="3577476"/>
                </a:lnTo>
                <a:lnTo>
                  <a:pt x="1432293" y="3595992"/>
                </a:lnTo>
                <a:lnTo>
                  <a:pt x="1451153" y="3595992"/>
                </a:lnTo>
                <a:lnTo>
                  <a:pt x="1451153" y="3614852"/>
                </a:lnTo>
                <a:lnTo>
                  <a:pt x="1469669" y="3614852"/>
                </a:lnTo>
                <a:lnTo>
                  <a:pt x="1469669" y="3595992"/>
                </a:lnTo>
                <a:lnTo>
                  <a:pt x="1488529" y="3595992"/>
                </a:lnTo>
                <a:lnTo>
                  <a:pt x="1488529" y="3577476"/>
                </a:lnTo>
                <a:lnTo>
                  <a:pt x="1469669" y="3577476"/>
                </a:lnTo>
                <a:lnTo>
                  <a:pt x="1469669" y="3558616"/>
                </a:lnTo>
                <a:close/>
                <a:moveTo>
                  <a:pt x="1448067" y="3349104"/>
                </a:moveTo>
                <a:lnTo>
                  <a:pt x="1472755" y="3349104"/>
                </a:lnTo>
                <a:lnTo>
                  <a:pt x="1472755" y="3324758"/>
                </a:lnTo>
                <a:lnTo>
                  <a:pt x="1497101" y="3324758"/>
                </a:lnTo>
                <a:lnTo>
                  <a:pt x="1497101" y="3300070"/>
                </a:lnTo>
                <a:lnTo>
                  <a:pt x="1472755" y="3300070"/>
                </a:lnTo>
                <a:lnTo>
                  <a:pt x="1472755" y="3275724"/>
                </a:lnTo>
                <a:lnTo>
                  <a:pt x="1448067" y="3275724"/>
                </a:lnTo>
                <a:lnTo>
                  <a:pt x="1448067" y="3300070"/>
                </a:lnTo>
                <a:lnTo>
                  <a:pt x="1423721" y="3300070"/>
                </a:lnTo>
                <a:lnTo>
                  <a:pt x="1423721" y="3324758"/>
                </a:lnTo>
                <a:lnTo>
                  <a:pt x="1448067" y="3324758"/>
                </a:lnTo>
                <a:lnTo>
                  <a:pt x="1448067" y="3349104"/>
                </a:lnTo>
                <a:close/>
                <a:moveTo>
                  <a:pt x="853135" y="3145079"/>
                </a:moveTo>
                <a:lnTo>
                  <a:pt x="833247" y="3145079"/>
                </a:lnTo>
                <a:lnTo>
                  <a:pt x="833247" y="3165310"/>
                </a:lnTo>
                <a:lnTo>
                  <a:pt x="813016" y="3165310"/>
                </a:lnTo>
                <a:lnTo>
                  <a:pt x="813016" y="3185198"/>
                </a:lnTo>
                <a:lnTo>
                  <a:pt x="833247" y="3185198"/>
                </a:lnTo>
                <a:lnTo>
                  <a:pt x="833247" y="3205429"/>
                </a:lnTo>
                <a:lnTo>
                  <a:pt x="853135" y="3205429"/>
                </a:lnTo>
                <a:lnTo>
                  <a:pt x="853135" y="3185198"/>
                </a:lnTo>
                <a:lnTo>
                  <a:pt x="873366" y="3185198"/>
                </a:lnTo>
                <a:lnTo>
                  <a:pt x="873366" y="3165310"/>
                </a:lnTo>
                <a:lnTo>
                  <a:pt x="853135" y="3165310"/>
                </a:lnTo>
                <a:lnTo>
                  <a:pt x="853135" y="3145079"/>
                </a:lnTo>
                <a:close/>
                <a:moveTo>
                  <a:pt x="233172" y="2742514"/>
                </a:moveTo>
                <a:lnTo>
                  <a:pt x="218770" y="2742514"/>
                </a:lnTo>
                <a:lnTo>
                  <a:pt x="218770" y="2756573"/>
                </a:lnTo>
                <a:lnTo>
                  <a:pt x="204711" y="2756573"/>
                </a:lnTo>
                <a:lnTo>
                  <a:pt x="204711" y="2770975"/>
                </a:lnTo>
                <a:lnTo>
                  <a:pt x="218770" y="2770975"/>
                </a:lnTo>
                <a:lnTo>
                  <a:pt x="218770" y="2785034"/>
                </a:lnTo>
                <a:lnTo>
                  <a:pt x="233172" y="2785034"/>
                </a:lnTo>
                <a:lnTo>
                  <a:pt x="233172" y="2770975"/>
                </a:lnTo>
                <a:lnTo>
                  <a:pt x="247231" y="2770975"/>
                </a:lnTo>
                <a:lnTo>
                  <a:pt x="247231" y="2756573"/>
                </a:lnTo>
                <a:lnTo>
                  <a:pt x="233172" y="2756573"/>
                </a:lnTo>
                <a:lnTo>
                  <a:pt x="233172" y="2742514"/>
                </a:lnTo>
                <a:close/>
                <a:moveTo>
                  <a:pt x="234201" y="2464422"/>
                </a:moveTo>
                <a:lnTo>
                  <a:pt x="217742" y="2464422"/>
                </a:lnTo>
                <a:lnTo>
                  <a:pt x="217742" y="2481224"/>
                </a:lnTo>
                <a:lnTo>
                  <a:pt x="200939" y="2481224"/>
                </a:lnTo>
                <a:lnTo>
                  <a:pt x="200939" y="2497684"/>
                </a:lnTo>
                <a:lnTo>
                  <a:pt x="217742" y="2497684"/>
                </a:lnTo>
                <a:lnTo>
                  <a:pt x="217742" y="2514486"/>
                </a:lnTo>
                <a:lnTo>
                  <a:pt x="234201" y="2514486"/>
                </a:lnTo>
                <a:lnTo>
                  <a:pt x="234201" y="2497684"/>
                </a:lnTo>
                <a:lnTo>
                  <a:pt x="251003" y="2497684"/>
                </a:lnTo>
                <a:lnTo>
                  <a:pt x="251003" y="2481224"/>
                </a:lnTo>
                <a:lnTo>
                  <a:pt x="234201" y="2481224"/>
                </a:lnTo>
                <a:lnTo>
                  <a:pt x="234201" y="2464422"/>
                </a:lnTo>
                <a:close/>
                <a:moveTo>
                  <a:pt x="165278" y="2328634"/>
                </a:moveTo>
                <a:lnTo>
                  <a:pt x="149504" y="2328634"/>
                </a:lnTo>
                <a:lnTo>
                  <a:pt x="149504" y="2344407"/>
                </a:lnTo>
                <a:lnTo>
                  <a:pt x="133731" y="2344407"/>
                </a:lnTo>
                <a:lnTo>
                  <a:pt x="133731" y="2360181"/>
                </a:lnTo>
                <a:lnTo>
                  <a:pt x="149504" y="2360181"/>
                </a:lnTo>
                <a:lnTo>
                  <a:pt x="149504" y="2375954"/>
                </a:lnTo>
                <a:lnTo>
                  <a:pt x="165278" y="2375954"/>
                </a:lnTo>
                <a:lnTo>
                  <a:pt x="165278" y="2360181"/>
                </a:lnTo>
                <a:lnTo>
                  <a:pt x="181051" y="2360181"/>
                </a:lnTo>
                <a:lnTo>
                  <a:pt x="181051" y="2344407"/>
                </a:lnTo>
                <a:lnTo>
                  <a:pt x="165278" y="2344407"/>
                </a:lnTo>
                <a:lnTo>
                  <a:pt x="165278" y="2328634"/>
                </a:lnTo>
                <a:close/>
                <a:moveTo>
                  <a:pt x="165964" y="2052599"/>
                </a:moveTo>
                <a:lnTo>
                  <a:pt x="148819" y="2052599"/>
                </a:lnTo>
                <a:lnTo>
                  <a:pt x="148819" y="2069402"/>
                </a:lnTo>
                <a:lnTo>
                  <a:pt x="132017" y="2069402"/>
                </a:lnTo>
                <a:lnTo>
                  <a:pt x="132017" y="2086547"/>
                </a:lnTo>
                <a:lnTo>
                  <a:pt x="148819" y="2086547"/>
                </a:lnTo>
                <a:lnTo>
                  <a:pt x="148819" y="2103349"/>
                </a:lnTo>
                <a:lnTo>
                  <a:pt x="165964" y="2103349"/>
                </a:lnTo>
                <a:lnTo>
                  <a:pt x="165964" y="2086547"/>
                </a:lnTo>
                <a:lnTo>
                  <a:pt x="182766" y="2086547"/>
                </a:lnTo>
                <a:lnTo>
                  <a:pt x="182766" y="2069402"/>
                </a:lnTo>
                <a:lnTo>
                  <a:pt x="165964" y="2069402"/>
                </a:lnTo>
                <a:lnTo>
                  <a:pt x="165964" y="2052599"/>
                </a:lnTo>
                <a:close/>
                <a:moveTo>
                  <a:pt x="165964" y="1778279"/>
                </a:moveTo>
                <a:lnTo>
                  <a:pt x="148819" y="1778279"/>
                </a:lnTo>
                <a:lnTo>
                  <a:pt x="148819" y="1795082"/>
                </a:lnTo>
                <a:lnTo>
                  <a:pt x="132017" y="1795082"/>
                </a:lnTo>
                <a:lnTo>
                  <a:pt x="132017" y="1812227"/>
                </a:lnTo>
                <a:lnTo>
                  <a:pt x="148819" y="1812227"/>
                </a:lnTo>
                <a:lnTo>
                  <a:pt x="148819" y="1829029"/>
                </a:lnTo>
                <a:lnTo>
                  <a:pt x="165964" y="1829029"/>
                </a:lnTo>
                <a:lnTo>
                  <a:pt x="165964" y="1812227"/>
                </a:lnTo>
                <a:lnTo>
                  <a:pt x="182766" y="1812227"/>
                </a:lnTo>
                <a:lnTo>
                  <a:pt x="182766" y="1795082"/>
                </a:lnTo>
                <a:lnTo>
                  <a:pt x="165964" y="1795082"/>
                </a:lnTo>
                <a:lnTo>
                  <a:pt x="165964" y="1778279"/>
                </a:lnTo>
                <a:close/>
                <a:moveTo>
                  <a:pt x="304495" y="2047799"/>
                </a:moveTo>
                <a:lnTo>
                  <a:pt x="284607" y="2047799"/>
                </a:lnTo>
                <a:lnTo>
                  <a:pt x="284607" y="2068030"/>
                </a:lnTo>
                <a:lnTo>
                  <a:pt x="264376" y="2068030"/>
                </a:lnTo>
                <a:lnTo>
                  <a:pt x="264376" y="2087918"/>
                </a:lnTo>
                <a:lnTo>
                  <a:pt x="284607" y="2087918"/>
                </a:lnTo>
                <a:lnTo>
                  <a:pt x="284607" y="2108149"/>
                </a:lnTo>
                <a:lnTo>
                  <a:pt x="304495" y="2108149"/>
                </a:lnTo>
                <a:lnTo>
                  <a:pt x="304495" y="2087918"/>
                </a:lnTo>
                <a:lnTo>
                  <a:pt x="324726" y="2087918"/>
                </a:lnTo>
                <a:lnTo>
                  <a:pt x="324726" y="2068030"/>
                </a:lnTo>
                <a:lnTo>
                  <a:pt x="304495" y="2068030"/>
                </a:lnTo>
                <a:lnTo>
                  <a:pt x="304495" y="2047799"/>
                </a:lnTo>
                <a:close/>
                <a:moveTo>
                  <a:pt x="304152" y="2323833"/>
                </a:moveTo>
                <a:lnTo>
                  <a:pt x="284950" y="2323833"/>
                </a:lnTo>
                <a:lnTo>
                  <a:pt x="284950" y="2342693"/>
                </a:lnTo>
                <a:lnTo>
                  <a:pt x="266090" y="2342693"/>
                </a:lnTo>
                <a:lnTo>
                  <a:pt x="266090" y="2361895"/>
                </a:lnTo>
                <a:lnTo>
                  <a:pt x="284950" y="2361895"/>
                </a:lnTo>
                <a:lnTo>
                  <a:pt x="284950" y="2380755"/>
                </a:lnTo>
                <a:lnTo>
                  <a:pt x="304152" y="2380755"/>
                </a:lnTo>
                <a:lnTo>
                  <a:pt x="304152" y="2361895"/>
                </a:lnTo>
                <a:lnTo>
                  <a:pt x="323012" y="2361895"/>
                </a:lnTo>
                <a:lnTo>
                  <a:pt x="323012" y="2342693"/>
                </a:lnTo>
                <a:lnTo>
                  <a:pt x="304152" y="2342693"/>
                </a:lnTo>
                <a:lnTo>
                  <a:pt x="304152" y="2323833"/>
                </a:lnTo>
                <a:close/>
                <a:moveTo>
                  <a:pt x="303124" y="2600897"/>
                </a:moveTo>
                <a:lnTo>
                  <a:pt x="285979" y="2600897"/>
                </a:lnTo>
                <a:lnTo>
                  <a:pt x="285979" y="2618042"/>
                </a:lnTo>
                <a:lnTo>
                  <a:pt x="268834" y="2618042"/>
                </a:lnTo>
                <a:lnTo>
                  <a:pt x="268834" y="2635187"/>
                </a:lnTo>
                <a:lnTo>
                  <a:pt x="285979" y="2635187"/>
                </a:lnTo>
                <a:lnTo>
                  <a:pt x="285979" y="2652332"/>
                </a:lnTo>
                <a:lnTo>
                  <a:pt x="303124" y="2652332"/>
                </a:lnTo>
                <a:lnTo>
                  <a:pt x="303124" y="2635187"/>
                </a:lnTo>
                <a:lnTo>
                  <a:pt x="320269" y="2635187"/>
                </a:lnTo>
                <a:lnTo>
                  <a:pt x="320269" y="2618042"/>
                </a:lnTo>
                <a:lnTo>
                  <a:pt x="303124" y="2618042"/>
                </a:lnTo>
                <a:lnTo>
                  <a:pt x="303124" y="2600897"/>
                </a:lnTo>
                <a:close/>
                <a:moveTo>
                  <a:pt x="235229" y="1912696"/>
                </a:moveTo>
                <a:lnTo>
                  <a:pt x="216713" y="1912696"/>
                </a:lnTo>
                <a:lnTo>
                  <a:pt x="216713" y="1931556"/>
                </a:lnTo>
                <a:lnTo>
                  <a:pt x="197853" y="1931556"/>
                </a:lnTo>
                <a:lnTo>
                  <a:pt x="197853" y="1950072"/>
                </a:lnTo>
                <a:lnTo>
                  <a:pt x="216713" y="1950072"/>
                </a:lnTo>
                <a:lnTo>
                  <a:pt x="216713" y="1968932"/>
                </a:lnTo>
                <a:lnTo>
                  <a:pt x="235229" y="1968932"/>
                </a:lnTo>
                <a:lnTo>
                  <a:pt x="235229" y="1950072"/>
                </a:lnTo>
                <a:lnTo>
                  <a:pt x="254089" y="1950072"/>
                </a:lnTo>
                <a:lnTo>
                  <a:pt x="254089" y="1931556"/>
                </a:lnTo>
                <a:lnTo>
                  <a:pt x="235229" y="1931556"/>
                </a:lnTo>
                <a:lnTo>
                  <a:pt x="235229" y="1912696"/>
                </a:lnTo>
                <a:close/>
                <a:moveTo>
                  <a:pt x="301409" y="2880017"/>
                </a:moveTo>
                <a:lnTo>
                  <a:pt x="287693" y="2880017"/>
                </a:lnTo>
                <a:lnTo>
                  <a:pt x="287693" y="2894076"/>
                </a:lnTo>
                <a:lnTo>
                  <a:pt x="273634" y="2894076"/>
                </a:lnTo>
                <a:lnTo>
                  <a:pt x="273634" y="2907792"/>
                </a:lnTo>
                <a:lnTo>
                  <a:pt x="287693" y="2907792"/>
                </a:lnTo>
                <a:lnTo>
                  <a:pt x="287693" y="2921851"/>
                </a:lnTo>
                <a:lnTo>
                  <a:pt x="301409" y="2921851"/>
                </a:lnTo>
                <a:lnTo>
                  <a:pt x="301409" y="2907792"/>
                </a:lnTo>
                <a:lnTo>
                  <a:pt x="315468" y="2907792"/>
                </a:lnTo>
                <a:lnTo>
                  <a:pt x="315468" y="2894076"/>
                </a:lnTo>
                <a:lnTo>
                  <a:pt x="301409" y="2894076"/>
                </a:lnTo>
                <a:lnTo>
                  <a:pt x="301409" y="2880017"/>
                </a:lnTo>
                <a:close/>
                <a:moveTo>
                  <a:pt x="235229" y="2187702"/>
                </a:moveTo>
                <a:lnTo>
                  <a:pt x="216713" y="2187702"/>
                </a:lnTo>
                <a:lnTo>
                  <a:pt x="216713" y="2205876"/>
                </a:lnTo>
                <a:lnTo>
                  <a:pt x="198539" y="2205876"/>
                </a:lnTo>
                <a:lnTo>
                  <a:pt x="198539" y="2224392"/>
                </a:lnTo>
                <a:lnTo>
                  <a:pt x="216713" y="2224392"/>
                </a:lnTo>
                <a:lnTo>
                  <a:pt x="216713" y="2242566"/>
                </a:lnTo>
                <a:lnTo>
                  <a:pt x="235229" y="2242566"/>
                </a:lnTo>
                <a:lnTo>
                  <a:pt x="235229" y="2224392"/>
                </a:lnTo>
                <a:lnTo>
                  <a:pt x="253403" y="2224392"/>
                </a:lnTo>
                <a:lnTo>
                  <a:pt x="253403" y="2205876"/>
                </a:lnTo>
                <a:lnTo>
                  <a:pt x="235229" y="2205876"/>
                </a:lnTo>
                <a:lnTo>
                  <a:pt x="235229" y="2187702"/>
                </a:lnTo>
                <a:close/>
                <a:moveTo>
                  <a:pt x="27089" y="2057743"/>
                </a:moveTo>
                <a:lnTo>
                  <a:pt x="13373" y="2057743"/>
                </a:lnTo>
                <a:lnTo>
                  <a:pt x="13373" y="2071116"/>
                </a:lnTo>
                <a:lnTo>
                  <a:pt x="0" y="2071116"/>
                </a:lnTo>
                <a:lnTo>
                  <a:pt x="0" y="2084832"/>
                </a:lnTo>
                <a:lnTo>
                  <a:pt x="13373" y="2084832"/>
                </a:lnTo>
                <a:lnTo>
                  <a:pt x="13373" y="2098205"/>
                </a:lnTo>
                <a:lnTo>
                  <a:pt x="27089" y="2098205"/>
                </a:lnTo>
                <a:lnTo>
                  <a:pt x="27089" y="2084832"/>
                </a:lnTo>
                <a:lnTo>
                  <a:pt x="40462" y="2084832"/>
                </a:lnTo>
                <a:lnTo>
                  <a:pt x="40462" y="2071116"/>
                </a:lnTo>
                <a:lnTo>
                  <a:pt x="27089" y="2071116"/>
                </a:lnTo>
                <a:lnTo>
                  <a:pt x="27089" y="2057743"/>
                </a:lnTo>
                <a:close/>
                <a:moveTo>
                  <a:pt x="164249" y="2605697"/>
                </a:moveTo>
                <a:lnTo>
                  <a:pt x="150533" y="2605697"/>
                </a:lnTo>
                <a:lnTo>
                  <a:pt x="150533" y="2619756"/>
                </a:lnTo>
                <a:lnTo>
                  <a:pt x="136474" y="2619756"/>
                </a:lnTo>
                <a:lnTo>
                  <a:pt x="136474" y="2633472"/>
                </a:lnTo>
                <a:lnTo>
                  <a:pt x="150533" y="2633472"/>
                </a:lnTo>
                <a:lnTo>
                  <a:pt x="150533" y="2647531"/>
                </a:lnTo>
                <a:lnTo>
                  <a:pt x="164249" y="2647531"/>
                </a:lnTo>
                <a:lnTo>
                  <a:pt x="164249" y="2633472"/>
                </a:lnTo>
                <a:lnTo>
                  <a:pt x="178308" y="2633472"/>
                </a:lnTo>
                <a:lnTo>
                  <a:pt x="178308" y="2619756"/>
                </a:lnTo>
                <a:lnTo>
                  <a:pt x="164249" y="2619756"/>
                </a:lnTo>
                <a:lnTo>
                  <a:pt x="164249" y="2605697"/>
                </a:lnTo>
                <a:close/>
                <a:moveTo>
                  <a:pt x="26403" y="2333435"/>
                </a:moveTo>
                <a:lnTo>
                  <a:pt x="14059" y="2333435"/>
                </a:lnTo>
                <a:lnTo>
                  <a:pt x="14059" y="2346122"/>
                </a:lnTo>
                <a:lnTo>
                  <a:pt x="1372" y="2346122"/>
                </a:lnTo>
                <a:lnTo>
                  <a:pt x="1372" y="2358466"/>
                </a:lnTo>
                <a:lnTo>
                  <a:pt x="14059" y="2358466"/>
                </a:lnTo>
                <a:lnTo>
                  <a:pt x="14059" y="2371154"/>
                </a:lnTo>
                <a:lnTo>
                  <a:pt x="26403" y="2371154"/>
                </a:lnTo>
                <a:lnTo>
                  <a:pt x="26403" y="2358466"/>
                </a:lnTo>
                <a:lnTo>
                  <a:pt x="39091" y="2358466"/>
                </a:lnTo>
                <a:lnTo>
                  <a:pt x="39091" y="2346122"/>
                </a:lnTo>
                <a:lnTo>
                  <a:pt x="26403" y="2346122"/>
                </a:lnTo>
                <a:lnTo>
                  <a:pt x="26403" y="2333435"/>
                </a:lnTo>
                <a:close/>
                <a:moveTo>
                  <a:pt x="81267" y="1688783"/>
                </a:moveTo>
                <a:lnTo>
                  <a:pt x="96355" y="1688783"/>
                </a:lnTo>
                <a:lnTo>
                  <a:pt x="96355" y="1674038"/>
                </a:lnTo>
                <a:lnTo>
                  <a:pt x="111100" y="1674038"/>
                </a:lnTo>
                <a:lnTo>
                  <a:pt x="111100" y="1658950"/>
                </a:lnTo>
                <a:lnTo>
                  <a:pt x="96355" y="1658950"/>
                </a:lnTo>
                <a:lnTo>
                  <a:pt x="96355" y="1644206"/>
                </a:lnTo>
                <a:lnTo>
                  <a:pt x="81267" y="1644206"/>
                </a:lnTo>
                <a:lnTo>
                  <a:pt x="81267" y="1658950"/>
                </a:lnTo>
                <a:lnTo>
                  <a:pt x="66523" y="1658950"/>
                </a:lnTo>
                <a:lnTo>
                  <a:pt x="66523" y="1674038"/>
                </a:lnTo>
                <a:lnTo>
                  <a:pt x="81267" y="1674038"/>
                </a:lnTo>
                <a:lnTo>
                  <a:pt x="81267" y="1688783"/>
                </a:lnTo>
                <a:close/>
                <a:moveTo>
                  <a:pt x="81953" y="1412405"/>
                </a:moveTo>
                <a:lnTo>
                  <a:pt x="95669" y="1412405"/>
                </a:lnTo>
                <a:lnTo>
                  <a:pt x="95669" y="1399032"/>
                </a:lnTo>
                <a:lnTo>
                  <a:pt x="109042" y="1399032"/>
                </a:lnTo>
                <a:lnTo>
                  <a:pt x="109042" y="1385316"/>
                </a:lnTo>
                <a:lnTo>
                  <a:pt x="95669" y="1385316"/>
                </a:lnTo>
                <a:lnTo>
                  <a:pt x="95669" y="1371943"/>
                </a:lnTo>
                <a:lnTo>
                  <a:pt x="81953" y="1371943"/>
                </a:lnTo>
                <a:lnTo>
                  <a:pt x="81953" y="1385316"/>
                </a:lnTo>
                <a:lnTo>
                  <a:pt x="68580" y="1385316"/>
                </a:lnTo>
                <a:lnTo>
                  <a:pt x="68580" y="1399032"/>
                </a:lnTo>
                <a:lnTo>
                  <a:pt x="81953" y="1399032"/>
                </a:lnTo>
                <a:lnTo>
                  <a:pt x="81953" y="1412405"/>
                </a:lnTo>
                <a:close/>
                <a:moveTo>
                  <a:pt x="27089" y="1783423"/>
                </a:moveTo>
                <a:lnTo>
                  <a:pt x="13373" y="1783423"/>
                </a:lnTo>
                <a:lnTo>
                  <a:pt x="13373" y="1796796"/>
                </a:lnTo>
                <a:lnTo>
                  <a:pt x="0" y="1796796"/>
                </a:lnTo>
                <a:lnTo>
                  <a:pt x="0" y="1810512"/>
                </a:lnTo>
                <a:lnTo>
                  <a:pt x="13373" y="1810512"/>
                </a:lnTo>
                <a:lnTo>
                  <a:pt x="13373" y="1823885"/>
                </a:lnTo>
                <a:lnTo>
                  <a:pt x="27089" y="1823885"/>
                </a:lnTo>
                <a:lnTo>
                  <a:pt x="27089" y="1810512"/>
                </a:lnTo>
                <a:lnTo>
                  <a:pt x="40462" y="1810512"/>
                </a:lnTo>
                <a:lnTo>
                  <a:pt x="40462" y="1796796"/>
                </a:lnTo>
                <a:lnTo>
                  <a:pt x="27089" y="1796796"/>
                </a:lnTo>
                <a:lnTo>
                  <a:pt x="27089" y="1783423"/>
                </a:lnTo>
                <a:close/>
                <a:moveTo>
                  <a:pt x="96355" y="1917840"/>
                </a:moveTo>
                <a:lnTo>
                  <a:pt x="81267" y="1917840"/>
                </a:lnTo>
                <a:lnTo>
                  <a:pt x="81267" y="1933270"/>
                </a:lnTo>
                <a:lnTo>
                  <a:pt x="65837" y="1933270"/>
                </a:lnTo>
                <a:lnTo>
                  <a:pt x="65837" y="1948358"/>
                </a:lnTo>
                <a:lnTo>
                  <a:pt x="81267" y="1948358"/>
                </a:lnTo>
                <a:lnTo>
                  <a:pt x="81267" y="1963788"/>
                </a:lnTo>
                <a:lnTo>
                  <a:pt x="96355" y="1963788"/>
                </a:lnTo>
                <a:lnTo>
                  <a:pt x="96355" y="1948358"/>
                </a:lnTo>
                <a:lnTo>
                  <a:pt x="111785" y="1948358"/>
                </a:lnTo>
                <a:lnTo>
                  <a:pt x="111785" y="1933270"/>
                </a:lnTo>
                <a:lnTo>
                  <a:pt x="96355" y="1933270"/>
                </a:lnTo>
                <a:lnTo>
                  <a:pt x="96355" y="1917840"/>
                </a:lnTo>
                <a:close/>
                <a:moveTo>
                  <a:pt x="96012" y="2193188"/>
                </a:moveTo>
                <a:lnTo>
                  <a:pt x="81610" y="2193188"/>
                </a:lnTo>
                <a:lnTo>
                  <a:pt x="81610" y="2207933"/>
                </a:lnTo>
                <a:lnTo>
                  <a:pt x="66866" y="2207933"/>
                </a:lnTo>
                <a:lnTo>
                  <a:pt x="66866" y="2222335"/>
                </a:lnTo>
                <a:lnTo>
                  <a:pt x="81610" y="2222335"/>
                </a:lnTo>
                <a:lnTo>
                  <a:pt x="81610" y="2237080"/>
                </a:lnTo>
                <a:lnTo>
                  <a:pt x="96012" y="2237080"/>
                </a:lnTo>
                <a:lnTo>
                  <a:pt x="96012" y="2222335"/>
                </a:lnTo>
                <a:lnTo>
                  <a:pt x="110757" y="2222335"/>
                </a:lnTo>
                <a:lnTo>
                  <a:pt x="110757" y="2207933"/>
                </a:lnTo>
                <a:lnTo>
                  <a:pt x="96012" y="2207933"/>
                </a:lnTo>
                <a:lnTo>
                  <a:pt x="96012" y="2193188"/>
                </a:lnTo>
                <a:close/>
                <a:moveTo>
                  <a:pt x="95326" y="2469566"/>
                </a:moveTo>
                <a:lnTo>
                  <a:pt x="82296" y="2469566"/>
                </a:lnTo>
                <a:lnTo>
                  <a:pt x="82296" y="2482939"/>
                </a:lnTo>
                <a:lnTo>
                  <a:pt x="68923" y="2482939"/>
                </a:lnTo>
                <a:lnTo>
                  <a:pt x="68923" y="2495969"/>
                </a:lnTo>
                <a:lnTo>
                  <a:pt x="82296" y="2495969"/>
                </a:lnTo>
                <a:lnTo>
                  <a:pt x="82296" y="2509342"/>
                </a:lnTo>
                <a:lnTo>
                  <a:pt x="95326" y="2509342"/>
                </a:lnTo>
                <a:lnTo>
                  <a:pt x="95326" y="2495969"/>
                </a:lnTo>
                <a:lnTo>
                  <a:pt x="108699" y="2495969"/>
                </a:lnTo>
                <a:lnTo>
                  <a:pt x="108699" y="2482939"/>
                </a:lnTo>
                <a:lnTo>
                  <a:pt x="95326" y="2482939"/>
                </a:lnTo>
                <a:lnTo>
                  <a:pt x="95326" y="2469566"/>
                </a:lnTo>
                <a:close/>
                <a:moveTo>
                  <a:pt x="440284" y="2875559"/>
                </a:moveTo>
                <a:lnTo>
                  <a:pt x="423139" y="2875559"/>
                </a:lnTo>
                <a:lnTo>
                  <a:pt x="423139" y="2892362"/>
                </a:lnTo>
                <a:lnTo>
                  <a:pt x="406336" y="2892362"/>
                </a:lnTo>
                <a:lnTo>
                  <a:pt x="406336" y="2909507"/>
                </a:lnTo>
                <a:lnTo>
                  <a:pt x="423139" y="2909507"/>
                </a:lnTo>
                <a:lnTo>
                  <a:pt x="423139" y="2926309"/>
                </a:lnTo>
                <a:lnTo>
                  <a:pt x="440284" y="2926309"/>
                </a:lnTo>
                <a:lnTo>
                  <a:pt x="440284" y="2909507"/>
                </a:lnTo>
                <a:lnTo>
                  <a:pt x="457086" y="2909507"/>
                </a:lnTo>
                <a:lnTo>
                  <a:pt x="457086" y="2892362"/>
                </a:lnTo>
                <a:lnTo>
                  <a:pt x="440284" y="2892362"/>
                </a:lnTo>
                <a:lnTo>
                  <a:pt x="440284" y="2875559"/>
                </a:lnTo>
                <a:close/>
                <a:moveTo>
                  <a:pt x="510235" y="2733599"/>
                </a:moveTo>
                <a:lnTo>
                  <a:pt x="490347" y="2733599"/>
                </a:lnTo>
                <a:lnTo>
                  <a:pt x="490347" y="2753830"/>
                </a:lnTo>
                <a:lnTo>
                  <a:pt x="470116" y="2753830"/>
                </a:lnTo>
                <a:lnTo>
                  <a:pt x="470116" y="2773718"/>
                </a:lnTo>
                <a:lnTo>
                  <a:pt x="490347" y="2773718"/>
                </a:lnTo>
                <a:lnTo>
                  <a:pt x="490347" y="2793949"/>
                </a:lnTo>
                <a:lnTo>
                  <a:pt x="510235" y="2793949"/>
                </a:lnTo>
                <a:lnTo>
                  <a:pt x="510235" y="2773718"/>
                </a:lnTo>
                <a:lnTo>
                  <a:pt x="530466" y="2773718"/>
                </a:lnTo>
                <a:lnTo>
                  <a:pt x="530466" y="2753830"/>
                </a:lnTo>
                <a:lnTo>
                  <a:pt x="510235" y="2753830"/>
                </a:lnTo>
                <a:lnTo>
                  <a:pt x="510235" y="2733599"/>
                </a:lnTo>
                <a:close/>
                <a:moveTo>
                  <a:pt x="508521" y="3013748"/>
                </a:moveTo>
                <a:lnTo>
                  <a:pt x="492061" y="3013748"/>
                </a:lnTo>
                <a:lnTo>
                  <a:pt x="492061" y="3029864"/>
                </a:lnTo>
                <a:lnTo>
                  <a:pt x="475945" y="3029864"/>
                </a:lnTo>
                <a:lnTo>
                  <a:pt x="475945" y="3046324"/>
                </a:lnTo>
                <a:lnTo>
                  <a:pt x="492061" y="3046324"/>
                </a:lnTo>
                <a:lnTo>
                  <a:pt x="492061" y="3062440"/>
                </a:lnTo>
                <a:lnTo>
                  <a:pt x="508521" y="3062440"/>
                </a:lnTo>
                <a:lnTo>
                  <a:pt x="508521" y="3046324"/>
                </a:lnTo>
                <a:lnTo>
                  <a:pt x="524637" y="3046324"/>
                </a:lnTo>
                <a:lnTo>
                  <a:pt x="524637" y="3029864"/>
                </a:lnTo>
                <a:lnTo>
                  <a:pt x="508521" y="3029864"/>
                </a:lnTo>
                <a:lnTo>
                  <a:pt x="508521" y="3013748"/>
                </a:lnTo>
                <a:close/>
                <a:moveTo>
                  <a:pt x="511607" y="2455507"/>
                </a:moveTo>
                <a:lnTo>
                  <a:pt x="488975" y="2455507"/>
                </a:lnTo>
                <a:lnTo>
                  <a:pt x="488975" y="2478138"/>
                </a:lnTo>
                <a:lnTo>
                  <a:pt x="466344" y="2478138"/>
                </a:lnTo>
                <a:lnTo>
                  <a:pt x="466344" y="2500770"/>
                </a:lnTo>
                <a:lnTo>
                  <a:pt x="488975" y="2500770"/>
                </a:lnTo>
                <a:lnTo>
                  <a:pt x="488975" y="2523401"/>
                </a:lnTo>
                <a:lnTo>
                  <a:pt x="511607" y="2523401"/>
                </a:lnTo>
                <a:lnTo>
                  <a:pt x="511607" y="2500770"/>
                </a:lnTo>
                <a:lnTo>
                  <a:pt x="534238" y="2500770"/>
                </a:lnTo>
                <a:lnTo>
                  <a:pt x="534238" y="2478138"/>
                </a:lnTo>
                <a:lnTo>
                  <a:pt x="511607" y="2478138"/>
                </a:lnTo>
                <a:lnTo>
                  <a:pt x="511607" y="2455507"/>
                </a:lnTo>
                <a:close/>
                <a:moveTo>
                  <a:pt x="506120" y="3294583"/>
                </a:moveTo>
                <a:lnTo>
                  <a:pt x="494462" y="3294583"/>
                </a:lnTo>
                <a:lnTo>
                  <a:pt x="494462" y="3306585"/>
                </a:lnTo>
                <a:lnTo>
                  <a:pt x="482460" y="3306585"/>
                </a:lnTo>
                <a:lnTo>
                  <a:pt x="482460" y="3318243"/>
                </a:lnTo>
                <a:lnTo>
                  <a:pt x="494462" y="3318243"/>
                </a:lnTo>
                <a:lnTo>
                  <a:pt x="494462" y="3330245"/>
                </a:lnTo>
                <a:lnTo>
                  <a:pt x="506120" y="3330245"/>
                </a:lnTo>
                <a:lnTo>
                  <a:pt x="506120" y="3318243"/>
                </a:lnTo>
                <a:lnTo>
                  <a:pt x="518122" y="3318243"/>
                </a:lnTo>
                <a:lnTo>
                  <a:pt x="518122" y="3306585"/>
                </a:lnTo>
                <a:lnTo>
                  <a:pt x="506120" y="3306585"/>
                </a:lnTo>
                <a:lnTo>
                  <a:pt x="506120" y="3294583"/>
                </a:lnTo>
                <a:close/>
                <a:moveTo>
                  <a:pt x="442684" y="2319376"/>
                </a:moveTo>
                <a:lnTo>
                  <a:pt x="420738" y="2319376"/>
                </a:lnTo>
                <a:lnTo>
                  <a:pt x="420738" y="2341321"/>
                </a:lnTo>
                <a:lnTo>
                  <a:pt x="398793" y="2341321"/>
                </a:lnTo>
                <a:lnTo>
                  <a:pt x="398793" y="2363267"/>
                </a:lnTo>
                <a:lnTo>
                  <a:pt x="420738" y="2363267"/>
                </a:lnTo>
                <a:lnTo>
                  <a:pt x="420738" y="2385212"/>
                </a:lnTo>
                <a:lnTo>
                  <a:pt x="442684" y="2385212"/>
                </a:lnTo>
                <a:lnTo>
                  <a:pt x="442684" y="2363267"/>
                </a:lnTo>
                <a:lnTo>
                  <a:pt x="464629" y="2363267"/>
                </a:lnTo>
                <a:lnTo>
                  <a:pt x="464629" y="2341321"/>
                </a:lnTo>
                <a:lnTo>
                  <a:pt x="442684" y="2341321"/>
                </a:lnTo>
                <a:lnTo>
                  <a:pt x="442684" y="2319376"/>
                </a:lnTo>
                <a:close/>
                <a:moveTo>
                  <a:pt x="580187" y="2592324"/>
                </a:moveTo>
                <a:lnTo>
                  <a:pt x="557555" y="2592324"/>
                </a:lnTo>
                <a:lnTo>
                  <a:pt x="557555" y="2615298"/>
                </a:lnTo>
                <a:lnTo>
                  <a:pt x="534581" y="2615298"/>
                </a:lnTo>
                <a:lnTo>
                  <a:pt x="534581" y="2637930"/>
                </a:lnTo>
                <a:lnTo>
                  <a:pt x="557555" y="2637930"/>
                </a:lnTo>
                <a:lnTo>
                  <a:pt x="557555" y="2660904"/>
                </a:lnTo>
                <a:lnTo>
                  <a:pt x="580187" y="2660904"/>
                </a:lnTo>
                <a:lnTo>
                  <a:pt x="580187" y="2637930"/>
                </a:lnTo>
                <a:lnTo>
                  <a:pt x="603161" y="2637930"/>
                </a:lnTo>
                <a:lnTo>
                  <a:pt x="603161" y="2615298"/>
                </a:lnTo>
                <a:lnTo>
                  <a:pt x="580187" y="2615298"/>
                </a:lnTo>
                <a:lnTo>
                  <a:pt x="580187" y="2592324"/>
                </a:lnTo>
                <a:close/>
                <a:moveTo>
                  <a:pt x="644652" y="3290811"/>
                </a:moveTo>
                <a:lnTo>
                  <a:pt x="630250" y="3290811"/>
                </a:lnTo>
                <a:lnTo>
                  <a:pt x="630250" y="3305213"/>
                </a:lnTo>
                <a:lnTo>
                  <a:pt x="615848" y="3305213"/>
                </a:lnTo>
                <a:lnTo>
                  <a:pt x="615848" y="3319615"/>
                </a:lnTo>
                <a:lnTo>
                  <a:pt x="630250" y="3319615"/>
                </a:lnTo>
                <a:lnTo>
                  <a:pt x="630250" y="3334017"/>
                </a:lnTo>
                <a:lnTo>
                  <a:pt x="644652" y="3334017"/>
                </a:lnTo>
                <a:lnTo>
                  <a:pt x="644652" y="3319615"/>
                </a:lnTo>
                <a:lnTo>
                  <a:pt x="659054" y="3319615"/>
                </a:lnTo>
                <a:lnTo>
                  <a:pt x="659054" y="3305213"/>
                </a:lnTo>
                <a:lnTo>
                  <a:pt x="644652" y="3305213"/>
                </a:lnTo>
                <a:lnTo>
                  <a:pt x="644652" y="3290811"/>
                </a:lnTo>
                <a:close/>
                <a:moveTo>
                  <a:pt x="576758" y="3151937"/>
                </a:moveTo>
                <a:lnTo>
                  <a:pt x="560984" y="3151937"/>
                </a:lnTo>
                <a:lnTo>
                  <a:pt x="560984" y="3167367"/>
                </a:lnTo>
                <a:lnTo>
                  <a:pt x="545554" y="3167367"/>
                </a:lnTo>
                <a:lnTo>
                  <a:pt x="545554" y="3183141"/>
                </a:lnTo>
                <a:lnTo>
                  <a:pt x="560984" y="3183141"/>
                </a:lnTo>
                <a:lnTo>
                  <a:pt x="560984" y="3198571"/>
                </a:lnTo>
                <a:lnTo>
                  <a:pt x="576758" y="3198571"/>
                </a:lnTo>
                <a:lnTo>
                  <a:pt x="576758" y="3183141"/>
                </a:lnTo>
                <a:lnTo>
                  <a:pt x="592188" y="3183141"/>
                </a:lnTo>
                <a:lnTo>
                  <a:pt x="592188" y="3167367"/>
                </a:lnTo>
                <a:lnTo>
                  <a:pt x="576758" y="3167367"/>
                </a:lnTo>
                <a:lnTo>
                  <a:pt x="576758" y="3151937"/>
                </a:lnTo>
                <a:close/>
                <a:moveTo>
                  <a:pt x="578815" y="2871445"/>
                </a:moveTo>
                <a:lnTo>
                  <a:pt x="558927" y="2871445"/>
                </a:lnTo>
                <a:lnTo>
                  <a:pt x="558927" y="2890990"/>
                </a:lnTo>
                <a:lnTo>
                  <a:pt x="539382" y="2890990"/>
                </a:lnTo>
                <a:lnTo>
                  <a:pt x="539382" y="2910878"/>
                </a:lnTo>
                <a:lnTo>
                  <a:pt x="558927" y="2910878"/>
                </a:lnTo>
                <a:lnTo>
                  <a:pt x="558927" y="2930423"/>
                </a:lnTo>
                <a:lnTo>
                  <a:pt x="578815" y="2930423"/>
                </a:lnTo>
                <a:lnTo>
                  <a:pt x="578815" y="2910878"/>
                </a:lnTo>
                <a:lnTo>
                  <a:pt x="598360" y="2910878"/>
                </a:lnTo>
                <a:lnTo>
                  <a:pt x="598360" y="2890990"/>
                </a:lnTo>
                <a:lnTo>
                  <a:pt x="578815" y="2890990"/>
                </a:lnTo>
                <a:lnTo>
                  <a:pt x="578815" y="2871445"/>
                </a:lnTo>
                <a:close/>
                <a:moveTo>
                  <a:pt x="373761" y="2183244"/>
                </a:moveTo>
                <a:lnTo>
                  <a:pt x="352501" y="2183244"/>
                </a:lnTo>
                <a:lnTo>
                  <a:pt x="352501" y="2204504"/>
                </a:lnTo>
                <a:lnTo>
                  <a:pt x="331241" y="2204504"/>
                </a:lnTo>
                <a:lnTo>
                  <a:pt x="331241" y="2225764"/>
                </a:lnTo>
                <a:lnTo>
                  <a:pt x="352501" y="2225764"/>
                </a:lnTo>
                <a:lnTo>
                  <a:pt x="352501" y="2247024"/>
                </a:lnTo>
                <a:lnTo>
                  <a:pt x="373761" y="2247024"/>
                </a:lnTo>
                <a:lnTo>
                  <a:pt x="373761" y="2225764"/>
                </a:lnTo>
                <a:lnTo>
                  <a:pt x="395021" y="2225764"/>
                </a:lnTo>
                <a:lnTo>
                  <a:pt x="395021" y="2204504"/>
                </a:lnTo>
                <a:lnTo>
                  <a:pt x="373761" y="2204504"/>
                </a:lnTo>
                <a:lnTo>
                  <a:pt x="373761" y="2183244"/>
                </a:lnTo>
                <a:close/>
                <a:moveTo>
                  <a:pt x="371704" y="2738057"/>
                </a:moveTo>
                <a:lnTo>
                  <a:pt x="354559" y="2738057"/>
                </a:lnTo>
                <a:lnTo>
                  <a:pt x="354559" y="2755202"/>
                </a:lnTo>
                <a:lnTo>
                  <a:pt x="337414" y="2755202"/>
                </a:lnTo>
                <a:lnTo>
                  <a:pt x="337414" y="2772347"/>
                </a:lnTo>
                <a:lnTo>
                  <a:pt x="354559" y="2772347"/>
                </a:lnTo>
                <a:lnTo>
                  <a:pt x="354559" y="2789492"/>
                </a:lnTo>
                <a:lnTo>
                  <a:pt x="371704" y="2789492"/>
                </a:lnTo>
                <a:lnTo>
                  <a:pt x="371704" y="2772347"/>
                </a:lnTo>
                <a:lnTo>
                  <a:pt x="388849" y="2772347"/>
                </a:lnTo>
                <a:lnTo>
                  <a:pt x="388849" y="2755202"/>
                </a:lnTo>
                <a:lnTo>
                  <a:pt x="371704" y="2755202"/>
                </a:lnTo>
                <a:lnTo>
                  <a:pt x="371704" y="2738057"/>
                </a:lnTo>
                <a:close/>
                <a:moveTo>
                  <a:pt x="373075" y="2459965"/>
                </a:moveTo>
                <a:lnTo>
                  <a:pt x="353187" y="2459965"/>
                </a:lnTo>
                <a:lnTo>
                  <a:pt x="353187" y="2479510"/>
                </a:lnTo>
                <a:lnTo>
                  <a:pt x="333642" y="2479510"/>
                </a:lnTo>
                <a:lnTo>
                  <a:pt x="333642" y="2499398"/>
                </a:lnTo>
                <a:lnTo>
                  <a:pt x="353187" y="2499398"/>
                </a:lnTo>
                <a:lnTo>
                  <a:pt x="353187" y="2518943"/>
                </a:lnTo>
                <a:lnTo>
                  <a:pt x="373075" y="2518943"/>
                </a:lnTo>
                <a:lnTo>
                  <a:pt x="373075" y="2499398"/>
                </a:lnTo>
                <a:lnTo>
                  <a:pt x="392620" y="2499398"/>
                </a:lnTo>
                <a:lnTo>
                  <a:pt x="392620" y="2479510"/>
                </a:lnTo>
                <a:lnTo>
                  <a:pt x="373075" y="2479510"/>
                </a:lnTo>
                <a:lnTo>
                  <a:pt x="373075" y="2459965"/>
                </a:lnTo>
                <a:close/>
                <a:moveTo>
                  <a:pt x="304495" y="1773479"/>
                </a:moveTo>
                <a:lnTo>
                  <a:pt x="284607" y="1773479"/>
                </a:lnTo>
                <a:lnTo>
                  <a:pt x="284607" y="1793710"/>
                </a:lnTo>
                <a:lnTo>
                  <a:pt x="264376" y="1793710"/>
                </a:lnTo>
                <a:lnTo>
                  <a:pt x="264376" y="1813598"/>
                </a:lnTo>
                <a:lnTo>
                  <a:pt x="284607" y="1813598"/>
                </a:lnTo>
                <a:lnTo>
                  <a:pt x="284607" y="1833829"/>
                </a:lnTo>
                <a:lnTo>
                  <a:pt x="304495" y="1833829"/>
                </a:lnTo>
                <a:lnTo>
                  <a:pt x="304495" y="1813598"/>
                </a:lnTo>
                <a:lnTo>
                  <a:pt x="324726" y="1813598"/>
                </a:lnTo>
                <a:lnTo>
                  <a:pt x="324726" y="1793710"/>
                </a:lnTo>
                <a:lnTo>
                  <a:pt x="304495" y="1793710"/>
                </a:lnTo>
                <a:lnTo>
                  <a:pt x="304495" y="1773479"/>
                </a:lnTo>
                <a:close/>
                <a:moveTo>
                  <a:pt x="369989" y="3017520"/>
                </a:moveTo>
                <a:lnTo>
                  <a:pt x="356273" y="3017520"/>
                </a:lnTo>
                <a:lnTo>
                  <a:pt x="356273" y="3031236"/>
                </a:lnTo>
                <a:lnTo>
                  <a:pt x="342557" y="3031236"/>
                </a:lnTo>
                <a:lnTo>
                  <a:pt x="342557" y="3044952"/>
                </a:lnTo>
                <a:lnTo>
                  <a:pt x="356273" y="3044952"/>
                </a:lnTo>
                <a:lnTo>
                  <a:pt x="356273" y="3058668"/>
                </a:lnTo>
                <a:lnTo>
                  <a:pt x="369989" y="3058668"/>
                </a:lnTo>
                <a:lnTo>
                  <a:pt x="369989" y="3044952"/>
                </a:lnTo>
                <a:lnTo>
                  <a:pt x="383705" y="3044952"/>
                </a:lnTo>
                <a:lnTo>
                  <a:pt x="383705" y="3031236"/>
                </a:lnTo>
                <a:lnTo>
                  <a:pt x="369989" y="3031236"/>
                </a:lnTo>
                <a:lnTo>
                  <a:pt x="369989" y="3017520"/>
                </a:lnTo>
                <a:close/>
                <a:moveTo>
                  <a:pt x="441655" y="2596439"/>
                </a:moveTo>
                <a:lnTo>
                  <a:pt x="421767" y="2596439"/>
                </a:lnTo>
                <a:lnTo>
                  <a:pt x="421767" y="2616670"/>
                </a:lnTo>
                <a:lnTo>
                  <a:pt x="401536" y="2616670"/>
                </a:lnTo>
                <a:lnTo>
                  <a:pt x="401536" y="2636558"/>
                </a:lnTo>
                <a:lnTo>
                  <a:pt x="421767" y="2636558"/>
                </a:lnTo>
                <a:lnTo>
                  <a:pt x="421767" y="2656789"/>
                </a:lnTo>
                <a:lnTo>
                  <a:pt x="441655" y="2656789"/>
                </a:lnTo>
                <a:lnTo>
                  <a:pt x="441655" y="2636558"/>
                </a:lnTo>
                <a:lnTo>
                  <a:pt x="461886" y="2636558"/>
                </a:lnTo>
                <a:lnTo>
                  <a:pt x="461886" y="2616670"/>
                </a:lnTo>
                <a:lnTo>
                  <a:pt x="441655" y="2616670"/>
                </a:lnTo>
                <a:lnTo>
                  <a:pt x="441655" y="2596439"/>
                </a:lnTo>
                <a:close/>
                <a:moveTo>
                  <a:pt x="438226" y="3156052"/>
                </a:moveTo>
                <a:lnTo>
                  <a:pt x="425196" y="3156052"/>
                </a:lnTo>
                <a:lnTo>
                  <a:pt x="425196" y="3168739"/>
                </a:lnTo>
                <a:lnTo>
                  <a:pt x="412509" y="3168739"/>
                </a:lnTo>
                <a:lnTo>
                  <a:pt x="412509" y="3181769"/>
                </a:lnTo>
                <a:lnTo>
                  <a:pt x="425196" y="3181769"/>
                </a:lnTo>
                <a:lnTo>
                  <a:pt x="425196" y="3194456"/>
                </a:lnTo>
                <a:lnTo>
                  <a:pt x="438226" y="3194456"/>
                </a:lnTo>
                <a:lnTo>
                  <a:pt x="438226" y="3181769"/>
                </a:lnTo>
                <a:lnTo>
                  <a:pt x="450913" y="3181769"/>
                </a:lnTo>
                <a:lnTo>
                  <a:pt x="450913" y="3168739"/>
                </a:lnTo>
                <a:lnTo>
                  <a:pt x="438226" y="3168739"/>
                </a:lnTo>
                <a:lnTo>
                  <a:pt x="438226" y="3156052"/>
                </a:lnTo>
                <a:close/>
                <a:moveTo>
                  <a:pt x="647052" y="3009633"/>
                </a:moveTo>
                <a:lnTo>
                  <a:pt x="627850" y="3009633"/>
                </a:lnTo>
                <a:lnTo>
                  <a:pt x="627850" y="3028493"/>
                </a:lnTo>
                <a:lnTo>
                  <a:pt x="608990" y="3028493"/>
                </a:lnTo>
                <a:lnTo>
                  <a:pt x="608990" y="3047695"/>
                </a:lnTo>
                <a:lnTo>
                  <a:pt x="627850" y="3047695"/>
                </a:lnTo>
                <a:lnTo>
                  <a:pt x="627850" y="3066555"/>
                </a:lnTo>
                <a:lnTo>
                  <a:pt x="647052" y="3066555"/>
                </a:lnTo>
                <a:lnTo>
                  <a:pt x="647052" y="3047695"/>
                </a:lnTo>
                <a:lnTo>
                  <a:pt x="665912" y="3047695"/>
                </a:lnTo>
                <a:lnTo>
                  <a:pt x="665912" y="3028493"/>
                </a:lnTo>
                <a:lnTo>
                  <a:pt x="647052" y="3028493"/>
                </a:lnTo>
                <a:lnTo>
                  <a:pt x="647052" y="3009633"/>
                </a:lnTo>
                <a:close/>
                <a:moveTo>
                  <a:pt x="420052" y="2112607"/>
                </a:moveTo>
                <a:lnTo>
                  <a:pt x="443370" y="2112607"/>
                </a:lnTo>
                <a:lnTo>
                  <a:pt x="443370" y="2089633"/>
                </a:lnTo>
                <a:lnTo>
                  <a:pt x="466344" y="2089633"/>
                </a:lnTo>
                <a:lnTo>
                  <a:pt x="466344" y="2066315"/>
                </a:lnTo>
                <a:lnTo>
                  <a:pt x="443370" y="2066315"/>
                </a:lnTo>
                <a:lnTo>
                  <a:pt x="443370" y="2043341"/>
                </a:lnTo>
                <a:lnTo>
                  <a:pt x="420052" y="2043341"/>
                </a:lnTo>
                <a:lnTo>
                  <a:pt x="420052" y="2066315"/>
                </a:lnTo>
                <a:lnTo>
                  <a:pt x="397078" y="2066315"/>
                </a:lnTo>
                <a:lnTo>
                  <a:pt x="397078" y="2089633"/>
                </a:lnTo>
                <a:lnTo>
                  <a:pt x="420052" y="2089633"/>
                </a:lnTo>
                <a:lnTo>
                  <a:pt x="420052" y="2112607"/>
                </a:lnTo>
                <a:close/>
                <a:moveTo>
                  <a:pt x="374104" y="1907896"/>
                </a:moveTo>
                <a:lnTo>
                  <a:pt x="352158" y="1907896"/>
                </a:lnTo>
                <a:lnTo>
                  <a:pt x="352158" y="1929841"/>
                </a:lnTo>
                <a:lnTo>
                  <a:pt x="330213" y="1929841"/>
                </a:lnTo>
                <a:lnTo>
                  <a:pt x="330213" y="1951787"/>
                </a:lnTo>
                <a:lnTo>
                  <a:pt x="352158" y="1951787"/>
                </a:lnTo>
                <a:lnTo>
                  <a:pt x="352158" y="1973732"/>
                </a:lnTo>
                <a:lnTo>
                  <a:pt x="374104" y="1973732"/>
                </a:lnTo>
                <a:lnTo>
                  <a:pt x="374104" y="1951787"/>
                </a:lnTo>
                <a:lnTo>
                  <a:pt x="396049" y="1951787"/>
                </a:lnTo>
                <a:lnTo>
                  <a:pt x="396049" y="1929841"/>
                </a:lnTo>
                <a:lnTo>
                  <a:pt x="374104" y="1929841"/>
                </a:lnTo>
                <a:lnTo>
                  <a:pt x="374104" y="1907896"/>
                </a:lnTo>
                <a:close/>
                <a:moveTo>
                  <a:pt x="14059" y="1547851"/>
                </a:moveTo>
                <a:lnTo>
                  <a:pt x="26403" y="1547851"/>
                </a:lnTo>
                <a:lnTo>
                  <a:pt x="26403" y="1535506"/>
                </a:lnTo>
                <a:lnTo>
                  <a:pt x="38748" y="1535506"/>
                </a:lnTo>
                <a:lnTo>
                  <a:pt x="38748" y="1523162"/>
                </a:lnTo>
                <a:lnTo>
                  <a:pt x="26403" y="1523162"/>
                </a:lnTo>
                <a:lnTo>
                  <a:pt x="26403" y="1510817"/>
                </a:lnTo>
                <a:lnTo>
                  <a:pt x="14059" y="1510817"/>
                </a:lnTo>
                <a:lnTo>
                  <a:pt x="14059" y="1523162"/>
                </a:lnTo>
                <a:lnTo>
                  <a:pt x="1715" y="1523162"/>
                </a:lnTo>
                <a:lnTo>
                  <a:pt x="1715" y="1535506"/>
                </a:lnTo>
                <a:lnTo>
                  <a:pt x="14059" y="1535506"/>
                </a:lnTo>
                <a:lnTo>
                  <a:pt x="14059" y="1547851"/>
                </a:lnTo>
                <a:close/>
                <a:moveTo>
                  <a:pt x="1949044" y="3698177"/>
                </a:moveTo>
                <a:lnTo>
                  <a:pt x="1931899" y="3698177"/>
                </a:lnTo>
                <a:lnTo>
                  <a:pt x="1931899" y="3715322"/>
                </a:lnTo>
                <a:lnTo>
                  <a:pt x="1914754" y="3715322"/>
                </a:lnTo>
                <a:lnTo>
                  <a:pt x="1914754" y="3732467"/>
                </a:lnTo>
                <a:lnTo>
                  <a:pt x="1931899" y="3732467"/>
                </a:lnTo>
                <a:lnTo>
                  <a:pt x="1931899" y="3749612"/>
                </a:lnTo>
                <a:lnTo>
                  <a:pt x="1949044" y="3749612"/>
                </a:lnTo>
                <a:lnTo>
                  <a:pt x="1949044" y="3732467"/>
                </a:lnTo>
                <a:lnTo>
                  <a:pt x="1966189" y="3732467"/>
                </a:lnTo>
                <a:lnTo>
                  <a:pt x="1966189" y="3715322"/>
                </a:lnTo>
                <a:lnTo>
                  <a:pt x="1949044" y="3715322"/>
                </a:lnTo>
                <a:lnTo>
                  <a:pt x="1949044" y="3698177"/>
                </a:lnTo>
                <a:close/>
                <a:moveTo>
                  <a:pt x="3460890" y="1769021"/>
                </a:moveTo>
                <a:lnTo>
                  <a:pt x="3437573" y="1769021"/>
                </a:lnTo>
                <a:lnTo>
                  <a:pt x="3437573" y="1791995"/>
                </a:lnTo>
                <a:lnTo>
                  <a:pt x="3414598" y="1791995"/>
                </a:lnTo>
                <a:lnTo>
                  <a:pt x="3414598" y="1815313"/>
                </a:lnTo>
                <a:lnTo>
                  <a:pt x="3437573" y="1815313"/>
                </a:lnTo>
                <a:lnTo>
                  <a:pt x="3437573" y="1838287"/>
                </a:lnTo>
                <a:lnTo>
                  <a:pt x="3460890" y="1838287"/>
                </a:lnTo>
                <a:lnTo>
                  <a:pt x="3460890" y="1815313"/>
                </a:lnTo>
                <a:lnTo>
                  <a:pt x="3483864" y="1815313"/>
                </a:lnTo>
                <a:lnTo>
                  <a:pt x="3483864" y="1791995"/>
                </a:lnTo>
                <a:lnTo>
                  <a:pt x="3460890" y="1791995"/>
                </a:lnTo>
                <a:lnTo>
                  <a:pt x="3460890" y="1769021"/>
                </a:lnTo>
                <a:close/>
                <a:moveTo>
                  <a:pt x="3455746" y="3156052"/>
                </a:moveTo>
                <a:lnTo>
                  <a:pt x="3442716" y="3156052"/>
                </a:lnTo>
                <a:lnTo>
                  <a:pt x="3442716" y="3168739"/>
                </a:lnTo>
                <a:lnTo>
                  <a:pt x="3430029" y="3168739"/>
                </a:lnTo>
                <a:lnTo>
                  <a:pt x="3430029" y="3181769"/>
                </a:lnTo>
                <a:lnTo>
                  <a:pt x="3442716" y="3181769"/>
                </a:lnTo>
                <a:lnTo>
                  <a:pt x="3442716" y="3194456"/>
                </a:lnTo>
                <a:lnTo>
                  <a:pt x="3455746" y="3194456"/>
                </a:lnTo>
                <a:lnTo>
                  <a:pt x="3455746" y="3181769"/>
                </a:lnTo>
                <a:lnTo>
                  <a:pt x="3468434" y="3181769"/>
                </a:lnTo>
                <a:lnTo>
                  <a:pt x="3468434" y="3168739"/>
                </a:lnTo>
                <a:lnTo>
                  <a:pt x="3455746" y="3168739"/>
                </a:lnTo>
                <a:lnTo>
                  <a:pt x="3455746" y="3156052"/>
                </a:lnTo>
                <a:close/>
                <a:moveTo>
                  <a:pt x="3459175" y="2596439"/>
                </a:moveTo>
                <a:lnTo>
                  <a:pt x="3439287" y="2596439"/>
                </a:lnTo>
                <a:lnTo>
                  <a:pt x="3439287" y="2616670"/>
                </a:lnTo>
                <a:lnTo>
                  <a:pt x="3419056" y="2616670"/>
                </a:lnTo>
                <a:lnTo>
                  <a:pt x="3419056" y="2636558"/>
                </a:lnTo>
                <a:lnTo>
                  <a:pt x="3439287" y="2636558"/>
                </a:lnTo>
                <a:lnTo>
                  <a:pt x="3439287" y="2656789"/>
                </a:lnTo>
                <a:lnTo>
                  <a:pt x="3459175" y="2656789"/>
                </a:lnTo>
                <a:lnTo>
                  <a:pt x="3459175" y="2636558"/>
                </a:lnTo>
                <a:lnTo>
                  <a:pt x="3479407" y="2636558"/>
                </a:lnTo>
                <a:lnTo>
                  <a:pt x="3479407" y="2616670"/>
                </a:lnTo>
                <a:lnTo>
                  <a:pt x="3459175" y="2616670"/>
                </a:lnTo>
                <a:lnTo>
                  <a:pt x="3459175" y="2596439"/>
                </a:lnTo>
                <a:close/>
                <a:moveTo>
                  <a:pt x="3457804" y="2875559"/>
                </a:moveTo>
                <a:lnTo>
                  <a:pt x="3440659" y="2875559"/>
                </a:lnTo>
                <a:lnTo>
                  <a:pt x="3440659" y="2892362"/>
                </a:lnTo>
                <a:lnTo>
                  <a:pt x="3423857" y="2892362"/>
                </a:lnTo>
                <a:lnTo>
                  <a:pt x="3423857" y="2909507"/>
                </a:lnTo>
                <a:lnTo>
                  <a:pt x="3440659" y="2909507"/>
                </a:lnTo>
                <a:lnTo>
                  <a:pt x="3440659" y="2926309"/>
                </a:lnTo>
                <a:lnTo>
                  <a:pt x="3457804" y="2926309"/>
                </a:lnTo>
                <a:lnTo>
                  <a:pt x="3457804" y="2909507"/>
                </a:lnTo>
                <a:lnTo>
                  <a:pt x="3474606" y="2909507"/>
                </a:lnTo>
                <a:lnTo>
                  <a:pt x="3474606" y="2892362"/>
                </a:lnTo>
                <a:lnTo>
                  <a:pt x="3457804" y="2892362"/>
                </a:lnTo>
                <a:lnTo>
                  <a:pt x="3457804" y="2875559"/>
                </a:lnTo>
                <a:close/>
                <a:moveTo>
                  <a:pt x="3460204" y="2319033"/>
                </a:moveTo>
                <a:lnTo>
                  <a:pt x="3438259" y="2319033"/>
                </a:lnTo>
                <a:lnTo>
                  <a:pt x="3438259" y="2341321"/>
                </a:lnTo>
                <a:lnTo>
                  <a:pt x="3415970" y="2341321"/>
                </a:lnTo>
                <a:lnTo>
                  <a:pt x="3415970" y="2363267"/>
                </a:lnTo>
                <a:lnTo>
                  <a:pt x="3438259" y="2363267"/>
                </a:lnTo>
                <a:lnTo>
                  <a:pt x="3438259" y="2385555"/>
                </a:lnTo>
                <a:lnTo>
                  <a:pt x="3460204" y="2385555"/>
                </a:lnTo>
                <a:lnTo>
                  <a:pt x="3460204" y="2363267"/>
                </a:lnTo>
                <a:lnTo>
                  <a:pt x="3482492" y="2363267"/>
                </a:lnTo>
                <a:lnTo>
                  <a:pt x="3482492" y="2341321"/>
                </a:lnTo>
                <a:lnTo>
                  <a:pt x="3460204" y="2341321"/>
                </a:lnTo>
                <a:lnTo>
                  <a:pt x="3460204" y="2319033"/>
                </a:lnTo>
                <a:close/>
                <a:moveTo>
                  <a:pt x="3528441" y="2183244"/>
                </a:moveTo>
                <a:lnTo>
                  <a:pt x="3507181" y="2183244"/>
                </a:lnTo>
                <a:lnTo>
                  <a:pt x="3507181" y="2204504"/>
                </a:lnTo>
                <a:lnTo>
                  <a:pt x="3485921" y="2204504"/>
                </a:lnTo>
                <a:lnTo>
                  <a:pt x="3485921" y="2225764"/>
                </a:lnTo>
                <a:lnTo>
                  <a:pt x="3507181" y="2225764"/>
                </a:lnTo>
                <a:lnTo>
                  <a:pt x="3507181" y="2247024"/>
                </a:lnTo>
                <a:lnTo>
                  <a:pt x="3528441" y="2247024"/>
                </a:lnTo>
                <a:lnTo>
                  <a:pt x="3528441" y="2225764"/>
                </a:lnTo>
                <a:lnTo>
                  <a:pt x="3549701" y="2225764"/>
                </a:lnTo>
                <a:lnTo>
                  <a:pt x="3549701" y="2204504"/>
                </a:lnTo>
                <a:lnTo>
                  <a:pt x="3528441" y="2204504"/>
                </a:lnTo>
                <a:lnTo>
                  <a:pt x="3528441" y="2183244"/>
                </a:lnTo>
                <a:close/>
                <a:moveTo>
                  <a:pt x="3250692" y="3290811"/>
                </a:moveTo>
                <a:lnTo>
                  <a:pt x="3236290" y="3290811"/>
                </a:lnTo>
                <a:lnTo>
                  <a:pt x="3236290" y="3305213"/>
                </a:lnTo>
                <a:lnTo>
                  <a:pt x="3221888" y="3305213"/>
                </a:lnTo>
                <a:lnTo>
                  <a:pt x="3221888" y="3319615"/>
                </a:lnTo>
                <a:lnTo>
                  <a:pt x="3236290" y="3319615"/>
                </a:lnTo>
                <a:lnTo>
                  <a:pt x="3236290" y="3334017"/>
                </a:lnTo>
                <a:lnTo>
                  <a:pt x="3250692" y="3334017"/>
                </a:lnTo>
                <a:lnTo>
                  <a:pt x="3250692" y="3319615"/>
                </a:lnTo>
                <a:lnTo>
                  <a:pt x="3265094" y="3319615"/>
                </a:lnTo>
                <a:lnTo>
                  <a:pt x="3265094" y="3305213"/>
                </a:lnTo>
                <a:lnTo>
                  <a:pt x="3250692" y="3305213"/>
                </a:lnTo>
                <a:lnTo>
                  <a:pt x="3250692" y="3290811"/>
                </a:lnTo>
                <a:close/>
                <a:moveTo>
                  <a:pt x="3524669" y="3017863"/>
                </a:moveTo>
                <a:lnTo>
                  <a:pt x="3510953" y="3017863"/>
                </a:lnTo>
                <a:lnTo>
                  <a:pt x="3510953" y="3031236"/>
                </a:lnTo>
                <a:lnTo>
                  <a:pt x="3497580" y="3031236"/>
                </a:lnTo>
                <a:lnTo>
                  <a:pt x="3497580" y="3044952"/>
                </a:lnTo>
                <a:lnTo>
                  <a:pt x="3510953" y="3044952"/>
                </a:lnTo>
                <a:lnTo>
                  <a:pt x="3510953" y="3058325"/>
                </a:lnTo>
                <a:lnTo>
                  <a:pt x="3524669" y="3058325"/>
                </a:lnTo>
                <a:lnTo>
                  <a:pt x="3524669" y="3044952"/>
                </a:lnTo>
                <a:lnTo>
                  <a:pt x="3538042" y="3044952"/>
                </a:lnTo>
                <a:lnTo>
                  <a:pt x="3538042" y="3031236"/>
                </a:lnTo>
                <a:lnTo>
                  <a:pt x="3524669" y="3031236"/>
                </a:lnTo>
                <a:lnTo>
                  <a:pt x="3524669" y="3017863"/>
                </a:lnTo>
                <a:close/>
                <a:moveTo>
                  <a:pt x="3526384" y="2738057"/>
                </a:moveTo>
                <a:lnTo>
                  <a:pt x="3509239" y="2738057"/>
                </a:lnTo>
                <a:lnTo>
                  <a:pt x="3509239" y="2755202"/>
                </a:lnTo>
                <a:lnTo>
                  <a:pt x="3492094" y="2755202"/>
                </a:lnTo>
                <a:lnTo>
                  <a:pt x="3492094" y="2772347"/>
                </a:lnTo>
                <a:lnTo>
                  <a:pt x="3509239" y="2772347"/>
                </a:lnTo>
                <a:lnTo>
                  <a:pt x="3509239" y="2789492"/>
                </a:lnTo>
                <a:lnTo>
                  <a:pt x="3526384" y="2789492"/>
                </a:lnTo>
                <a:lnTo>
                  <a:pt x="3526384" y="2772347"/>
                </a:lnTo>
                <a:lnTo>
                  <a:pt x="3543529" y="2772347"/>
                </a:lnTo>
                <a:lnTo>
                  <a:pt x="3543529" y="2755202"/>
                </a:lnTo>
                <a:lnTo>
                  <a:pt x="3526384" y="2755202"/>
                </a:lnTo>
                <a:lnTo>
                  <a:pt x="3526384" y="2738057"/>
                </a:lnTo>
                <a:close/>
                <a:moveTo>
                  <a:pt x="3460890" y="2043341"/>
                </a:moveTo>
                <a:lnTo>
                  <a:pt x="3437573" y="2043341"/>
                </a:lnTo>
                <a:lnTo>
                  <a:pt x="3437573" y="2066315"/>
                </a:lnTo>
                <a:lnTo>
                  <a:pt x="3414598" y="2066315"/>
                </a:lnTo>
                <a:lnTo>
                  <a:pt x="3414598" y="2089633"/>
                </a:lnTo>
                <a:lnTo>
                  <a:pt x="3437573" y="2089633"/>
                </a:lnTo>
                <a:lnTo>
                  <a:pt x="3437573" y="2112607"/>
                </a:lnTo>
                <a:lnTo>
                  <a:pt x="3460890" y="2112607"/>
                </a:lnTo>
                <a:lnTo>
                  <a:pt x="3460890" y="2089633"/>
                </a:lnTo>
                <a:lnTo>
                  <a:pt x="3483864" y="2089633"/>
                </a:lnTo>
                <a:lnTo>
                  <a:pt x="3483864" y="2066315"/>
                </a:lnTo>
                <a:lnTo>
                  <a:pt x="3460890" y="2066315"/>
                </a:lnTo>
                <a:lnTo>
                  <a:pt x="3460890" y="2043341"/>
                </a:lnTo>
                <a:close/>
                <a:moveTo>
                  <a:pt x="3254807" y="2729827"/>
                </a:moveTo>
                <a:lnTo>
                  <a:pt x="3232175" y="2729827"/>
                </a:lnTo>
                <a:lnTo>
                  <a:pt x="3232175" y="2752458"/>
                </a:lnTo>
                <a:lnTo>
                  <a:pt x="3209544" y="2752458"/>
                </a:lnTo>
                <a:lnTo>
                  <a:pt x="3209544" y="2775090"/>
                </a:lnTo>
                <a:lnTo>
                  <a:pt x="3232175" y="2775090"/>
                </a:lnTo>
                <a:lnTo>
                  <a:pt x="3232175" y="2797721"/>
                </a:lnTo>
                <a:lnTo>
                  <a:pt x="3254807" y="2797721"/>
                </a:lnTo>
                <a:lnTo>
                  <a:pt x="3254807" y="2775090"/>
                </a:lnTo>
                <a:lnTo>
                  <a:pt x="3277438" y="2775090"/>
                </a:lnTo>
                <a:lnTo>
                  <a:pt x="3277438" y="2752458"/>
                </a:lnTo>
                <a:lnTo>
                  <a:pt x="3254807" y="2752458"/>
                </a:lnTo>
                <a:lnTo>
                  <a:pt x="3254807" y="2729827"/>
                </a:lnTo>
                <a:close/>
                <a:moveTo>
                  <a:pt x="3319958" y="3151937"/>
                </a:moveTo>
                <a:lnTo>
                  <a:pt x="3304184" y="3151937"/>
                </a:lnTo>
                <a:lnTo>
                  <a:pt x="3304184" y="3167367"/>
                </a:lnTo>
                <a:lnTo>
                  <a:pt x="3288754" y="3167367"/>
                </a:lnTo>
                <a:lnTo>
                  <a:pt x="3288754" y="3183141"/>
                </a:lnTo>
                <a:lnTo>
                  <a:pt x="3304184" y="3183141"/>
                </a:lnTo>
                <a:lnTo>
                  <a:pt x="3304184" y="3198571"/>
                </a:lnTo>
                <a:lnTo>
                  <a:pt x="3319958" y="3198571"/>
                </a:lnTo>
                <a:lnTo>
                  <a:pt x="3319958" y="3183141"/>
                </a:lnTo>
                <a:lnTo>
                  <a:pt x="3335389" y="3183141"/>
                </a:lnTo>
                <a:lnTo>
                  <a:pt x="3335389" y="3167367"/>
                </a:lnTo>
                <a:lnTo>
                  <a:pt x="3319958" y="3167367"/>
                </a:lnTo>
                <a:lnTo>
                  <a:pt x="3319958" y="3151937"/>
                </a:lnTo>
                <a:close/>
                <a:moveTo>
                  <a:pt x="3322015" y="2871445"/>
                </a:moveTo>
                <a:lnTo>
                  <a:pt x="3302127" y="2871445"/>
                </a:lnTo>
                <a:lnTo>
                  <a:pt x="3302127" y="2890990"/>
                </a:lnTo>
                <a:lnTo>
                  <a:pt x="3282582" y="2890990"/>
                </a:lnTo>
                <a:lnTo>
                  <a:pt x="3282582" y="2910878"/>
                </a:lnTo>
                <a:lnTo>
                  <a:pt x="3302127" y="2910878"/>
                </a:lnTo>
                <a:lnTo>
                  <a:pt x="3302127" y="2930423"/>
                </a:lnTo>
                <a:lnTo>
                  <a:pt x="3322015" y="2930423"/>
                </a:lnTo>
                <a:lnTo>
                  <a:pt x="3322015" y="2910878"/>
                </a:lnTo>
                <a:lnTo>
                  <a:pt x="3341561" y="2910878"/>
                </a:lnTo>
                <a:lnTo>
                  <a:pt x="3341561" y="2890990"/>
                </a:lnTo>
                <a:lnTo>
                  <a:pt x="3322015" y="2890990"/>
                </a:lnTo>
                <a:lnTo>
                  <a:pt x="3322015" y="2871445"/>
                </a:lnTo>
                <a:close/>
                <a:moveTo>
                  <a:pt x="3253093" y="3009633"/>
                </a:moveTo>
                <a:lnTo>
                  <a:pt x="3233890" y="3009633"/>
                </a:lnTo>
                <a:lnTo>
                  <a:pt x="3233890" y="3028493"/>
                </a:lnTo>
                <a:lnTo>
                  <a:pt x="3215030" y="3028493"/>
                </a:lnTo>
                <a:lnTo>
                  <a:pt x="3215030" y="3047695"/>
                </a:lnTo>
                <a:lnTo>
                  <a:pt x="3233890" y="3047695"/>
                </a:lnTo>
                <a:lnTo>
                  <a:pt x="3233890" y="3066555"/>
                </a:lnTo>
                <a:lnTo>
                  <a:pt x="3253093" y="3066555"/>
                </a:lnTo>
                <a:lnTo>
                  <a:pt x="3253093" y="3047695"/>
                </a:lnTo>
                <a:lnTo>
                  <a:pt x="3271952" y="3047695"/>
                </a:lnTo>
                <a:lnTo>
                  <a:pt x="3271952" y="3028493"/>
                </a:lnTo>
                <a:lnTo>
                  <a:pt x="3253093" y="3028493"/>
                </a:lnTo>
                <a:lnTo>
                  <a:pt x="3253093" y="3009633"/>
                </a:lnTo>
                <a:close/>
                <a:moveTo>
                  <a:pt x="3323387" y="2592667"/>
                </a:moveTo>
                <a:lnTo>
                  <a:pt x="3300755" y="2592667"/>
                </a:lnTo>
                <a:lnTo>
                  <a:pt x="3300755" y="2615298"/>
                </a:lnTo>
                <a:lnTo>
                  <a:pt x="3278124" y="2615298"/>
                </a:lnTo>
                <a:lnTo>
                  <a:pt x="3278124" y="2637930"/>
                </a:lnTo>
                <a:lnTo>
                  <a:pt x="3300755" y="2637930"/>
                </a:lnTo>
                <a:lnTo>
                  <a:pt x="3300755" y="2660561"/>
                </a:lnTo>
                <a:lnTo>
                  <a:pt x="3323387" y="2660561"/>
                </a:lnTo>
                <a:lnTo>
                  <a:pt x="3323387" y="2637930"/>
                </a:lnTo>
                <a:lnTo>
                  <a:pt x="3346018" y="2637930"/>
                </a:lnTo>
                <a:lnTo>
                  <a:pt x="3346018" y="2615298"/>
                </a:lnTo>
                <a:lnTo>
                  <a:pt x="3323387" y="2615298"/>
                </a:lnTo>
                <a:lnTo>
                  <a:pt x="3323387" y="2592667"/>
                </a:lnTo>
                <a:close/>
                <a:moveTo>
                  <a:pt x="3388881" y="3013405"/>
                </a:moveTo>
                <a:lnTo>
                  <a:pt x="3372422" y="3013405"/>
                </a:lnTo>
                <a:lnTo>
                  <a:pt x="3372422" y="3029864"/>
                </a:lnTo>
                <a:lnTo>
                  <a:pt x="3355963" y="3029864"/>
                </a:lnTo>
                <a:lnTo>
                  <a:pt x="3355963" y="3046324"/>
                </a:lnTo>
                <a:lnTo>
                  <a:pt x="3372422" y="3046324"/>
                </a:lnTo>
                <a:lnTo>
                  <a:pt x="3372422" y="3062783"/>
                </a:lnTo>
                <a:lnTo>
                  <a:pt x="3388881" y="3062783"/>
                </a:lnTo>
                <a:lnTo>
                  <a:pt x="3388881" y="3046324"/>
                </a:lnTo>
                <a:lnTo>
                  <a:pt x="3405340" y="3046324"/>
                </a:lnTo>
                <a:lnTo>
                  <a:pt x="3405340" y="3029864"/>
                </a:lnTo>
                <a:lnTo>
                  <a:pt x="3388881" y="3029864"/>
                </a:lnTo>
                <a:lnTo>
                  <a:pt x="3388881" y="3013405"/>
                </a:lnTo>
                <a:close/>
                <a:moveTo>
                  <a:pt x="3391967" y="2455507"/>
                </a:moveTo>
                <a:lnTo>
                  <a:pt x="3369335" y="2455507"/>
                </a:lnTo>
                <a:lnTo>
                  <a:pt x="3369335" y="2478138"/>
                </a:lnTo>
                <a:lnTo>
                  <a:pt x="3346704" y="2478138"/>
                </a:lnTo>
                <a:lnTo>
                  <a:pt x="3346704" y="2500770"/>
                </a:lnTo>
                <a:lnTo>
                  <a:pt x="3369335" y="2500770"/>
                </a:lnTo>
                <a:lnTo>
                  <a:pt x="3369335" y="2523401"/>
                </a:lnTo>
                <a:lnTo>
                  <a:pt x="3391967" y="2523401"/>
                </a:lnTo>
                <a:lnTo>
                  <a:pt x="3391967" y="2500770"/>
                </a:lnTo>
                <a:lnTo>
                  <a:pt x="3414598" y="2500770"/>
                </a:lnTo>
                <a:lnTo>
                  <a:pt x="3414598" y="2478138"/>
                </a:lnTo>
                <a:lnTo>
                  <a:pt x="3391967" y="2478138"/>
                </a:lnTo>
                <a:lnTo>
                  <a:pt x="3391967" y="2455507"/>
                </a:lnTo>
                <a:close/>
                <a:moveTo>
                  <a:pt x="3390595" y="2733599"/>
                </a:moveTo>
                <a:lnTo>
                  <a:pt x="3370707" y="2733599"/>
                </a:lnTo>
                <a:lnTo>
                  <a:pt x="3370707" y="2753830"/>
                </a:lnTo>
                <a:lnTo>
                  <a:pt x="3350476" y="2753830"/>
                </a:lnTo>
                <a:lnTo>
                  <a:pt x="3350476" y="2773718"/>
                </a:lnTo>
                <a:lnTo>
                  <a:pt x="3370707" y="2773718"/>
                </a:lnTo>
                <a:lnTo>
                  <a:pt x="3370707" y="2793949"/>
                </a:lnTo>
                <a:lnTo>
                  <a:pt x="3390595" y="2793949"/>
                </a:lnTo>
                <a:lnTo>
                  <a:pt x="3390595" y="2773718"/>
                </a:lnTo>
                <a:lnTo>
                  <a:pt x="3410827" y="2773718"/>
                </a:lnTo>
                <a:lnTo>
                  <a:pt x="3410827" y="2753830"/>
                </a:lnTo>
                <a:lnTo>
                  <a:pt x="3390595" y="2753830"/>
                </a:lnTo>
                <a:lnTo>
                  <a:pt x="3390595" y="2733599"/>
                </a:lnTo>
                <a:close/>
                <a:moveTo>
                  <a:pt x="3386480" y="3294583"/>
                </a:moveTo>
                <a:lnTo>
                  <a:pt x="3374822" y="3294583"/>
                </a:lnTo>
                <a:lnTo>
                  <a:pt x="3374822" y="3306585"/>
                </a:lnTo>
                <a:lnTo>
                  <a:pt x="3362821" y="3306585"/>
                </a:lnTo>
                <a:lnTo>
                  <a:pt x="3362821" y="3318243"/>
                </a:lnTo>
                <a:lnTo>
                  <a:pt x="3374822" y="3318243"/>
                </a:lnTo>
                <a:lnTo>
                  <a:pt x="3374822" y="3330245"/>
                </a:lnTo>
                <a:lnTo>
                  <a:pt x="3386480" y="3330245"/>
                </a:lnTo>
                <a:lnTo>
                  <a:pt x="3386480" y="3318243"/>
                </a:lnTo>
                <a:lnTo>
                  <a:pt x="3398482" y="3318243"/>
                </a:lnTo>
                <a:lnTo>
                  <a:pt x="3398482" y="3306585"/>
                </a:lnTo>
                <a:lnTo>
                  <a:pt x="3386480" y="3306585"/>
                </a:lnTo>
                <a:lnTo>
                  <a:pt x="3386480" y="3294583"/>
                </a:lnTo>
                <a:close/>
                <a:moveTo>
                  <a:pt x="3527755" y="2459965"/>
                </a:moveTo>
                <a:lnTo>
                  <a:pt x="3507867" y="2459965"/>
                </a:lnTo>
                <a:lnTo>
                  <a:pt x="3507867" y="2479510"/>
                </a:lnTo>
                <a:lnTo>
                  <a:pt x="3488322" y="2479510"/>
                </a:lnTo>
                <a:lnTo>
                  <a:pt x="3488322" y="2499398"/>
                </a:lnTo>
                <a:lnTo>
                  <a:pt x="3507867" y="2499398"/>
                </a:lnTo>
                <a:lnTo>
                  <a:pt x="3507867" y="2518943"/>
                </a:lnTo>
                <a:lnTo>
                  <a:pt x="3527755" y="2518943"/>
                </a:lnTo>
                <a:lnTo>
                  <a:pt x="3527755" y="2499398"/>
                </a:lnTo>
                <a:lnTo>
                  <a:pt x="3547301" y="2499398"/>
                </a:lnTo>
                <a:lnTo>
                  <a:pt x="3547301" y="2479510"/>
                </a:lnTo>
                <a:lnTo>
                  <a:pt x="3527755" y="2479510"/>
                </a:lnTo>
                <a:lnTo>
                  <a:pt x="3527755" y="2459965"/>
                </a:lnTo>
                <a:close/>
                <a:moveTo>
                  <a:pt x="3799675" y="2192846"/>
                </a:moveTo>
                <a:lnTo>
                  <a:pt x="3784588" y="2192846"/>
                </a:lnTo>
                <a:lnTo>
                  <a:pt x="3784588" y="2207590"/>
                </a:lnTo>
                <a:lnTo>
                  <a:pt x="3769843" y="2207590"/>
                </a:lnTo>
                <a:lnTo>
                  <a:pt x="3769843" y="2222678"/>
                </a:lnTo>
                <a:lnTo>
                  <a:pt x="3784588" y="2222678"/>
                </a:lnTo>
                <a:lnTo>
                  <a:pt x="3784588" y="2237423"/>
                </a:lnTo>
                <a:lnTo>
                  <a:pt x="3799675" y="2237423"/>
                </a:lnTo>
                <a:lnTo>
                  <a:pt x="3799675" y="2222678"/>
                </a:lnTo>
                <a:lnTo>
                  <a:pt x="3814420" y="2222678"/>
                </a:lnTo>
                <a:lnTo>
                  <a:pt x="3814420" y="2207590"/>
                </a:lnTo>
                <a:lnTo>
                  <a:pt x="3799675" y="2207590"/>
                </a:lnTo>
                <a:lnTo>
                  <a:pt x="3799675" y="2192846"/>
                </a:lnTo>
                <a:close/>
                <a:moveTo>
                  <a:pt x="3798646" y="2469566"/>
                </a:moveTo>
                <a:lnTo>
                  <a:pt x="3785616" y="2469566"/>
                </a:lnTo>
                <a:lnTo>
                  <a:pt x="3785616" y="2482939"/>
                </a:lnTo>
                <a:lnTo>
                  <a:pt x="3772243" y="2482939"/>
                </a:lnTo>
                <a:lnTo>
                  <a:pt x="3772243" y="2495969"/>
                </a:lnTo>
                <a:lnTo>
                  <a:pt x="3785616" y="2495969"/>
                </a:lnTo>
                <a:lnTo>
                  <a:pt x="3785616" y="2509342"/>
                </a:lnTo>
                <a:lnTo>
                  <a:pt x="3798646" y="2509342"/>
                </a:lnTo>
                <a:lnTo>
                  <a:pt x="3798646" y="2495969"/>
                </a:lnTo>
                <a:lnTo>
                  <a:pt x="3812020" y="2495969"/>
                </a:lnTo>
                <a:lnTo>
                  <a:pt x="3812020" y="2482939"/>
                </a:lnTo>
                <a:lnTo>
                  <a:pt x="3798646" y="2482939"/>
                </a:lnTo>
                <a:lnTo>
                  <a:pt x="3798646" y="2469566"/>
                </a:lnTo>
                <a:close/>
                <a:moveTo>
                  <a:pt x="3799675" y="1917840"/>
                </a:moveTo>
                <a:lnTo>
                  <a:pt x="3784588" y="1917840"/>
                </a:lnTo>
                <a:lnTo>
                  <a:pt x="3784588" y="1933270"/>
                </a:lnTo>
                <a:lnTo>
                  <a:pt x="3769157" y="1933270"/>
                </a:lnTo>
                <a:lnTo>
                  <a:pt x="3769157" y="1948358"/>
                </a:lnTo>
                <a:lnTo>
                  <a:pt x="3784588" y="1948358"/>
                </a:lnTo>
                <a:lnTo>
                  <a:pt x="3784588" y="1963788"/>
                </a:lnTo>
                <a:lnTo>
                  <a:pt x="3799675" y="1963788"/>
                </a:lnTo>
                <a:lnTo>
                  <a:pt x="3799675" y="1948358"/>
                </a:lnTo>
                <a:lnTo>
                  <a:pt x="3815105" y="1948358"/>
                </a:lnTo>
                <a:lnTo>
                  <a:pt x="3815105" y="1933270"/>
                </a:lnTo>
                <a:lnTo>
                  <a:pt x="3799675" y="1933270"/>
                </a:lnTo>
                <a:lnTo>
                  <a:pt x="3799675" y="1917840"/>
                </a:lnTo>
                <a:close/>
                <a:moveTo>
                  <a:pt x="3732124" y="2052599"/>
                </a:moveTo>
                <a:lnTo>
                  <a:pt x="3714979" y="2052599"/>
                </a:lnTo>
                <a:lnTo>
                  <a:pt x="3714979" y="2069402"/>
                </a:lnTo>
                <a:lnTo>
                  <a:pt x="3698177" y="2069402"/>
                </a:lnTo>
                <a:lnTo>
                  <a:pt x="3698177" y="2086547"/>
                </a:lnTo>
                <a:lnTo>
                  <a:pt x="3714979" y="2086547"/>
                </a:lnTo>
                <a:lnTo>
                  <a:pt x="3714979" y="2103349"/>
                </a:lnTo>
                <a:lnTo>
                  <a:pt x="3732124" y="2103349"/>
                </a:lnTo>
                <a:lnTo>
                  <a:pt x="3732124" y="2086547"/>
                </a:lnTo>
                <a:lnTo>
                  <a:pt x="3748926" y="2086547"/>
                </a:lnTo>
                <a:lnTo>
                  <a:pt x="3748926" y="2069402"/>
                </a:lnTo>
                <a:lnTo>
                  <a:pt x="3732124" y="2069402"/>
                </a:lnTo>
                <a:lnTo>
                  <a:pt x="3732124" y="2052599"/>
                </a:lnTo>
                <a:close/>
                <a:moveTo>
                  <a:pt x="3593249" y="2880017"/>
                </a:moveTo>
                <a:lnTo>
                  <a:pt x="3579533" y="2880017"/>
                </a:lnTo>
                <a:lnTo>
                  <a:pt x="3579533" y="2894076"/>
                </a:lnTo>
                <a:lnTo>
                  <a:pt x="3565474" y="2894076"/>
                </a:lnTo>
                <a:lnTo>
                  <a:pt x="3565474" y="2907792"/>
                </a:lnTo>
                <a:lnTo>
                  <a:pt x="3579533" y="2907792"/>
                </a:lnTo>
                <a:lnTo>
                  <a:pt x="3579533" y="2921851"/>
                </a:lnTo>
                <a:lnTo>
                  <a:pt x="3593249" y="2921851"/>
                </a:lnTo>
                <a:lnTo>
                  <a:pt x="3593249" y="2907792"/>
                </a:lnTo>
                <a:lnTo>
                  <a:pt x="3607308" y="2907792"/>
                </a:lnTo>
                <a:lnTo>
                  <a:pt x="3607308" y="2894076"/>
                </a:lnTo>
                <a:lnTo>
                  <a:pt x="3593249" y="2894076"/>
                </a:lnTo>
                <a:lnTo>
                  <a:pt x="3593249" y="2880017"/>
                </a:lnTo>
                <a:close/>
                <a:moveTo>
                  <a:pt x="3732124" y="1778279"/>
                </a:moveTo>
                <a:lnTo>
                  <a:pt x="3714979" y="1778279"/>
                </a:lnTo>
                <a:lnTo>
                  <a:pt x="3714979" y="1795082"/>
                </a:lnTo>
                <a:lnTo>
                  <a:pt x="3698177" y="1795082"/>
                </a:lnTo>
                <a:lnTo>
                  <a:pt x="3698177" y="1812227"/>
                </a:lnTo>
                <a:lnTo>
                  <a:pt x="3714979" y="1812227"/>
                </a:lnTo>
                <a:lnTo>
                  <a:pt x="3714979" y="1829029"/>
                </a:lnTo>
                <a:lnTo>
                  <a:pt x="3732124" y="1829029"/>
                </a:lnTo>
                <a:lnTo>
                  <a:pt x="3732124" y="1812227"/>
                </a:lnTo>
                <a:lnTo>
                  <a:pt x="3748926" y="1812227"/>
                </a:lnTo>
                <a:lnTo>
                  <a:pt x="3748926" y="1795082"/>
                </a:lnTo>
                <a:lnTo>
                  <a:pt x="3732124" y="1795082"/>
                </a:lnTo>
                <a:lnTo>
                  <a:pt x="3732124" y="1778279"/>
                </a:lnTo>
                <a:close/>
                <a:moveTo>
                  <a:pt x="3866884" y="2333435"/>
                </a:moveTo>
                <a:lnTo>
                  <a:pt x="3854539" y="2333435"/>
                </a:lnTo>
                <a:lnTo>
                  <a:pt x="3854539" y="2346122"/>
                </a:lnTo>
                <a:lnTo>
                  <a:pt x="3841852" y="2346122"/>
                </a:lnTo>
                <a:lnTo>
                  <a:pt x="3841852" y="2358466"/>
                </a:lnTo>
                <a:lnTo>
                  <a:pt x="3854539" y="2358466"/>
                </a:lnTo>
                <a:lnTo>
                  <a:pt x="3854539" y="2371154"/>
                </a:lnTo>
                <a:lnTo>
                  <a:pt x="3866884" y="2371154"/>
                </a:lnTo>
                <a:lnTo>
                  <a:pt x="3866884" y="2358466"/>
                </a:lnTo>
                <a:lnTo>
                  <a:pt x="3879571" y="2358466"/>
                </a:lnTo>
                <a:lnTo>
                  <a:pt x="3879571" y="2346122"/>
                </a:lnTo>
                <a:lnTo>
                  <a:pt x="3866884" y="2346122"/>
                </a:lnTo>
                <a:lnTo>
                  <a:pt x="3866884" y="2333435"/>
                </a:lnTo>
                <a:close/>
                <a:moveTo>
                  <a:pt x="3947122" y="1934985"/>
                </a:moveTo>
                <a:lnTo>
                  <a:pt x="3935120" y="1934985"/>
                </a:lnTo>
                <a:lnTo>
                  <a:pt x="3935120" y="1922983"/>
                </a:lnTo>
                <a:lnTo>
                  <a:pt x="3923462" y="1922983"/>
                </a:lnTo>
                <a:lnTo>
                  <a:pt x="3923462" y="1934985"/>
                </a:lnTo>
                <a:lnTo>
                  <a:pt x="3911461" y="1934985"/>
                </a:lnTo>
                <a:lnTo>
                  <a:pt x="3911461" y="1946643"/>
                </a:lnTo>
                <a:lnTo>
                  <a:pt x="3923462" y="1946643"/>
                </a:lnTo>
                <a:lnTo>
                  <a:pt x="3923462" y="1958645"/>
                </a:lnTo>
                <a:lnTo>
                  <a:pt x="3935120" y="1958645"/>
                </a:lnTo>
                <a:lnTo>
                  <a:pt x="3935120" y="1946643"/>
                </a:lnTo>
                <a:lnTo>
                  <a:pt x="3947122" y="1946643"/>
                </a:lnTo>
                <a:cubicBezTo>
                  <a:pt x="3947122" y="1944586"/>
                  <a:pt x="3947122" y="1942871"/>
                  <a:pt x="3947122" y="1940814"/>
                </a:cubicBezTo>
                <a:cubicBezTo>
                  <a:pt x="3947122" y="1938757"/>
                  <a:pt x="3947122" y="1937042"/>
                  <a:pt x="3947122" y="1934985"/>
                </a:cubicBezTo>
                <a:close/>
                <a:moveTo>
                  <a:pt x="3867569" y="1783423"/>
                </a:moveTo>
                <a:lnTo>
                  <a:pt x="3853853" y="1783423"/>
                </a:lnTo>
                <a:lnTo>
                  <a:pt x="3853853" y="1796796"/>
                </a:lnTo>
                <a:lnTo>
                  <a:pt x="3840480" y="1796796"/>
                </a:lnTo>
                <a:lnTo>
                  <a:pt x="3840480" y="1810512"/>
                </a:lnTo>
                <a:lnTo>
                  <a:pt x="3853853" y="1810512"/>
                </a:lnTo>
                <a:lnTo>
                  <a:pt x="3853853" y="1823885"/>
                </a:lnTo>
                <a:lnTo>
                  <a:pt x="3867569" y="1823885"/>
                </a:lnTo>
                <a:lnTo>
                  <a:pt x="3867569" y="1810512"/>
                </a:lnTo>
                <a:lnTo>
                  <a:pt x="3880942" y="1810512"/>
                </a:lnTo>
                <a:lnTo>
                  <a:pt x="3880942" y="1796796"/>
                </a:lnTo>
                <a:lnTo>
                  <a:pt x="3867569" y="1796796"/>
                </a:lnTo>
                <a:lnTo>
                  <a:pt x="3867569" y="1783423"/>
                </a:lnTo>
                <a:close/>
                <a:moveTo>
                  <a:pt x="3867569" y="2057743"/>
                </a:moveTo>
                <a:lnTo>
                  <a:pt x="3853853" y="2057743"/>
                </a:lnTo>
                <a:lnTo>
                  <a:pt x="3853853" y="2071116"/>
                </a:lnTo>
                <a:lnTo>
                  <a:pt x="3840480" y="2071116"/>
                </a:lnTo>
                <a:lnTo>
                  <a:pt x="3840480" y="2084832"/>
                </a:lnTo>
                <a:lnTo>
                  <a:pt x="3853853" y="2084832"/>
                </a:lnTo>
                <a:lnTo>
                  <a:pt x="3853853" y="2098205"/>
                </a:lnTo>
                <a:lnTo>
                  <a:pt x="3867569" y="2098205"/>
                </a:lnTo>
                <a:lnTo>
                  <a:pt x="3867569" y="2084832"/>
                </a:lnTo>
                <a:lnTo>
                  <a:pt x="3880942" y="2084832"/>
                </a:lnTo>
                <a:lnTo>
                  <a:pt x="3880942" y="2071116"/>
                </a:lnTo>
                <a:lnTo>
                  <a:pt x="3867569" y="2071116"/>
                </a:lnTo>
                <a:lnTo>
                  <a:pt x="3867569" y="2057743"/>
                </a:lnTo>
                <a:close/>
                <a:moveTo>
                  <a:pt x="3731438" y="2328634"/>
                </a:moveTo>
                <a:lnTo>
                  <a:pt x="3715664" y="2328634"/>
                </a:lnTo>
                <a:lnTo>
                  <a:pt x="3715664" y="2344407"/>
                </a:lnTo>
                <a:lnTo>
                  <a:pt x="3699891" y="2344407"/>
                </a:lnTo>
                <a:lnTo>
                  <a:pt x="3699891" y="2360181"/>
                </a:lnTo>
                <a:lnTo>
                  <a:pt x="3715664" y="2360181"/>
                </a:lnTo>
                <a:lnTo>
                  <a:pt x="3715664" y="2375954"/>
                </a:lnTo>
                <a:lnTo>
                  <a:pt x="3731438" y="2375954"/>
                </a:lnTo>
                <a:lnTo>
                  <a:pt x="3731438" y="2360181"/>
                </a:lnTo>
                <a:lnTo>
                  <a:pt x="3747211" y="2360181"/>
                </a:lnTo>
                <a:lnTo>
                  <a:pt x="3747211" y="2344407"/>
                </a:lnTo>
                <a:lnTo>
                  <a:pt x="3731438" y="2344407"/>
                </a:lnTo>
                <a:lnTo>
                  <a:pt x="3731438" y="2328634"/>
                </a:lnTo>
                <a:close/>
                <a:moveTo>
                  <a:pt x="3596335" y="1773479"/>
                </a:moveTo>
                <a:lnTo>
                  <a:pt x="3576447" y="1773479"/>
                </a:lnTo>
                <a:lnTo>
                  <a:pt x="3576447" y="1793710"/>
                </a:lnTo>
                <a:lnTo>
                  <a:pt x="3556216" y="1793710"/>
                </a:lnTo>
                <a:lnTo>
                  <a:pt x="3556216" y="1813598"/>
                </a:lnTo>
                <a:lnTo>
                  <a:pt x="3576447" y="1813598"/>
                </a:lnTo>
                <a:lnTo>
                  <a:pt x="3576447" y="1833829"/>
                </a:lnTo>
                <a:lnTo>
                  <a:pt x="3596335" y="1833829"/>
                </a:lnTo>
                <a:lnTo>
                  <a:pt x="3596335" y="1813598"/>
                </a:lnTo>
                <a:lnTo>
                  <a:pt x="3616567" y="1813598"/>
                </a:lnTo>
                <a:lnTo>
                  <a:pt x="3616567" y="1793710"/>
                </a:lnTo>
                <a:lnTo>
                  <a:pt x="3596335" y="1793710"/>
                </a:lnTo>
                <a:lnTo>
                  <a:pt x="3596335" y="1773479"/>
                </a:lnTo>
                <a:close/>
                <a:moveTo>
                  <a:pt x="3595993" y="2323833"/>
                </a:moveTo>
                <a:lnTo>
                  <a:pt x="3576790" y="2323833"/>
                </a:lnTo>
                <a:lnTo>
                  <a:pt x="3576790" y="2342693"/>
                </a:lnTo>
                <a:lnTo>
                  <a:pt x="3557930" y="2342693"/>
                </a:lnTo>
                <a:lnTo>
                  <a:pt x="3557930" y="2361895"/>
                </a:lnTo>
                <a:lnTo>
                  <a:pt x="3576790" y="2361895"/>
                </a:lnTo>
                <a:lnTo>
                  <a:pt x="3576790" y="2380755"/>
                </a:lnTo>
                <a:lnTo>
                  <a:pt x="3595993" y="2380755"/>
                </a:lnTo>
                <a:lnTo>
                  <a:pt x="3595993" y="2361895"/>
                </a:lnTo>
                <a:lnTo>
                  <a:pt x="3614852" y="2361895"/>
                </a:lnTo>
                <a:lnTo>
                  <a:pt x="3614852" y="2342693"/>
                </a:lnTo>
                <a:lnTo>
                  <a:pt x="3595993" y="2342693"/>
                </a:lnTo>
                <a:lnTo>
                  <a:pt x="3595993" y="2323833"/>
                </a:lnTo>
                <a:close/>
                <a:moveTo>
                  <a:pt x="3596335" y="2047799"/>
                </a:moveTo>
                <a:lnTo>
                  <a:pt x="3576447" y="2047799"/>
                </a:lnTo>
                <a:lnTo>
                  <a:pt x="3576447" y="2068030"/>
                </a:lnTo>
                <a:lnTo>
                  <a:pt x="3556216" y="2068030"/>
                </a:lnTo>
                <a:lnTo>
                  <a:pt x="3556216" y="2087918"/>
                </a:lnTo>
                <a:lnTo>
                  <a:pt x="3576447" y="2087918"/>
                </a:lnTo>
                <a:lnTo>
                  <a:pt x="3576447" y="2108149"/>
                </a:lnTo>
                <a:lnTo>
                  <a:pt x="3596335" y="2108149"/>
                </a:lnTo>
                <a:lnTo>
                  <a:pt x="3596335" y="2087918"/>
                </a:lnTo>
                <a:lnTo>
                  <a:pt x="3616567" y="2087918"/>
                </a:lnTo>
                <a:lnTo>
                  <a:pt x="3616567" y="2068030"/>
                </a:lnTo>
                <a:lnTo>
                  <a:pt x="3596335" y="2068030"/>
                </a:lnTo>
                <a:lnTo>
                  <a:pt x="3596335" y="2047799"/>
                </a:lnTo>
                <a:close/>
                <a:moveTo>
                  <a:pt x="3730409" y="2606040"/>
                </a:moveTo>
                <a:lnTo>
                  <a:pt x="3716693" y="2606040"/>
                </a:lnTo>
                <a:lnTo>
                  <a:pt x="3716693" y="2619756"/>
                </a:lnTo>
                <a:lnTo>
                  <a:pt x="3702977" y="2619756"/>
                </a:lnTo>
                <a:lnTo>
                  <a:pt x="3702977" y="2633472"/>
                </a:lnTo>
                <a:lnTo>
                  <a:pt x="3716693" y="2633472"/>
                </a:lnTo>
                <a:lnTo>
                  <a:pt x="3716693" y="2647188"/>
                </a:lnTo>
                <a:lnTo>
                  <a:pt x="3730409" y="2647188"/>
                </a:lnTo>
                <a:lnTo>
                  <a:pt x="3730409" y="2633472"/>
                </a:lnTo>
                <a:lnTo>
                  <a:pt x="3744125" y="2633472"/>
                </a:lnTo>
                <a:lnTo>
                  <a:pt x="3744125" y="2619756"/>
                </a:lnTo>
                <a:lnTo>
                  <a:pt x="3730409" y="2619756"/>
                </a:lnTo>
                <a:lnTo>
                  <a:pt x="3730409" y="2606040"/>
                </a:lnTo>
                <a:close/>
                <a:moveTo>
                  <a:pt x="3594964" y="2600897"/>
                </a:moveTo>
                <a:lnTo>
                  <a:pt x="3577819" y="2600897"/>
                </a:lnTo>
                <a:lnTo>
                  <a:pt x="3577819" y="2618042"/>
                </a:lnTo>
                <a:lnTo>
                  <a:pt x="3560674" y="2618042"/>
                </a:lnTo>
                <a:lnTo>
                  <a:pt x="3560674" y="2635187"/>
                </a:lnTo>
                <a:lnTo>
                  <a:pt x="3577819" y="2635187"/>
                </a:lnTo>
                <a:lnTo>
                  <a:pt x="3577819" y="2652332"/>
                </a:lnTo>
                <a:lnTo>
                  <a:pt x="3594964" y="2652332"/>
                </a:lnTo>
                <a:lnTo>
                  <a:pt x="3594964" y="2635187"/>
                </a:lnTo>
                <a:lnTo>
                  <a:pt x="3612109" y="2635187"/>
                </a:lnTo>
                <a:lnTo>
                  <a:pt x="3612109" y="2618042"/>
                </a:lnTo>
                <a:lnTo>
                  <a:pt x="3594964" y="2618042"/>
                </a:lnTo>
                <a:lnTo>
                  <a:pt x="3594964" y="2600897"/>
                </a:lnTo>
                <a:close/>
                <a:moveTo>
                  <a:pt x="3664229" y="1913039"/>
                </a:moveTo>
                <a:lnTo>
                  <a:pt x="3645713" y="1913039"/>
                </a:lnTo>
                <a:lnTo>
                  <a:pt x="3645713" y="1931556"/>
                </a:lnTo>
                <a:lnTo>
                  <a:pt x="3627196" y="1931556"/>
                </a:lnTo>
                <a:lnTo>
                  <a:pt x="3627196" y="1950072"/>
                </a:lnTo>
                <a:lnTo>
                  <a:pt x="3645713" y="1950072"/>
                </a:lnTo>
                <a:lnTo>
                  <a:pt x="3645713" y="1968589"/>
                </a:lnTo>
                <a:lnTo>
                  <a:pt x="3664229" y="1968589"/>
                </a:lnTo>
                <a:lnTo>
                  <a:pt x="3664229" y="1950072"/>
                </a:lnTo>
                <a:lnTo>
                  <a:pt x="3682746" y="1950072"/>
                </a:lnTo>
                <a:lnTo>
                  <a:pt x="3682746" y="1931556"/>
                </a:lnTo>
                <a:lnTo>
                  <a:pt x="3664229" y="1931556"/>
                </a:lnTo>
                <a:lnTo>
                  <a:pt x="3664229" y="1913039"/>
                </a:lnTo>
                <a:close/>
                <a:moveTo>
                  <a:pt x="3663887" y="2188045"/>
                </a:moveTo>
                <a:lnTo>
                  <a:pt x="3646056" y="2188045"/>
                </a:lnTo>
                <a:lnTo>
                  <a:pt x="3646056" y="2206219"/>
                </a:lnTo>
                <a:lnTo>
                  <a:pt x="3627882" y="2206219"/>
                </a:lnTo>
                <a:lnTo>
                  <a:pt x="3627882" y="2224049"/>
                </a:lnTo>
                <a:lnTo>
                  <a:pt x="3646056" y="2224049"/>
                </a:lnTo>
                <a:lnTo>
                  <a:pt x="3646056" y="2242223"/>
                </a:lnTo>
                <a:lnTo>
                  <a:pt x="3663887" y="2242223"/>
                </a:lnTo>
                <a:lnTo>
                  <a:pt x="3663887" y="2224049"/>
                </a:lnTo>
                <a:lnTo>
                  <a:pt x="3682060" y="2224049"/>
                </a:lnTo>
                <a:lnTo>
                  <a:pt x="3682060" y="2206219"/>
                </a:lnTo>
                <a:lnTo>
                  <a:pt x="3663887" y="2206219"/>
                </a:lnTo>
                <a:lnTo>
                  <a:pt x="3663887" y="2188045"/>
                </a:lnTo>
                <a:close/>
                <a:moveTo>
                  <a:pt x="3661829" y="2742857"/>
                </a:moveTo>
                <a:lnTo>
                  <a:pt x="3648113" y="2742857"/>
                </a:lnTo>
                <a:lnTo>
                  <a:pt x="3648113" y="2756916"/>
                </a:lnTo>
                <a:lnTo>
                  <a:pt x="3634054" y="2756916"/>
                </a:lnTo>
                <a:lnTo>
                  <a:pt x="3634054" y="2770632"/>
                </a:lnTo>
                <a:lnTo>
                  <a:pt x="3648113" y="2770632"/>
                </a:lnTo>
                <a:lnTo>
                  <a:pt x="3648113" y="2784691"/>
                </a:lnTo>
                <a:lnTo>
                  <a:pt x="3661829" y="2784691"/>
                </a:lnTo>
                <a:lnTo>
                  <a:pt x="3661829" y="2770632"/>
                </a:lnTo>
                <a:lnTo>
                  <a:pt x="3675888" y="2770632"/>
                </a:lnTo>
                <a:lnTo>
                  <a:pt x="3675888" y="2756916"/>
                </a:lnTo>
                <a:lnTo>
                  <a:pt x="3661829" y="2756916"/>
                </a:lnTo>
                <a:lnTo>
                  <a:pt x="3661829" y="2742857"/>
                </a:lnTo>
                <a:close/>
                <a:moveTo>
                  <a:pt x="3663201" y="2464422"/>
                </a:moveTo>
                <a:lnTo>
                  <a:pt x="3646742" y="2464422"/>
                </a:lnTo>
                <a:lnTo>
                  <a:pt x="3646742" y="2481224"/>
                </a:lnTo>
                <a:lnTo>
                  <a:pt x="3629939" y="2481224"/>
                </a:lnTo>
                <a:lnTo>
                  <a:pt x="3629939" y="2497684"/>
                </a:lnTo>
                <a:lnTo>
                  <a:pt x="3646742" y="2497684"/>
                </a:lnTo>
                <a:lnTo>
                  <a:pt x="3646742" y="2514486"/>
                </a:lnTo>
                <a:lnTo>
                  <a:pt x="3663201" y="2514486"/>
                </a:lnTo>
                <a:lnTo>
                  <a:pt x="3663201" y="2497684"/>
                </a:lnTo>
                <a:lnTo>
                  <a:pt x="3680003" y="2497684"/>
                </a:lnTo>
                <a:lnTo>
                  <a:pt x="3680003" y="2481224"/>
                </a:lnTo>
                <a:lnTo>
                  <a:pt x="3663201" y="2481224"/>
                </a:lnTo>
                <a:lnTo>
                  <a:pt x="3663201" y="2464422"/>
                </a:lnTo>
                <a:close/>
                <a:moveTo>
                  <a:pt x="3528784" y="1907896"/>
                </a:moveTo>
                <a:lnTo>
                  <a:pt x="3506839" y="1907896"/>
                </a:lnTo>
                <a:lnTo>
                  <a:pt x="3506839" y="1929841"/>
                </a:lnTo>
                <a:lnTo>
                  <a:pt x="3484893" y="1929841"/>
                </a:lnTo>
                <a:lnTo>
                  <a:pt x="3484893" y="1951787"/>
                </a:lnTo>
                <a:lnTo>
                  <a:pt x="3506839" y="1951787"/>
                </a:lnTo>
                <a:lnTo>
                  <a:pt x="3506839" y="1973732"/>
                </a:lnTo>
                <a:lnTo>
                  <a:pt x="3528784" y="1973732"/>
                </a:lnTo>
                <a:lnTo>
                  <a:pt x="3528784" y="1951787"/>
                </a:lnTo>
                <a:lnTo>
                  <a:pt x="3550730" y="1951787"/>
                </a:lnTo>
                <a:lnTo>
                  <a:pt x="3550730" y="1929841"/>
                </a:lnTo>
                <a:lnTo>
                  <a:pt x="3528784" y="1929841"/>
                </a:lnTo>
                <a:lnTo>
                  <a:pt x="3528784" y="1907896"/>
                </a:lnTo>
                <a:close/>
                <a:moveTo>
                  <a:pt x="2362924" y="3416313"/>
                </a:moveTo>
                <a:lnTo>
                  <a:pt x="2340979" y="3416313"/>
                </a:lnTo>
                <a:lnTo>
                  <a:pt x="2340979" y="3438601"/>
                </a:lnTo>
                <a:lnTo>
                  <a:pt x="2318690" y="3438601"/>
                </a:lnTo>
                <a:lnTo>
                  <a:pt x="2318690" y="3460547"/>
                </a:lnTo>
                <a:lnTo>
                  <a:pt x="2340979" y="3460547"/>
                </a:lnTo>
                <a:lnTo>
                  <a:pt x="2340979" y="3482835"/>
                </a:lnTo>
                <a:lnTo>
                  <a:pt x="2362924" y="3482835"/>
                </a:lnTo>
                <a:lnTo>
                  <a:pt x="2362924" y="3460547"/>
                </a:lnTo>
                <a:lnTo>
                  <a:pt x="2385212" y="3460547"/>
                </a:lnTo>
                <a:lnTo>
                  <a:pt x="2385212" y="3438601"/>
                </a:lnTo>
                <a:lnTo>
                  <a:pt x="2362924" y="3438601"/>
                </a:lnTo>
                <a:lnTo>
                  <a:pt x="2362924" y="3416313"/>
                </a:lnTo>
                <a:close/>
                <a:moveTo>
                  <a:pt x="2426704" y="3842880"/>
                </a:moveTo>
                <a:lnTo>
                  <a:pt x="2414359" y="3842880"/>
                </a:lnTo>
                <a:lnTo>
                  <a:pt x="2414359" y="3854882"/>
                </a:lnTo>
                <a:lnTo>
                  <a:pt x="2402357" y="3854882"/>
                </a:lnTo>
                <a:lnTo>
                  <a:pt x="2402357" y="3867226"/>
                </a:lnTo>
                <a:lnTo>
                  <a:pt x="2414359" y="3867226"/>
                </a:lnTo>
                <a:lnTo>
                  <a:pt x="2414359" y="3879228"/>
                </a:lnTo>
                <a:lnTo>
                  <a:pt x="2426704" y="3879228"/>
                </a:lnTo>
                <a:lnTo>
                  <a:pt x="2426704" y="3867226"/>
                </a:lnTo>
                <a:lnTo>
                  <a:pt x="2438705" y="3867226"/>
                </a:lnTo>
                <a:lnTo>
                  <a:pt x="2438705" y="3854882"/>
                </a:lnTo>
                <a:lnTo>
                  <a:pt x="2426704" y="3854882"/>
                </a:lnTo>
                <a:lnTo>
                  <a:pt x="2426704" y="3842880"/>
                </a:lnTo>
                <a:close/>
                <a:moveTo>
                  <a:pt x="2289886" y="3841852"/>
                </a:moveTo>
                <a:lnTo>
                  <a:pt x="2276856" y="3841852"/>
                </a:lnTo>
                <a:lnTo>
                  <a:pt x="2276856" y="3854539"/>
                </a:lnTo>
                <a:lnTo>
                  <a:pt x="2264169" y="3854539"/>
                </a:lnTo>
                <a:lnTo>
                  <a:pt x="2264169" y="3867569"/>
                </a:lnTo>
                <a:lnTo>
                  <a:pt x="2276856" y="3867569"/>
                </a:lnTo>
                <a:lnTo>
                  <a:pt x="2276856" y="3880256"/>
                </a:lnTo>
                <a:lnTo>
                  <a:pt x="2289886" y="3880256"/>
                </a:lnTo>
                <a:lnTo>
                  <a:pt x="2289886" y="3867569"/>
                </a:lnTo>
                <a:lnTo>
                  <a:pt x="2302574" y="3867569"/>
                </a:lnTo>
                <a:lnTo>
                  <a:pt x="2302574" y="3854539"/>
                </a:lnTo>
                <a:lnTo>
                  <a:pt x="2289886" y="3854539"/>
                </a:lnTo>
                <a:lnTo>
                  <a:pt x="2289886" y="3841852"/>
                </a:lnTo>
                <a:close/>
                <a:moveTo>
                  <a:pt x="3185884" y="2867673"/>
                </a:moveTo>
                <a:lnTo>
                  <a:pt x="3163939" y="2867673"/>
                </a:lnTo>
                <a:lnTo>
                  <a:pt x="3163939" y="2889961"/>
                </a:lnTo>
                <a:lnTo>
                  <a:pt x="3141650" y="2889961"/>
                </a:lnTo>
                <a:lnTo>
                  <a:pt x="3141650" y="2911907"/>
                </a:lnTo>
                <a:lnTo>
                  <a:pt x="3163939" y="2911907"/>
                </a:lnTo>
                <a:lnTo>
                  <a:pt x="3163939" y="2934195"/>
                </a:lnTo>
                <a:lnTo>
                  <a:pt x="3185884" y="2934195"/>
                </a:lnTo>
                <a:lnTo>
                  <a:pt x="3185884" y="2911907"/>
                </a:lnTo>
                <a:lnTo>
                  <a:pt x="3208172" y="2911907"/>
                </a:lnTo>
                <a:lnTo>
                  <a:pt x="3208172" y="2889961"/>
                </a:lnTo>
                <a:lnTo>
                  <a:pt x="3185884" y="2889961"/>
                </a:lnTo>
                <a:lnTo>
                  <a:pt x="3185884" y="2867673"/>
                </a:lnTo>
                <a:close/>
                <a:moveTo>
                  <a:pt x="2359838" y="3700234"/>
                </a:moveTo>
                <a:lnTo>
                  <a:pt x="2344064" y="3700234"/>
                </a:lnTo>
                <a:lnTo>
                  <a:pt x="2344064" y="3716007"/>
                </a:lnTo>
                <a:lnTo>
                  <a:pt x="2328291" y="3716007"/>
                </a:lnTo>
                <a:lnTo>
                  <a:pt x="2328291" y="3731781"/>
                </a:lnTo>
                <a:lnTo>
                  <a:pt x="2344064" y="3731781"/>
                </a:lnTo>
                <a:lnTo>
                  <a:pt x="2344064" y="3747554"/>
                </a:lnTo>
                <a:lnTo>
                  <a:pt x="2359838" y="3747554"/>
                </a:lnTo>
                <a:lnTo>
                  <a:pt x="2359838" y="3731781"/>
                </a:lnTo>
                <a:lnTo>
                  <a:pt x="2375611" y="3731781"/>
                </a:lnTo>
                <a:lnTo>
                  <a:pt x="2375611" y="3716007"/>
                </a:lnTo>
                <a:lnTo>
                  <a:pt x="2359838" y="3716007"/>
                </a:lnTo>
                <a:lnTo>
                  <a:pt x="2359838" y="3700234"/>
                </a:lnTo>
                <a:close/>
                <a:moveTo>
                  <a:pt x="2292973" y="3557588"/>
                </a:moveTo>
                <a:lnTo>
                  <a:pt x="2273770" y="3557588"/>
                </a:lnTo>
                <a:lnTo>
                  <a:pt x="2273770" y="3577133"/>
                </a:lnTo>
                <a:lnTo>
                  <a:pt x="2254225" y="3577133"/>
                </a:lnTo>
                <a:lnTo>
                  <a:pt x="2254225" y="3596335"/>
                </a:lnTo>
                <a:lnTo>
                  <a:pt x="2273770" y="3596335"/>
                </a:lnTo>
                <a:lnTo>
                  <a:pt x="2273770" y="3615881"/>
                </a:lnTo>
                <a:lnTo>
                  <a:pt x="2292973" y="3615881"/>
                </a:lnTo>
                <a:lnTo>
                  <a:pt x="2292973" y="3596335"/>
                </a:lnTo>
                <a:lnTo>
                  <a:pt x="2312518" y="3596335"/>
                </a:lnTo>
                <a:lnTo>
                  <a:pt x="2312518" y="3577133"/>
                </a:lnTo>
                <a:lnTo>
                  <a:pt x="2292973" y="3577133"/>
                </a:lnTo>
                <a:lnTo>
                  <a:pt x="2292973" y="3557588"/>
                </a:lnTo>
                <a:close/>
                <a:moveTo>
                  <a:pt x="2566607" y="3560331"/>
                </a:moveTo>
                <a:lnTo>
                  <a:pt x="2548776" y="3560331"/>
                </a:lnTo>
                <a:lnTo>
                  <a:pt x="2548776" y="3577819"/>
                </a:lnTo>
                <a:lnTo>
                  <a:pt x="2531288" y="3577819"/>
                </a:lnTo>
                <a:lnTo>
                  <a:pt x="2531288" y="3595649"/>
                </a:lnTo>
                <a:lnTo>
                  <a:pt x="2548776" y="3595649"/>
                </a:lnTo>
                <a:lnTo>
                  <a:pt x="2548776" y="3613137"/>
                </a:lnTo>
                <a:lnTo>
                  <a:pt x="2566607" y="3613137"/>
                </a:lnTo>
                <a:lnTo>
                  <a:pt x="2566607" y="3595649"/>
                </a:lnTo>
                <a:lnTo>
                  <a:pt x="2584094" y="3595649"/>
                </a:lnTo>
                <a:lnTo>
                  <a:pt x="2584094" y="3577819"/>
                </a:lnTo>
                <a:lnTo>
                  <a:pt x="2566607" y="3577819"/>
                </a:lnTo>
                <a:lnTo>
                  <a:pt x="2566607" y="3560331"/>
                </a:lnTo>
                <a:close/>
                <a:moveTo>
                  <a:pt x="2569350" y="3277438"/>
                </a:moveTo>
                <a:lnTo>
                  <a:pt x="2546033" y="3277438"/>
                </a:lnTo>
                <a:lnTo>
                  <a:pt x="2546033" y="3300755"/>
                </a:lnTo>
                <a:lnTo>
                  <a:pt x="2522716" y="3300755"/>
                </a:lnTo>
                <a:lnTo>
                  <a:pt x="2522716" y="3324073"/>
                </a:lnTo>
                <a:lnTo>
                  <a:pt x="2546033" y="3324073"/>
                </a:lnTo>
                <a:lnTo>
                  <a:pt x="2546033" y="3347390"/>
                </a:lnTo>
                <a:lnTo>
                  <a:pt x="2569350" y="3347390"/>
                </a:lnTo>
                <a:lnTo>
                  <a:pt x="2569350" y="3324073"/>
                </a:lnTo>
                <a:lnTo>
                  <a:pt x="2592667" y="3324073"/>
                </a:lnTo>
                <a:lnTo>
                  <a:pt x="2592667" y="3300755"/>
                </a:lnTo>
                <a:lnTo>
                  <a:pt x="2569350" y="3300755"/>
                </a:lnTo>
                <a:lnTo>
                  <a:pt x="2569350" y="3277438"/>
                </a:lnTo>
                <a:close/>
                <a:moveTo>
                  <a:pt x="2496655" y="3701263"/>
                </a:moveTo>
                <a:lnTo>
                  <a:pt x="2481568" y="3701263"/>
                </a:lnTo>
                <a:lnTo>
                  <a:pt x="2481568" y="3716350"/>
                </a:lnTo>
                <a:lnTo>
                  <a:pt x="2466480" y="3716350"/>
                </a:lnTo>
                <a:lnTo>
                  <a:pt x="2466480" y="3731438"/>
                </a:lnTo>
                <a:lnTo>
                  <a:pt x="2481568" y="3731438"/>
                </a:lnTo>
                <a:lnTo>
                  <a:pt x="2481568" y="3746525"/>
                </a:lnTo>
                <a:lnTo>
                  <a:pt x="2496655" y="3746525"/>
                </a:lnTo>
                <a:lnTo>
                  <a:pt x="2496655" y="3731438"/>
                </a:lnTo>
                <a:lnTo>
                  <a:pt x="2511743" y="3731438"/>
                </a:lnTo>
                <a:lnTo>
                  <a:pt x="2511743" y="3716350"/>
                </a:lnTo>
                <a:lnTo>
                  <a:pt x="2496655" y="3716350"/>
                </a:lnTo>
                <a:lnTo>
                  <a:pt x="2496655" y="3701263"/>
                </a:lnTo>
                <a:close/>
                <a:moveTo>
                  <a:pt x="2499741" y="3417684"/>
                </a:moveTo>
                <a:lnTo>
                  <a:pt x="2478481" y="3417684"/>
                </a:lnTo>
                <a:lnTo>
                  <a:pt x="2478481" y="3438944"/>
                </a:lnTo>
                <a:lnTo>
                  <a:pt x="2457221" y="3438944"/>
                </a:lnTo>
                <a:lnTo>
                  <a:pt x="2457221" y="3460204"/>
                </a:lnTo>
                <a:lnTo>
                  <a:pt x="2478481" y="3460204"/>
                </a:lnTo>
                <a:lnTo>
                  <a:pt x="2478481" y="3481464"/>
                </a:lnTo>
                <a:lnTo>
                  <a:pt x="2499741" y="3481464"/>
                </a:lnTo>
                <a:lnTo>
                  <a:pt x="2499741" y="3460204"/>
                </a:lnTo>
                <a:lnTo>
                  <a:pt x="2521001" y="3460204"/>
                </a:lnTo>
                <a:lnTo>
                  <a:pt x="2521001" y="3438944"/>
                </a:lnTo>
                <a:lnTo>
                  <a:pt x="2499741" y="3438944"/>
                </a:lnTo>
                <a:lnTo>
                  <a:pt x="2499741" y="3417684"/>
                </a:lnTo>
                <a:close/>
                <a:moveTo>
                  <a:pt x="1952130" y="3414598"/>
                </a:moveTo>
                <a:lnTo>
                  <a:pt x="1928812" y="3414598"/>
                </a:lnTo>
                <a:lnTo>
                  <a:pt x="1928812" y="3437915"/>
                </a:lnTo>
                <a:lnTo>
                  <a:pt x="1905495" y="3437915"/>
                </a:lnTo>
                <a:lnTo>
                  <a:pt x="1905495" y="3461233"/>
                </a:lnTo>
                <a:lnTo>
                  <a:pt x="1928812" y="3461233"/>
                </a:lnTo>
                <a:lnTo>
                  <a:pt x="1928812" y="3484550"/>
                </a:lnTo>
                <a:lnTo>
                  <a:pt x="1952130" y="3484550"/>
                </a:lnTo>
                <a:lnTo>
                  <a:pt x="1952130" y="3461233"/>
                </a:lnTo>
                <a:lnTo>
                  <a:pt x="1975447" y="3461233"/>
                </a:lnTo>
                <a:lnTo>
                  <a:pt x="1975447" y="3437915"/>
                </a:lnTo>
                <a:lnTo>
                  <a:pt x="1952130" y="3437915"/>
                </a:lnTo>
                <a:lnTo>
                  <a:pt x="1952130" y="3414598"/>
                </a:lnTo>
                <a:close/>
                <a:moveTo>
                  <a:pt x="2019338" y="3556216"/>
                </a:moveTo>
                <a:lnTo>
                  <a:pt x="1998764" y="3556216"/>
                </a:lnTo>
                <a:lnTo>
                  <a:pt x="1998764" y="3576447"/>
                </a:lnTo>
                <a:lnTo>
                  <a:pt x="1978533" y="3576447"/>
                </a:lnTo>
                <a:lnTo>
                  <a:pt x="1978533" y="3597021"/>
                </a:lnTo>
                <a:lnTo>
                  <a:pt x="1998764" y="3597021"/>
                </a:lnTo>
                <a:lnTo>
                  <a:pt x="1998764" y="3617252"/>
                </a:lnTo>
                <a:lnTo>
                  <a:pt x="2019338" y="3617252"/>
                </a:lnTo>
                <a:lnTo>
                  <a:pt x="2019338" y="3597021"/>
                </a:lnTo>
                <a:lnTo>
                  <a:pt x="2039569" y="3597021"/>
                </a:lnTo>
                <a:lnTo>
                  <a:pt x="2039569" y="3576447"/>
                </a:lnTo>
                <a:lnTo>
                  <a:pt x="2019338" y="3576447"/>
                </a:lnTo>
                <a:lnTo>
                  <a:pt x="2019338" y="3556216"/>
                </a:lnTo>
                <a:close/>
                <a:moveTo>
                  <a:pt x="2015909" y="3840823"/>
                </a:moveTo>
                <a:lnTo>
                  <a:pt x="2002193" y="3840823"/>
                </a:lnTo>
                <a:lnTo>
                  <a:pt x="2002193" y="3854196"/>
                </a:lnTo>
                <a:lnTo>
                  <a:pt x="1988820" y="3854196"/>
                </a:lnTo>
                <a:lnTo>
                  <a:pt x="1988820" y="3867912"/>
                </a:lnTo>
                <a:lnTo>
                  <a:pt x="2002193" y="3867912"/>
                </a:lnTo>
                <a:lnTo>
                  <a:pt x="2002193" y="3881285"/>
                </a:lnTo>
                <a:lnTo>
                  <a:pt x="2015909" y="3881285"/>
                </a:lnTo>
                <a:lnTo>
                  <a:pt x="2015909" y="3867912"/>
                </a:lnTo>
                <a:lnTo>
                  <a:pt x="2029282" y="3867912"/>
                </a:lnTo>
                <a:lnTo>
                  <a:pt x="2029282" y="3854196"/>
                </a:lnTo>
                <a:lnTo>
                  <a:pt x="2015909" y="3854196"/>
                </a:lnTo>
                <a:lnTo>
                  <a:pt x="2015909" y="3840823"/>
                </a:lnTo>
                <a:close/>
                <a:moveTo>
                  <a:pt x="2086204" y="3698519"/>
                </a:moveTo>
                <a:lnTo>
                  <a:pt x="2069059" y="3698519"/>
                </a:lnTo>
                <a:lnTo>
                  <a:pt x="2069059" y="3715322"/>
                </a:lnTo>
                <a:lnTo>
                  <a:pt x="2052256" y="3715322"/>
                </a:lnTo>
                <a:lnTo>
                  <a:pt x="2052256" y="3732467"/>
                </a:lnTo>
                <a:lnTo>
                  <a:pt x="2069059" y="3732467"/>
                </a:lnTo>
                <a:lnTo>
                  <a:pt x="2069059" y="3749269"/>
                </a:lnTo>
                <a:lnTo>
                  <a:pt x="2086204" y="3749269"/>
                </a:lnTo>
                <a:lnTo>
                  <a:pt x="2086204" y="3732467"/>
                </a:lnTo>
                <a:lnTo>
                  <a:pt x="2103006" y="3732467"/>
                </a:lnTo>
                <a:lnTo>
                  <a:pt x="2103006" y="3715322"/>
                </a:lnTo>
                <a:lnTo>
                  <a:pt x="2086204" y="3715322"/>
                </a:lnTo>
                <a:lnTo>
                  <a:pt x="2086204" y="3698519"/>
                </a:lnTo>
                <a:close/>
                <a:moveTo>
                  <a:pt x="2633129" y="3703320"/>
                </a:moveTo>
                <a:lnTo>
                  <a:pt x="2619413" y="3703320"/>
                </a:lnTo>
                <a:lnTo>
                  <a:pt x="2619413" y="3717036"/>
                </a:lnTo>
                <a:lnTo>
                  <a:pt x="2605697" y="3717036"/>
                </a:lnTo>
                <a:lnTo>
                  <a:pt x="2605697" y="3730752"/>
                </a:lnTo>
                <a:lnTo>
                  <a:pt x="2619413" y="3730752"/>
                </a:lnTo>
                <a:lnTo>
                  <a:pt x="2619413" y="3744468"/>
                </a:lnTo>
                <a:lnTo>
                  <a:pt x="2633129" y="3744468"/>
                </a:lnTo>
                <a:lnTo>
                  <a:pt x="2633129" y="3730752"/>
                </a:lnTo>
                <a:lnTo>
                  <a:pt x="2646845" y="3730752"/>
                </a:lnTo>
                <a:lnTo>
                  <a:pt x="2646845" y="3717036"/>
                </a:lnTo>
                <a:lnTo>
                  <a:pt x="2633129" y="3717036"/>
                </a:lnTo>
                <a:lnTo>
                  <a:pt x="2633129" y="3703320"/>
                </a:lnTo>
                <a:close/>
                <a:moveTo>
                  <a:pt x="2156155" y="3556559"/>
                </a:moveTo>
                <a:lnTo>
                  <a:pt x="2136267" y="3556559"/>
                </a:lnTo>
                <a:lnTo>
                  <a:pt x="2136267" y="3576790"/>
                </a:lnTo>
                <a:lnTo>
                  <a:pt x="2116036" y="3576790"/>
                </a:lnTo>
                <a:lnTo>
                  <a:pt x="2116036" y="3596678"/>
                </a:lnTo>
                <a:lnTo>
                  <a:pt x="2136267" y="3596678"/>
                </a:lnTo>
                <a:lnTo>
                  <a:pt x="2136267" y="3616909"/>
                </a:lnTo>
                <a:lnTo>
                  <a:pt x="2156155" y="3616909"/>
                </a:lnTo>
                <a:lnTo>
                  <a:pt x="2156155" y="3596678"/>
                </a:lnTo>
                <a:lnTo>
                  <a:pt x="2176387" y="3596678"/>
                </a:lnTo>
                <a:lnTo>
                  <a:pt x="2176387" y="3576790"/>
                </a:lnTo>
                <a:lnTo>
                  <a:pt x="2156155" y="3576790"/>
                </a:lnTo>
                <a:lnTo>
                  <a:pt x="2156155" y="3556559"/>
                </a:lnTo>
                <a:close/>
                <a:moveTo>
                  <a:pt x="2223021" y="3699205"/>
                </a:moveTo>
                <a:lnTo>
                  <a:pt x="2206562" y="3699205"/>
                </a:lnTo>
                <a:lnTo>
                  <a:pt x="2206562" y="3715664"/>
                </a:lnTo>
                <a:lnTo>
                  <a:pt x="2190103" y="3715664"/>
                </a:lnTo>
                <a:lnTo>
                  <a:pt x="2190103" y="3732124"/>
                </a:lnTo>
                <a:lnTo>
                  <a:pt x="2206562" y="3732124"/>
                </a:lnTo>
                <a:lnTo>
                  <a:pt x="2206562" y="3748583"/>
                </a:lnTo>
                <a:lnTo>
                  <a:pt x="2223021" y="3748583"/>
                </a:lnTo>
                <a:lnTo>
                  <a:pt x="2223021" y="3732124"/>
                </a:lnTo>
                <a:lnTo>
                  <a:pt x="2239480" y="3732124"/>
                </a:lnTo>
                <a:lnTo>
                  <a:pt x="2239480" y="3715664"/>
                </a:lnTo>
                <a:lnTo>
                  <a:pt x="2223021" y="3715664"/>
                </a:lnTo>
                <a:lnTo>
                  <a:pt x="2223021" y="3699205"/>
                </a:lnTo>
                <a:close/>
                <a:moveTo>
                  <a:pt x="2089290" y="3414598"/>
                </a:moveTo>
                <a:lnTo>
                  <a:pt x="2065972" y="3414598"/>
                </a:lnTo>
                <a:lnTo>
                  <a:pt x="2065972" y="3437915"/>
                </a:lnTo>
                <a:lnTo>
                  <a:pt x="2042656" y="3437915"/>
                </a:lnTo>
                <a:lnTo>
                  <a:pt x="2042656" y="3461233"/>
                </a:lnTo>
                <a:lnTo>
                  <a:pt x="2065972" y="3461233"/>
                </a:lnTo>
                <a:lnTo>
                  <a:pt x="2065972" y="3484550"/>
                </a:lnTo>
                <a:lnTo>
                  <a:pt x="2089290" y="3484550"/>
                </a:lnTo>
                <a:lnTo>
                  <a:pt x="2089290" y="3461233"/>
                </a:lnTo>
                <a:lnTo>
                  <a:pt x="2112607" y="3461233"/>
                </a:lnTo>
                <a:lnTo>
                  <a:pt x="2112607" y="3437915"/>
                </a:lnTo>
                <a:lnTo>
                  <a:pt x="2089290" y="3437915"/>
                </a:lnTo>
                <a:lnTo>
                  <a:pt x="2089290" y="3414598"/>
                </a:lnTo>
                <a:close/>
                <a:moveTo>
                  <a:pt x="2226107" y="3415627"/>
                </a:moveTo>
                <a:lnTo>
                  <a:pt x="2203475" y="3415627"/>
                </a:lnTo>
                <a:lnTo>
                  <a:pt x="2203475" y="3438258"/>
                </a:lnTo>
                <a:lnTo>
                  <a:pt x="2180844" y="3438258"/>
                </a:lnTo>
                <a:lnTo>
                  <a:pt x="2180844" y="3460890"/>
                </a:lnTo>
                <a:lnTo>
                  <a:pt x="2203475" y="3460890"/>
                </a:lnTo>
                <a:lnTo>
                  <a:pt x="2203475" y="3483521"/>
                </a:lnTo>
                <a:lnTo>
                  <a:pt x="2226107" y="3483521"/>
                </a:lnTo>
                <a:lnTo>
                  <a:pt x="2226107" y="3460890"/>
                </a:lnTo>
                <a:lnTo>
                  <a:pt x="2248738" y="3460890"/>
                </a:lnTo>
                <a:lnTo>
                  <a:pt x="2248738" y="3438258"/>
                </a:lnTo>
                <a:lnTo>
                  <a:pt x="2226107" y="3438258"/>
                </a:lnTo>
                <a:lnTo>
                  <a:pt x="2226107" y="3415627"/>
                </a:lnTo>
                <a:close/>
                <a:moveTo>
                  <a:pt x="2153069" y="3840823"/>
                </a:moveTo>
                <a:lnTo>
                  <a:pt x="2139353" y="3840823"/>
                </a:lnTo>
                <a:lnTo>
                  <a:pt x="2139353" y="3854196"/>
                </a:lnTo>
                <a:lnTo>
                  <a:pt x="2125980" y="3854196"/>
                </a:lnTo>
                <a:lnTo>
                  <a:pt x="2125980" y="3867912"/>
                </a:lnTo>
                <a:lnTo>
                  <a:pt x="2139353" y="3867912"/>
                </a:lnTo>
                <a:lnTo>
                  <a:pt x="2139353" y="3881285"/>
                </a:lnTo>
                <a:lnTo>
                  <a:pt x="2153069" y="3881285"/>
                </a:lnTo>
                <a:lnTo>
                  <a:pt x="2153069" y="3867912"/>
                </a:lnTo>
                <a:lnTo>
                  <a:pt x="2166442" y="3867912"/>
                </a:lnTo>
                <a:lnTo>
                  <a:pt x="2166442" y="3854196"/>
                </a:lnTo>
                <a:lnTo>
                  <a:pt x="2153069" y="3854196"/>
                </a:lnTo>
                <a:lnTo>
                  <a:pt x="2153069" y="3840823"/>
                </a:lnTo>
                <a:close/>
                <a:moveTo>
                  <a:pt x="2429789" y="3558616"/>
                </a:moveTo>
                <a:lnTo>
                  <a:pt x="2411273" y="3558616"/>
                </a:lnTo>
                <a:lnTo>
                  <a:pt x="2411273" y="3577476"/>
                </a:lnTo>
                <a:lnTo>
                  <a:pt x="2392414" y="3577476"/>
                </a:lnTo>
                <a:lnTo>
                  <a:pt x="2392414" y="3595992"/>
                </a:lnTo>
                <a:lnTo>
                  <a:pt x="2411273" y="3595992"/>
                </a:lnTo>
                <a:lnTo>
                  <a:pt x="2411273" y="3614852"/>
                </a:lnTo>
                <a:lnTo>
                  <a:pt x="2429789" y="3614852"/>
                </a:lnTo>
                <a:lnTo>
                  <a:pt x="2429789" y="3595992"/>
                </a:lnTo>
                <a:lnTo>
                  <a:pt x="2448649" y="3595992"/>
                </a:lnTo>
                <a:lnTo>
                  <a:pt x="2448649" y="3577476"/>
                </a:lnTo>
                <a:lnTo>
                  <a:pt x="2429789" y="3577476"/>
                </a:lnTo>
                <a:lnTo>
                  <a:pt x="2429789" y="3558616"/>
                </a:lnTo>
                <a:close/>
                <a:moveTo>
                  <a:pt x="3048038" y="3144736"/>
                </a:moveTo>
                <a:lnTo>
                  <a:pt x="3027464" y="3144736"/>
                </a:lnTo>
                <a:lnTo>
                  <a:pt x="3027464" y="3164967"/>
                </a:lnTo>
                <a:lnTo>
                  <a:pt x="3007233" y="3164967"/>
                </a:lnTo>
                <a:lnTo>
                  <a:pt x="3007233" y="3185541"/>
                </a:lnTo>
                <a:lnTo>
                  <a:pt x="3027464" y="3185541"/>
                </a:lnTo>
                <a:lnTo>
                  <a:pt x="3027464" y="3205772"/>
                </a:lnTo>
                <a:lnTo>
                  <a:pt x="3048038" y="3205772"/>
                </a:lnTo>
                <a:lnTo>
                  <a:pt x="3048038" y="3185541"/>
                </a:lnTo>
                <a:lnTo>
                  <a:pt x="3068269" y="3185541"/>
                </a:lnTo>
                <a:lnTo>
                  <a:pt x="3068269" y="3164967"/>
                </a:lnTo>
                <a:lnTo>
                  <a:pt x="3048038" y="3164967"/>
                </a:lnTo>
                <a:lnTo>
                  <a:pt x="3048038" y="3144736"/>
                </a:lnTo>
                <a:close/>
                <a:moveTo>
                  <a:pt x="2980830" y="3003118"/>
                </a:moveTo>
                <a:lnTo>
                  <a:pt x="2957513" y="3003118"/>
                </a:lnTo>
                <a:lnTo>
                  <a:pt x="2957513" y="3026435"/>
                </a:lnTo>
                <a:lnTo>
                  <a:pt x="2934196" y="3026435"/>
                </a:lnTo>
                <a:lnTo>
                  <a:pt x="2934196" y="3049753"/>
                </a:lnTo>
                <a:lnTo>
                  <a:pt x="2957513" y="3049753"/>
                </a:lnTo>
                <a:lnTo>
                  <a:pt x="2957513" y="3073070"/>
                </a:lnTo>
                <a:lnTo>
                  <a:pt x="2980830" y="3073070"/>
                </a:lnTo>
                <a:lnTo>
                  <a:pt x="2980830" y="3049753"/>
                </a:lnTo>
                <a:lnTo>
                  <a:pt x="3004147" y="3049753"/>
                </a:lnTo>
                <a:lnTo>
                  <a:pt x="3004147" y="3026435"/>
                </a:lnTo>
                <a:lnTo>
                  <a:pt x="2980830" y="3026435"/>
                </a:lnTo>
                <a:lnTo>
                  <a:pt x="2980830" y="3003118"/>
                </a:lnTo>
                <a:close/>
                <a:moveTo>
                  <a:pt x="3045295" y="3426943"/>
                </a:moveTo>
                <a:lnTo>
                  <a:pt x="3030208" y="3426943"/>
                </a:lnTo>
                <a:lnTo>
                  <a:pt x="3030208" y="3442030"/>
                </a:lnTo>
                <a:lnTo>
                  <a:pt x="3015120" y="3442030"/>
                </a:lnTo>
                <a:lnTo>
                  <a:pt x="3015120" y="3457118"/>
                </a:lnTo>
                <a:lnTo>
                  <a:pt x="3030208" y="3457118"/>
                </a:lnTo>
                <a:lnTo>
                  <a:pt x="3030208" y="3472205"/>
                </a:lnTo>
                <a:lnTo>
                  <a:pt x="3045295" y="3472205"/>
                </a:lnTo>
                <a:lnTo>
                  <a:pt x="3045295" y="3457118"/>
                </a:lnTo>
                <a:lnTo>
                  <a:pt x="3060383" y="3457118"/>
                </a:lnTo>
                <a:lnTo>
                  <a:pt x="3060383" y="3442030"/>
                </a:lnTo>
                <a:lnTo>
                  <a:pt x="3045295" y="3442030"/>
                </a:lnTo>
                <a:lnTo>
                  <a:pt x="3045295" y="3426943"/>
                </a:lnTo>
                <a:close/>
                <a:moveTo>
                  <a:pt x="2636215" y="3419399"/>
                </a:moveTo>
                <a:lnTo>
                  <a:pt x="2616327" y="3419399"/>
                </a:lnTo>
                <a:lnTo>
                  <a:pt x="2616327" y="3439630"/>
                </a:lnTo>
                <a:lnTo>
                  <a:pt x="2596096" y="3439630"/>
                </a:lnTo>
                <a:lnTo>
                  <a:pt x="2596096" y="3459518"/>
                </a:lnTo>
                <a:lnTo>
                  <a:pt x="2616327" y="3459518"/>
                </a:lnTo>
                <a:lnTo>
                  <a:pt x="2616327" y="3479749"/>
                </a:lnTo>
                <a:lnTo>
                  <a:pt x="2636215" y="3479749"/>
                </a:lnTo>
                <a:lnTo>
                  <a:pt x="2636215" y="3459518"/>
                </a:lnTo>
                <a:lnTo>
                  <a:pt x="2656447" y="3459518"/>
                </a:lnTo>
                <a:lnTo>
                  <a:pt x="2656447" y="3439630"/>
                </a:lnTo>
                <a:lnTo>
                  <a:pt x="2636215" y="3439630"/>
                </a:lnTo>
                <a:lnTo>
                  <a:pt x="2636215" y="3419399"/>
                </a:lnTo>
                <a:close/>
                <a:moveTo>
                  <a:pt x="3114561" y="3287382"/>
                </a:moveTo>
                <a:lnTo>
                  <a:pt x="3098102" y="3287382"/>
                </a:lnTo>
                <a:lnTo>
                  <a:pt x="3098102" y="3304184"/>
                </a:lnTo>
                <a:lnTo>
                  <a:pt x="3081299" y="3304184"/>
                </a:lnTo>
                <a:lnTo>
                  <a:pt x="3081299" y="3320644"/>
                </a:lnTo>
                <a:lnTo>
                  <a:pt x="3098102" y="3320644"/>
                </a:lnTo>
                <a:lnTo>
                  <a:pt x="3098102" y="3337446"/>
                </a:lnTo>
                <a:lnTo>
                  <a:pt x="3114561" y="3337446"/>
                </a:lnTo>
                <a:lnTo>
                  <a:pt x="3114561" y="3320644"/>
                </a:lnTo>
                <a:lnTo>
                  <a:pt x="3131363" y="3320644"/>
                </a:lnTo>
                <a:lnTo>
                  <a:pt x="3131363" y="3304184"/>
                </a:lnTo>
                <a:lnTo>
                  <a:pt x="3114561" y="3304184"/>
                </a:lnTo>
                <a:lnTo>
                  <a:pt x="3114561" y="3287382"/>
                </a:lnTo>
                <a:close/>
                <a:moveTo>
                  <a:pt x="2975686" y="3567189"/>
                </a:moveTo>
                <a:lnTo>
                  <a:pt x="2962656" y="3567189"/>
                </a:lnTo>
                <a:lnTo>
                  <a:pt x="2962656" y="3580219"/>
                </a:lnTo>
                <a:lnTo>
                  <a:pt x="2949626" y="3580219"/>
                </a:lnTo>
                <a:lnTo>
                  <a:pt x="2949626" y="3593249"/>
                </a:lnTo>
                <a:lnTo>
                  <a:pt x="2962656" y="3593249"/>
                </a:lnTo>
                <a:lnTo>
                  <a:pt x="2962656" y="3606279"/>
                </a:lnTo>
                <a:lnTo>
                  <a:pt x="2975686" y="3606279"/>
                </a:lnTo>
                <a:lnTo>
                  <a:pt x="2975686" y="3593249"/>
                </a:lnTo>
                <a:lnTo>
                  <a:pt x="2988716" y="3593249"/>
                </a:lnTo>
                <a:lnTo>
                  <a:pt x="2988716" y="3580219"/>
                </a:lnTo>
                <a:lnTo>
                  <a:pt x="2975686" y="3580219"/>
                </a:lnTo>
                <a:lnTo>
                  <a:pt x="2975686" y="3567189"/>
                </a:lnTo>
                <a:close/>
                <a:moveTo>
                  <a:pt x="3183827" y="3148508"/>
                </a:moveTo>
                <a:lnTo>
                  <a:pt x="3165996" y="3148508"/>
                </a:lnTo>
                <a:lnTo>
                  <a:pt x="3165996" y="3166339"/>
                </a:lnTo>
                <a:lnTo>
                  <a:pt x="3148165" y="3166339"/>
                </a:lnTo>
                <a:lnTo>
                  <a:pt x="3148165" y="3184169"/>
                </a:lnTo>
                <a:lnTo>
                  <a:pt x="3165996" y="3184169"/>
                </a:lnTo>
                <a:lnTo>
                  <a:pt x="3165996" y="3202000"/>
                </a:lnTo>
                <a:lnTo>
                  <a:pt x="3183827" y="3202000"/>
                </a:lnTo>
                <a:lnTo>
                  <a:pt x="3183827" y="3184169"/>
                </a:lnTo>
                <a:lnTo>
                  <a:pt x="3201658" y="3184169"/>
                </a:lnTo>
                <a:lnTo>
                  <a:pt x="3201658" y="3166339"/>
                </a:lnTo>
                <a:lnTo>
                  <a:pt x="3183827" y="3166339"/>
                </a:lnTo>
                <a:lnTo>
                  <a:pt x="3183827" y="3148508"/>
                </a:lnTo>
                <a:close/>
                <a:moveTo>
                  <a:pt x="3181426" y="3430029"/>
                </a:moveTo>
                <a:lnTo>
                  <a:pt x="3168396" y="3430029"/>
                </a:lnTo>
                <a:lnTo>
                  <a:pt x="3168396" y="3443059"/>
                </a:lnTo>
                <a:lnTo>
                  <a:pt x="3155366" y="3443059"/>
                </a:lnTo>
                <a:lnTo>
                  <a:pt x="3155366" y="3456089"/>
                </a:lnTo>
                <a:lnTo>
                  <a:pt x="3168396" y="3456089"/>
                </a:lnTo>
                <a:lnTo>
                  <a:pt x="3168396" y="3469119"/>
                </a:lnTo>
                <a:lnTo>
                  <a:pt x="3181426" y="3469119"/>
                </a:lnTo>
                <a:lnTo>
                  <a:pt x="3181426" y="3456089"/>
                </a:lnTo>
                <a:lnTo>
                  <a:pt x="3194456" y="3456089"/>
                </a:lnTo>
                <a:lnTo>
                  <a:pt x="3194456" y="3443059"/>
                </a:lnTo>
                <a:lnTo>
                  <a:pt x="3181426" y="3443059"/>
                </a:lnTo>
                <a:lnTo>
                  <a:pt x="3181426" y="3430029"/>
                </a:lnTo>
                <a:close/>
                <a:moveTo>
                  <a:pt x="3116961" y="3006204"/>
                </a:moveTo>
                <a:lnTo>
                  <a:pt x="3095701" y="3006204"/>
                </a:lnTo>
                <a:lnTo>
                  <a:pt x="3095701" y="3027464"/>
                </a:lnTo>
                <a:lnTo>
                  <a:pt x="3074441" y="3027464"/>
                </a:lnTo>
                <a:lnTo>
                  <a:pt x="3074441" y="3048724"/>
                </a:lnTo>
                <a:lnTo>
                  <a:pt x="3095701" y="3048724"/>
                </a:lnTo>
                <a:lnTo>
                  <a:pt x="3095701" y="3069984"/>
                </a:lnTo>
                <a:lnTo>
                  <a:pt x="3116961" y="3069984"/>
                </a:lnTo>
                <a:lnTo>
                  <a:pt x="3116961" y="3048724"/>
                </a:lnTo>
                <a:lnTo>
                  <a:pt x="3138221" y="3048724"/>
                </a:lnTo>
                <a:lnTo>
                  <a:pt x="3138221" y="3027464"/>
                </a:lnTo>
                <a:lnTo>
                  <a:pt x="3116961" y="3027464"/>
                </a:lnTo>
                <a:lnTo>
                  <a:pt x="3116961" y="3006204"/>
                </a:lnTo>
                <a:close/>
                <a:moveTo>
                  <a:pt x="2978429" y="3284296"/>
                </a:moveTo>
                <a:lnTo>
                  <a:pt x="2959913" y="3284296"/>
                </a:lnTo>
                <a:lnTo>
                  <a:pt x="2959913" y="3303156"/>
                </a:lnTo>
                <a:lnTo>
                  <a:pt x="2941054" y="3303156"/>
                </a:lnTo>
                <a:lnTo>
                  <a:pt x="2941054" y="3321672"/>
                </a:lnTo>
                <a:lnTo>
                  <a:pt x="2959913" y="3321672"/>
                </a:lnTo>
                <a:lnTo>
                  <a:pt x="2959913" y="3340532"/>
                </a:lnTo>
                <a:lnTo>
                  <a:pt x="2978429" y="3340532"/>
                </a:lnTo>
                <a:lnTo>
                  <a:pt x="2978429" y="3321672"/>
                </a:lnTo>
                <a:lnTo>
                  <a:pt x="2997289" y="3321672"/>
                </a:lnTo>
                <a:lnTo>
                  <a:pt x="2997289" y="3303156"/>
                </a:lnTo>
                <a:lnTo>
                  <a:pt x="2978429" y="3303156"/>
                </a:lnTo>
                <a:lnTo>
                  <a:pt x="2978429" y="3284296"/>
                </a:lnTo>
                <a:close/>
                <a:moveTo>
                  <a:pt x="2772689" y="3421799"/>
                </a:moveTo>
                <a:lnTo>
                  <a:pt x="2754173" y="3421799"/>
                </a:lnTo>
                <a:lnTo>
                  <a:pt x="2754173" y="3440316"/>
                </a:lnTo>
                <a:lnTo>
                  <a:pt x="2735656" y="3440316"/>
                </a:lnTo>
                <a:lnTo>
                  <a:pt x="2735656" y="3458832"/>
                </a:lnTo>
                <a:lnTo>
                  <a:pt x="2754173" y="3458832"/>
                </a:lnTo>
                <a:lnTo>
                  <a:pt x="2754173" y="3477349"/>
                </a:lnTo>
                <a:lnTo>
                  <a:pt x="2772689" y="3477349"/>
                </a:lnTo>
                <a:lnTo>
                  <a:pt x="2772689" y="3458832"/>
                </a:lnTo>
                <a:lnTo>
                  <a:pt x="2791206" y="3458832"/>
                </a:lnTo>
                <a:lnTo>
                  <a:pt x="2791206" y="3440316"/>
                </a:lnTo>
                <a:lnTo>
                  <a:pt x="2772689" y="3440316"/>
                </a:lnTo>
                <a:lnTo>
                  <a:pt x="2772689" y="3421799"/>
                </a:lnTo>
                <a:close/>
                <a:moveTo>
                  <a:pt x="2705824" y="3279153"/>
                </a:moveTo>
                <a:lnTo>
                  <a:pt x="2683879" y="3279153"/>
                </a:lnTo>
                <a:lnTo>
                  <a:pt x="2683879" y="3301441"/>
                </a:lnTo>
                <a:lnTo>
                  <a:pt x="2661590" y="3301441"/>
                </a:lnTo>
                <a:lnTo>
                  <a:pt x="2661590" y="3323387"/>
                </a:lnTo>
                <a:lnTo>
                  <a:pt x="2683879" y="3323387"/>
                </a:lnTo>
                <a:lnTo>
                  <a:pt x="2683879" y="3345675"/>
                </a:lnTo>
                <a:lnTo>
                  <a:pt x="2705824" y="3345675"/>
                </a:lnTo>
                <a:lnTo>
                  <a:pt x="2705824" y="3323387"/>
                </a:lnTo>
                <a:lnTo>
                  <a:pt x="2728112" y="3323387"/>
                </a:lnTo>
                <a:lnTo>
                  <a:pt x="2728112" y="3301441"/>
                </a:lnTo>
                <a:lnTo>
                  <a:pt x="2705824" y="3301441"/>
                </a:lnTo>
                <a:lnTo>
                  <a:pt x="2705824" y="3279153"/>
                </a:lnTo>
                <a:close/>
                <a:moveTo>
                  <a:pt x="2769604" y="3705035"/>
                </a:moveTo>
                <a:lnTo>
                  <a:pt x="2757259" y="3705035"/>
                </a:lnTo>
                <a:lnTo>
                  <a:pt x="2757259" y="3717722"/>
                </a:lnTo>
                <a:lnTo>
                  <a:pt x="2744572" y="3717722"/>
                </a:lnTo>
                <a:lnTo>
                  <a:pt x="2744572" y="3730066"/>
                </a:lnTo>
                <a:lnTo>
                  <a:pt x="2757259" y="3730066"/>
                </a:lnTo>
                <a:lnTo>
                  <a:pt x="2757259" y="3742754"/>
                </a:lnTo>
                <a:lnTo>
                  <a:pt x="2769604" y="3742754"/>
                </a:lnTo>
                <a:lnTo>
                  <a:pt x="2769604" y="3730066"/>
                </a:lnTo>
                <a:lnTo>
                  <a:pt x="2782291" y="3730066"/>
                </a:lnTo>
                <a:lnTo>
                  <a:pt x="2782291" y="3717722"/>
                </a:lnTo>
                <a:lnTo>
                  <a:pt x="2769604" y="3717722"/>
                </a:lnTo>
                <a:lnTo>
                  <a:pt x="2769604" y="3705035"/>
                </a:lnTo>
                <a:close/>
                <a:moveTo>
                  <a:pt x="2911564" y="3141993"/>
                </a:moveTo>
                <a:lnTo>
                  <a:pt x="2889619" y="3141993"/>
                </a:lnTo>
                <a:lnTo>
                  <a:pt x="2889619" y="3164281"/>
                </a:lnTo>
                <a:lnTo>
                  <a:pt x="2867330" y="3164281"/>
                </a:lnTo>
                <a:lnTo>
                  <a:pt x="2867330" y="3186227"/>
                </a:lnTo>
                <a:lnTo>
                  <a:pt x="2889619" y="3186227"/>
                </a:lnTo>
                <a:lnTo>
                  <a:pt x="2889619" y="3208515"/>
                </a:lnTo>
                <a:lnTo>
                  <a:pt x="2911564" y="3208515"/>
                </a:lnTo>
                <a:lnTo>
                  <a:pt x="2911564" y="3186227"/>
                </a:lnTo>
                <a:lnTo>
                  <a:pt x="2933852" y="3186227"/>
                </a:lnTo>
                <a:lnTo>
                  <a:pt x="2933852" y="3164281"/>
                </a:lnTo>
                <a:lnTo>
                  <a:pt x="2911564" y="3164281"/>
                </a:lnTo>
                <a:lnTo>
                  <a:pt x="2911564" y="3141993"/>
                </a:lnTo>
                <a:close/>
                <a:moveTo>
                  <a:pt x="2703081" y="3562045"/>
                </a:moveTo>
                <a:lnTo>
                  <a:pt x="2686622" y="3562045"/>
                </a:lnTo>
                <a:lnTo>
                  <a:pt x="2686622" y="3578504"/>
                </a:lnTo>
                <a:lnTo>
                  <a:pt x="2670163" y="3578504"/>
                </a:lnTo>
                <a:lnTo>
                  <a:pt x="2670163" y="3594964"/>
                </a:lnTo>
                <a:lnTo>
                  <a:pt x="2686622" y="3594964"/>
                </a:lnTo>
                <a:lnTo>
                  <a:pt x="2686622" y="3611423"/>
                </a:lnTo>
                <a:lnTo>
                  <a:pt x="2703081" y="3611423"/>
                </a:lnTo>
                <a:lnTo>
                  <a:pt x="2703081" y="3594964"/>
                </a:lnTo>
                <a:lnTo>
                  <a:pt x="2719540" y="3594964"/>
                </a:lnTo>
                <a:lnTo>
                  <a:pt x="2719540" y="3578504"/>
                </a:lnTo>
                <a:lnTo>
                  <a:pt x="2703081" y="3578504"/>
                </a:lnTo>
                <a:lnTo>
                  <a:pt x="2703081" y="3562045"/>
                </a:lnTo>
                <a:close/>
                <a:moveTo>
                  <a:pt x="2909164" y="3424199"/>
                </a:moveTo>
                <a:lnTo>
                  <a:pt x="2892019" y="3424199"/>
                </a:lnTo>
                <a:lnTo>
                  <a:pt x="2892019" y="3441002"/>
                </a:lnTo>
                <a:lnTo>
                  <a:pt x="2875217" y="3441002"/>
                </a:lnTo>
                <a:lnTo>
                  <a:pt x="2875217" y="3458147"/>
                </a:lnTo>
                <a:lnTo>
                  <a:pt x="2892019" y="3458147"/>
                </a:lnTo>
                <a:lnTo>
                  <a:pt x="2892019" y="3474949"/>
                </a:lnTo>
                <a:lnTo>
                  <a:pt x="2909164" y="3474949"/>
                </a:lnTo>
                <a:lnTo>
                  <a:pt x="2909164" y="3458147"/>
                </a:lnTo>
                <a:lnTo>
                  <a:pt x="2925966" y="3458147"/>
                </a:lnTo>
                <a:lnTo>
                  <a:pt x="2925966" y="3441002"/>
                </a:lnTo>
                <a:lnTo>
                  <a:pt x="2909164" y="3441002"/>
                </a:lnTo>
                <a:lnTo>
                  <a:pt x="2909164" y="3424199"/>
                </a:lnTo>
                <a:close/>
                <a:moveTo>
                  <a:pt x="2842298" y="3281553"/>
                </a:moveTo>
                <a:lnTo>
                  <a:pt x="2821724" y="3281553"/>
                </a:lnTo>
                <a:lnTo>
                  <a:pt x="2821724" y="3302127"/>
                </a:lnTo>
                <a:lnTo>
                  <a:pt x="2801150" y="3302127"/>
                </a:lnTo>
                <a:lnTo>
                  <a:pt x="2801150" y="3322701"/>
                </a:lnTo>
                <a:lnTo>
                  <a:pt x="2821724" y="3322701"/>
                </a:lnTo>
                <a:lnTo>
                  <a:pt x="2821724" y="3343275"/>
                </a:lnTo>
                <a:lnTo>
                  <a:pt x="2842298" y="3343275"/>
                </a:lnTo>
                <a:lnTo>
                  <a:pt x="2842298" y="3322701"/>
                </a:lnTo>
                <a:lnTo>
                  <a:pt x="2862872" y="3322701"/>
                </a:lnTo>
                <a:lnTo>
                  <a:pt x="2862872" y="3302127"/>
                </a:lnTo>
                <a:lnTo>
                  <a:pt x="2842298" y="3302127"/>
                </a:lnTo>
                <a:lnTo>
                  <a:pt x="2842298" y="3281553"/>
                </a:lnTo>
                <a:close/>
                <a:moveTo>
                  <a:pt x="2839555" y="3564446"/>
                </a:moveTo>
                <a:lnTo>
                  <a:pt x="2824468" y="3564446"/>
                </a:lnTo>
                <a:lnTo>
                  <a:pt x="2824468" y="3579190"/>
                </a:lnTo>
                <a:lnTo>
                  <a:pt x="2809723" y="3579190"/>
                </a:lnTo>
                <a:lnTo>
                  <a:pt x="2809723" y="3594278"/>
                </a:lnTo>
                <a:lnTo>
                  <a:pt x="2824468" y="3594278"/>
                </a:lnTo>
                <a:lnTo>
                  <a:pt x="2824468" y="3609023"/>
                </a:lnTo>
                <a:lnTo>
                  <a:pt x="2839555" y="3609023"/>
                </a:lnTo>
                <a:lnTo>
                  <a:pt x="2839555" y="3594278"/>
                </a:lnTo>
                <a:lnTo>
                  <a:pt x="2854300" y="3594278"/>
                </a:lnTo>
                <a:lnTo>
                  <a:pt x="2854300" y="3579190"/>
                </a:lnTo>
                <a:lnTo>
                  <a:pt x="2839555" y="3579190"/>
                </a:lnTo>
                <a:lnTo>
                  <a:pt x="2839555" y="3564446"/>
                </a:lnTo>
                <a:close/>
                <a:moveTo>
                  <a:pt x="2775433" y="3139592"/>
                </a:moveTo>
                <a:lnTo>
                  <a:pt x="2751430" y="3139592"/>
                </a:lnTo>
                <a:lnTo>
                  <a:pt x="2751430" y="3163253"/>
                </a:lnTo>
                <a:lnTo>
                  <a:pt x="2727770" y="3163253"/>
                </a:lnTo>
                <a:lnTo>
                  <a:pt x="2727770" y="3187256"/>
                </a:lnTo>
                <a:lnTo>
                  <a:pt x="2751430" y="3187256"/>
                </a:lnTo>
                <a:lnTo>
                  <a:pt x="2751430" y="3210916"/>
                </a:lnTo>
                <a:lnTo>
                  <a:pt x="2775433" y="3210916"/>
                </a:lnTo>
                <a:lnTo>
                  <a:pt x="2775433" y="3187256"/>
                </a:lnTo>
                <a:lnTo>
                  <a:pt x="2799093" y="3187256"/>
                </a:lnTo>
                <a:lnTo>
                  <a:pt x="2799093" y="3163253"/>
                </a:lnTo>
                <a:lnTo>
                  <a:pt x="2775433" y="3163253"/>
                </a:lnTo>
                <a:lnTo>
                  <a:pt x="2775433" y="3139592"/>
                </a:lnTo>
                <a:close/>
                <a:moveTo>
                  <a:pt x="1038644" y="600075"/>
                </a:moveTo>
                <a:lnTo>
                  <a:pt x="1059218" y="600075"/>
                </a:lnTo>
                <a:lnTo>
                  <a:pt x="1059218" y="579501"/>
                </a:lnTo>
                <a:lnTo>
                  <a:pt x="1079792" y="579501"/>
                </a:lnTo>
                <a:lnTo>
                  <a:pt x="1079792" y="558927"/>
                </a:lnTo>
                <a:lnTo>
                  <a:pt x="1059218" y="558927"/>
                </a:lnTo>
                <a:lnTo>
                  <a:pt x="1059218" y="538353"/>
                </a:lnTo>
                <a:lnTo>
                  <a:pt x="1038644" y="538353"/>
                </a:lnTo>
                <a:lnTo>
                  <a:pt x="1038644" y="558927"/>
                </a:lnTo>
                <a:lnTo>
                  <a:pt x="1018070" y="558927"/>
                </a:lnTo>
                <a:lnTo>
                  <a:pt x="1018070" y="579501"/>
                </a:lnTo>
                <a:lnTo>
                  <a:pt x="1038644" y="579501"/>
                </a:lnTo>
                <a:lnTo>
                  <a:pt x="1038644" y="600075"/>
                </a:lnTo>
                <a:close/>
                <a:moveTo>
                  <a:pt x="3236290" y="590817"/>
                </a:moveTo>
                <a:lnTo>
                  <a:pt x="3250692" y="590817"/>
                </a:lnTo>
                <a:lnTo>
                  <a:pt x="3250692" y="576415"/>
                </a:lnTo>
                <a:lnTo>
                  <a:pt x="3265094" y="576415"/>
                </a:lnTo>
                <a:lnTo>
                  <a:pt x="3265094" y="562013"/>
                </a:lnTo>
                <a:lnTo>
                  <a:pt x="3250692" y="562013"/>
                </a:lnTo>
                <a:lnTo>
                  <a:pt x="3250692" y="547611"/>
                </a:lnTo>
                <a:lnTo>
                  <a:pt x="3236290" y="547611"/>
                </a:lnTo>
                <a:lnTo>
                  <a:pt x="3236290" y="562013"/>
                </a:lnTo>
                <a:lnTo>
                  <a:pt x="3221888" y="562013"/>
                </a:lnTo>
                <a:lnTo>
                  <a:pt x="3221888" y="576415"/>
                </a:lnTo>
                <a:lnTo>
                  <a:pt x="3236290" y="576415"/>
                </a:lnTo>
                <a:lnTo>
                  <a:pt x="3236290" y="590817"/>
                </a:lnTo>
                <a:close/>
                <a:moveTo>
                  <a:pt x="3233890" y="871995"/>
                </a:moveTo>
                <a:lnTo>
                  <a:pt x="3253093" y="871995"/>
                </a:lnTo>
                <a:lnTo>
                  <a:pt x="3253093" y="853135"/>
                </a:lnTo>
                <a:lnTo>
                  <a:pt x="3271952" y="853135"/>
                </a:lnTo>
                <a:lnTo>
                  <a:pt x="3271952" y="833933"/>
                </a:lnTo>
                <a:lnTo>
                  <a:pt x="3253093" y="833933"/>
                </a:lnTo>
                <a:lnTo>
                  <a:pt x="3253093" y="815073"/>
                </a:lnTo>
                <a:lnTo>
                  <a:pt x="3233890" y="815073"/>
                </a:lnTo>
                <a:lnTo>
                  <a:pt x="3233890" y="833933"/>
                </a:lnTo>
                <a:lnTo>
                  <a:pt x="3215030" y="833933"/>
                </a:lnTo>
                <a:lnTo>
                  <a:pt x="3215030" y="853135"/>
                </a:lnTo>
                <a:lnTo>
                  <a:pt x="3233890" y="853135"/>
                </a:lnTo>
                <a:lnTo>
                  <a:pt x="3233890" y="871995"/>
                </a:lnTo>
                <a:close/>
                <a:moveTo>
                  <a:pt x="3300755" y="1288961"/>
                </a:moveTo>
                <a:lnTo>
                  <a:pt x="3323387" y="1288961"/>
                </a:lnTo>
                <a:lnTo>
                  <a:pt x="3323387" y="1266330"/>
                </a:lnTo>
                <a:lnTo>
                  <a:pt x="3346018" y="1266330"/>
                </a:lnTo>
                <a:lnTo>
                  <a:pt x="3346018" y="1243698"/>
                </a:lnTo>
                <a:lnTo>
                  <a:pt x="3323387" y="1243698"/>
                </a:lnTo>
                <a:lnTo>
                  <a:pt x="3323387" y="1221067"/>
                </a:lnTo>
                <a:lnTo>
                  <a:pt x="3300755" y="1221067"/>
                </a:lnTo>
                <a:lnTo>
                  <a:pt x="3300755" y="1243698"/>
                </a:lnTo>
                <a:lnTo>
                  <a:pt x="3278124" y="1243698"/>
                </a:lnTo>
                <a:lnTo>
                  <a:pt x="3278124" y="1266330"/>
                </a:lnTo>
                <a:lnTo>
                  <a:pt x="3300755" y="1266330"/>
                </a:lnTo>
                <a:lnTo>
                  <a:pt x="3300755" y="1288961"/>
                </a:lnTo>
                <a:close/>
                <a:moveTo>
                  <a:pt x="3304184" y="729691"/>
                </a:moveTo>
                <a:lnTo>
                  <a:pt x="3319958" y="729691"/>
                </a:lnTo>
                <a:lnTo>
                  <a:pt x="3319958" y="714261"/>
                </a:lnTo>
                <a:lnTo>
                  <a:pt x="3335389" y="714261"/>
                </a:lnTo>
                <a:lnTo>
                  <a:pt x="3335389" y="698487"/>
                </a:lnTo>
                <a:lnTo>
                  <a:pt x="3319958" y="698487"/>
                </a:lnTo>
                <a:lnTo>
                  <a:pt x="3319958" y="683057"/>
                </a:lnTo>
                <a:lnTo>
                  <a:pt x="3304184" y="683057"/>
                </a:lnTo>
                <a:lnTo>
                  <a:pt x="3304184" y="698487"/>
                </a:lnTo>
                <a:lnTo>
                  <a:pt x="3288754" y="698487"/>
                </a:lnTo>
                <a:lnTo>
                  <a:pt x="3288754" y="714261"/>
                </a:lnTo>
                <a:lnTo>
                  <a:pt x="3304184" y="714261"/>
                </a:lnTo>
                <a:lnTo>
                  <a:pt x="3304184" y="729691"/>
                </a:lnTo>
                <a:close/>
                <a:moveTo>
                  <a:pt x="3232175" y="1151801"/>
                </a:moveTo>
                <a:lnTo>
                  <a:pt x="3254807" y="1151801"/>
                </a:lnTo>
                <a:lnTo>
                  <a:pt x="3254807" y="1129170"/>
                </a:lnTo>
                <a:lnTo>
                  <a:pt x="3277438" y="1129170"/>
                </a:lnTo>
                <a:lnTo>
                  <a:pt x="3277438" y="1106538"/>
                </a:lnTo>
                <a:lnTo>
                  <a:pt x="3254807" y="1106538"/>
                </a:lnTo>
                <a:lnTo>
                  <a:pt x="3254807" y="1083907"/>
                </a:lnTo>
                <a:lnTo>
                  <a:pt x="3232175" y="1083907"/>
                </a:lnTo>
                <a:lnTo>
                  <a:pt x="3232175" y="1106538"/>
                </a:lnTo>
                <a:lnTo>
                  <a:pt x="3209544" y="1106538"/>
                </a:lnTo>
                <a:lnTo>
                  <a:pt x="3209544" y="1129170"/>
                </a:lnTo>
                <a:lnTo>
                  <a:pt x="3232175" y="1129170"/>
                </a:lnTo>
                <a:lnTo>
                  <a:pt x="3232175" y="1151801"/>
                </a:lnTo>
                <a:close/>
                <a:moveTo>
                  <a:pt x="3302127" y="1010183"/>
                </a:moveTo>
                <a:lnTo>
                  <a:pt x="3322015" y="1010183"/>
                </a:lnTo>
                <a:lnTo>
                  <a:pt x="3322015" y="990638"/>
                </a:lnTo>
                <a:lnTo>
                  <a:pt x="3341561" y="990638"/>
                </a:lnTo>
                <a:lnTo>
                  <a:pt x="3341561" y="970750"/>
                </a:lnTo>
                <a:lnTo>
                  <a:pt x="3322015" y="970750"/>
                </a:lnTo>
                <a:lnTo>
                  <a:pt x="3322015" y="951205"/>
                </a:lnTo>
                <a:lnTo>
                  <a:pt x="3302127" y="951205"/>
                </a:lnTo>
                <a:lnTo>
                  <a:pt x="3302127" y="970750"/>
                </a:lnTo>
                <a:lnTo>
                  <a:pt x="3282582" y="970750"/>
                </a:lnTo>
                <a:lnTo>
                  <a:pt x="3282582" y="990638"/>
                </a:lnTo>
                <a:lnTo>
                  <a:pt x="3302127" y="990638"/>
                </a:lnTo>
                <a:lnTo>
                  <a:pt x="3302127" y="1010183"/>
                </a:lnTo>
                <a:close/>
                <a:moveTo>
                  <a:pt x="3098102" y="594246"/>
                </a:moveTo>
                <a:lnTo>
                  <a:pt x="3114561" y="594246"/>
                </a:lnTo>
                <a:lnTo>
                  <a:pt x="3114561" y="577444"/>
                </a:lnTo>
                <a:lnTo>
                  <a:pt x="3131363" y="577444"/>
                </a:lnTo>
                <a:lnTo>
                  <a:pt x="3131363" y="560984"/>
                </a:lnTo>
                <a:lnTo>
                  <a:pt x="3114561" y="560984"/>
                </a:lnTo>
                <a:lnTo>
                  <a:pt x="3114561" y="544182"/>
                </a:lnTo>
                <a:lnTo>
                  <a:pt x="3098102" y="544182"/>
                </a:lnTo>
                <a:lnTo>
                  <a:pt x="3098102" y="560984"/>
                </a:lnTo>
                <a:lnTo>
                  <a:pt x="3081299" y="560984"/>
                </a:lnTo>
                <a:lnTo>
                  <a:pt x="3081299" y="577444"/>
                </a:lnTo>
                <a:lnTo>
                  <a:pt x="3098102" y="577444"/>
                </a:lnTo>
                <a:lnTo>
                  <a:pt x="3098102" y="594246"/>
                </a:lnTo>
                <a:close/>
                <a:moveTo>
                  <a:pt x="3163939" y="1013955"/>
                </a:moveTo>
                <a:lnTo>
                  <a:pt x="3185884" y="1013955"/>
                </a:lnTo>
                <a:lnTo>
                  <a:pt x="3185884" y="991667"/>
                </a:lnTo>
                <a:lnTo>
                  <a:pt x="3208172" y="991667"/>
                </a:lnTo>
                <a:lnTo>
                  <a:pt x="3208172" y="969721"/>
                </a:lnTo>
                <a:lnTo>
                  <a:pt x="3185884" y="969721"/>
                </a:lnTo>
                <a:lnTo>
                  <a:pt x="3185884" y="947433"/>
                </a:lnTo>
                <a:lnTo>
                  <a:pt x="3163939" y="947433"/>
                </a:lnTo>
                <a:lnTo>
                  <a:pt x="3163939" y="969721"/>
                </a:lnTo>
                <a:lnTo>
                  <a:pt x="3141650" y="969721"/>
                </a:lnTo>
                <a:lnTo>
                  <a:pt x="3141650" y="991667"/>
                </a:lnTo>
                <a:lnTo>
                  <a:pt x="3163939" y="991667"/>
                </a:lnTo>
                <a:lnTo>
                  <a:pt x="3163939" y="1013955"/>
                </a:lnTo>
                <a:close/>
                <a:moveTo>
                  <a:pt x="3165996" y="733463"/>
                </a:moveTo>
                <a:lnTo>
                  <a:pt x="3183827" y="733463"/>
                </a:lnTo>
                <a:lnTo>
                  <a:pt x="3183827" y="715289"/>
                </a:lnTo>
                <a:lnTo>
                  <a:pt x="3202000" y="715289"/>
                </a:lnTo>
                <a:lnTo>
                  <a:pt x="3202000" y="697459"/>
                </a:lnTo>
                <a:lnTo>
                  <a:pt x="3183827" y="697459"/>
                </a:lnTo>
                <a:lnTo>
                  <a:pt x="3183827" y="679285"/>
                </a:lnTo>
                <a:lnTo>
                  <a:pt x="3165996" y="679285"/>
                </a:lnTo>
                <a:lnTo>
                  <a:pt x="3165996" y="697459"/>
                </a:lnTo>
                <a:lnTo>
                  <a:pt x="3147822" y="697459"/>
                </a:lnTo>
                <a:lnTo>
                  <a:pt x="3147822" y="715289"/>
                </a:lnTo>
                <a:lnTo>
                  <a:pt x="3165996" y="715289"/>
                </a:lnTo>
                <a:lnTo>
                  <a:pt x="3165996" y="733463"/>
                </a:lnTo>
                <a:close/>
                <a:moveTo>
                  <a:pt x="3168396" y="451599"/>
                </a:moveTo>
                <a:lnTo>
                  <a:pt x="3181426" y="451599"/>
                </a:lnTo>
                <a:lnTo>
                  <a:pt x="3181426" y="438569"/>
                </a:lnTo>
                <a:lnTo>
                  <a:pt x="3194456" y="438569"/>
                </a:lnTo>
                <a:lnTo>
                  <a:pt x="3194456" y="425539"/>
                </a:lnTo>
                <a:lnTo>
                  <a:pt x="3181426" y="425539"/>
                </a:lnTo>
                <a:lnTo>
                  <a:pt x="3181426" y="412509"/>
                </a:lnTo>
                <a:lnTo>
                  <a:pt x="3168396" y="412509"/>
                </a:lnTo>
                <a:lnTo>
                  <a:pt x="3168396" y="425539"/>
                </a:lnTo>
                <a:lnTo>
                  <a:pt x="3155366" y="425539"/>
                </a:lnTo>
                <a:lnTo>
                  <a:pt x="3155366" y="438569"/>
                </a:lnTo>
                <a:lnTo>
                  <a:pt x="3168396" y="438569"/>
                </a:lnTo>
                <a:lnTo>
                  <a:pt x="3168396" y="451599"/>
                </a:lnTo>
                <a:close/>
                <a:moveTo>
                  <a:pt x="3374822" y="587045"/>
                </a:moveTo>
                <a:lnTo>
                  <a:pt x="3386480" y="587045"/>
                </a:lnTo>
                <a:lnTo>
                  <a:pt x="3386480" y="575043"/>
                </a:lnTo>
                <a:lnTo>
                  <a:pt x="3398482" y="575043"/>
                </a:lnTo>
                <a:lnTo>
                  <a:pt x="3398482" y="563385"/>
                </a:lnTo>
                <a:lnTo>
                  <a:pt x="3386480" y="563385"/>
                </a:lnTo>
                <a:lnTo>
                  <a:pt x="3386480" y="551383"/>
                </a:lnTo>
                <a:lnTo>
                  <a:pt x="3374822" y="551383"/>
                </a:lnTo>
                <a:lnTo>
                  <a:pt x="3374822" y="563385"/>
                </a:lnTo>
                <a:lnTo>
                  <a:pt x="3362821" y="563385"/>
                </a:lnTo>
                <a:lnTo>
                  <a:pt x="3362821" y="575043"/>
                </a:lnTo>
                <a:lnTo>
                  <a:pt x="3374822" y="575043"/>
                </a:lnTo>
                <a:lnTo>
                  <a:pt x="3374822" y="587045"/>
                </a:lnTo>
                <a:close/>
                <a:moveTo>
                  <a:pt x="1065047" y="1989163"/>
                </a:moveTo>
                <a:lnTo>
                  <a:pt x="1065047" y="1956930"/>
                </a:lnTo>
                <a:lnTo>
                  <a:pt x="1097280" y="1956930"/>
                </a:lnTo>
                <a:lnTo>
                  <a:pt x="1097280" y="1924698"/>
                </a:lnTo>
                <a:lnTo>
                  <a:pt x="1065047" y="1924698"/>
                </a:lnTo>
                <a:lnTo>
                  <a:pt x="1065047" y="1892465"/>
                </a:lnTo>
                <a:lnTo>
                  <a:pt x="1032815" y="1892465"/>
                </a:lnTo>
                <a:lnTo>
                  <a:pt x="1032815" y="1924698"/>
                </a:lnTo>
                <a:lnTo>
                  <a:pt x="1000582" y="1924698"/>
                </a:lnTo>
                <a:lnTo>
                  <a:pt x="1000582" y="1956930"/>
                </a:lnTo>
                <a:lnTo>
                  <a:pt x="1032815" y="1956930"/>
                </a:lnTo>
                <a:lnTo>
                  <a:pt x="1032815" y="1989163"/>
                </a:lnTo>
                <a:lnTo>
                  <a:pt x="1065047" y="1989163"/>
                </a:lnTo>
                <a:close/>
                <a:moveTo>
                  <a:pt x="2610155" y="1755305"/>
                </a:moveTo>
                <a:lnTo>
                  <a:pt x="2610155" y="1787538"/>
                </a:lnTo>
                <a:lnTo>
                  <a:pt x="2577922" y="1787538"/>
                </a:lnTo>
                <a:lnTo>
                  <a:pt x="2577922" y="1819770"/>
                </a:lnTo>
                <a:lnTo>
                  <a:pt x="2610155" y="1819770"/>
                </a:lnTo>
                <a:lnTo>
                  <a:pt x="2610155" y="1852003"/>
                </a:lnTo>
                <a:lnTo>
                  <a:pt x="2642387" y="1852003"/>
                </a:lnTo>
                <a:lnTo>
                  <a:pt x="2642387" y="1819770"/>
                </a:lnTo>
                <a:lnTo>
                  <a:pt x="2674620" y="1819770"/>
                </a:lnTo>
                <a:lnTo>
                  <a:pt x="2674620" y="1787538"/>
                </a:lnTo>
                <a:lnTo>
                  <a:pt x="2642387" y="1787538"/>
                </a:lnTo>
                <a:lnTo>
                  <a:pt x="2642387" y="1755305"/>
                </a:lnTo>
                <a:lnTo>
                  <a:pt x="2610155" y="1755305"/>
                </a:lnTo>
                <a:close/>
                <a:moveTo>
                  <a:pt x="1613687" y="1989163"/>
                </a:moveTo>
                <a:lnTo>
                  <a:pt x="1613687" y="1956930"/>
                </a:lnTo>
                <a:lnTo>
                  <a:pt x="1645920" y="1956930"/>
                </a:lnTo>
                <a:lnTo>
                  <a:pt x="1645920" y="1924698"/>
                </a:lnTo>
                <a:lnTo>
                  <a:pt x="1613687" y="1924698"/>
                </a:lnTo>
                <a:lnTo>
                  <a:pt x="1613687" y="1892465"/>
                </a:lnTo>
                <a:lnTo>
                  <a:pt x="1581455" y="1892465"/>
                </a:lnTo>
                <a:lnTo>
                  <a:pt x="1581455" y="1924698"/>
                </a:lnTo>
                <a:lnTo>
                  <a:pt x="1549222" y="1924698"/>
                </a:lnTo>
                <a:lnTo>
                  <a:pt x="1549222" y="1956930"/>
                </a:lnTo>
                <a:lnTo>
                  <a:pt x="1581455" y="1956930"/>
                </a:lnTo>
                <a:lnTo>
                  <a:pt x="1581455" y="1989163"/>
                </a:lnTo>
                <a:lnTo>
                  <a:pt x="1613687" y="1989163"/>
                </a:lnTo>
                <a:close/>
                <a:moveTo>
                  <a:pt x="1750847" y="1989163"/>
                </a:moveTo>
                <a:lnTo>
                  <a:pt x="1750847" y="1956930"/>
                </a:lnTo>
                <a:lnTo>
                  <a:pt x="1783080" y="1956930"/>
                </a:lnTo>
                <a:lnTo>
                  <a:pt x="1783080" y="1924698"/>
                </a:lnTo>
                <a:lnTo>
                  <a:pt x="1750847" y="1924698"/>
                </a:lnTo>
                <a:lnTo>
                  <a:pt x="1750847" y="1892465"/>
                </a:lnTo>
                <a:lnTo>
                  <a:pt x="1718615" y="1892465"/>
                </a:lnTo>
                <a:lnTo>
                  <a:pt x="1718615" y="1924698"/>
                </a:lnTo>
                <a:lnTo>
                  <a:pt x="1686382" y="1924698"/>
                </a:lnTo>
                <a:lnTo>
                  <a:pt x="1686382" y="1956930"/>
                </a:lnTo>
                <a:lnTo>
                  <a:pt x="1718615" y="1956930"/>
                </a:lnTo>
                <a:lnTo>
                  <a:pt x="1718615" y="1989163"/>
                </a:lnTo>
                <a:lnTo>
                  <a:pt x="1750847" y="1989163"/>
                </a:lnTo>
                <a:close/>
                <a:moveTo>
                  <a:pt x="3372422" y="868223"/>
                </a:moveTo>
                <a:lnTo>
                  <a:pt x="3388881" y="868223"/>
                </a:lnTo>
                <a:lnTo>
                  <a:pt x="3388881" y="851764"/>
                </a:lnTo>
                <a:lnTo>
                  <a:pt x="3405340" y="851764"/>
                </a:lnTo>
                <a:lnTo>
                  <a:pt x="3405340" y="835304"/>
                </a:lnTo>
                <a:lnTo>
                  <a:pt x="3388881" y="835304"/>
                </a:lnTo>
                <a:lnTo>
                  <a:pt x="3388881" y="818845"/>
                </a:lnTo>
                <a:lnTo>
                  <a:pt x="3372422" y="818845"/>
                </a:lnTo>
                <a:lnTo>
                  <a:pt x="3372422" y="835304"/>
                </a:lnTo>
                <a:lnTo>
                  <a:pt x="3355963" y="835304"/>
                </a:lnTo>
                <a:lnTo>
                  <a:pt x="3355963" y="851764"/>
                </a:lnTo>
                <a:lnTo>
                  <a:pt x="3372422" y="851764"/>
                </a:lnTo>
                <a:lnTo>
                  <a:pt x="3372422" y="868223"/>
                </a:lnTo>
                <a:close/>
                <a:moveTo>
                  <a:pt x="3369335" y="1426121"/>
                </a:moveTo>
                <a:lnTo>
                  <a:pt x="3391967" y="1426121"/>
                </a:lnTo>
                <a:lnTo>
                  <a:pt x="3391967" y="1403490"/>
                </a:lnTo>
                <a:lnTo>
                  <a:pt x="3414598" y="1403490"/>
                </a:lnTo>
                <a:lnTo>
                  <a:pt x="3414598" y="1380858"/>
                </a:lnTo>
                <a:lnTo>
                  <a:pt x="3391967" y="1380858"/>
                </a:lnTo>
                <a:lnTo>
                  <a:pt x="3391967" y="1358227"/>
                </a:lnTo>
                <a:lnTo>
                  <a:pt x="3369335" y="1358227"/>
                </a:lnTo>
                <a:lnTo>
                  <a:pt x="3369335" y="1380858"/>
                </a:lnTo>
                <a:lnTo>
                  <a:pt x="3346704" y="1380858"/>
                </a:lnTo>
                <a:lnTo>
                  <a:pt x="3346704" y="1403490"/>
                </a:lnTo>
                <a:lnTo>
                  <a:pt x="3369335" y="1403490"/>
                </a:lnTo>
                <a:lnTo>
                  <a:pt x="3369335" y="1426121"/>
                </a:lnTo>
                <a:close/>
                <a:moveTo>
                  <a:pt x="3370707" y="1148029"/>
                </a:moveTo>
                <a:lnTo>
                  <a:pt x="3390595" y="1148029"/>
                </a:lnTo>
                <a:lnTo>
                  <a:pt x="3390595" y="1127798"/>
                </a:lnTo>
                <a:lnTo>
                  <a:pt x="3410827" y="1127798"/>
                </a:lnTo>
                <a:lnTo>
                  <a:pt x="3410827" y="1107910"/>
                </a:lnTo>
                <a:lnTo>
                  <a:pt x="3390595" y="1107910"/>
                </a:lnTo>
                <a:lnTo>
                  <a:pt x="3390595" y="1087679"/>
                </a:lnTo>
                <a:lnTo>
                  <a:pt x="3370707" y="1087679"/>
                </a:lnTo>
                <a:lnTo>
                  <a:pt x="3370707" y="1107910"/>
                </a:lnTo>
                <a:lnTo>
                  <a:pt x="3350476" y="1107910"/>
                </a:lnTo>
                <a:lnTo>
                  <a:pt x="3350476" y="1127798"/>
                </a:lnTo>
                <a:lnTo>
                  <a:pt x="3370707" y="1127798"/>
                </a:lnTo>
                <a:lnTo>
                  <a:pt x="3370707" y="1148029"/>
                </a:lnTo>
                <a:close/>
                <a:moveTo>
                  <a:pt x="3095701" y="875424"/>
                </a:moveTo>
                <a:lnTo>
                  <a:pt x="3116961" y="875424"/>
                </a:lnTo>
                <a:lnTo>
                  <a:pt x="3116961" y="854164"/>
                </a:lnTo>
                <a:lnTo>
                  <a:pt x="3138221" y="854164"/>
                </a:lnTo>
                <a:lnTo>
                  <a:pt x="3138221" y="832904"/>
                </a:lnTo>
                <a:lnTo>
                  <a:pt x="3116961" y="832904"/>
                </a:lnTo>
                <a:lnTo>
                  <a:pt x="3116961" y="811644"/>
                </a:lnTo>
                <a:lnTo>
                  <a:pt x="3095701" y="811644"/>
                </a:lnTo>
                <a:lnTo>
                  <a:pt x="3095701" y="832904"/>
                </a:lnTo>
                <a:lnTo>
                  <a:pt x="3074441" y="832904"/>
                </a:lnTo>
                <a:lnTo>
                  <a:pt x="3074441" y="854164"/>
                </a:lnTo>
                <a:lnTo>
                  <a:pt x="3095701" y="854164"/>
                </a:lnTo>
                <a:lnTo>
                  <a:pt x="3095701" y="875424"/>
                </a:lnTo>
                <a:close/>
                <a:moveTo>
                  <a:pt x="3416999" y="1654493"/>
                </a:moveTo>
                <a:lnTo>
                  <a:pt x="3392653" y="1654493"/>
                </a:lnTo>
                <a:lnTo>
                  <a:pt x="3392653" y="1630147"/>
                </a:lnTo>
                <a:lnTo>
                  <a:pt x="3368650" y="1630147"/>
                </a:lnTo>
                <a:lnTo>
                  <a:pt x="3368650" y="1654493"/>
                </a:lnTo>
                <a:lnTo>
                  <a:pt x="3344304" y="1654493"/>
                </a:lnTo>
                <a:lnTo>
                  <a:pt x="3344304" y="1678496"/>
                </a:lnTo>
                <a:lnTo>
                  <a:pt x="3368650" y="1678496"/>
                </a:lnTo>
                <a:lnTo>
                  <a:pt x="3368650" y="1702841"/>
                </a:lnTo>
                <a:lnTo>
                  <a:pt x="3392653" y="1702841"/>
                </a:lnTo>
                <a:lnTo>
                  <a:pt x="3392653" y="1678496"/>
                </a:lnTo>
                <a:lnTo>
                  <a:pt x="3416999" y="1678496"/>
                </a:lnTo>
                <a:lnTo>
                  <a:pt x="3416999" y="1654493"/>
                </a:lnTo>
                <a:close/>
                <a:moveTo>
                  <a:pt x="1888007" y="1989163"/>
                </a:moveTo>
                <a:lnTo>
                  <a:pt x="1888007" y="1956930"/>
                </a:lnTo>
                <a:lnTo>
                  <a:pt x="1920240" y="1956930"/>
                </a:lnTo>
                <a:lnTo>
                  <a:pt x="1920240" y="1924698"/>
                </a:lnTo>
                <a:lnTo>
                  <a:pt x="1888007" y="1924698"/>
                </a:lnTo>
                <a:lnTo>
                  <a:pt x="1888007" y="1892465"/>
                </a:lnTo>
                <a:lnTo>
                  <a:pt x="1855775" y="1892465"/>
                </a:lnTo>
                <a:lnTo>
                  <a:pt x="1855775" y="1924698"/>
                </a:lnTo>
                <a:lnTo>
                  <a:pt x="1823542" y="1924698"/>
                </a:lnTo>
                <a:lnTo>
                  <a:pt x="1823542" y="1956930"/>
                </a:lnTo>
                <a:lnTo>
                  <a:pt x="1855775" y="1956930"/>
                </a:lnTo>
                <a:lnTo>
                  <a:pt x="1855775" y="1989163"/>
                </a:lnTo>
                <a:lnTo>
                  <a:pt x="1888007" y="1989163"/>
                </a:lnTo>
                <a:close/>
                <a:moveTo>
                  <a:pt x="2686622" y="319583"/>
                </a:moveTo>
                <a:lnTo>
                  <a:pt x="2703081" y="319583"/>
                </a:lnTo>
                <a:lnTo>
                  <a:pt x="2703081" y="303124"/>
                </a:lnTo>
                <a:lnTo>
                  <a:pt x="2719540" y="303124"/>
                </a:lnTo>
                <a:lnTo>
                  <a:pt x="2719540" y="286664"/>
                </a:lnTo>
                <a:lnTo>
                  <a:pt x="2703081" y="286664"/>
                </a:lnTo>
                <a:lnTo>
                  <a:pt x="2703081" y="270205"/>
                </a:lnTo>
                <a:lnTo>
                  <a:pt x="2686622" y="270205"/>
                </a:lnTo>
                <a:lnTo>
                  <a:pt x="2686622" y="286664"/>
                </a:lnTo>
                <a:lnTo>
                  <a:pt x="2670163" y="286664"/>
                </a:lnTo>
                <a:lnTo>
                  <a:pt x="2670163" y="303124"/>
                </a:lnTo>
                <a:lnTo>
                  <a:pt x="2686622" y="303124"/>
                </a:lnTo>
                <a:lnTo>
                  <a:pt x="2686622" y="319583"/>
                </a:lnTo>
                <a:close/>
                <a:moveTo>
                  <a:pt x="2683879" y="602132"/>
                </a:moveTo>
                <a:lnTo>
                  <a:pt x="2705824" y="602132"/>
                </a:lnTo>
                <a:lnTo>
                  <a:pt x="2705824" y="580187"/>
                </a:lnTo>
                <a:lnTo>
                  <a:pt x="2727770" y="580187"/>
                </a:lnTo>
                <a:lnTo>
                  <a:pt x="2727770" y="558241"/>
                </a:lnTo>
                <a:lnTo>
                  <a:pt x="2705824" y="558241"/>
                </a:lnTo>
                <a:lnTo>
                  <a:pt x="2705824" y="536296"/>
                </a:lnTo>
                <a:lnTo>
                  <a:pt x="2683879" y="536296"/>
                </a:lnTo>
                <a:lnTo>
                  <a:pt x="2683879" y="558241"/>
                </a:lnTo>
                <a:lnTo>
                  <a:pt x="2661933" y="558241"/>
                </a:lnTo>
                <a:lnTo>
                  <a:pt x="2661933" y="580187"/>
                </a:lnTo>
                <a:lnTo>
                  <a:pt x="2683879" y="580187"/>
                </a:lnTo>
                <a:lnTo>
                  <a:pt x="2683879" y="602132"/>
                </a:lnTo>
                <a:close/>
                <a:moveTo>
                  <a:pt x="2619413" y="178651"/>
                </a:moveTo>
                <a:lnTo>
                  <a:pt x="2633129" y="178651"/>
                </a:lnTo>
                <a:lnTo>
                  <a:pt x="2633129" y="164592"/>
                </a:lnTo>
                <a:lnTo>
                  <a:pt x="2647188" y="164592"/>
                </a:lnTo>
                <a:lnTo>
                  <a:pt x="2647188" y="150876"/>
                </a:lnTo>
                <a:lnTo>
                  <a:pt x="2633129" y="150876"/>
                </a:lnTo>
                <a:lnTo>
                  <a:pt x="2633129" y="136817"/>
                </a:lnTo>
                <a:lnTo>
                  <a:pt x="2619413" y="136817"/>
                </a:lnTo>
                <a:lnTo>
                  <a:pt x="2619413" y="150876"/>
                </a:lnTo>
                <a:lnTo>
                  <a:pt x="2605354" y="150876"/>
                </a:lnTo>
                <a:lnTo>
                  <a:pt x="2605354" y="164592"/>
                </a:lnTo>
                <a:lnTo>
                  <a:pt x="2619413" y="164592"/>
                </a:lnTo>
                <a:lnTo>
                  <a:pt x="2619413" y="178651"/>
                </a:lnTo>
                <a:close/>
                <a:moveTo>
                  <a:pt x="2754173" y="459829"/>
                </a:moveTo>
                <a:lnTo>
                  <a:pt x="2772689" y="459829"/>
                </a:lnTo>
                <a:lnTo>
                  <a:pt x="2772689" y="441312"/>
                </a:lnTo>
                <a:lnTo>
                  <a:pt x="2791206" y="441312"/>
                </a:lnTo>
                <a:lnTo>
                  <a:pt x="2791206" y="422796"/>
                </a:lnTo>
                <a:lnTo>
                  <a:pt x="2772689" y="422796"/>
                </a:lnTo>
                <a:lnTo>
                  <a:pt x="2772689" y="404279"/>
                </a:lnTo>
                <a:lnTo>
                  <a:pt x="2754173" y="404279"/>
                </a:lnTo>
                <a:lnTo>
                  <a:pt x="2754173" y="422796"/>
                </a:lnTo>
                <a:lnTo>
                  <a:pt x="2735656" y="422796"/>
                </a:lnTo>
                <a:lnTo>
                  <a:pt x="2735656" y="441312"/>
                </a:lnTo>
                <a:lnTo>
                  <a:pt x="2754173" y="441312"/>
                </a:lnTo>
                <a:lnTo>
                  <a:pt x="2754173" y="459829"/>
                </a:lnTo>
                <a:close/>
                <a:moveTo>
                  <a:pt x="3049753" y="944347"/>
                </a:moveTo>
                <a:lnTo>
                  <a:pt x="3025750" y="944347"/>
                </a:lnTo>
                <a:lnTo>
                  <a:pt x="3025750" y="968693"/>
                </a:lnTo>
                <a:lnTo>
                  <a:pt x="3001404" y="968693"/>
                </a:lnTo>
                <a:lnTo>
                  <a:pt x="3001404" y="992696"/>
                </a:lnTo>
                <a:lnTo>
                  <a:pt x="3025750" y="992696"/>
                </a:lnTo>
                <a:lnTo>
                  <a:pt x="3025750" y="1017041"/>
                </a:lnTo>
                <a:lnTo>
                  <a:pt x="3049753" y="1017041"/>
                </a:lnTo>
                <a:lnTo>
                  <a:pt x="3049753" y="992696"/>
                </a:lnTo>
                <a:lnTo>
                  <a:pt x="3074099" y="992696"/>
                </a:lnTo>
                <a:lnTo>
                  <a:pt x="3074099" y="968693"/>
                </a:lnTo>
                <a:lnTo>
                  <a:pt x="3049753" y="968693"/>
                </a:lnTo>
                <a:lnTo>
                  <a:pt x="3049753" y="944347"/>
                </a:lnTo>
                <a:close/>
                <a:moveTo>
                  <a:pt x="2616327" y="462229"/>
                </a:moveTo>
                <a:lnTo>
                  <a:pt x="2636215" y="462229"/>
                </a:lnTo>
                <a:lnTo>
                  <a:pt x="2636215" y="441998"/>
                </a:lnTo>
                <a:lnTo>
                  <a:pt x="2656447" y="441998"/>
                </a:lnTo>
                <a:lnTo>
                  <a:pt x="2656447" y="422110"/>
                </a:lnTo>
                <a:lnTo>
                  <a:pt x="2636215" y="422110"/>
                </a:lnTo>
                <a:lnTo>
                  <a:pt x="2636215" y="401879"/>
                </a:lnTo>
                <a:lnTo>
                  <a:pt x="2616327" y="401879"/>
                </a:lnTo>
                <a:lnTo>
                  <a:pt x="2616327" y="422110"/>
                </a:lnTo>
                <a:lnTo>
                  <a:pt x="2596096" y="422110"/>
                </a:lnTo>
                <a:lnTo>
                  <a:pt x="2596096" y="441998"/>
                </a:lnTo>
                <a:lnTo>
                  <a:pt x="2616327" y="441998"/>
                </a:lnTo>
                <a:lnTo>
                  <a:pt x="2616327" y="462229"/>
                </a:lnTo>
                <a:close/>
                <a:moveTo>
                  <a:pt x="2546033" y="604190"/>
                </a:moveTo>
                <a:lnTo>
                  <a:pt x="2569350" y="604190"/>
                </a:lnTo>
                <a:lnTo>
                  <a:pt x="2569350" y="580873"/>
                </a:lnTo>
                <a:lnTo>
                  <a:pt x="2592667" y="580873"/>
                </a:lnTo>
                <a:lnTo>
                  <a:pt x="2592667" y="557555"/>
                </a:lnTo>
                <a:lnTo>
                  <a:pt x="2569350" y="557555"/>
                </a:lnTo>
                <a:lnTo>
                  <a:pt x="2569350" y="534238"/>
                </a:lnTo>
                <a:lnTo>
                  <a:pt x="2546033" y="534238"/>
                </a:lnTo>
                <a:lnTo>
                  <a:pt x="2546033" y="557555"/>
                </a:lnTo>
                <a:lnTo>
                  <a:pt x="2522716" y="557555"/>
                </a:lnTo>
                <a:lnTo>
                  <a:pt x="2522716" y="580873"/>
                </a:lnTo>
                <a:lnTo>
                  <a:pt x="2546033" y="580873"/>
                </a:lnTo>
                <a:lnTo>
                  <a:pt x="2546033" y="604190"/>
                </a:lnTo>
                <a:close/>
                <a:moveTo>
                  <a:pt x="2775433" y="670712"/>
                </a:moveTo>
                <a:lnTo>
                  <a:pt x="2751430" y="670712"/>
                </a:lnTo>
                <a:lnTo>
                  <a:pt x="2751430" y="694373"/>
                </a:lnTo>
                <a:lnTo>
                  <a:pt x="2727770" y="694373"/>
                </a:lnTo>
                <a:lnTo>
                  <a:pt x="2727770" y="718376"/>
                </a:lnTo>
                <a:lnTo>
                  <a:pt x="2751430" y="718376"/>
                </a:lnTo>
                <a:lnTo>
                  <a:pt x="2751430" y="742036"/>
                </a:lnTo>
                <a:lnTo>
                  <a:pt x="2775433" y="742036"/>
                </a:lnTo>
                <a:lnTo>
                  <a:pt x="2775433" y="718376"/>
                </a:lnTo>
                <a:lnTo>
                  <a:pt x="2799093" y="718376"/>
                </a:lnTo>
                <a:lnTo>
                  <a:pt x="2799093" y="694373"/>
                </a:lnTo>
                <a:lnTo>
                  <a:pt x="2775433" y="694373"/>
                </a:lnTo>
                <a:lnTo>
                  <a:pt x="2775433" y="670712"/>
                </a:lnTo>
                <a:close/>
                <a:moveTo>
                  <a:pt x="2481568" y="180365"/>
                </a:moveTo>
                <a:lnTo>
                  <a:pt x="2496655" y="180365"/>
                </a:lnTo>
                <a:lnTo>
                  <a:pt x="2496655" y="165278"/>
                </a:lnTo>
                <a:lnTo>
                  <a:pt x="2511743" y="165278"/>
                </a:lnTo>
                <a:lnTo>
                  <a:pt x="2511743" y="150190"/>
                </a:lnTo>
                <a:lnTo>
                  <a:pt x="2496655" y="150190"/>
                </a:lnTo>
                <a:lnTo>
                  <a:pt x="2496655" y="135103"/>
                </a:lnTo>
                <a:lnTo>
                  <a:pt x="2481568" y="135103"/>
                </a:lnTo>
                <a:lnTo>
                  <a:pt x="2481568" y="150190"/>
                </a:lnTo>
                <a:lnTo>
                  <a:pt x="2466480" y="150190"/>
                </a:lnTo>
                <a:lnTo>
                  <a:pt x="2466480" y="165278"/>
                </a:lnTo>
                <a:lnTo>
                  <a:pt x="2481568" y="165278"/>
                </a:lnTo>
                <a:lnTo>
                  <a:pt x="2481568" y="180365"/>
                </a:lnTo>
                <a:close/>
                <a:moveTo>
                  <a:pt x="2548776" y="321297"/>
                </a:moveTo>
                <a:lnTo>
                  <a:pt x="2566607" y="321297"/>
                </a:lnTo>
                <a:lnTo>
                  <a:pt x="2566607" y="303809"/>
                </a:lnTo>
                <a:lnTo>
                  <a:pt x="2584094" y="303809"/>
                </a:lnTo>
                <a:lnTo>
                  <a:pt x="2584094" y="285979"/>
                </a:lnTo>
                <a:lnTo>
                  <a:pt x="2566607" y="285979"/>
                </a:lnTo>
                <a:lnTo>
                  <a:pt x="2566607" y="268491"/>
                </a:lnTo>
                <a:lnTo>
                  <a:pt x="2548776" y="268491"/>
                </a:lnTo>
                <a:lnTo>
                  <a:pt x="2548776" y="285979"/>
                </a:lnTo>
                <a:lnTo>
                  <a:pt x="2531288" y="285979"/>
                </a:lnTo>
                <a:lnTo>
                  <a:pt x="2531288" y="303809"/>
                </a:lnTo>
                <a:lnTo>
                  <a:pt x="2548776" y="303809"/>
                </a:lnTo>
                <a:lnTo>
                  <a:pt x="2548776" y="321297"/>
                </a:lnTo>
                <a:close/>
                <a:moveTo>
                  <a:pt x="2757259" y="176594"/>
                </a:moveTo>
                <a:lnTo>
                  <a:pt x="2769604" y="176594"/>
                </a:lnTo>
                <a:lnTo>
                  <a:pt x="2769604" y="163906"/>
                </a:lnTo>
                <a:lnTo>
                  <a:pt x="2782291" y="163906"/>
                </a:lnTo>
                <a:lnTo>
                  <a:pt x="2782291" y="151562"/>
                </a:lnTo>
                <a:lnTo>
                  <a:pt x="2769604" y="151562"/>
                </a:lnTo>
                <a:lnTo>
                  <a:pt x="2769604" y="138875"/>
                </a:lnTo>
                <a:lnTo>
                  <a:pt x="2757259" y="138875"/>
                </a:lnTo>
                <a:lnTo>
                  <a:pt x="2757259" y="151562"/>
                </a:lnTo>
                <a:lnTo>
                  <a:pt x="2744572" y="151562"/>
                </a:lnTo>
                <a:lnTo>
                  <a:pt x="2744572" y="163906"/>
                </a:lnTo>
                <a:lnTo>
                  <a:pt x="2757259" y="163906"/>
                </a:lnTo>
                <a:lnTo>
                  <a:pt x="2757259" y="176594"/>
                </a:lnTo>
                <a:close/>
                <a:moveTo>
                  <a:pt x="2821724" y="600075"/>
                </a:moveTo>
                <a:lnTo>
                  <a:pt x="2842298" y="600075"/>
                </a:lnTo>
                <a:lnTo>
                  <a:pt x="2842298" y="579501"/>
                </a:lnTo>
                <a:lnTo>
                  <a:pt x="2862872" y="579501"/>
                </a:lnTo>
                <a:lnTo>
                  <a:pt x="2862872" y="558927"/>
                </a:lnTo>
                <a:lnTo>
                  <a:pt x="2842298" y="558927"/>
                </a:lnTo>
                <a:lnTo>
                  <a:pt x="2842298" y="538353"/>
                </a:lnTo>
                <a:lnTo>
                  <a:pt x="2821724" y="538353"/>
                </a:lnTo>
                <a:lnTo>
                  <a:pt x="2821724" y="558927"/>
                </a:lnTo>
                <a:lnTo>
                  <a:pt x="2801150" y="558927"/>
                </a:lnTo>
                <a:lnTo>
                  <a:pt x="2801150" y="579501"/>
                </a:lnTo>
                <a:lnTo>
                  <a:pt x="2821724" y="579501"/>
                </a:lnTo>
                <a:lnTo>
                  <a:pt x="2821724" y="600075"/>
                </a:lnTo>
                <a:close/>
                <a:moveTo>
                  <a:pt x="2980830" y="808215"/>
                </a:moveTo>
                <a:lnTo>
                  <a:pt x="2957513" y="808215"/>
                </a:lnTo>
                <a:lnTo>
                  <a:pt x="2957513" y="831875"/>
                </a:lnTo>
                <a:lnTo>
                  <a:pt x="2933852" y="831875"/>
                </a:lnTo>
                <a:lnTo>
                  <a:pt x="2933852" y="855193"/>
                </a:lnTo>
                <a:lnTo>
                  <a:pt x="2957513" y="855193"/>
                </a:lnTo>
                <a:lnTo>
                  <a:pt x="2957513" y="878853"/>
                </a:lnTo>
                <a:lnTo>
                  <a:pt x="2980830" y="878853"/>
                </a:lnTo>
                <a:lnTo>
                  <a:pt x="2980830" y="855193"/>
                </a:lnTo>
                <a:lnTo>
                  <a:pt x="3004490" y="855193"/>
                </a:lnTo>
                <a:lnTo>
                  <a:pt x="3004490" y="831875"/>
                </a:lnTo>
                <a:lnTo>
                  <a:pt x="2980830" y="831875"/>
                </a:lnTo>
                <a:lnTo>
                  <a:pt x="2980830" y="808215"/>
                </a:lnTo>
                <a:close/>
                <a:moveTo>
                  <a:pt x="2962656" y="314439"/>
                </a:moveTo>
                <a:lnTo>
                  <a:pt x="2975686" y="314439"/>
                </a:lnTo>
                <a:lnTo>
                  <a:pt x="2975686" y="301409"/>
                </a:lnTo>
                <a:lnTo>
                  <a:pt x="2988716" y="301409"/>
                </a:lnTo>
                <a:lnTo>
                  <a:pt x="2988716" y="288379"/>
                </a:lnTo>
                <a:lnTo>
                  <a:pt x="2975686" y="288379"/>
                </a:lnTo>
                <a:lnTo>
                  <a:pt x="2975686" y="275349"/>
                </a:lnTo>
                <a:lnTo>
                  <a:pt x="2962656" y="275349"/>
                </a:lnTo>
                <a:lnTo>
                  <a:pt x="2962656" y="288379"/>
                </a:lnTo>
                <a:lnTo>
                  <a:pt x="2949626" y="288379"/>
                </a:lnTo>
                <a:lnTo>
                  <a:pt x="2949626" y="301409"/>
                </a:lnTo>
                <a:lnTo>
                  <a:pt x="2962656" y="301409"/>
                </a:lnTo>
                <a:lnTo>
                  <a:pt x="2962656" y="314439"/>
                </a:lnTo>
                <a:close/>
                <a:moveTo>
                  <a:pt x="3030208" y="454685"/>
                </a:moveTo>
                <a:lnTo>
                  <a:pt x="3045295" y="454685"/>
                </a:lnTo>
                <a:lnTo>
                  <a:pt x="3045295" y="439598"/>
                </a:lnTo>
                <a:lnTo>
                  <a:pt x="3060383" y="439598"/>
                </a:lnTo>
                <a:lnTo>
                  <a:pt x="3060383" y="424510"/>
                </a:lnTo>
                <a:lnTo>
                  <a:pt x="3045295" y="424510"/>
                </a:lnTo>
                <a:lnTo>
                  <a:pt x="3045295" y="409423"/>
                </a:lnTo>
                <a:lnTo>
                  <a:pt x="3030208" y="409423"/>
                </a:lnTo>
                <a:lnTo>
                  <a:pt x="3030208" y="424510"/>
                </a:lnTo>
                <a:lnTo>
                  <a:pt x="3015120" y="424510"/>
                </a:lnTo>
                <a:lnTo>
                  <a:pt x="3015120" y="439598"/>
                </a:lnTo>
                <a:lnTo>
                  <a:pt x="3030208" y="439598"/>
                </a:lnTo>
                <a:lnTo>
                  <a:pt x="3030208" y="454685"/>
                </a:lnTo>
                <a:close/>
                <a:moveTo>
                  <a:pt x="3027807" y="736549"/>
                </a:moveTo>
                <a:lnTo>
                  <a:pt x="3047695" y="736549"/>
                </a:lnTo>
                <a:lnTo>
                  <a:pt x="3047695" y="716318"/>
                </a:lnTo>
                <a:lnTo>
                  <a:pt x="3067927" y="716318"/>
                </a:lnTo>
                <a:lnTo>
                  <a:pt x="3067927" y="696430"/>
                </a:lnTo>
                <a:lnTo>
                  <a:pt x="3047695" y="696430"/>
                </a:lnTo>
                <a:lnTo>
                  <a:pt x="3047695" y="676199"/>
                </a:lnTo>
                <a:lnTo>
                  <a:pt x="3027807" y="676199"/>
                </a:lnTo>
                <a:lnTo>
                  <a:pt x="3027807" y="696430"/>
                </a:lnTo>
                <a:lnTo>
                  <a:pt x="3007576" y="696430"/>
                </a:lnTo>
                <a:lnTo>
                  <a:pt x="3007576" y="716318"/>
                </a:lnTo>
                <a:lnTo>
                  <a:pt x="3027807" y="716318"/>
                </a:lnTo>
                <a:lnTo>
                  <a:pt x="3027807" y="736549"/>
                </a:lnTo>
                <a:close/>
                <a:moveTo>
                  <a:pt x="2889619" y="739635"/>
                </a:moveTo>
                <a:lnTo>
                  <a:pt x="2911564" y="739635"/>
                </a:lnTo>
                <a:lnTo>
                  <a:pt x="2911564" y="717347"/>
                </a:lnTo>
                <a:lnTo>
                  <a:pt x="2933852" y="717347"/>
                </a:lnTo>
                <a:lnTo>
                  <a:pt x="2933852" y="695401"/>
                </a:lnTo>
                <a:lnTo>
                  <a:pt x="2911564" y="695401"/>
                </a:lnTo>
                <a:lnTo>
                  <a:pt x="2911564" y="673113"/>
                </a:lnTo>
                <a:lnTo>
                  <a:pt x="2889619" y="673113"/>
                </a:lnTo>
                <a:lnTo>
                  <a:pt x="2889619" y="695401"/>
                </a:lnTo>
                <a:lnTo>
                  <a:pt x="2867330" y="695401"/>
                </a:lnTo>
                <a:lnTo>
                  <a:pt x="2867330" y="717347"/>
                </a:lnTo>
                <a:lnTo>
                  <a:pt x="2889619" y="717347"/>
                </a:lnTo>
                <a:lnTo>
                  <a:pt x="2889619" y="739635"/>
                </a:lnTo>
                <a:close/>
                <a:moveTo>
                  <a:pt x="2824468" y="317183"/>
                </a:moveTo>
                <a:lnTo>
                  <a:pt x="2839555" y="317183"/>
                </a:lnTo>
                <a:lnTo>
                  <a:pt x="2839555" y="302438"/>
                </a:lnTo>
                <a:lnTo>
                  <a:pt x="2854300" y="302438"/>
                </a:lnTo>
                <a:lnTo>
                  <a:pt x="2854300" y="287350"/>
                </a:lnTo>
                <a:lnTo>
                  <a:pt x="2839555" y="287350"/>
                </a:lnTo>
                <a:lnTo>
                  <a:pt x="2839555" y="272606"/>
                </a:lnTo>
                <a:lnTo>
                  <a:pt x="2824468" y="272606"/>
                </a:lnTo>
                <a:lnTo>
                  <a:pt x="2824468" y="287350"/>
                </a:lnTo>
                <a:lnTo>
                  <a:pt x="2809723" y="287350"/>
                </a:lnTo>
                <a:lnTo>
                  <a:pt x="2809723" y="302438"/>
                </a:lnTo>
                <a:lnTo>
                  <a:pt x="2824468" y="302438"/>
                </a:lnTo>
                <a:lnTo>
                  <a:pt x="2824468" y="317183"/>
                </a:lnTo>
                <a:close/>
                <a:moveTo>
                  <a:pt x="2892019" y="457429"/>
                </a:moveTo>
                <a:lnTo>
                  <a:pt x="2909164" y="457429"/>
                </a:lnTo>
                <a:lnTo>
                  <a:pt x="2909164" y="440627"/>
                </a:lnTo>
                <a:lnTo>
                  <a:pt x="2925966" y="440627"/>
                </a:lnTo>
                <a:lnTo>
                  <a:pt x="2925966" y="423482"/>
                </a:lnTo>
                <a:lnTo>
                  <a:pt x="2909164" y="423482"/>
                </a:lnTo>
                <a:lnTo>
                  <a:pt x="2909164" y="406679"/>
                </a:lnTo>
                <a:lnTo>
                  <a:pt x="2892019" y="406679"/>
                </a:lnTo>
                <a:lnTo>
                  <a:pt x="2892019" y="423482"/>
                </a:lnTo>
                <a:lnTo>
                  <a:pt x="2875217" y="423482"/>
                </a:lnTo>
                <a:lnTo>
                  <a:pt x="2875217" y="440627"/>
                </a:lnTo>
                <a:lnTo>
                  <a:pt x="2892019" y="440627"/>
                </a:lnTo>
                <a:lnTo>
                  <a:pt x="2892019" y="457429"/>
                </a:lnTo>
                <a:close/>
                <a:moveTo>
                  <a:pt x="2959913" y="597332"/>
                </a:moveTo>
                <a:lnTo>
                  <a:pt x="2978429" y="597332"/>
                </a:lnTo>
                <a:lnTo>
                  <a:pt x="2978429" y="578472"/>
                </a:lnTo>
                <a:lnTo>
                  <a:pt x="2997289" y="578472"/>
                </a:lnTo>
                <a:lnTo>
                  <a:pt x="2997289" y="559956"/>
                </a:lnTo>
                <a:lnTo>
                  <a:pt x="2978429" y="559956"/>
                </a:lnTo>
                <a:lnTo>
                  <a:pt x="2978429" y="541096"/>
                </a:lnTo>
                <a:lnTo>
                  <a:pt x="2959913" y="541096"/>
                </a:lnTo>
                <a:lnTo>
                  <a:pt x="2959913" y="559956"/>
                </a:lnTo>
                <a:lnTo>
                  <a:pt x="2941054" y="559956"/>
                </a:lnTo>
                <a:lnTo>
                  <a:pt x="2941054" y="578472"/>
                </a:lnTo>
                <a:lnTo>
                  <a:pt x="2959913" y="578472"/>
                </a:lnTo>
                <a:lnTo>
                  <a:pt x="2959913" y="597332"/>
                </a:lnTo>
                <a:close/>
                <a:moveTo>
                  <a:pt x="2230907" y="2126323"/>
                </a:moveTo>
                <a:lnTo>
                  <a:pt x="2230907" y="2094090"/>
                </a:lnTo>
                <a:lnTo>
                  <a:pt x="2263140" y="2094090"/>
                </a:lnTo>
                <a:lnTo>
                  <a:pt x="2263140" y="2061858"/>
                </a:lnTo>
                <a:lnTo>
                  <a:pt x="2230907" y="2061858"/>
                </a:lnTo>
                <a:lnTo>
                  <a:pt x="2230907" y="2029625"/>
                </a:lnTo>
                <a:lnTo>
                  <a:pt x="2198675" y="2029625"/>
                </a:lnTo>
                <a:lnTo>
                  <a:pt x="2198675" y="2061858"/>
                </a:lnTo>
                <a:lnTo>
                  <a:pt x="2166442" y="2061858"/>
                </a:lnTo>
                <a:lnTo>
                  <a:pt x="2166442" y="2094090"/>
                </a:lnTo>
                <a:lnTo>
                  <a:pt x="2198675" y="2094090"/>
                </a:lnTo>
                <a:lnTo>
                  <a:pt x="2198675" y="2126323"/>
                </a:lnTo>
                <a:lnTo>
                  <a:pt x="2230907" y="2126323"/>
                </a:lnTo>
                <a:close/>
                <a:moveTo>
                  <a:pt x="1476527" y="1989163"/>
                </a:moveTo>
                <a:lnTo>
                  <a:pt x="1476527" y="1956930"/>
                </a:lnTo>
                <a:lnTo>
                  <a:pt x="1508760" y="1956930"/>
                </a:lnTo>
                <a:lnTo>
                  <a:pt x="1508760" y="1924698"/>
                </a:lnTo>
                <a:lnTo>
                  <a:pt x="1476527" y="1924698"/>
                </a:lnTo>
                <a:lnTo>
                  <a:pt x="1476527" y="1892465"/>
                </a:lnTo>
                <a:lnTo>
                  <a:pt x="1444295" y="1892465"/>
                </a:lnTo>
                <a:lnTo>
                  <a:pt x="1444295" y="1924698"/>
                </a:lnTo>
                <a:lnTo>
                  <a:pt x="1412062" y="1924698"/>
                </a:lnTo>
                <a:lnTo>
                  <a:pt x="1412062" y="1956930"/>
                </a:lnTo>
                <a:lnTo>
                  <a:pt x="1444295" y="1956930"/>
                </a:lnTo>
                <a:lnTo>
                  <a:pt x="1444295" y="1989163"/>
                </a:lnTo>
                <a:lnTo>
                  <a:pt x="1476527" y="1989163"/>
                </a:lnTo>
                <a:close/>
                <a:moveTo>
                  <a:pt x="1545107" y="2126323"/>
                </a:moveTo>
                <a:lnTo>
                  <a:pt x="1545107" y="2094090"/>
                </a:lnTo>
                <a:lnTo>
                  <a:pt x="1577340" y="2094090"/>
                </a:lnTo>
                <a:lnTo>
                  <a:pt x="1577340" y="2061858"/>
                </a:lnTo>
                <a:lnTo>
                  <a:pt x="1545107" y="2061858"/>
                </a:lnTo>
                <a:lnTo>
                  <a:pt x="1545107" y="2029625"/>
                </a:lnTo>
                <a:lnTo>
                  <a:pt x="1512875" y="2029625"/>
                </a:lnTo>
                <a:lnTo>
                  <a:pt x="1512875" y="2061858"/>
                </a:lnTo>
                <a:lnTo>
                  <a:pt x="1480642" y="2061858"/>
                </a:lnTo>
                <a:lnTo>
                  <a:pt x="1480642" y="2094090"/>
                </a:lnTo>
                <a:lnTo>
                  <a:pt x="1512875" y="2094090"/>
                </a:lnTo>
                <a:lnTo>
                  <a:pt x="1512875" y="2126323"/>
                </a:lnTo>
                <a:lnTo>
                  <a:pt x="1545107" y="2126323"/>
                </a:lnTo>
                <a:close/>
                <a:moveTo>
                  <a:pt x="1613687" y="2263483"/>
                </a:moveTo>
                <a:lnTo>
                  <a:pt x="1613687" y="2231250"/>
                </a:lnTo>
                <a:lnTo>
                  <a:pt x="1645920" y="2231250"/>
                </a:lnTo>
                <a:lnTo>
                  <a:pt x="1645920" y="2199018"/>
                </a:lnTo>
                <a:lnTo>
                  <a:pt x="1613687" y="2199018"/>
                </a:lnTo>
                <a:lnTo>
                  <a:pt x="1613687" y="2166785"/>
                </a:lnTo>
                <a:lnTo>
                  <a:pt x="1581455" y="2166785"/>
                </a:lnTo>
                <a:lnTo>
                  <a:pt x="1581455" y="2199018"/>
                </a:lnTo>
                <a:lnTo>
                  <a:pt x="1549222" y="2199018"/>
                </a:lnTo>
                <a:lnTo>
                  <a:pt x="1549222" y="2231250"/>
                </a:lnTo>
                <a:lnTo>
                  <a:pt x="1581455" y="2231250"/>
                </a:lnTo>
                <a:lnTo>
                  <a:pt x="1581455" y="2263483"/>
                </a:lnTo>
                <a:lnTo>
                  <a:pt x="1613687" y="2263483"/>
                </a:lnTo>
                <a:close/>
                <a:moveTo>
                  <a:pt x="1819427" y="2126323"/>
                </a:moveTo>
                <a:lnTo>
                  <a:pt x="1819427" y="2094090"/>
                </a:lnTo>
                <a:lnTo>
                  <a:pt x="1851660" y="2094090"/>
                </a:lnTo>
                <a:lnTo>
                  <a:pt x="1851660" y="2061858"/>
                </a:lnTo>
                <a:lnTo>
                  <a:pt x="1819427" y="2061858"/>
                </a:lnTo>
                <a:lnTo>
                  <a:pt x="1819427" y="2029625"/>
                </a:lnTo>
                <a:lnTo>
                  <a:pt x="1787195" y="2029625"/>
                </a:lnTo>
                <a:lnTo>
                  <a:pt x="1787195" y="2061858"/>
                </a:lnTo>
                <a:lnTo>
                  <a:pt x="1754962" y="2061858"/>
                </a:lnTo>
                <a:lnTo>
                  <a:pt x="1754962" y="2094090"/>
                </a:lnTo>
                <a:lnTo>
                  <a:pt x="1787195" y="2094090"/>
                </a:lnTo>
                <a:lnTo>
                  <a:pt x="1787195" y="2126323"/>
                </a:lnTo>
                <a:lnTo>
                  <a:pt x="1819427" y="2126323"/>
                </a:lnTo>
                <a:close/>
                <a:moveTo>
                  <a:pt x="1682267" y="2126323"/>
                </a:moveTo>
                <a:lnTo>
                  <a:pt x="1682267" y="2094090"/>
                </a:lnTo>
                <a:lnTo>
                  <a:pt x="1714500" y="2094090"/>
                </a:lnTo>
                <a:lnTo>
                  <a:pt x="1714500" y="2061858"/>
                </a:lnTo>
                <a:lnTo>
                  <a:pt x="1682267" y="2061858"/>
                </a:lnTo>
                <a:lnTo>
                  <a:pt x="1682267" y="2029625"/>
                </a:lnTo>
                <a:lnTo>
                  <a:pt x="1650035" y="2029625"/>
                </a:lnTo>
                <a:lnTo>
                  <a:pt x="1650035" y="2061858"/>
                </a:lnTo>
                <a:lnTo>
                  <a:pt x="1617802" y="2061858"/>
                </a:lnTo>
                <a:lnTo>
                  <a:pt x="1617802" y="2094090"/>
                </a:lnTo>
                <a:lnTo>
                  <a:pt x="1650035" y="2094090"/>
                </a:lnTo>
                <a:lnTo>
                  <a:pt x="1650035" y="2126323"/>
                </a:lnTo>
                <a:lnTo>
                  <a:pt x="1682267" y="2126323"/>
                </a:lnTo>
                <a:close/>
                <a:moveTo>
                  <a:pt x="1750847" y="2263483"/>
                </a:moveTo>
                <a:lnTo>
                  <a:pt x="1750847" y="2231250"/>
                </a:lnTo>
                <a:lnTo>
                  <a:pt x="1783080" y="2231250"/>
                </a:lnTo>
                <a:lnTo>
                  <a:pt x="1783080" y="2199018"/>
                </a:lnTo>
                <a:lnTo>
                  <a:pt x="1750847" y="2199018"/>
                </a:lnTo>
                <a:lnTo>
                  <a:pt x="1750847" y="2166785"/>
                </a:lnTo>
                <a:lnTo>
                  <a:pt x="1718615" y="2166785"/>
                </a:lnTo>
                <a:lnTo>
                  <a:pt x="1718615" y="2199018"/>
                </a:lnTo>
                <a:lnTo>
                  <a:pt x="1686382" y="2199018"/>
                </a:lnTo>
                <a:lnTo>
                  <a:pt x="1686382" y="2231250"/>
                </a:lnTo>
                <a:lnTo>
                  <a:pt x="1718615" y="2231250"/>
                </a:lnTo>
                <a:lnTo>
                  <a:pt x="1718615" y="2263483"/>
                </a:lnTo>
                <a:lnTo>
                  <a:pt x="1750847" y="2263483"/>
                </a:lnTo>
                <a:close/>
                <a:moveTo>
                  <a:pt x="1407947" y="2126323"/>
                </a:moveTo>
                <a:lnTo>
                  <a:pt x="1407947" y="2094090"/>
                </a:lnTo>
                <a:lnTo>
                  <a:pt x="1440180" y="2094090"/>
                </a:lnTo>
                <a:lnTo>
                  <a:pt x="1440180" y="2061858"/>
                </a:lnTo>
                <a:lnTo>
                  <a:pt x="1407947" y="2061858"/>
                </a:lnTo>
                <a:lnTo>
                  <a:pt x="1407947" y="2029625"/>
                </a:lnTo>
                <a:lnTo>
                  <a:pt x="1375715" y="2029625"/>
                </a:lnTo>
                <a:lnTo>
                  <a:pt x="1375715" y="2061858"/>
                </a:lnTo>
                <a:lnTo>
                  <a:pt x="1343482" y="2061858"/>
                </a:lnTo>
                <a:lnTo>
                  <a:pt x="1343482" y="2094090"/>
                </a:lnTo>
                <a:lnTo>
                  <a:pt x="1375715" y="2094090"/>
                </a:lnTo>
                <a:lnTo>
                  <a:pt x="1375715" y="2126323"/>
                </a:lnTo>
                <a:lnTo>
                  <a:pt x="1407947" y="2126323"/>
                </a:lnTo>
                <a:close/>
                <a:moveTo>
                  <a:pt x="1202207" y="1989163"/>
                </a:moveTo>
                <a:lnTo>
                  <a:pt x="1202207" y="1956930"/>
                </a:lnTo>
                <a:lnTo>
                  <a:pt x="1234440" y="1956930"/>
                </a:lnTo>
                <a:lnTo>
                  <a:pt x="1234440" y="1924698"/>
                </a:lnTo>
                <a:lnTo>
                  <a:pt x="1202207" y="1924698"/>
                </a:lnTo>
                <a:lnTo>
                  <a:pt x="1202207" y="1892465"/>
                </a:lnTo>
                <a:lnTo>
                  <a:pt x="1169975" y="1892465"/>
                </a:lnTo>
                <a:lnTo>
                  <a:pt x="1169975" y="1924698"/>
                </a:lnTo>
                <a:lnTo>
                  <a:pt x="1137742" y="1924698"/>
                </a:lnTo>
                <a:lnTo>
                  <a:pt x="1137742" y="1956930"/>
                </a:lnTo>
                <a:lnTo>
                  <a:pt x="1169975" y="1956930"/>
                </a:lnTo>
                <a:lnTo>
                  <a:pt x="1169975" y="1989163"/>
                </a:lnTo>
                <a:lnTo>
                  <a:pt x="1202207" y="1989163"/>
                </a:lnTo>
                <a:close/>
                <a:moveTo>
                  <a:pt x="1270787" y="2126323"/>
                </a:moveTo>
                <a:lnTo>
                  <a:pt x="1270787" y="2094090"/>
                </a:lnTo>
                <a:lnTo>
                  <a:pt x="1303020" y="2094090"/>
                </a:lnTo>
                <a:lnTo>
                  <a:pt x="1303020" y="2061858"/>
                </a:lnTo>
                <a:lnTo>
                  <a:pt x="1270787" y="2061858"/>
                </a:lnTo>
                <a:lnTo>
                  <a:pt x="1270787" y="2029625"/>
                </a:lnTo>
                <a:lnTo>
                  <a:pt x="1238555" y="2029625"/>
                </a:lnTo>
                <a:lnTo>
                  <a:pt x="1238555" y="2061858"/>
                </a:lnTo>
                <a:lnTo>
                  <a:pt x="1206322" y="2061858"/>
                </a:lnTo>
                <a:lnTo>
                  <a:pt x="1206322" y="2094090"/>
                </a:lnTo>
                <a:lnTo>
                  <a:pt x="1238555" y="2094090"/>
                </a:lnTo>
                <a:lnTo>
                  <a:pt x="1238555" y="2126323"/>
                </a:lnTo>
                <a:lnTo>
                  <a:pt x="1270787" y="2126323"/>
                </a:lnTo>
                <a:close/>
                <a:moveTo>
                  <a:pt x="1339367" y="1989163"/>
                </a:moveTo>
                <a:lnTo>
                  <a:pt x="1339367" y="1956930"/>
                </a:lnTo>
                <a:lnTo>
                  <a:pt x="1371600" y="1956930"/>
                </a:lnTo>
                <a:lnTo>
                  <a:pt x="1371600" y="1924698"/>
                </a:lnTo>
                <a:lnTo>
                  <a:pt x="1339367" y="1924698"/>
                </a:lnTo>
                <a:lnTo>
                  <a:pt x="1339367" y="1892465"/>
                </a:lnTo>
                <a:lnTo>
                  <a:pt x="1307135" y="1892465"/>
                </a:lnTo>
                <a:lnTo>
                  <a:pt x="1307135" y="1924698"/>
                </a:lnTo>
                <a:lnTo>
                  <a:pt x="1274902" y="1924698"/>
                </a:lnTo>
                <a:lnTo>
                  <a:pt x="1274902" y="1956930"/>
                </a:lnTo>
                <a:lnTo>
                  <a:pt x="1307135" y="1956930"/>
                </a:lnTo>
                <a:lnTo>
                  <a:pt x="1307135" y="1989163"/>
                </a:lnTo>
                <a:lnTo>
                  <a:pt x="1339367" y="1989163"/>
                </a:lnTo>
                <a:close/>
                <a:moveTo>
                  <a:pt x="2299487" y="2263483"/>
                </a:moveTo>
                <a:lnTo>
                  <a:pt x="2299487" y="2231250"/>
                </a:lnTo>
                <a:lnTo>
                  <a:pt x="2331720" y="2231250"/>
                </a:lnTo>
                <a:lnTo>
                  <a:pt x="2331720" y="2199018"/>
                </a:lnTo>
                <a:lnTo>
                  <a:pt x="2299487" y="2199018"/>
                </a:lnTo>
                <a:lnTo>
                  <a:pt x="2299487" y="2166785"/>
                </a:lnTo>
                <a:lnTo>
                  <a:pt x="2267255" y="2166785"/>
                </a:lnTo>
                <a:lnTo>
                  <a:pt x="2267255" y="2199018"/>
                </a:lnTo>
                <a:lnTo>
                  <a:pt x="2235022" y="2199018"/>
                </a:lnTo>
                <a:lnTo>
                  <a:pt x="2235022" y="2231250"/>
                </a:lnTo>
                <a:lnTo>
                  <a:pt x="2267255" y="2231250"/>
                </a:lnTo>
                <a:lnTo>
                  <a:pt x="2267255" y="2263483"/>
                </a:lnTo>
                <a:lnTo>
                  <a:pt x="2299487" y="2263483"/>
                </a:lnTo>
                <a:close/>
                <a:moveTo>
                  <a:pt x="2368067" y="2126323"/>
                </a:moveTo>
                <a:lnTo>
                  <a:pt x="2368067" y="2094090"/>
                </a:lnTo>
                <a:lnTo>
                  <a:pt x="2400300" y="2094090"/>
                </a:lnTo>
                <a:lnTo>
                  <a:pt x="2400300" y="2061858"/>
                </a:lnTo>
                <a:lnTo>
                  <a:pt x="2368067" y="2061858"/>
                </a:lnTo>
                <a:lnTo>
                  <a:pt x="2368067" y="2029625"/>
                </a:lnTo>
                <a:lnTo>
                  <a:pt x="2335835" y="2029625"/>
                </a:lnTo>
                <a:lnTo>
                  <a:pt x="2335835" y="2061858"/>
                </a:lnTo>
                <a:lnTo>
                  <a:pt x="2303602" y="2061858"/>
                </a:lnTo>
                <a:lnTo>
                  <a:pt x="2303602" y="2094090"/>
                </a:lnTo>
                <a:lnTo>
                  <a:pt x="2335835" y="2094090"/>
                </a:lnTo>
                <a:lnTo>
                  <a:pt x="2335835" y="2126323"/>
                </a:lnTo>
                <a:lnTo>
                  <a:pt x="2368067" y="2126323"/>
                </a:lnTo>
                <a:close/>
                <a:moveTo>
                  <a:pt x="1888007" y="2263483"/>
                </a:moveTo>
                <a:lnTo>
                  <a:pt x="1888007" y="2231250"/>
                </a:lnTo>
                <a:lnTo>
                  <a:pt x="1920240" y="2231250"/>
                </a:lnTo>
                <a:lnTo>
                  <a:pt x="1920240" y="2199018"/>
                </a:lnTo>
                <a:lnTo>
                  <a:pt x="1888007" y="2199018"/>
                </a:lnTo>
                <a:lnTo>
                  <a:pt x="1888007" y="2166785"/>
                </a:lnTo>
                <a:lnTo>
                  <a:pt x="1855775" y="2166785"/>
                </a:lnTo>
                <a:lnTo>
                  <a:pt x="1855775" y="2199018"/>
                </a:lnTo>
                <a:lnTo>
                  <a:pt x="1823542" y="2199018"/>
                </a:lnTo>
                <a:lnTo>
                  <a:pt x="1823542" y="2231250"/>
                </a:lnTo>
                <a:lnTo>
                  <a:pt x="1855775" y="2231250"/>
                </a:lnTo>
                <a:lnTo>
                  <a:pt x="1855775" y="2263483"/>
                </a:lnTo>
                <a:lnTo>
                  <a:pt x="1888007" y="2263483"/>
                </a:lnTo>
                <a:close/>
                <a:moveTo>
                  <a:pt x="2436647" y="2263483"/>
                </a:moveTo>
                <a:lnTo>
                  <a:pt x="2436647" y="2231250"/>
                </a:lnTo>
                <a:lnTo>
                  <a:pt x="2468880" y="2231250"/>
                </a:lnTo>
                <a:lnTo>
                  <a:pt x="2468880" y="2199018"/>
                </a:lnTo>
                <a:lnTo>
                  <a:pt x="2436647" y="2199018"/>
                </a:lnTo>
                <a:lnTo>
                  <a:pt x="2436647" y="2166785"/>
                </a:lnTo>
                <a:lnTo>
                  <a:pt x="2404415" y="2166785"/>
                </a:lnTo>
                <a:lnTo>
                  <a:pt x="2404415" y="2199018"/>
                </a:lnTo>
                <a:lnTo>
                  <a:pt x="2372182" y="2199018"/>
                </a:lnTo>
                <a:lnTo>
                  <a:pt x="2372182" y="2231250"/>
                </a:lnTo>
                <a:lnTo>
                  <a:pt x="2404415" y="2231250"/>
                </a:lnTo>
                <a:lnTo>
                  <a:pt x="2404415" y="2263483"/>
                </a:lnTo>
                <a:lnTo>
                  <a:pt x="2436647" y="2263483"/>
                </a:lnTo>
                <a:close/>
                <a:moveTo>
                  <a:pt x="2478481" y="463944"/>
                </a:moveTo>
                <a:lnTo>
                  <a:pt x="2499741" y="463944"/>
                </a:lnTo>
                <a:lnTo>
                  <a:pt x="2499741" y="442684"/>
                </a:lnTo>
                <a:lnTo>
                  <a:pt x="2521001" y="442684"/>
                </a:lnTo>
                <a:lnTo>
                  <a:pt x="2521001" y="421424"/>
                </a:lnTo>
                <a:lnTo>
                  <a:pt x="2499741" y="421424"/>
                </a:lnTo>
                <a:lnTo>
                  <a:pt x="2499741" y="400164"/>
                </a:lnTo>
                <a:lnTo>
                  <a:pt x="2478481" y="400164"/>
                </a:lnTo>
                <a:lnTo>
                  <a:pt x="2478481" y="421424"/>
                </a:lnTo>
                <a:lnTo>
                  <a:pt x="2457221" y="421424"/>
                </a:lnTo>
                <a:lnTo>
                  <a:pt x="2457221" y="442684"/>
                </a:lnTo>
                <a:lnTo>
                  <a:pt x="2478481" y="442684"/>
                </a:lnTo>
                <a:lnTo>
                  <a:pt x="2478481" y="463944"/>
                </a:lnTo>
                <a:close/>
                <a:moveTo>
                  <a:pt x="1238555" y="1755305"/>
                </a:moveTo>
                <a:lnTo>
                  <a:pt x="1238555" y="1787538"/>
                </a:lnTo>
                <a:lnTo>
                  <a:pt x="1206322" y="1787538"/>
                </a:lnTo>
                <a:lnTo>
                  <a:pt x="1206322" y="1819770"/>
                </a:lnTo>
                <a:lnTo>
                  <a:pt x="1238555" y="1819770"/>
                </a:lnTo>
                <a:lnTo>
                  <a:pt x="1238555" y="1852003"/>
                </a:lnTo>
                <a:lnTo>
                  <a:pt x="1270787" y="1852003"/>
                </a:lnTo>
                <a:lnTo>
                  <a:pt x="1270787" y="1819770"/>
                </a:lnTo>
                <a:lnTo>
                  <a:pt x="1303020" y="1819770"/>
                </a:lnTo>
                <a:lnTo>
                  <a:pt x="1303020" y="1787538"/>
                </a:lnTo>
                <a:lnTo>
                  <a:pt x="1270787" y="1787538"/>
                </a:lnTo>
                <a:lnTo>
                  <a:pt x="1270787" y="1755305"/>
                </a:lnTo>
                <a:lnTo>
                  <a:pt x="1238555" y="1755305"/>
                </a:lnTo>
                <a:close/>
                <a:moveTo>
                  <a:pt x="2025167" y="2263483"/>
                </a:moveTo>
                <a:lnTo>
                  <a:pt x="2025167" y="2231250"/>
                </a:lnTo>
                <a:lnTo>
                  <a:pt x="2057400" y="2231250"/>
                </a:lnTo>
                <a:lnTo>
                  <a:pt x="2057400" y="2199018"/>
                </a:lnTo>
                <a:lnTo>
                  <a:pt x="2025167" y="2199018"/>
                </a:lnTo>
                <a:lnTo>
                  <a:pt x="2025167" y="2166785"/>
                </a:lnTo>
                <a:lnTo>
                  <a:pt x="1992935" y="2166785"/>
                </a:lnTo>
                <a:lnTo>
                  <a:pt x="1992935" y="2199018"/>
                </a:lnTo>
                <a:lnTo>
                  <a:pt x="1960702" y="2199018"/>
                </a:lnTo>
                <a:lnTo>
                  <a:pt x="1960702" y="2231250"/>
                </a:lnTo>
                <a:lnTo>
                  <a:pt x="1992935" y="2231250"/>
                </a:lnTo>
                <a:lnTo>
                  <a:pt x="1992935" y="2263483"/>
                </a:lnTo>
                <a:lnTo>
                  <a:pt x="2025167" y="2263483"/>
                </a:lnTo>
                <a:close/>
                <a:moveTo>
                  <a:pt x="1956587" y="2126323"/>
                </a:moveTo>
                <a:lnTo>
                  <a:pt x="1956587" y="2094090"/>
                </a:lnTo>
                <a:lnTo>
                  <a:pt x="1988820" y="2094090"/>
                </a:lnTo>
                <a:lnTo>
                  <a:pt x="1988820" y="2061858"/>
                </a:lnTo>
                <a:lnTo>
                  <a:pt x="1956587" y="2061858"/>
                </a:lnTo>
                <a:lnTo>
                  <a:pt x="1956587" y="2029625"/>
                </a:lnTo>
                <a:lnTo>
                  <a:pt x="1924355" y="2029625"/>
                </a:lnTo>
                <a:lnTo>
                  <a:pt x="1924355" y="2061858"/>
                </a:lnTo>
                <a:lnTo>
                  <a:pt x="1892122" y="2061858"/>
                </a:lnTo>
                <a:lnTo>
                  <a:pt x="1892122" y="2094090"/>
                </a:lnTo>
                <a:lnTo>
                  <a:pt x="1924355" y="2094090"/>
                </a:lnTo>
                <a:lnTo>
                  <a:pt x="1924355" y="2126323"/>
                </a:lnTo>
                <a:lnTo>
                  <a:pt x="1956587" y="2126323"/>
                </a:lnTo>
                <a:close/>
                <a:moveTo>
                  <a:pt x="2093747" y="2126323"/>
                </a:moveTo>
                <a:lnTo>
                  <a:pt x="2093747" y="2094090"/>
                </a:lnTo>
                <a:lnTo>
                  <a:pt x="2125980" y="2094090"/>
                </a:lnTo>
                <a:lnTo>
                  <a:pt x="2125980" y="2061858"/>
                </a:lnTo>
                <a:lnTo>
                  <a:pt x="2093747" y="2061858"/>
                </a:lnTo>
                <a:lnTo>
                  <a:pt x="2093747" y="2029625"/>
                </a:lnTo>
                <a:lnTo>
                  <a:pt x="2061515" y="2029625"/>
                </a:lnTo>
                <a:lnTo>
                  <a:pt x="2061515" y="2061858"/>
                </a:lnTo>
                <a:lnTo>
                  <a:pt x="2029282" y="2061858"/>
                </a:lnTo>
                <a:lnTo>
                  <a:pt x="2029282" y="2094090"/>
                </a:lnTo>
                <a:lnTo>
                  <a:pt x="2061515" y="2094090"/>
                </a:lnTo>
                <a:lnTo>
                  <a:pt x="2061515" y="2126323"/>
                </a:lnTo>
                <a:lnTo>
                  <a:pt x="2093747" y="2126323"/>
                </a:lnTo>
                <a:close/>
                <a:moveTo>
                  <a:pt x="2162327" y="2263483"/>
                </a:moveTo>
                <a:lnTo>
                  <a:pt x="2162327" y="2231250"/>
                </a:lnTo>
                <a:lnTo>
                  <a:pt x="2194560" y="2231250"/>
                </a:lnTo>
                <a:lnTo>
                  <a:pt x="2194560" y="2199018"/>
                </a:lnTo>
                <a:lnTo>
                  <a:pt x="2162327" y="2199018"/>
                </a:lnTo>
                <a:lnTo>
                  <a:pt x="2162327" y="2166785"/>
                </a:lnTo>
                <a:lnTo>
                  <a:pt x="2130095" y="2166785"/>
                </a:lnTo>
                <a:lnTo>
                  <a:pt x="2130095" y="2199018"/>
                </a:lnTo>
                <a:lnTo>
                  <a:pt x="2097862" y="2199018"/>
                </a:lnTo>
                <a:lnTo>
                  <a:pt x="2097862" y="2231250"/>
                </a:lnTo>
                <a:lnTo>
                  <a:pt x="2130095" y="2231250"/>
                </a:lnTo>
                <a:lnTo>
                  <a:pt x="2130095" y="2263483"/>
                </a:lnTo>
                <a:lnTo>
                  <a:pt x="2162327" y="2263483"/>
                </a:lnTo>
                <a:close/>
                <a:moveTo>
                  <a:pt x="1581455" y="1618145"/>
                </a:moveTo>
                <a:lnTo>
                  <a:pt x="1581455" y="1650378"/>
                </a:lnTo>
                <a:lnTo>
                  <a:pt x="1549222" y="1650378"/>
                </a:lnTo>
                <a:lnTo>
                  <a:pt x="1549222" y="1682610"/>
                </a:lnTo>
                <a:lnTo>
                  <a:pt x="1581455" y="1682610"/>
                </a:lnTo>
                <a:lnTo>
                  <a:pt x="1581455" y="1714843"/>
                </a:lnTo>
                <a:lnTo>
                  <a:pt x="1613687" y="1714843"/>
                </a:lnTo>
                <a:lnTo>
                  <a:pt x="1613687" y="1682610"/>
                </a:lnTo>
                <a:lnTo>
                  <a:pt x="1645920" y="1682610"/>
                </a:lnTo>
                <a:lnTo>
                  <a:pt x="1645920" y="1650378"/>
                </a:lnTo>
                <a:lnTo>
                  <a:pt x="1613687" y="1650378"/>
                </a:lnTo>
                <a:lnTo>
                  <a:pt x="1613687" y="1618145"/>
                </a:lnTo>
                <a:lnTo>
                  <a:pt x="1581455" y="1618145"/>
                </a:lnTo>
                <a:close/>
                <a:moveTo>
                  <a:pt x="2198675" y="1755305"/>
                </a:moveTo>
                <a:lnTo>
                  <a:pt x="2198675" y="1787538"/>
                </a:lnTo>
                <a:lnTo>
                  <a:pt x="2166442" y="1787538"/>
                </a:lnTo>
                <a:lnTo>
                  <a:pt x="2166442" y="1819770"/>
                </a:lnTo>
                <a:lnTo>
                  <a:pt x="2198675" y="1819770"/>
                </a:lnTo>
                <a:lnTo>
                  <a:pt x="2198675" y="1852003"/>
                </a:lnTo>
                <a:lnTo>
                  <a:pt x="2230907" y="1852003"/>
                </a:lnTo>
                <a:lnTo>
                  <a:pt x="2230907" y="1819770"/>
                </a:lnTo>
                <a:lnTo>
                  <a:pt x="2263140" y="1819770"/>
                </a:lnTo>
                <a:lnTo>
                  <a:pt x="2263140" y="1787538"/>
                </a:lnTo>
                <a:lnTo>
                  <a:pt x="2230907" y="1787538"/>
                </a:lnTo>
                <a:lnTo>
                  <a:pt x="2230907" y="1755305"/>
                </a:lnTo>
                <a:lnTo>
                  <a:pt x="2198675" y="1755305"/>
                </a:lnTo>
                <a:close/>
                <a:moveTo>
                  <a:pt x="2267255" y="1618145"/>
                </a:moveTo>
                <a:lnTo>
                  <a:pt x="2267255" y="1650378"/>
                </a:lnTo>
                <a:lnTo>
                  <a:pt x="2235022" y="1650378"/>
                </a:lnTo>
                <a:lnTo>
                  <a:pt x="2235022" y="1682610"/>
                </a:lnTo>
                <a:lnTo>
                  <a:pt x="2267255" y="1682610"/>
                </a:lnTo>
                <a:lnTo>
                  <a:pt x="2267255" y="1714843"/>
                </a:lnTo>
                <a:lnTo>
                  <a:pt x="2299487" y="1714843"/>
                </a:lnTo>
                <a:lnTo>
                  <a:pt x="2299487" y="1682610"/>
                </a:lnTo>
                <a:lnTo>
                  <a:pt x="2331720" y="1682610"/>
                </a:lnTo>
                <a:lnTo>
                  <a:pt x="2331720" y="1650378"/>
                </a:lnTo>
                <a:lnTo>
                  <a:pt x="2299487" y="1650378"/>
                </a:lnTo>
                <a:lnTo>
                  <a:pt x="2299487" y="1618145"/>
                </a:lnTo>
                <a:lnTo>
                  <a:pt x="2267255" y="1618145"/>
                </a:lnTo>
                <a:close/>
                <a:moveTo>
                  <a:pt x="2061515" y="1755305"/>
                </a:moveTo>
                <a:lnTo>
                  <a:pt x="2061515" y="1787538"/>
                </a:lnTo>
                <a:lnTo>
                  <a:pt x="2029282" y="1787538"/>
                </a:lnTo>
                <a:lnTo>
                  <a:pt x="2029282" y="1819770"/>
                </a:lnTo>
                <a:lnTo>
                  <a:pt x="2061515" y="1819770"/>
                </a:lnTo>
                <a:lnTo>
                  <a:pt x="2061515" y="1852003"/>
                </a:lnTo>
                <a:lnTo>
                  <a:pt x="2093747" y="1852003"/>
                </a:lnTo>
                <a:lnTo>
                  <a:pt x="2093747" y="1819770"/>
                </a:lnTo>
                <a:lnTo>
                  <a:pt x="2125980" y="1819770"/>
                </a:lnTo>
                <a:lnTo>
                  <a:pt x="2125980" y="1787538"/>
                </a:lnTo>
                <a:lnTo>
                  <a:pt x="2093747" y="1787538"/>
                </a:lnTo>
                <a:lnTo>
                  <a:pt x="2093747" y="1755305"/>
                </a:lnTo>
                <a:lnTo>
                  <a:pt x="2061515" y="1755305"/>
                </a:lnTo>
                <a:close/>
                <a:moveTo>
                  <a:pt x="2335835" y="1755305"/>
                </a:moveTo>
                <a:lnTo>
                  <a:pt x="2335835" y="1787538"/>
                </a:lnTo>
                <a:lnTo>
                  <a:pt x="2303602" y="1787538"/>
                </a:lnTo>
                <a:lnTo>
                  <a:pt x="2303602" y="1819770"/>
                </a:lnTo>
                <a:lnTo>
                  <a:pt x="2335835" y="1819770"/>
                </a:lnTo>
                <a:lnTo>
                  <a:pt x="2335835" y="1852003"/>
                </a:lnTo>
                <a:lnTo>
                  <a:pt x="2368067" y="1852003"/>
                </a:lnTo>
                <a:lnTo>
                  <a:pt x="2368067" y="1819770"/>
                </a:lnTo>
                <a:lnTo>
                  <a:pt x="2400300" y="1819770"/>
                </a:lnTo>
                <a:lnTo>
                  <a:pt x="2400300" y="1787538"/>
                </a:lnTo>
                <a:lnTo>
                  <a:pt x="2368067" y="1787538"/>
                </a:lnTo>
                <a:lnTo>
                  <a:pt x="2368067" y="1755305"/>
                </a:lnTo>
                <a:lnTo>
                  <a:pt x="2335835" y="1755305"/>
                </a:lnTo>
                <a:close/>
                <a:moveTo>
                  <a:pt x="2130095" y="1618145"/>
                </a:moveTo>
                <a:lnTo>
                  <a:pt x="2130095" y="1650378"/>
                </a:lnTo>
                <a:lnTo>
                  <a:pt x="2097862" y="1650378"/>
                </a:lnTo>
                <a:lnTo>
                  <a:pt x="2097862" y="1682610"/>
                </a:lnTo>
                <a:lnTo>
                  <a:pt x="2130095" y="1682610"/>
                </a:lnTo>
                <a:lnTo>
                  <a:pt x="2130095" y="1714843"/>
                </a:lnTo>
                <a:lnTo>
                  <a:pt x="2162327" y="1714843"/>
                </a:lnTo>
                <a:lnTo>
                  <a:pt x="2162327" y="1682610"/>
                </a:lnTo>
                <a:lnTo>
                  <a:pt x="2194560" y="1682610"/>
                </a:lnTo>
                <a:lnTo>
                  <a:pt x="2194560" y="1650378"/>
                </a:lnTo>
                <a:lnTo>
                  <a:pt x="2162327" y="1650378"/>
                </a:lnTo>
                <a:lnTo>
                  <a:pt x="2162327" y="1618145"/>
                </a:lnTo>
                <a:lnTo>
                  <a:pt x="2130095" y="1618145"/>
                </a:lnTo>
                <a:close/>
                <a:moveTo>
                  <a:pt x="2299487" y="1989163"/>
                </a:moveTo>
                <a:lnTo>
                  <a:pt x="2299487" y="1956930"/>
                </a:lnTo>
                <a:lnTo>
                  <a:pt x="2331720" y="1956930"/>
                </a:lnTo>
                <a:lnTo>
                  <a:pt x="2331720" y="1924698"/>
                </a:lnTo>
                <a:lnTo>
                  <a:pt x="2299487" y="1924698"/>
                </a:lnTo>
                <a:lnTo>
                  <a:pt x="2299487" y="1892465"/>
                </a:lnTo>
                <a:lnTo>
                  <a:pt x="2267255" y="1892465"/>
                </a:lnTo>
                <a:lnTo>
                  <a:pt x="2267255" y="1924698"/>
                </a:lnTo>
                <a:lnTo>
                  <a:pt x="2235022" y="1924698"/>
                </a:lnTo>
                <a:lnTo>
                  <a:pt x="2235022" y="1956930"/>
                </a:lnTo>
                <a:lnTo>
                  <a:pt x="2267255" y="1956930"/>
                </a:lnTo>
                <a:lnTo>
                  <a:pt x="2267255" y="1989163"/>
                </a:lnTo>
                <a:lnTo>
                  <a:pt x="2299487" y="1989163"/>
                </a:lnTo>
                <a:close/>
                <a:moveTo>
                  <a:pt x="2404415" y="1892465"/>
                </a:moveTo>
                <a:lnTo>
                  <a:pt x="2404415" y="1924698"/>
                </a:lnTo>
                <a:lnTo>
                  <a:pt x="2372182" y="1924698"/>
                </a:lnTo>
                <a:lnTo>
                  <a:pt x="2372182" y="1956930"/>
                </a:lnTo>
                <a:lnTo>
                  <a:pt x="2404415" y="1956930"/>
                </a:lnTo>
                <a:lnTo>
                  <a:pt x="2404415" y="1989163"/>
                </a:lnTo>
                <a:lnTo>
                  <a:pt x="2436647" y="1989163"/>
                </a:lnTo>
                <a:lnTo>
                  <a:pt x="2436647" y="1956930"/>
                </a:lnTo>
                <a:lnTo>
                  <a:pt x="2468880" y="1956930"/>
                </a:lnTo>
                <a:lnTo>
                  <a:pt x="2468880" y="1924698"/>
                </a:lnTo>
                <a:lnTo>
                  <a:pt x="2436647" y="1924698"/>
                </a:lnTo>
                <a:lnTo>
                  <a:pt x="2436647" y="1892465"/>
                </a:lnTo>
                <a:lnTo>
                  <a:pt x="2404415" y="1892465"/>
                </a:lnTo>
                <a:close/>
                <a:moveTo>
                  <a:pt x="2162327" y="1989163"/>
                </a:moveTo>
                <a:lnTo>
                  <a:pt x="2162327" y="1956930"/>
                </a:lnTo>
                <a:lnTo>
                  <a:pt x="2194560" y="1956930"/>
                </a:lnTo>
                <a:lnTo>
                  <a:pt x="2194560" y="1924698"/>
                </a:lnTo>
                <a:lnTo>
                  <a:pt x="2162327" y="1924698"/>
                </a:lnTo>
                <a:lnTo>
                  <a:pt x="2162327" y="1892465"/>
                </a:lnTo>
                <a:lnTo>
                  <a:pt x="2130095" y="1892465"/>
                </a:lnTo>
                <a:lnTo>
                  <a:pt x="2130095" y="1924698"/>
                </a:lnTo>
                <a:lnTo>
                  <a:pt x="2097862" y="1924698"/>
                </a:lnTo>
                <a:lnTo>
                  <a:pt x="2097862" y="1956930"/>
                </a:lnTo>
                <a:lnTo>
                  <a:pt x="2130095" y="1956930"/>
                </a:lnTo>
                <a:lnTo>
                  <a:pt x="2130095" y="1989163"/>
                </a:lnTo>
                <a:lnTo>
                  <a:pt x="2162327" y="1989163"/>
                </a:lnTo>
                <a:close/>
                <a:moveTo>
                  <a:pt x="2472995" y="1755305"/>
                </a:moveTo>
                <a:lnTo>
                  <a:pt x="2472995" y="1787538"/>
                </a:lnTo>
                <a:lnTo>
                  <a:pt x="2440762" y="1787538"/>
                </a:lnTo>
                <a:lnTo>
                  <a:pt x="2440762" y="1819770"/>
                </a:lnTo>
                <a:lnTo>
                  <a:pt x="2472995" y="1819770"/>
                </a:lnTo>
                <a:lnTo>
                  <a:pt x="2472995" y="1852003"/>
                </a:lnTo>
                <a:lnTo>
                  <a:pt x="2505227" y="1852003"/>
                </a:lnTo>
                <a:lnTo>
                  <a:pt x="2505227" y="1819770"/>
                </a:lnTo>
                <a:lnTo>
                  <a:pt x="2537460" y="1819770"/>
                </a:lnTo>
                <a:lnTo>
                  <a:pt x="2537460" y="1787538"/>
                </a:lnTo>
                <a:lnTo>
                  <a:pt x="2505227" y="1787538"/>
                </a:lnTo>
                <a:lnTo>
                  <a:pt x="2505227" y="1755305"/>
                </a:lnTo>
                <a:lnTo>
                  <a:pt x="2472995" y="1755305"/>
                </a:lnTo>
                <a:close/>
                <a:moveTo>
                  <a:pt x="1924355" y="1755305"/>
                </a:moveTo>
                <a:lnTo>
                  <a:pt x="1924355" y="1787538"/>
                </a:lnTo>
                <a:lnTo>
                  <a:pt x="1892122" y="1787538"/>
                </a:lnTo>
                <a:lnTo>
                  <a:pt x="1892122" y="1819770"/>
                </a:lnTo>
                <a:lnTo>
                  <a:pt x="1924355" y="1819770"/>
                </a:lnTo>
                <a:lnTo>
                  <a:pt x="1924355" y="1852003"/>
                </a:lnTo>
                <a:lnTo>
                  <a:pt x="1956587" y="1852003"/>
                </a:lnTo>
                <a:lnTo>
                  <a:pt x="1956587" y="1819770"/>
                </a:lnTo>
                <a:lnTo>
                  <a:pt x="1988820" y="1819770"/>
                </a:lnTo>
                <a:lnTo>
                  <a:pt x="1988820" y="1787538"/>
                </a:lnTo>
                <a:lnTo>
                  <a:pt x="1956587" y="1787538"/>
                </a:lnTo>
                <a:lnTo>
                  <a:pt x="1956587" y="1755305"/>
                </a:lnTo>
                <a:lnTo>
                  <a:pt x="1924355" y="1755305"/>
                </a:lnTo>
                <a:close/>
                <a:moveTo>
                  <a:pt x="1650035" y="1755305"/>
                </a:moveTo>
                <a:lnTo>
                  <a:pt x="1650035" y="1787538"/>
                </a:lnTo>
                <a:lnTo>
                  <a:pt x="1617802" y="1787538"/>
                </a:lnTo>
                <a:lnTo>
                  <a:pt x="1617802" y="1819770"/>
                </a:lnTo>
                <a:lnTo>
                  <a:pt x="1650035" y="1819770"/>
                </a:lnTo>
                <a:lnTo>
                  <a:pt x="1650035" y="1852003"/>
                </a:lnTo>
                <a:lnTo>
                  <a:pt x="1682267" y="1852003"/>
                </a:lnTo>
                <a:lnTo>
                  <a:pt x="1682267" y="1819770"/>
                </a:lnTo>
                <a:lnTo>
                  <a:pt x="1714500" y="1819770"/>
                </a:lnTo>
                <a:lnTo>
                  <a:pt x="1714500" y="1787538"/>
                </a:lnTo>
                <a:lnTo>
                  <a:pt x="1682267" y="1787538"/>
                </a:lnTo>
                <a:lnTo>
                  <a:pt x="1682267" y="1755305"/>
                </a:lnTo>
                <a:lnTo>
                  <a:pt x="1650035" y="1755305"/>
                </a:lnTo>
                <a:close/>
                <a:moveTo>
                  <a:pt x="2025167" y="1989163"/>
                </a:moveTo>
                <a:lnTo>
                  <a:pt x="2025167" y="1956930"/>
                </a:lnTo>
                <a:lnTo>
                  <a:pt x="2057400" y="1956930"/>
                </a:lnTo>
                <a:lnTo>
                  <a:pt x="2057400" y="1924698"/>
                </a:lnTo>
                <a:lnTo>
                  <a:pt x="2025167" y="1924698"/>
                </a:lnTo>
                <a:lnTo>
                  <a:pt x="2025167" y="1892465"/>
                </a:lnTo>
                <a:lnTo>
                  <a:pt x="1992935" y="1892465"/>
                </a:lnTo>
                <a:lnTo>
                  <a:pt x="1992935" y="1924698"/>
                </a:lnTo>
                <a:lnTo>
                  <a:pt x="1960702" y="1924698"/>
                </a:lnTo>
                <a:lnTo>
                  <a:pt x="1960702" y="1956930"/>
                </a:lnTo>
                <a:lnTo>
                  <a:pt x="1992935" y="1956930"/>
                </a:lnTo>
                <a:lnTo>
                  <a:pt x="1992935" y="1989163"/>
                </a:lnTo>
                <a:lnTo>
                  <a:pt x="2025167" y="1989163"/>
                </a:lnTo>
                <a:close/>
                <a:moveTo>
                  <a:pt x="1992935" y="1618145"/>
                </a:moveTo>
                <a:lnTo>
                  <a:pt x="1992935" y="1650378"/>
                </a:lnTo>
                <a:lnTo>
                  <a:pt x="1960702" y="1650378"/>
                </a:lnTo>
                <a:lnTo>
                  <a:pt x="1960702" y="1682610"/>
                </a:lnTo>
                <a:lnTo>
                  <a:pt x="1992935" y="1682610"/>
                </a:lnTo>
                <a:lnTo>
                  <a:pt x="1992935" y="1714843"/>
                </a:lnTo>
                <a:lnTo>
                  <a:pt x="2025167" y="1714843"/>
                </a:lnTo>
                <a:lnTo>
                  <a:pt x="2025167" y="1682610"/>
                </a:lnTo>
                <a:lnTo>
                  <a:pt x="2057400" y="1682610"/>
                </a:lnTo>
                <a:lnTo>
                  <a:pt x="2057400" y="1650378"/>
                </a:lnTo>
                <a:lnTo>
                  <a:pt x="2025167" y="1650378"/>
                </a:lnTo>
                <a:lnTo>
                  <a:pt x="2025167" y="1618145"/>
                </a:lnTo>
                <a:lnTo>
                  <a:pt x="1992935" y="1618145"/>
                </a:lnTo>
                <a:close/>
                <a:moveTo>
                  <a:pt x="1444295" y="1618145"/>
                </a:moveTo>
                <a:lnTo>
                  <a:pt x="1444295" y="1650378"/>
                </a:lnTo>
                <a:lnTo>
                  <a:pt x="1412062" y="1650378"/>
                </a:lnTo>
                <a:lnTo>
                  <a:pt x="1412062" y="1682610"/>
                </a:lnTo>
                <a:lnTo>
                  <a:pt x="1444295" y="1682610"/>
                </a:lnTo>
                <a:lnTo>
                  <a:pt x="1444295" y="1714843"/>
                </a:lnTo>
                <a:lnTo>
                  <a:pt x="1476527" y="1714843"/>
                </a:lnTo>
                <a:lnTo>
                  <a:pt x="1476527" y="1682610"/>
                </a:lnTo>
                <a:lnTo>
                  <a:pt x="1508760" y="1682610"/>
                </a:lnTo>
                <a:lnTo>
                  <a:pt x="1508760" y="1650378"/>
                </a:lnTo>
                <a:lnTo>
                  <a:pt x="1476527" y="1650378"/>
                </a:lnTo>
                <a:lnTo>
                  <a:pt x="1476527" y="1618145"/>
                </a:lnTo>
                <a:lnTo>
                  <a:pt x="1444295" y="1618145"/>
                </a:lnTo>
                <a:close/>
                <a:moveTo>
                  <a:pt x="1512875" y="1755305"/>
                </a:moveTo>
                <a:lnTo>
                  <a:pt x="1512875" y="1787538"/>
                </a:lnTo>
                <a:lnTo>
                  <a:pt x="1480642" y="1787538"/>
                </a:lnTo>
                <a:lnTo>
                  <a:pt x="1480642" y="1819770"/>
                </a:lnTo>
                <a:lnTo>
                  <a:pt x="1512875" y="1819770"/>
                </a:lnTo>
                <a:lnTo>
                  <a:pt x="1512875" y="1852003"/>
                </a:lnTo>
                <a:lnTo>
                  <a:pt x="1545107" y="1852003"/>
                </a:lnTo>
                <a:lnTo>
                  <a:pt x="1545107" y="1819770"/>
                </a:lnTo>
                <a:lnTo>
                  <a:pt x="1577340" y="1819770"/>
                </a:lnTo>
                <a:lnTo>
                  <a:pt x="1577340" y="1787538"/>
                </a:lnTo>
                <a:lnTo>
                  <a:pt x="1545107" y="1787538"/>
                </a:lnTo>
                <a:lnTo>
                  <a:pt x="1545107" y="1755305"/>
                </a:lnTo>
                <a:lnTo>
                  <a:pt x="1512875" y="1755305"/>
                </a:lnTo>
                <a:close/>
                <a:moveTo>
                  <a:pt x="1855775" y="1618145"/>
                </a:moveTo>
                <a:lnTo>
                  <a:pt x="1855775" y="1650378"/>
                </a:lnTo>
                <a:lnTo>
                  <a:pt x="1823542" y="1650378"/>
                </a:lnTo>
                <a:lnTo>
                  <a:pt x="1823542" y="1682610"/>
                </a:lnTo>
                <a:lnTo>
                  <a:pt x="1855775" y="1682610"/>
                </a:lnTo>
                <a:lnTo>
                  <a:pt x="1855775" y="1714843"/>
                </a:lnTo>
                <a:lnTo>
                  <a:pt x="1888007" y="1714843"/>
                </a:lnTo>
                <a:lnTo>
                  <a:pt x="1888007" y="1682610"/>
                </a:lnTo>
                <a:lnTo>
                  <a:pt x="1920240" y="1682610"/>
                </a:lnTo>
                <a:lnTo>
                  <a:pt x="1920240" y="1650378"/>
                </a:lnTo>
                <a:lnTo>
                  <a:pt x="1888007" y="1650378"/>
                </a:lnTo>
                <a:lnTo>
                  <a:pt x="1888007" y="1618145"/>
                </a:lnTo>
                <a:lnTo>
                  <a:pt x="1855775" y="1618145"/>
                </a:lnTo>
                <a:close/>
                <a:moveTo>
                  <a:pt x="1375715" y="1755305"/>
                </a:moveTo>
                <a:lnTo>
                  <a:pt x="1375715" y="1787538"/>
                </a:lnTo>
                <a:lnTo>
                  <a:pt x="1343482" y="1787538"/>
                </a:lnTo>
                <a:lnTo>
                  <a:pt x="1343482" y="1819770"/>
                </a:lnTo>
                <a:lnTo>
                  <a:pt x="1375715" y="1819770"/>
                </a:lnTo>
                <a:lnTo>
                  <a:pt x="1375715" y="1852003"/>
                </a:lnTo>
                <a:lnTo>
                  <a:pt x="1407947" y="1852003"/>
                </a:lnTo>
                <a:lnTo>
                  <a:pt x="1407947" y="1819770"/>
                </a:lnTo>
                <a:lnTo>
                  <a:pt x="1440180" y="1819770"/>
                </a:lnTo>
                <a:lnTo>
                  <a:pt x="1440180" y="1787538"/>
                </a:lnTo>
                <a:lnTo>
                  <a:pt x="1407947" y="1787538"/>
                </a:lnTo>
                <a:lnTo>
                  <a:pt x="1407947" y="1755305"/>
                </a:lnTo>
                <a:lnTo>
                  <a:pt x="1375715" y="1755305"/>
                </a:lnTo>
                <a:close/>
                <a:moveTo>
                  <a:pt x="1718615" y="1618145"/>
                </a:moveTo>
                <a:lnTo>
                  <a:pt x="1718615" y="1650378"/>
                </a:lnTo>
                <a:lnTo>
                  <a:pt x="1686382" y="1650378"/>
                </a:lnTo>
                <a:lnTo>
                  <a:pt x="1686382" y="1682610"/>
                </a:lnTo>
                <a:lnTo>
                  <a:pt x="1718615" y="1682610"/>
                </a:lnTo>
                <a:lnTo>
                  <a:pt x="1718615" y="1714843"/>
                </a:lnTo>
                <a:lnTo>
                  <a:pt x="1750847" y="1714843"/>
                </a:lnTo>
                <a:lnTo>
                  <a:pt x="1750847" y="1682610"/>
                </a:lnTo>
                <a:lnTo>
                  <a:pt x="1783080" y="1682610"/>
                </a:lnTo>
                <a:lnTo>
                  <a:pt x="1783080" y="1650378"/>
                </a:lnTo>
                <a:lnTo>
                  <a:pt x="1750847" y="1650378"/>
                </a:lnTo>
                <a:lnTo>
                  <a:pt x="1750847" y="1618145"/>
                </a:lnTo>
                <a:lnTo>
                  <a:pt x="1718615" y="1618145"/>
                </a:lnTo>
                <a:close/>
                <a:moveTo>
                  <a:pt x="1787195" y="1755305"/>
                </a:moveTo>
                <a:lnTo>
                  <a:pt x="1787195" y="1787538"/>
                </a:lnTo>
                <a:lnTo>
                  <a:pt x="1754962" y="1787538"/>
                </a:lnTo>
                <a:lnTo>
                  <a:pt x="1754962" y="1819770"/>
                </a:lnTo>
                <a:lnTo>
                  <a:pt x="1787195" y="1819770"/>
                </a:lnTo>
                <a:lnTo>
                  <a:pt x="1787195" y="1852003"/>
                </a:lnTo>
                <a:lnTo>
                  <a:pt x="1819427" y="1852003"/>
                </a:lnTo>
                <a:lnTo>
                  <a:pt x="1819427" y="1819770"/>
                </a:lnTo>
                <a:lnTo>
                  <a:pt x="1851660" y="1819770"/>
                </a:lnTo>
                <a:lnTo>
                  <a:pt x="1851660" y="1787538"/>
                </a:lnTo>
                <a:lnTo>
                  <a:pt x="1819427" y="1787538"/>
                </a:lnTo>
                <a:lnTo>
                  <a:pt x="1819427" y="1755305"/>
                </a:lnTo>
                <a:lnTo>
                  <a:pt x="1787195" y="1755305"/>
                </a:lnTo>
                <a:close/>
                <a:moveTo>
                  <a:pt x="626135" y="1151801"/>
                </a:moveTo>
                <a:lnTo>
                  <a:pt x="648767" y="1151801"/>
                </a:lnTo>
                <a:lnTo>
                  <a:pt x="648767" y="1129170"/>
                </a:lnTo>
                <a:lnTo>
                  <a:pt x="671398" y="1129170"/>
                </a:lnTo>
                <a:lnTo>
                  <a:pt x="671398" y="1106538"/>
                </a:lnTo>
                <a:lnTo>
                  <a:pt x="648767" y="1106538"/>
                </a:lnTo>
                <a:lnTo>
                  <a:pt x="648767" y="1083907"/>
                </a:lnTo>
                <a:lnTo>
                  <a:pt x="626135" y="1083907"/>
                </a:lnTo>
                <a:lnTo>
                  <a:pt x="626135" y="1106538"/>
                </a:lnTo>
                <a:lnTo>
                  <a:pt x="603504" y="1106538"/>
                </a:lnTo>
                <a:lnTo>
                  <a:pt x="603504" y="1129170"/>
                </a:lnTo>
                <a:lnTo>
                  <a:pt x="626135" y="1129170"/>
                </a:lnTo>
                <a:lnTo>
                  <a:pt x="626135" y="1151801"/>
                </a:lnTo>
                <a:close/>
                <a:moveTo>
                  <a:pt x="697116" y="733463"/>
                </a:moveTo>
                <a:lnTo>
                  <a:pt x="714946" y="733463"/>
                </a:lnTo>
                <a:lnTo>
                  <a:pt x="714946" y="715289"/>
                </a:lnTo>
                <a:lnTo>
                  <a:pt x="733120" y="715289"/>
                </a:lnTo>
                <a:lnTo>
                  <a:pt x="733120" y="697459"/>
                </a:lnTo>
                <a:lnTo>
                  <a:pt x="714946" y="697459"/>
                </a:lnTo>
                <a:lnTo>
                  <a:pt x="714946" y="679285"/>
                </a:lnTo>
                <a:lnTo>
                  <a:pt x="697116" y="679285"/>
                </a:lnTo>
                <a:lnTo>
                  <a:pt x="697116" y="697459"/>
                </a:lnTo>
                <a:lnTo>
                  <a:pt x="678942" y="697459"/>
                </a:lnTo>
                <a:lnTo>
                  <a:pt x="678942" y="715289"/>
                </a:lnTo>
                <a:lnTo>
                  <a:pt x="697116" y="715289"/>
                </a:lnTo>
                <a:lnTo>
                  <a:pt x="697116" y="733463"/>
                </a:lnTo>
                <a:close/>
                <a:moveTo>
                  <a:pt x="695058" y="1013955"/>
                </a:moveTo>
                <a:lnTo>
                  <a:pt x="717004" y="1013955"/>
                </a:lnTo>
                <a:lnTo>
                  <a:pt x="717004" y="991667"/>
                </a:lnTo>
                <a:lnTo>
                  <a:pt x="739292" y="991667"/>
                </a:lnTo>
                <a:lnTo>
                  <a:pt x="739292" y="969721"/>
                </a:lnTo>
                <a:lnTo>
                  <a:pt x="717004" y="969721"/>
                </a:lnTo>
                <a:lnTo>
                  <a:pt x="717004" y="947433"/>
                </a:lnTo>
                <a:lnTo>
                  <a:pt x="695058" y="947433"/>
                </a:lnTo>
                <a:lnTo>
                  <a:pt x="695058" y="969721"/>
                </a:lnTo>
                <a:lnTo>
                  <a:pt x="672770" y="969721"/>
                </a:lnTo>
                <a:lnTo>
                  <a:pt x="672770" y="991667"/>
                </a:lnTo>
                <a:lnTo>
                  <a:pt x="695058" y="991667"/>
                </a:lnTo>
                <a:lnTo>
                  <a:pt x="695058" y="1013955"/>
                </a:lnTo>
                <a:close/>
                <a:moveTo>
                  <a:pt x="766381" y="594246"/>
                </a:moveTo>
                <a:lnTo>
                  <a:pt x="782841" y="594246"/>
                </a:lnTo>
                <a:lnTo>
                  <a:pt x="782841" y="577444"/>
                </a:lnTo>
                <a:lnTo>
                  <a:pt x="799643" y="577444"/>
                </a:lnTo>
                <a:lnTo>
                  <a:pt x="799643" y="560984"/>
                </a:lnTo>
                <a:lnTo>
                  <a:pt x="782841" y="560984"/>
                </a:lnTo>
                <a:lnTo>
                  <a:pt x="782841" y="544182"/>
                </a:lnTo>
                <a:lnTo>
                  <a:pt x="766381" y="544182"/>
                </a:lnTo>
                <a:lnTo>
                  <a:pt x="766381" y="560984"/>
                </a:lnTo>
                <a:lnTo>
                  <a:pt x="749579" y="560984"/>
                </a:lnTo>
                <a:lnTo>
                  <a:pt x="749579" y="577444"/>
                </a:lnTo>
                <a:lnTo>
                  <a:pt x="766381" y="577444"/>
                </a:lnTo>
                <a:lnTo>
                  <a:pt x="766381" y="594246"/>
                </a:lnTo>
                <a:close/>
                <a:moveTo>
                  <a:pt x="763981" y="875424"/>
                </a:moveTo>
                <a:lnTo>
                  <a:pt x="785241" y="875424"/>
                </a:lnTo>
                <a:lnTo>
                  <a:pt x="785241" y="854164"/>
                </a:lnTo>
                <a:lnTo>
                  <a:pt x="806501" y="854164"/>
                </a:lnTo>
                <a:lnTo>
                  <a:pt x="806501" y="832904"/>
                </a:lnTo>
                <a:lnTo>
                  <a:pt x="785241" y="832904"/>
                </a:lnTo>
                <a:lnTo>
                  <a:pt x="785241" y="811644"/>
                </a:lnTo>
                <a:lnTo>
                  <a:pt x="763981" y="811644"/>
                </a:lnTo>
                <a:lnTo>
                  <a:pt x="763981" y="832904"/>
                </a:lnTo>
                <a:lnTo>
                  <a:pt x="742721" y="832904"/>
                </a:lnTo>
                <a:lnTo>
                  <a:pt x="742721" y="854164"/>
                </a:lnTo>
                <a:lnTo>
                  <a:pt x="763981" y="854164"/>
                </a:lnTo>
                <a:lnTo>
                  <a:pt x="763981" y="875424"/>
                </a:lnTo>
                <a:close/>
                <a:moveTo>
                  <a:pt x="630250" y="590817"/>
                </a:moveTo>
                <a:lnTo>
                  <a:pt x="644652" y="590817"/>
                </a:lnTo>
                <a:lnTo>
                  <a:pt x="644652" y="576415"/>
                </a:lnTo>
                <a:lnTo>
                  <a:pt x="659054" y="576415"/>
                </a:lnTo>
                <a:lnTo>
                  <a:pt x="659054" y="562013"/>
                </a:lnTo>
                <a:lnTo>
                  <a:pt x="644652" y="562013"/>
                </a:lnTo>
                <a:lnTo>
                  <a:pt x="644652" y="547611"/>
                </a:lnTo>
                <a:lnTo>
                  <a:pt x="630250" y="547611"/>
                </a:lnTo>
                <a:lnTo>
                  <a:pt x="630250" y="562013"/>
                </a:lnTo>
                <a:lnTo>
                  <a:pt x="615848" y="562013"/>
                </a:lnTo>
                <a:lnTo>
                  <a:pt x="615848" y="576415"/>
                </a:lnTo>
                <a:lnTo>
                  <a:pt x="630250" y="576415"/>
                </a:lnTo>
                <a:lnTo>
                  <a:pt x="630250" y="590817"/>
                </a:lnTo>
                <a:close/>
                <a:moveTo>
                  <a:pt x="699516" y="451256"/>
                </a:moveTo>
                <a:lnTo>
                  <a:pt x="712546" y="451256"/>
                </a:lnTo>
                <a:lnTo>
                  <a:pt x="712546" y="438569"/>
                </a:lnTo>
                <a:lnTo>
                  <a:pt x="725233" y="438569"/>
                </a:lnTo>
                <a:lnTo>
                  <a:pt x="725233" y="425539"/>
                </a:lnTo>
                <a:lnTo>
                  <a:pt x="712546" y="425539"/>
                </a:lnTo>
                <a:lnTo>
                  <a:pt x="712546" y="412852"/>
                </a:lnTo>
                <a:lnTo>
                  <a:pt x="699516" y="412852"/>
                </a:lnTo>
                <a:lnTo>
                  <a:pt x="699516" y="425539"/>
                </a:lnTo>
                <a:lnTo>
                  <a:pt x="686829" y="425539"/>
                </a:lnTo>
                <a:lnTo>
                  <a:pt x="686829" y="438569"/>
                </a:lnTo>
                <a:lnTo>
                  <a:pt x="699516" y="438569"/>
                </a:lnTo>
                <a:lnTo>
                  <a:pt x="699516" y="451256"/>
                </a:lnTo>
                <a:close/>
                <a:moveTo>
                  <a:pt x="627850" y="871995"/>
                </a:moveTo>
                <a:lnTo>
                  <a:pt x="647052" y="871995"/>
                </a:lnTo>
                <a:lnTo>
                  <a:pt x="647052" y="853135"/>
                </a:lnTo>
                <a:lnTo>
                  <a:pt x="665912" y="853135"/>
                </a:lnTo>
                <a:lnTo>
                  <a:pt x="665912" y="833933"/>
                </a:lnTo>
                <a:lnTo>
                  <a:pt x="647052" y="833933"/>
                </a:lnTo>
                <a:lnTo>
                  <a:pt x="647052" y="815073"/>
                </a:lnTo>
                <a:lnTo>
                  <a:pt x="627850" y="815073"/>
                </a:lnTo>
                <a:lnTo>
                  <a:pt x="627850" y="833933"/>
                </a:lnTo>
                <a:lnTo>
                  <a:pt x="608990" y="833933"/>
                </a:lnTo>
                <a:lnTo>
                  <a:pt x="608990" y="853135"/>
                </a:lnTo>
                <a:lnTo>
                  <a:pt x="627850" y="853135"/>
                </a:lnTo>
                <a:lnTo>
                  <a:pt x="627850" y="871995"/>
                </a:lnTo>
                <a:close/>
                <a:moveTo>
                  <a:pt x="557555" y="1289304"/>
                </a:moveTo>
                <a:lnTo>
                  <a:pt x="580187" y="1289304"/>
                </a:lnTo>
                <a:lnTo>
                  <a:pt x="580187" y="1266330"/>
                </a:lnTo>
                <a:lnTo>
                  <a:pt x="603161" y="1266330"/>
                </a:lnTo>
                <a:lnTo>
                  <a:pt x="603161" y="1243698"/>
                </a:lnTo>
                <a:lnTo>
                  <a:pt x="580187" y="1243698"/>
                </a:lnTo>
                <a:lnTo>
                  <a:pt x="580187" y="1220724"/>
                </a:lnTo>
                <a:lnTo>
                  <a:pt x="557555" y="1220724"/>
                </a:lnTo>
                <a:lnTo>
                  <a:pt x="557555" y="1243698"/>
                </a:lnTo>
                <a:lnTo>
                  <a:pt x="534581" y="1243698"/>
                </a:lnTo>
                <a:lnTo>
                  <a:pt x="534581" y="1266330"/>
                </a:lnTo>
                <a:lnTo>
                  <a:pt x="557555" y="1266330"/>
                </a:lnTo>
                <a:lnTo>
                  <a:pt x="557555" y="1289304"/>
                </a:lnTo>
                <a:close/>
                <a:moveTo>
                  <a:pt x="560984" y="729691"/>
                </a:moveTo>
                <a:lnTo>
                  <a:pt x="576758" y="729691"/>
                </a:lnTo>
                <a:lnTo>
                  <a:pt x="576758" y="714261"/>
                </a:lnTo>
                <a:lnTo>
                  <a:pt x="592188" y="714261"/>
                </a:lnTo>
                <a:lnTo>
                  <a:pt x="592188" y="698487"/>
                </a:lnTo>
                <a:lnTo>
                  <a:pt x="576758" y="698487"/>
                </a:lnTo>
                <a:lnTo>
                  <a:pt x="576758" y="683057"/>
                </a:lnTo>
                <a:lnTo>
                  <a:pt x="560984" y="683057"/>
                </a:lnTo>
                <a:lnTo>
                  <a:pt x="560984" y="698487"/>
                </a:lnTo>
                <a:lnTo>
                  <a:pt x="545554" y="698487"/>
                </a:lnTo>
                <a:lnTo>
                  <a:pt x="545554" y="714261"/>
                </a:lnTo>
                <a:lnTo>
                  <a:pt x="560984" y="714261"/>
                </a:lnTo>
                <a:lnTo>
                  <a:pt x="560984" y="729691"/>
                </a:lnTo>
                <a:close/>
                <a:moveTo>
                  <a:pt x="149504" y="1552994"/>
                </a:moveTo>
                <a:lnTo>
                  <a:pt x="165278" y="1552994"/>
                </a:lnTo>
                <a:lnTo>
                  <a:pt x="165278" y="1537221"/>
                </a:lnTo>
                <a:lnTo>
                  <a:pt x="181051" y="1537221"/>
                </a:lnTo>
                <a:lnTo>
                  <a:pt x="181051" y="1521447"/>
                </a:lnTo>
                <a:lnTo>
                  <a:pt x="165278" y="1521447"/>
                </a:lnTo>
                <a:lnTo>
                  <a:pt x="165278" y="1505674"/>
                </a:lnTo>
                <a:lnTo>
                  <a:pt x="149504" y="1505674"/>
                </a:lnTo>
                <a:lnTo>
                  <a:pt x="149504" y="1521447"/>
                </a:lnTo>
                <a:lnTo>
                  <a:pt x="133731" y="1521447"/>
                </a:lnTo>
                <a:lnTo>
                  <a:pt x="133731" y="1537221"/>
                </a:lnTo>
                <a:lnTo>
                  <a:pt x="149504" y="1537221"/>
                </a:lnTo>
                <a:lnTo>
                  <a:pt x="149504" y="1552994"/>
                </a:lnTo>
                <a:close/>
                <a:moveTo>
                  <a:pt x="558927" y="1010183"/>
                </a:moveTo>
                <a:lnTo>
                  <a:pt x="578815" y="1010183"/>
                </a:lnTo>
                <a:lnTo>
                  <a:pt x="578815" y="990638"/>
                </a:lnTo>
                <a:lnTo>
                  <a:pt x="598360" y="990638"/>
                </a:lnTo>
                <a:lnTo>
                  <a:pt x="598360" y="970750"/>
                </a:lnTo>
                <a:lnTo>
                  <a:pt x="578815" y="970750"/>
                </a:lnTo>
                <a:lnTo>
                  <a:pt x="578815" y="951205"/>
                </a:lnTo>
                <a:lnTo>
                  <a:pt x="558927" y="951205"/>
                </a:lnTo>
                <a:lnTo>
                  <a:pt x="558927" y="970750"/>
                </a:lnTo>
                <a:lnTo>
                  <a:pt x="539382" y="970750"/>
                </a:lnTo>
                <a:lnTo>
                  <a:pt x="539382" y="990638"/>
                </a:lnTo>
                <a:lnTo>
                  <a:pt x="558927" y="990638"/>
                </a:lnTo>
                <a:lnTo>
                  <a:pt x="558927" y="1010183"/>
                </a:lnTo>
                <a:close/>
                <a:moveTo>
                  <a:pt x="969378" y="739635"/>
                </a:moveTo>
                <a:lnTo>
                  <a:pt x="991324" y="739635"/>
                </a:lnTo>
                <a:lnTo>
                  <a:pt x="991324" y="717347"/>
                </a:lnTo>
                <a:lnTo>
                  <a:pt x="1013612" y="717347"/>
                </a:lnTo>
                <a:lnTo>
                  <a:pt x="1013612" y="695401"/>
                </a:lnTo>
                <a:lnTo>
                  <a:pt x="991324" y="695401"/>
                </a:lnTo>
                <a:lnTo>
                  <a:pt x="991324" y="673113"/>
                </a:lnTo>
                <a:lnTo>
                  <a:pt x="969378" y="673113"/>
                </a:lnTo>
                <a:lnTo>
                  <a:pt x="969378" y="695401"/>
                </a:lnTo>
                <a:lnTo>
                  <a:pt x="947090" y="695401"/>
                </a:lnTo>
                <a:lnTo>
                  <a:pt x="947090" y="717347"/>
                </a:lnTo>
                <a:lnTo>
                  <a:pt x="969378" y="717347"/>
                </a:lnTo>
                <a:lnTo>
                  <a:pt x="969378" y="739635"/>
                </a:lnTo>
                <a:close/>
                <a:moveTo>
                  <a:pt x="2505227" y="2126323"/>
                </a:moveTo>
                <a:lnTo>
                  <a:pt x="2505227" y="2094090"/>
                </a:lnTo>
                <a:lnTo>
                  <a:pt x="2537460" y="2094090"/>
                </a:lnTo>
                <a:lnTo>
                  <a:pt x="2537460" y="2061858"/>
                </a:lnTo>
                <a:lnTo>
                  <a:pt x="2505227" y="2061858"/>
                </a:lnTo>
                <a:lnTo>
                  <a:pt x="2505227" y="2029625"/>
                </a:lnTo>
                <a:lnTo>
                  <a:pt x="2472995" y="2029625"/>
                </a:lnTo>
                <a:lnTo>
                  <a:pt x="2472995" y="2061858"/>
                </a:lnTo>
                <a:lnTo>
                  <a:pt x="2440762" y="2061858"/>
                </a:lnTo>
                <a:lnTo>
                  <a:pt x="2440762" y="2094090"/>
                </a:lnTo>
                <a:lnTo>
                  <a:pt x="2472995" y="2094090"/>
                </a:lnTo>
                <a:lnTo>
                  <a:pt x="2472995" y="2126323"/>
                </a:lnTo>
                <a:lnTo>
                  <a:pt x="2505227" y="2126323"/>
                </a:lnTo>
                <a:close/>
                <a:moveTo>
                  <a:pt x="971779" y="457429"/>
                </a:moveTo>
                <a:lnTo>
                  <a:pt x="988924" y="457429"/>
                </a:lnTo>
                <a:lnTo>
                  <a:pt x="988924" y="440627"/>
                </a:lnTo>
                <a:lnTo>
                  <a:pt x="1005726" y="440627"/>
                </a:lnTo>
                <a:lnTo>
                  <a:pt x="1005726" y="423482"/>
                </a:lnTo>
                <a:lnTo>
                  <a:pt x="988924" y="423482"/>
                </a:lnTo>
                <a:lnTo>
                  <a:pt x="988924" y="406679"/>
                </a:lnTo>
                <a:lnTo>
                  <a:pt x="971779" y="406679"/>
                </a:lnTo>
                <a:lnTo>
                  <a:pt x="971779" y="423482"/>
                </a:lnTo>
                <a:lnTo>
                  <a:pt x="954976" y="423482"/>
                </a:lnTo>
                <a:lnTo>
                  <a:pt x="954976" y="440627"/>
                </a:lnTo>
                <a:lnTo>
                  <a:pt x="971779" y="440627"/>
                </a:lnTo>
                <a:lnTo>
                  <a:pt x="971779" y="457429"/>
                </a:lnTo>
                <a:close/>
                <a:moveTo>
                  <a:pt x="1041387" y="317183"/>
                </a:moveTo>
                <a:lnTo>
                  <a:pt x="1056475" y="317183"/>
                </a:lnTo>
                <a:lnTo>
                  <a:pt x="1056475" y="302438"/>
                </a:lnTo>
                <a:lnTo>
                  <a:pt x="1071220" y="302438"/>
                </a:lnTo>
                <a:lnTo>
                  <a:pt x="1071220" y="287350"/>
                </a:lnTo>
                <a:lnTo>
                  <a:pt x="1056475" y="287350"/>
                </a:lnTo>
                <a:lnTo>
                  <a:pt x="1056475" y="272606"/>
                </a:lnTo>
                <a:lnTo>
                  <a:pt x="1041387" y="272606"/>
                </a:lnTo>
                <a:lnTo>
                  <a:pt x="1041387" y="287350"/>
                </a:lnTo>
                <a:lnTo>
                  <a:pt x="1026643" y="287350"/>
                </a:lnTo>
                <a:lnTo>
                  <a:pt x="1026643" y="302438"/>
                </a:lnTo>
                <a:lnTo>
                  <a:pt x="1041387" y="302438"/>
                </a:lnTo>
                <a:lnTo>
                  <a:pt x="1041387" y="317183"/>
                </a:lnTo>
                <a:close/>
                <a:moveTo>
                  <a:pt x="835647" y="454685"/>
                </a:moveTo>
                <a:lnTo>
                  <a:pt x="850735" y="454685"/>
                </a:lnTo>
                <a:lnTo>
                  <a:pt x="850735" y="439598"/>
                </a:lnTo>
                <a:lnTo>
                  <a:pt x="865822" y="439598"/>
                </a:lnTo>
                <a:lnTo>
                  <a:pt x="865822" y="424510"/>
                </a:lnTo>
                <a:lnTo>
                  <a:pt x="850735" y="424510"/>
                </a:lnTo>
                <a:lnTo>
                  <a:pt x="850735" y="409423"/>
                </a:lnTo>
                <a:lnTo>
                  <a:pt x="835647" y="409423"/>
                </a:lnTo>
                <a:lnTo>
                  <a:pt x="835647" y="424510"/>
                </a:lnTo>
                <a:lnTo>
                  <a:pt x="820560" y="424510"/>
                </a:lnTo>
                <a:lnTo>
                  <a:pt x="820560" y="439598"/>
                </a:lnTo>
                <a:lnTo>
                  <a:pt x="835647" y="439598"/>
                </a:lnTo>
                <a:lnTo>
                  <a:pt x="835647" y="454685"/>
                </a:lnTo>
                <a:close/>
                <a:moveTo>
                  <a:pt x="900112" y="878510"/>
                </a:moveTo>
                <a:lnTo>
                  <a:pt x="923430" y="878510"/>
                </a:lnTo>
                <a:lnTo>
                  <a:pt x="923430" y="855193"/>
                </a:lnTo>
                <a:lnTo>
                  <a:pt x="946747" y="855193"/>
                </a:lnTo>
                <a:lnTo>
                  <a:pt x="946747" y="831875"/>
                </a:lnTo>
                <a:lnTo>
                  <a:pt x="923430" y="831875"/>
                </a:lnTo>
                <a:lnTo>
                  <a:pt x="923430" y="808558"/>
                </a:lnTo>
                <a:lnTo>
                  <a:pt x="900112" y="808558"/>
                </a:lnTo>
                <a:lnTo>
                  <a:pt x="900112" y="831875"/>
                </a:lnTo>
                <a:lnTo>
                  <a:pt x="876795" y="831875"/>
                </a:lnTo>
                <a:lnTo>
                  <a:pt x="876795" y="855193"/>
                </a:lnTo>
                <a:lnTo>
                  <a:pt x="900112" y="855193"/>
                </a:lnTo>
                <a:lnTo>
                  <a:pt x="900112" y="878510"/>
                </a:lnTo>
                <a:close/>
                <a:moveTo>
                  <a:pt x="905256" y="314439"/>
                </a:moveTo>
                <a:lnTo>
                  <a:pt x="918286" y="314439"/>
                </a:lnTo>
                <a:lnTo>
                  <a:pt x="918286" y="301409"/>
                </a:lnTo>
                <a:lnTo>
                  <a:pt x="931316" y="301409"/>
                </a:lnTo>
                <a:lnTo>
                  <a:pt x="931316" y="288379"/>
                </a:lnTo>
                <a:lnTo>
                  <a:pt x="918286" y="288379"/>
                </a:lnTo>
                <a:lnTo>
                  <a:pt x="918286" y="275349"/>
                </a:lnTo>
                <a:lnTo>
                  <a:pt x="905256" y="275349"/>
                </a:lnTo>
                <a:lnTo>
                  <a:pt x="905256" y="288379"/>
                </a:lnTo>
                <a:lnTo>
                  <a:pt x="892226" y="288379"/>
                </a:lnTo>
                <a:lnTo>
                  <a:pt x="892226" y="301409"/>
                </a:lnTo>
                <a:lnTo>
                  <a:pt x="905256" y="301409"/>
                </a:lnTo>
                <a:lnTo>
                  <a:pt x="905256" y="314439"/>
                </a:lnTo>
                <a:close/>
                <a:moveTo>
                  <a:pt x="833247" y="736549"/>
                </a:moveTo>
                <a:lnTo>
                  <a:pt x="853135" y="736549"/>
                </a:lnTo>
                <a:lnTo>
                  <a:pt x="853135" y="716318"/>
                </a:lnTo>
                <a:lnTo>
                  <a:pt x="873366" y="716318"/>
                </a:lnTo>
                <a:lnTo>
                  <a:pt x="873366" y="696430"/>
                </a:lnTo>
                <a:lnTo>
                  <a:pt x="853135" y="696430"/>
                </a:lnTo>
                <a:lnTo>
                  <a:pt x="853135" y="676199"/>
                </a:lnTo>
                <a:lnTo>
                  <a:pt x="833247" y="676199"/>
                </a:lnTo>
                <a:lnTo>
                  <a:pt x="833247" y="696430"/>
                </a:lnTo>
                <a:lnTo>
                  <a:pt x="813016" y="696430"/>
                </a:lnTo>
                <a:lnTo>
                  <a:pt x="813016" y="716318"/>
                </a:lnTo>
                <a:lnTo>
                  <a:pt x="833247" y="716318"/>
                </a:lnTo>
                <a:lnTo>
                  <a:pt x="833247" y="736549"/>
                </a:lnTo>
                <a:close/>
                <a:moveTo>
                  <a:pt x="902513" y="597332"/>
                </a:moveTo>
                <a:lnTo>
                  <a:pt x="921029" y="597332"/>
                </a:lnTo>
                <a:lnTo>
                  <a:pt x="921029" y="578472"/>
                </a:lnTo>
                <a:lnTo>
                  <a:pt x="939889" y="578472"/>
                </a:lnTo>
                <a:lnTo>
                  <a:pt x="939889" y="559956"/>
                </a:lnTo>
                <a:lnTo>
                  <a:pt x="921029" y="559956"/>
                </a:lnTo>
                <a:lnTo>
                  <a:pt x="921029" y="541096"/>
                </a:lnTo>
                <a:lnTo>
                  <a:pt x="902513" y="541096"/>
                </a:lnTo>
                <a:lnTo>
                  <a:pt x="902513" y="559956"/>
                </a:lnTo>
                <a:lnTo>
                  <a:pt x="883653" y="559956"/>
                </a:lnTo>
                <a:lnTo>
                  <a:pt x="883653" y="578472"/>
                </a:lnTo>
                <a:lnTo>
                  <a:pt x="902513" y="578472"/>
                </a:lnTo>
                <a:lnTo>
                  <a:pt x="902513" y="597332"/>
                </a:lnTo>
                <a:close/>
                <a:moveTo>
                  <a:pt x="490347" y="1147686"/>
                </a:moveTo>
                <a:lnTo>
                  <a:pt x="510235" y="1147686"/>
                </a:lnTo>
                <a:lnTo>
                  <a:pt x="510235" y="1127798"/>
                </a:lnTo>
                <a:lnTo>
                  <a:pt x="530123" y="1127798"/>
                </a:lnTo>
                <a:lnTo>
                  <a:pt x="530123" y="1107910"/>
                </a:lnTo>
                <a:lnTo>
                  <a:pt x="510235" y="1107910"/>
                </a:lnTo>
                <a:lnTo>
                  <a:pt x="510235" y="1088022"/>
                </a:lnTo>
                <a:lnTo>
                  <a:pt x="490347" y="1088022"/>
                </a:lnTo>
                <a:lnTo>
                  <a:pt x="490347" y="1107910"/>
                </a:lnTo>
                <a:lnTo>
                  <a:pt x="470459" y="1107910"/>
                </a:lnTo>
                <a:lnTo>
                  <a:pt x="470459" y="1127798"/>
                </a:lnTo>
                <a:lnTo>
                  <a:pt x="490347" y="1127798"/>
                </a:lnTo>
                <a:lnTo>
                  <a:pt x="490347" y="1147686"/>
                </a:lnTo>
                <a:close/>
                <a:moveTo>
                  <a:pt x="494462" y="587045"/>
                </a:moveTo>
                <a:lnTo>
                  <a:pt x="506120" y="587045"/>
                </a:lnTo>
                <a:lnTo>
                  <a:pt x="506120" y="575043"/>
                </a:lnTo>
                <a:lnTo>
                  <a:pt x="518122" y="575043"/>
                </a:lnTo>
                <a:lnTo>
                  <a:pt x="518122" y="563385"/>
                </a:lnTo>
                <a:lnTo>
                  <a:pt x="506120" y="563385"/>
                </a:lnTo>
                <a:lnTo>
                  <a:pt x="506120" y="551383"/>
                </a:lnTo>
                <a:lnTo>
                  <a:pt x="494462" y="551383"/>
                </a:lnTo>
                <a:lnTo>
                  <a:pt x="494462" y="563385"/>
                </a:lnTo>
                <a:lnTo>
                  <a:pt x="482460" y="563385"/>
                </a:lnTo>
                <a:lnTo>
                  <a:pt x="482460" y="575043"/>
                </a:lnTo>
                <a:lnTo>
                  <a:pt x="494462" y="575043"/>
                </a:lnTo>
                <a:lnTo>
                  <a:pt x="494462" y="587045"/>
                </a:lnTo>
                <a:close/>
                <a:moveTo>
                  <a:pt x="287693" y="1001611"/>
                </a:moveTo>
                <a:lnTo>
                  <a:pt x="301409" y="1001611"/>
                </a:lnTo>
                <a:lnTo>
                  <a:pt x="301409" y="987552"/>
                </a:lnTo>
                <a:lnTo>
                  <a:pt x="315468" y="987552"/>
                </a:lnTo>
                <a:lnTo>
                  <a:pt x="315468" y="973836"/>
                </a:lnTo>
                <a:lnTo>
                  <a:pt x="301409" y="973836"/>
                </a:lnTo>
                <a:lnTo>
                  <a:pt x="301409" y="959777"/>
                </a:lnTo>
                <a:lnTo>
                  <a:pt x="287693" y="959777"/>
                </a:lnTo>
                <a:lnTo>
                  <a:pt x="287693" y="973836"/>
                </a:lnTo>
                <a:lnTo>
                  <a:pt x="273634" y="973836"/>
                </a:lnTo>
                <a:lnTo>
                  <a:pt x="273634" y="987552"/>
                </a:lnTo>
                <a:lnTo>
                  <a:pt x="287693" y="987552"/>
                </a:lnTo>
                <a:lnTo>
                  <a:pt x="287693" y="1001611"/>
                </a:lnTo>
                <a:close/>
                <a:moveTo>
                  <a:pt x="285979" y="1280732"/>
                </a:moveTo>
                <a:lnTo>
                  <a:pt x="303124" y="1280732"/>
                </a:lnTo>
                <a:lnTo>
                  <a:pt x="303124" y="1263587"/>
                </a:lnTo>
                <a:lnTo>
                  <a:pt x="320269" y="1263587"/>
                </a:lnTo>
                <a:lnTo>
                  <a:pt x="320269" y="1246442"/>
                </a:lnTo>
                <a:lnTo>
                  <a:pt x="303124" y="1246442"/>
                </a:lnTo>
                <a:lnTo>
                  <a:pt x="303124" y="1229297"/>
                </a:lnTo>
                <a:lnTo>
                  <a:pt x="285979" y="1229297"/>
                </a:lnTo>
                <a:lnTo>
                  <a:pt x="285979" y="1246442"/>
                </a:lnTo>
                <a:lnTo>
                  <a:pt x="268834" y="1246442"/>
                </a:lnTo>
                <a:lnTo>
                  <a:pt x="268834" y="1263587"/>
                </a:lnTo>
                <a:lnTo>
                  <a:pt x="285979" y="1263587"/>
                </a:lnTo>
                <a:lnTo>
                  <a:pt x="285979" y="1280732"/>
                </a:lnTo>
                <a:close/>
                <a:moveTo>
                  <a:pt x="352501" y="1698384"/>
                </a:moveTo>
                <a:lnTo>
                  <a:pt x="373761" y="1698384"/>
                </a:lnTo>
                <a:lnTo>
                  <a:pt x="373761" y="1677124"/>
                </a:lnTo>
                <a:lnTo>
                  <a:pt x="395021" y="1677124"/>
                </a:lnTo>
                <a:lnTo>
                  <a:pt x="395021" y="1655864"/>
                </a:lnTo>
                <a:lnTo>
                  <a:pt x="373761" y="1655864"/>
                </a:lnTo>
                <a:lnTo>
                  <a:pt x="373761" y="1634604"/>
                </a:lnTo>
                <a:lnTo>
                  <a:pt x="352501" y="1634604"/>
                </a:lnTo>
                <a:lnTo>
                  <a:pt x="352501" y="1655864"/>
                </a:lnTo>
                <a:lnTo>
                  <a:pt x="331241" y="1655864"/>
                </a:lnTo>
                <a:lnTo>
                  <a:pt x="331241" y="1677124"/>
                </a:lnTo>
                <a:lnTo>
                  <a:pt x="352501" y="1677124"/>
                </a:lnTo>
                <a:lnTo>
                  <a:pt x="352501" y="1698384"/>
                </a:lnTo>
                <a:close/>
                <a:moveTo>
                  <a:pt x="353187" y="1421663"/>
                </a:moveTo>
                <a:lnTo>
                  <a:pt x="373075" y="1421663"/>
                </a:lnTo>
                <a:lnTo>
                  <a:pt x="373075" y="1402118"/>
                </a:lnTo>
                <a:lnTo>
                  <a:pt x="392620" y="1402118"/>
                </a:lnTo>
                <a:lnTo>
                  <a:pt x="392620" y="1382230"/>
                </a:lnTo>
                <a:lnTo>
                  <a:pt x="373075" y="1382230"/>
                </a:lnTo>
                <a:lnTo>
                  <a:pt x="373075" y="1362685"/>
                </a:lnTo>
                <a:lnTo>
                  <a:pt x="353187" y="1362685"/>
                </a:lnTo>
                <a:lnTo>
                  <a:pt x="353187" y="1382230"/>
                </a:lnTo>
                <a:lnTo>
                  <a:pt x="333642" y="1382230"/>
                </a:lnTo>
                <a:lnTo>
                  <a:pt x="333642" y="1402118"/>
                </a:lnTo>
                <a:lnTo>
                  <a:pt x="353187" y="1402118"/>
                </a:lnTo>
                <a:lnTo>
                  <a:pt x="353187" y="1421663"/>
                </a:lnTo>
                <a:close/>
                <a:moveTo>
                  <a:pt x="150533" y="1275931"/>
                </a:moveTo>
                <a:lnTo>
                  <a:pt x="164249" y="1275931"/>
                </a:lnTo>
                <a:lnTo>
                  <a:pt x="164249" y="1261872"/>
                </a:lnTo>
                <a:lnTo>
                  <a:pt x="178308" y="1261872"/>
                </a:lnTo>
                <a:lnTo>
                  <a:pt x="178308" y="1248156"/>
                </a:lnTo>
                <a:lnTo>
                  <a:pt x="164249" y="1248156"/>
                </a:lnTo>
                <a:lnTo>
                  <a:pt x="164249" y="1234097"/>
                </a:lnTo>
                <a:lnTo>
                  <a:pt x="150533" y="1234097"/>
                </a:lnTo>
                <a:lnTo>
                  <a:pt x="150533" y="1248156"/>
                </a:lnTo>
                <a:lnTo>
                  <a:pt x="136474" y="1248156"/>
                </a:lnTo>
                <a:lnTo>
                  <a:pt x="136474" y="1261872"/>
                </a:lnTo>
                <a:lnTo>
                  <a:pt x="150533" y="1261872"/>
                </a:lnTo>
                <a:lnTo>
                  <a:pt x="150533" y="1275931"/>
                </a:lnTo>
                <a:close/>
                <a:moveTo>
                  <a:pt x="219113" y="1138771"/>
                </a:moveTo>
                <a:lnTo>
                  <a:pt x="232829" y="1138771"/>
                </a:lnTo>
                <a:lnTo>
                  <a:pt x="232829" y="1124712"/>
                </a:lnTo>
                <a:lnTo>
                  <a:pt x="246888" y="1124712"/>
                </a:lnTo>
                <a:lnTo>
                  <a:pt x="246888" y="1110996"/>
                </a:lnTo>
                <a:lnTo>
                  <a:pt x="232829" y="1110996"/>
                </a:lnTo>
                <a:lnTo>
                  <a:pt x="232829" y="1096937"/>
                </a:lnTo>
                <a:lnTo>
                  <a:pt x="219113" y="1096937"/>
                </a:lnTo>
                <a:lnTo>
                  <a:pt x="219113" y="1110996"/>
                </a:lnTo>
                <a:lnTo>
                  <a:pt x="205054" y="1110996"/>
                </a:lnTo>
                <a:lnTo>
                  <a:pt x="205054" y="1124712"/>
                </a:lnTo>
                <a:lnTo>
                  <a:pt x="219113" y="1124712"/>
                </a:lnTo>
                <a:lnTo>
                  <a:pt x="219113" y="1138771"/>
                </a:lnTo>
                <a:close/>
                <a:moveTo>
                  <a:pt x="216713" y="1693926"/>
                </a:moveTo>
                <a:lnTo>
                  <a:pt x="235229" y="1693926"/>
                </a:lnTo>
                <a:lnTo>
                  <a:pt x="235229" y="1675752"/>
                </a:lnTo>
                <a:lnTo>
                  <a:pt x="253403" y="1675752"/>
                </a:lnTo>
                <a:lnTo>
                  <a:pt x="253403" y="1657236"/>
                </a:lnTo>
                <a:lnTo>
                  <a:pt x="235229" y="1657236"/>
                </a:lnTo>
                <a:lnTo>
                  <a:pt x="235229" y="1639062"/>
                </a:lnTo>
                <a:lnTo>
                  <a:pt x="216713" y="1639062"/>
                </a:lnTo>
                <a:lnTo>
                  <a:pt x="216713" y="1657236"/>
                </a:lnTo>
                <a:lnTo>
                  <a:pt x="198539" y="1657236"/>
                </a:lnTo>
                <a:lnTo>
                  <a:pt x="198539" y="1675752"/>
                </a:lnTo>
                <a:lnTo>
                  <a:pt x="216713" y="1675752"/>
                </a:lnTo>
                <a:lnTo>
                  <a:pt x="216713" y="1693926"/>
                </a:lnTo>
                <a:close/>
                <a:moveTo>
                  <a:pt x="354559" y="1143572"/>
                </a:moveTo>
                <a:lnTo>
                  <a:pt x="371704" y="1143572"/>
                </a:lnTo>
                <a:lnTo>
                  <a:pt x="371704" y="1126427"/>
                </a:lnTo>
                <a:lnTo>
                  <a:pt x="388849" y="1126427"/>
                </a:lnTo>
                <a:lnTo>
                  <a:pt x="388849" y="1109282"/>
                </a:lnTo>
                <a:lnTo>
                  <a:pt x="371704" y="1109282"/>
                </a:lnTo>
                <a:lnTo>
                  <a:pt x="371704" y="1092137"/>
                </a:lnTo>
                <a:lnTo>
                  <a:pt x="354559" y="1092137"/>
                </a:lnTo>
                <a:lnTo>
                  <a:pt x="354559" y="1109282"/>
                </a:lnTo>
                <a:lnTo>
                  <a:pt x="337414" y="1109282"/>
                </a:lnTo>
                <a:lnTo>
                  <a:pt x="337414" y="1126427"/>
                </a:lnTo>
                <a:lnTo>
                  <a:pt x="354559" y="1126427"/>
                </a:lnTo>
                <a:lnTo>
                  <a:pt x="354559" y="1143572"/>
                </a:lnTo>
                <a:close/>
                <a:moveTo>
                  <a:pt x="217742" y="1417206"/>
                </a:moveTo>
                <a:lnTo>
                  <a:pt x="234201" y="1417206"/>
                </a:lnTo>
                <a:lnTo>
                  <a:pt x="234201" y="1400404"/>
                </a:lnTo>
                <a:lnTo>
                  <a:pt x="251003" y="1400404"/>
                </a:lnTo>
                <a:lnTo>
                  <a:pt x="251003" y="1383944"/>
                </a:lnTo>
                <a:lnTo>
                  <a:pt x="234201" y="1383944"/>
                </a:lnTo>
                <a:lnTo>
                  <a:pt x="234201" y="1367142"/>
                </a:lnTo>
                <a:lnTo>
                  <a:pt x="217742" y="1367142"/>
                </a:lnTo>
                <a:lnTo>
                  <a:pt x="217742" y="1383944"/>
                </a:lnTo>
                <a:lnTo>
                  <a:pt x="200939" y="1383944"/>
                </a:lnTo>
                <a:lnTo>
                  <a:pt x="200939" y="1400404"/>
                </a:lnTo>
                <a:lnTo>
                  <a:pt x="217742" y="1400404"/>
                </a:lnTo>
                <a:lnTo>
                  <a:pt x="217742" y="1417206"/>
                </a:lnTo>
                <a:close/>
                <a:moveTo>
                  <a:pt x="284950" y="1558138"/>
                </a:moveTo>
                <a:lnTo>
                  <a:pt x="304152" y="1558138"/>
                </a:lnTo>
                <a:lnTo>
                  <a:pt x="304152" y="1538935"/>
                </a:lnTo>
                <a:lnTo>
                  <a:pt x="323355" y="1538935"/>
                </a:lnTo>
                <a:lnTo>
                  <a:pt x="323355" y="1519733"/>
                </a:lnTo>
                <a:lnTo>
                  <a:pt x="304152" y="1519733"/>
                </a:lnTo>
                <a:lnTo>
                  <a:pt x="304152" y="1500530"/>
                </a:lnTo>
                <a:lnTo>
                  <a:pt x="284950" y="1500530"/>
                </a:lnTo>
                <a:lnTo>
                  <a:pt x="284950" y="1519733"/>
                </a:lnTo>
                <a:lnTo>
                  <a:pt x="265748" y="1519733"/>
                </a:lnTo>
                <a:lnTo>
                  <a:pt x="265748" y="1538935"/>
                </a:lnTo>
                <a:lnTo>
                  <a:pt x="284950" y="1538935"/>
                </a:lnTo>
                <a:lnTo>
                  <a:pt x="284950" y="1558138"/>
                </a:lnTo>
                <a:close/>
                <a:moveTo>
                  <a:pt x="356273" y="863765"/>
                </a:moveTo>
                <a:lnTo>
                  <a:pt x="369989" y="863765"/>
                </a:lnTo>
                <a:lnTo>
                  <a:pt x="369989" y="850392"/>
                </a:lnTo>
                <a:lnTo>
                  <a:pt x="383362" y="850392"/>
                </a:lnTo>
                <a:lnTo>
                  <a:pt x="383362" y="836676"/>
                </a:lnTo>
                <a:lnTo>
                  <a:pt x="369989" y="836676"/>
                </a:lnTo>
                <a:lnTo>
                  <a:pt x="369989" y="823303"/>
                </a:lnTo>
                <a:lnTo>
                  <a:pt x="356273" y="823303"/>
                </a:lnTo>
                <a:lnTo>
                  <a:pt x="356273" y="836676"/>
                </a:lnTo>
                <a:lnTo>
                  <a:pt x="342900" y="836676"/>
                </a:lnTo>
                <a:lnTo>
                  <a:pt x="342900" y="850392"/>
                </a:lnTo>
                <a:lnTo>
                  <a:pt x="356273" y="850392"/>
                </a:lnTo>
                <a:lnTo>
                  <a:pt x="356273" y="863765"/>
                </a:lnTo>
                <a:close/>
                <a:moveTo>
                  <a:pt x="1105510" y="742036"/>
                </a:moveTo>
                <a:lnTo>
                  <a:pt x="1129513" y="742036"/>
                </a:lnTo>
                <a:lnTo>
                  <a:pt x="1129513" y="718376"/>
                </a:lnTo>
                <a:lnTo>
                  <a:pt x="1153173" y="718376"/>
                </a:lnTo>
                <a:lnTo>
                  <a:pt x="1153173" y="694373"/>
                </a:lnTo>
                <a:lnTo>
                  <a:pt x="1129513" y="694373"/>
                </a:lnTo>
                <a:lnTo>
                  <a:pt x="1129513" y="670712"/>
                </a:lnTo>
                <a:lnTo>
                  <a:pt x="1105510" y="670712"/>
                </a:lnTo>
                <a:lnTo>
                  <a:pt x="1105510" y="694373"/>
                </a:lnTo>
                <a:lnTo>
                  <a:pt x="1081849" y="694373"/>
                </a:lnTo>
                <a:lnTo>
                  <a:pt x="1081849" y="718376"/>
                </a:lnTo>
                <a:lnTo>
                  <a:pt x="1105510" y="718376"/>
                </a:lnTo>
                <a:lnTo>
                  <a:pt x="1105510" y="742036"/>
                </a:lnTo>
                <a:close/>
                <a:moveTo>
                  <a:pt x="2432876" y="532524"/>
                </a:moveTo>
                <a:lnTo>
                  <a:pt x="2408187" y="532524"/>
                </a:lnTo>
                <a:lnTo>
                  <a:pt x="2408187" y="556870"/>
                </a:lnTo>
                <a:lnTo>
                  <a:pt x="2383841" y="556870"/>
                </a:lnTo>
                <a:lnTo>
                  <a:pt x="2383841" y="581558"/>
                </a:lnTo>
                <a:lnTo>
                  <a:pt x="2408187" y="581558"/>
                </a:lnTo>
                <a:lnTo>
                  <a:pt x="2408187" y="605904"/>
                </a:lnTo>
                <a:lnTo>
                  <a:pt x="2432876" y="605904"/>
                </a:lnTo>
                <a:lnTo>
                  <a:pt x="2432876" y="581558"/>
                </a:lnTo>
                <a:lnTo>
                  <a:pt x="2457221" y="581558"/>
                </a:lnTo>
                <a:lnTo>
                  <a:pt x="2457221" y="556870"/>
                </a:lnTo>
                <a:lnTo>
                  <a:pt x="2432876" y="556870"/>
                </a:lnTo>
                <a:lnTo>
                  <a:pt x="2432876" y="532524"/>
                </a:lnTo>
                <a:close/>
                <a:moveTo>
                  <a:pt x="425196" y="725919"/>
                </a:moveTo>
                <a:lnTo>
                  <a:pt x="438226" y="725919"/>
                </a:lnTo>
                <a:lnTo>
                  <a:pt x="438226" y="712889"/>
                </a:lnTo>
                <a:lnTo>
                  <a:pt x="451256" y="712889"/>
                </a:lnTo>
                <a:lnTo>
                  <a:pt x="451256" y="699859"/>
                </a:lnTo>
                <a:lnTo>
                  <a:pt x="438226" y="699859"/>
                </a:lnTo>
                <a:lnTo>
                  <a:pt x="438226" y="686829"/>
                </a:lnTo>
                <a:lnTo>
                  <a:pt x="425196" y="686829"/>
                </a:lnTo>
                <a:lnTo>
                  <a:pt x="425196" y="699859"/>
                </a:lnTo>
                <a:lnTo>
                  <a:pt x="412166" y="699859"/>
                </a:lnTo>
                <a:lnTo>
                  <a:pt x="412166" y="712889"/>
                </a:lnTo>
                <a:lnTo>
                  <a:pt x="425196" y="712889"/>
                </a:lnTo>
                <a:lnTo>
                  <a:pt x="425196" y="725919"/>
                </a:lnTo>
                <a:close/>
                <a:moveTo>
                  <a:pt x="488975" y="1426121"/>
                </a:moveTo>
                <a:lnTo>
                  <a:pt x="511607" y="1426121"/>
                </a:lnTo>
                <a:lnTo>
                  <a:pt x="511607" y="1403490"/>
                </a:lnTo>
                <a:lnTo>
                  <a:pt x="534238" y="1403490"/>
                </a:lnTo>
                <a:lnTo>
                  <a:pt x="534238" y="1380858"/>
                </a:lnTo>
                <a:lnTo>
                  <a:pt x="511607" y="1380858"/>
                </a:lnTo>
                <a:lnTo>
                  <a:pt x="511607" y="1358227"/>
                </a:lnTo>
                <a:lnTo>
                  <a:pt x="488975" y="1358227"/>
                </a:lnTo>
                <a:lnTo>
                  <a:pt x="488975" y="1380858"/>
                </a:lnTo>
                <a:lnTo>
                  <a:pt x="466344" y="1380858"/>
                </a:lnTo>
                <a:lnTo>
                  <a:pt x="466344" y="1403490"/>
                </a:lnTo>
                <a:lnTo>
                  <a:pt x="488975" y="1403490"/>
                </a:lnTo>
                <a:lnTo>
                  <a:pt x="488975" y="1426121"/>
                </a:lnTo>
                <a:close/>
                <a:moveTo>
                  <a:pt x="420052" y="1838287"/>
                </a:moveTo>
                <a:lnTo>
                  <a:pt x="443370" y="1838287"/>
                </a:lnTo>
                <a:lnTo>
                  <a:pt x="443370" y="1815313"/>
                </a:lnTo>
                <a:lnTo>
                  <a:pt x="466344" y="1815313"/>
                </a:lnTo>
                <a:lnTo>
                  <a:pt x="466344" y="1791995"/>
                </a:lnTo>
                <a:lnTo>
                  <a:pt x="443370" y="1791995"/>
                </a:lnTo>
                <a:lnTo>
                  <a:pt x="443370" y="1769021"/>
                </a:lnTo>
                <a:lnTo>
                  <a:pt x="420052" y="1769021"/>
                </a:lnTo>
                <a:lnTo>
                  <a:pt x="420052" y="1791995"/>
                </a:lnTo>
                <a:lnTo>
                  <a:pt x="397078" y="1791995"/>
                </a:lnTo>
                <a:lnTo>
                  <a:pt x="397078" y="1815313"/>
                </a:lnTo>
                <a:lnTo>
                  <a:pt x="420052" y="1815313"/>
                </a:lnTo>
                <a:lnTo>
                  <a:pt x="420052" y="1838287"/>
                </a:lnTo>
                <a:close/>
                <a:moveTo>
                  <a:pt x="423139" y="1006069"/>
                </a:moveTo>
                <a:lnTo>
                  <a:pt x="440284" y="1006069"/>
                </a:lnTo>
                <a:lnTo>
                  <a:pt x="440284" y="989267"/>
                </a:lnTo>
                <a:lnTo>
                  <a:pt x="457086" y="989267"/>
                </a:lnTo>
                <a:lnTo>
                  <a:pt x="457086" y="972122"/>
                </a:lnTo>
                <a:lnTo>
                  <a:pt x="440284" y="972122"/>
                </a:lnTo>
                <a:lnTo>
                  <a:pt x="440284" y="955319"/>
                </a:lnTo>
                <a:lnTo>
                  <a:pt x="423139" y="955319"/>
                </a:lnTo>
                <a:lnTo>
                  <a:pt x="423139" y="972122"/>
                </a:lnTo>
                <a:lnTo>
                  <a:pt x="406336" y="972122"/>
                </a:lnTo>
                <a:lnTo>
                  <a:pt x="406336" y="989267"/>
                </a:lnTo>
                <a:lnTo>
                  <a:pt x="423139" y="989267"/>
                </a:lnTo>
                <a:lnTo>
                  <a:pt x="423139" y="1006069"/>
                </a:lnTo>
                <a:close/>
                <a:moveTo>
                  <a:pt x="420738" y="1562595"/>
                </a:moveTo>
                <a:lnTo>
                  <a:pt x="442684" y="1562595"/>
                </a:lnTo>
                <a:lnTo>
                  <a:pt x="442684" y="1540307"/>
                </a:lnTo>
                <a:lnTo>
                  <a:pt x="464972" y="1540307"/>
                </a:lnTo>
                <a:lnTo>
                  <a:pt x="464972" y="1518361"/>
                </a:lnTo>
                <a:lnTo>
                  <a:pt x="442684" y="1518361"/>
                </a:lnTo>
                <a:lnTo>
                  <a:pt x="442684" y="1496073"/>
                </a:lnTo>
                <a:lnTo>
                  <a:pt x="420738" y="1496073"/>
                </a:lnTo>
                <a:lnTo>
                  <a:pt x="420738" y="1518361"/>
                </a:lnTo>
                <a:lnTo>
                  <a:pt x="398450" y="1518361"/>
                </a:lnTo>
                <a:lnTo>
                  <a:pt x="398450" y="1540307"/>
                </a:lnTo>
                <a:lnTo>
                  <a:pt x="420738" y="1540307"/>
                </a:lnTo>
                <a:lnTo>
                  <a:pt x="420738" y="1562595"/>
                </a:lnTo>
                <a:close/>
                <a:moveTo>
                  <a:pt x="421767" y="1284846"/>
                </a:moveTo>
                <a:lnTo>
                  <a:pt x="441655" y="1284846"/>
                </a:lnTo>
                <a:lnTo>
                  <a:pt x="441655" y="1264958"/>
                </a:lnTo>
                <a:lnTo>
                  <a:pt x="461543" y="1264958"/>
                </a:lnTo>
                <a:lnTo>
                  <a:pt x="461543" y="1245070"/>
                </a:lnTo>
                <a:lnTo>
                  <a:pt x="441655" y="1245070"/>
                </a:lnTo>
                <a:lnTo>
                  <a:pt x="441655" y="1225182"/>
                </a:lnTo>
                <a:lnTo>
                  <a:pt x="421767" y="1225182"/>
                </a:lnTo>
                <a:lnTo>
                  <a:pt x="421767" y="1245070"/>
                </a:lnTo>
                <a:lnTo>
                  <a:pt x="401879" y="1245070"/>
                </a:lnTo>
                <a:lnTo>
                  <a:pt x="401879" y="1264958"/>
                </a:lnTo>
                <a:lnTo>
                  <a:pt x="421767" y="1264958"/>
                </a:lnTo>
                <a:lnTo>
                  <a:pt x="421767" y="1284846"/>
                </a:lnTo>
                <a:close/>
                <a:moveTo>
                  <a:pt x="492061" y="868223"/>
                </a:moveTo>
                <a:lnTo>
                  <a:pt x="508521" y="868223"/>
                </a:lnTo>
                <a:lnTo>
                  <a:pt x="508521" y="851764"/>
                </a:lnTo>
                <a:lnTo>
                  <a:pt x="524980" y="851764"/>
                </a:lnTo>
                <a:lnTo>
                  <a:pt x="524980" y="835304"/>
                </a:lnTo>
                <a:lnTo>
                  <a:pt x="508521" y="835304"/>
                </a:lnTo>
                <a:lnTo>
                  <a:pt x="508521" y="818845"/>
                </a:lnTo>
                <a:lnTo>
                  <a:pt x="492061" y="818845"/>
                </a:lnTo>
                <a:lnTo>
                  <a:pt x="492061" y="835304"/>
                </a:lnTo>
                <a:lnTo>
                  <a:pt x="475602" y="835304"/>
                </a:lnTo>
                <a:lnTo>
                  <a:pt x="475602" y="851764"/>
                </a:lnTo>
                <a:lnTo>
                  <a:pt x="492061" y="851764"/>
                </a:lnTo>
                <a:lnTo>
                  <a:pt x="492061" y="868223"/>
                </a:lnTo>
                <a:close/>
                <a:moveTo>
                  <a:pt x="1931899" y="183109"/>
                </a:moveTo>
                <a:lnTo>
                  <a:pt x="1949044" y="183109"/>
                </a:lnTo>
                <a:lnTo>
                  <a:pt x="1949044" y="166307"/>
                </a:lnTo>
                <a:lnTo>
                  <a:pt x="1965846" y="166307"/>
                </a:lnTo>
                <a:lnTo>
                  <a:pt x="1965846" y="149162"/>
                </a:lnTo>
                <a:lnTo>
                  <a:pt x="1949044" y="149162"/>
                </a:lnTo>
                <a:lnTo>
                  <a:pt x="1949044" y="132359"/>
                </a:lnTo>
                <a:lnTo>
                  <a:pt x="1931899" y="132359"/>
                </a:lnTo>
                <a:lnTo>
                  <a:pt x="1931899" y="149162"/>
                </a:lnTo>
                <a:lnTo>
                  <a:pt x="1915096" y="149162"/>
                </a:lnTo>
                <a:lnTo>
                  <a:pt x="1915096" y="166307"/>
                </a:lnTo>
                <a:lnTo>
                  <a:pt x="1931899" y="166307"/>
                </a:lnTo>
                <a:lnTo>
                  <a:pt x="1931899" y="183109"/>
                </a:lnTo>
                <a:close/>
                <a:moveTo>
                  <a:pt x="1999107" y="325069"/>
                </a:moveTo>
                <a:lnTo>
                  <a:pt x="2018995" y="325069"/>
                </a:lnTo>
                <a:lnTo>
                  <a:pt x="2018995" y="304838"/>
                </a:lnTo>
                <a:lnTo>
                  <a:pt x="2039227" y="304838"/>
                </a:lnTo>
                <a:lnTo>
                  <a:pt x="2039227" y="284950"/>
                </a:lnTo>
                <a:lnTo>
                  <a:pt x="2018995" y="284950"/>
                </a:lnTo>
                <a:lnTo>
                  <a:pt x="2018995" y="264719"/>
                </a:lnTo>
                <a:lnTo>
                  <a:pt x="1999107" y="264719"/>
                </a:lnTo>
                <a:lnTo>
                  <a:pt x="1999107" y="284950"/>
                </a:lnTo>
                <a:lnTo>
                  <a:pt x="1978876" y="284950"/>
                </a:lnTo>
                <a:lnTo>
                  <a:pt x="1978876" y="304838"/>
                </a:lnTo>
                <a:lnTo>
                  <a:pt x="1999107" y="304838"/>
                </a:lnTo>
                <a:lnTo>
                  <a:pt x="1999107" y="325069"/>
                </a:lnTo>
                <a:close/>
                <a:moveTo>
                  <a:pt x="2136267" y="324726"/>
                </a:moveTo>
                <a:lnTo>
                  <a:pt x="2156155" y="324726"/>
                </a:lnTo>
                <a:lnTo>
                  <a:pt x="2156155" y="304838"/>
                </a:lnTo>
                <a:lnTo>
                  <a:pt x="2176043" y="304838"/>
                </a:lnTo>
                <a:lnTo>
                  <a:pt x="2176043" y="284950"/>
                </a:lnTo>
                <a:lnTo>
                  <a:pt x="2156155" y="284950"/>
                </a:lnTo>
                <a:lnTo>
                  <a:pt x="2156155" y="265062"/>
                </a:lnTo>
                <a:lnTo>
                  <a:pt x="2136267" y="265062"/>
                </a:lnTo>
                <a:lnTo>
                  <a:pt x="2136267" y="284950"/>
                </a:lnTo>
                <a:lnTo>
                  <a:pt x="2116379" y="284950"/>
                </a:lnTo>
                <a:lnTo>
                  <a:pt x="2116379" y="304838"/>
                </a:lnTo>
                <a:lnTo>
                  <a:pt x="2136267" y="304838"/>
                </a:lnTo>
                <a:lnTo>
                  <a:pt x="2136267" y="324726"/>
                </a:lnTo>
                <a:close/>
                <a:moveTo>
                  <a:pt x="2065972" y="466687"/>
                </a:moveTo>
                <a:lnTo>
                  <a:pt x="2089290" y="466687"/>
                </a:lnTo>
                <a:lnTo>
                  <a:pt x="2089290" y="443713"/>
                </a:lnTo>
                <a:lnTo>
                  <a:pt x="2112264" y="443713"/>
                </a:lnTo>
                <a:lnTo>
                  <a:pt x="2112264" y="420395"/>
                </a:lnTo>
                <a:lnTo>
                  <a:pt x="2089290" y="420395"/>
                </a:lnTo>
                <a:lnTo>
                  <a:pt x="2089290" y="397421"/>
                </a:lnTo>
                <a:lnTo>
                  <a:pt x="2065972" y="397421"/>
                </a:lnTo>
                <a:lnTo>
                  <a:pt x="2065972" y="420395"/>
                </a:lnTo>
                <a:lnTo>
                  <a:pt x="2042998" y="420395"/>
                </a:lnTo>
                <a:lnTo>
                  <a:pt x="2042998" y="443713"/>
                </a:lnTo>
                <a:lnTo>
                  <a:pt x="2065972" y="443713"/>
                </a:lnTo>
                <a:lnTo>
                  <a:pt x="2065972" y="466687"/>
                </a:lnTo>
                <a:close/>
                <a:moveTo>
                  <a:pt x="2069059" y="183109"/>
                </a:moveTo>
                <a:lnTo>
                  <a:pt x="2086204" y="183109"/>
                </a:lnTo>
                <a:lnTo>
                  <a:pt x="2086204" y="166307"/>
                </a:lnTo>
                <a:lnTo>
                  <a:pt x="2103006" y="166307"/>
                </a:lnTo>
                <a:lnTo>
                  <a:pt x="2103006" y="149162"/>
                </a:lnTo>
                <a:lnTo>
                  <a:pt x="2086204" y="149162"/>
                </a:lnTo>
                <a:lnTo>
                  <a:pt x="2086204" y="132359"/>
                </a:lnTo>
                <a:lnTo>
                  <a:pt x="2069059" y="132359"/>
                </a:lnTo>
                <a:lnTo>
                  <a:pt x="2069059" y="149162"/>
                </a:lnTo>
                <a:lnTo>
                  <a:pt x="2052256" y="149162"/>
                </a:lnTo>
                <a:lnTo>
                  <a:pt x="2052256" y="166307"/>
                </a:lnTo>
                <a:lnTo>
                  <a:pt x="2069059" y="166307"/>
                </a:lnTo>
                <a:lnTo>
                  <a:pt x="2069059" y="183109"/>
                </a:lnTo>
                <a:close/>
                <a:moveTo>
                  <a:pt x="1791652" y="467030"/>
                </a:moveTo>
                <a:lnTo>
                  <a:pt x="1814970" y="467030"/>
                </a:lnTo>
                <a:lnTo>
                  <a:pt x="1814970" y="443713"/>
                </a:lnTo>
                <a:lnTo>
                  <a:pt x="1838287" y="443713"/>
                </a:lnTo>
                <a:lnTo>
                  <a:pt x="1838287" y="420395"/>
                </a:lnTo>
                <a:lnTo>
                  <a:pt x="1814970" y="420395"/>
                </a:lnTo>
                <a:lnTo>
                  <a:pt x="1814970" y="397078"/>
                </a:lnTo>
                <a:lnTo>
                  <a:pt x="1791652" y="397078"/>
                </a:lnTo>
                <a:lnTo>
                  <a:pt x="1791652" y="420395"/>
                </a:lnTo>
                <a:lnTo>
                  <a:pt x="1768335" y="420395"/>
                </a:lnTo>
                <a:lnTo>
                  <a:pt x="1768335" y="443713"/>
                </a:lnTo>
                <a:lnTo>
                  <a:pt x="1791652" y="443713"/>
                </a:lnTo>
                <a:lnTo>
                  <a:pt x="1791652" y="467030"/>
                </a:lnTo>
                <a:close/>
                <a:moveTo>
                  <a:pt x="1794739" y="183109"/>
                </a:moveTo>
                <a:lnTo>
                  <a:pt x="1811884" y="183109"/>
                </a:lnTo>
                <a:lnTo>
                  <a:pt x="1811884" y="166307"/>
                </a:lnTo>
                <a:lnTo>
                  <a:pt x="1828686" y="166307"/>
                </a:lnTo>
                <a:lnTo>
                  <a:pt x="1828686" y="149162"/>
                </a:lnTo>
                <a:lnTo>
                  <a:pt x="1811884" y="149162"/>
                </a:lnTo>
                <a:lnTo>
                  <a:pt x="1811884" y="132359"/>
                </a:lnTo>
                <a:lnTo>
                  <a:pt x="1794739" y="132359"/>
                </a:lnTo>
                <a:lnTo>
                  <a:pt x="1794739" y="149162"/>
                </a:lnTo>
                <a:lnTo>
                  <a:pt x="1777936" y="149162"/>
                </a:lnTo>
                <a:lnTo>
                  <a:pt x="1777936" y="166307"/>
                </a:lnTo>
                <a:lnTo>
                  <a:pt x="1794739" y="166307"/>
                </a:lnTo>
                <a:lnTo>
                  <a:pt x="1794739" y="183109"/>
                </a:lnTo>
                <a:close/>
                <a:moveTo>
                  <a:pt x="1928812" y="467030"/>
                </a:moveTo>
                <a:lnTo>
                  <a:pt x="1952130" y="467030"/>
                </a:lnTo>
                <a:lnTo>
                  <a:pt x="1952130" y="443713"/>
                </a:lnTo>
                <a:lnTo>
                  <a:pt x="1975447" y="443713"/>
                </a:lnTo>
                <a:lnTo>
                  <a:pt x="1975447" y="420395"/>
                </a:lnTo>
                <a:lnTo>
                  <a:pt x="1952130" y="420395"/>
                </a:lnTo>
                <a:lnTo>
                  <a:pt x="1952130" y="397078"/>
                </a:lnTo>
                <a:lnTo>
                  <a:pt x="1928812" y="397078"/>
                </a:lnTo>
                <a:lnTo>
                  <a:pt x="1928812" y="420395"/>
                </a:lnTo>
                <a:lnTo>
                  <a:pt x="1905495" y="420395"/>
                </a:lnTo>
                <a:lnTo>
                  <a:pt x="1905495" y="443713"/>
                </a:lnTo>
                <a:lnTo>
                  <a:pt x="1928812" y="443713"/>
                </a:lnTo>
                <a:lnTo>
                  <a:pt x="1928812" y="467030"/>
                </a:lnTo>
                <a:close/>
                <a:moveTo>
                  <a:pt x="1861604" y="325412"/>
                </a:moveTo>
                <a:lnTo>
                  <a:pt x="1882178" y="325412"/>
                </a:lnTo>
                <a:lnTo>
                  <a:pt x="1882178" y="305181"/>
                </a:lnTo>
                <a:lnTo>
                  <a:pt x="1902409" y="305181"/>
                </a:lnTo>
                <a:lnTo>
                  <a:pt x="1902409" y="284607"/>
                </a:lnTo>
                <a:lnTo>
                  <a:pt x="1882178" y="284607"/>
                </a:lnTo>
                <a:lnTo>
                  <a:pt x="1882178" y="264376"/>
                </a:lnTo>
                <a:lnTo>
                  <a:pt x="1861604" y="264376"/>
                </a:lnTo>
                <a:lnTo>
                  <a:pt x="1861604" y="284607"/>
                </a:lnTo>
                <a:lnTo>
                  <a:pt x="1841373" y="284607"/>
                </a:lnTo>
                <a:lnTo>
                  <a:pt x="1841373" y="305181"/>
                </a:lnTo>
                <a:lnTo>
                  <a:pt x="1861604" y="305181"/>
                </a:lnTo>
                <a:lnTo>
                  <a:pt x="1861604" y="325412"/>
                </a:lnTo>
                <a:close/>
                <a:moveTo>
                  <a:pt x="1865033" y="40805"/>
                </a:moveTo>
                <a:lnTo>
                  <a:pt x="1878749" y="40805"/>
                </a:lnTo>
                <a:lnTo>
                  <a:pt x="1878749" y="27432"/>
                </a:lnTo>
                <a:lnTo>
                  <a:pt x="1892122" y="27432"/>
                </a:lnTo>
                <a:lnTo>
                  <a:pt x="1892122" y="13716"/>
                </a:lnTo>
                <a:lnTo>
                  <a:pt x="1878749" y="13716"/>
                </a:lnTo>
                <a:lnTo>
                  <a:pt x="1878749" y="343"/>
                </a:lnTo>
                <a:lnTo>
                  <a:pt x="1865033" y="343"/>
                </a:lnTo>
                <a:lnTo>
                  <a:pt x="1865033" y="13716"/>
                </a:lnTo>
                <a:lnTo>
                  <a:pt x="1851660" y="13716"/>
                </a:lnTo>
                <a:lnTo>
                  <a:pt x="1851660" y="27432"/>
                </a:lnTo>
                <a:lnTo>
                  <a:pt x="1865033" y="27432"/>
                </a:lnTo>
                <a:lnTo>
                  <a:pt x="1865033" y="40805"/>
                </a:lnTo>
                <a:close/>
                <a:moveTo>
                  <a:pt x="2002193" y="41148"/>
                </a:moveTo>
                <a:lnTo>
                  <a:pt x="2015909" y="41148"/>
                </a:lnTo>
                <a:lnTo>
                  <a:pt x="2015909" y="27432"/>
                </a:lnTo>
                <a:lnTo>
                  <a:pt x="2029625" y="27432"/>
                </a:lnTo>
                <a:lnTo>
                  <a:pt x="2029625" y="13716"/>
                </a:lnTo>
                <a:lnTo>
                  <a:pt x="2015909" y="13716"/>
                </a:lnTo>
                <a:lnTo>
                  <a:pt x="2015909" y="0"/>
                </a:lnTo>
                <a:lnTo>
                  <a:pt x="2002193" y="0"/>
                </a:lnTo>
                <a:lnTo>
                  <a:pt x="2002193" y="13716"/>
                </a:lnTo>
                <a:lnTo>
                  <a:pt x="1988477" y="13716"/>
                </a:lnTo>
                <a:lnTo>
                  <a:pt x="1988477" y="27432"/>
                </a:lnTo>
                <a:lnTo>
                  <a:pt x="2002193" y="27432"/>
                </a:lnTo>
                <a:lnTo>
                  <a:pt x="2002193" y="41148"/>
                </a:lnTo>
                <a:close/>
                <a:moveTo>
                  <a:pt x="2344064" y="181394"/>
                </a:moveTo>
                <a:lnTo>
                  <a:pt x="2359838" y="181394"/>
                </a:lnTo>
                <a:lnTo>
                  <a:pt x="2359838" y="165621"/>
                </a:lnTo>
                <a:lnTo>
                  <a:pt x="2375611" y="165621"/>
                </a:lnTo>
                <a:lnTo>
                  <a:pt x="2375611" y="149847"/>
                </a:lnTo>
                <a:lnTo>
                  <a:pt x="2359838" y="149847"/>
                </a:lnTo>
                <a:lnTo>
                  <a:pt x="2359838" y="134074"/>
                </a:lnTo>
                <a:lnTo>
                  <a:pt x="2344064" y="134074"/>
                </a:lnTo>
                <a:lnTo>
                  <a:pt x="2344064" y="149847"/>
                </a:lnTo>
                <a:lnTo>
                  <a:pt x="2328291" y="149847"/>
                </a:lnTo>
                <a:lnTo>
                  <a:pt x="2328291" y="165621"/>
                </a:lnTo>
                <a:lnTo>
                  <a:pt x="2344064" y="165621"/>
                </a:lnTo>
                <a:lnTo>
                  <a:pt x="2344064" y="181394"/>
                </a:lnTo>
                <a:close/>
                <a:moveTo>
                  <a:pt x="1108253" y="459829"/>
                </a:moveTo>
                <a:lnTo>
                  <a:pt x="1126769" y="459829"/>
                </a:lnTo>
                <a:lnTo>
                  <a:pt x="1126769" y="441312"/>
                </a:lnTo>
                <a:lnTo>
                  <a:pt x="1145286" y="441312"/>
                </a:lnTo>
                <a:lnTo>
                  <a:pt x="1145286" y="422796"/>
                </a:lnTo>
                <a:lnTo>
                  <a:pt x="1126769" y="422796"/>
                </a:lnTo>
                <a:lnTo>
                  <a:pt x="1126769" y="404279"/>
                </a:lnTo>
                <a:lnTo>
                  <a:pt x="1108253" y="404279"/>
                </a:lnTo>
                <a:lnTo>
                  <a:pt x="1108253" y="422796"/>
                </a:lnTo>
                <a:lnTo>
                  <a:pt x="1089736" y="422796"/>
                </a:lnTo>
                <a:lnTo>
                  <a:pt x="1089736" y="441312"/>
                </a:lnTo>
                <a:lnTo>
                  <a:pt x="1108253" y="441312"/>
                </a:lnTo>
                <a:lnTo>
                  <a:pt x="1108253" y="459829"/>
                </a:lnTo>
                <a:close/>
                <a:moveTo>
                  <a:pt x="2414359" y="38748"/>
                </a:moveTo>
                <a:lnTo>
                  <a:pt x="2426704" y="38748"/>
                </a:lnTo>
                <a:lnTo>
                  <a:pt x="2426704" y="26746"/>
                </a:lnTo>
                <a:lnTo>
                  <a:pt x="2438705" y="26746"/>
                </a:lnTo>
                <a:lnTo>
                  <a:pt x="2438705" y="14402"/>
                </a:lnTo>
                <a:lnTo>
                  <a:pt x="2426704" y="14402"/>
                </a:lnTo>
                <a:lnTo>
                  <a:pt x="2426704" y="2400"/>
                </a:lnTo>
                <a:lnTo>
                  <a:pt x="2414359" y="2400"/>
                </a:lnTo>
                <a:lnTo>
                  <a:pt x="2414359" y="14402"/>
                </a:lnTo>
                <a:lnTo>
                  <a:pt x="2402357" y="14402"/>
                </a:lnTo>
                <a:lnTo>
                  <a:pt x="2402357" y="26746"/>
                </a:lnTo>
                <a:lnTo>
                  <a:pt x="2414359" y="26746"/>
                </a:lnTo>
                <a:lnTo>
                  <a:pt x="2414359" y="38748"/>
                </a:lnTo>
                <a:close/>
                <a:moveTo>
                  <a:pt x="2340979" y="465315"/>
                </a:moveTo>
                <a:lnTo>
                  <a:pt x="2362924" y="465315"/>
                </a:lnTo>
                <a:lnTo>
                  <a:pt x="2362924" y="443027"/>
                </a:lnTo>
                <a:lnTo>
                  <a:pt x="2385212" y="443027"/>
                </a:lnTo>
                <a:lnTo>
                  <a:pt x="2385212" y="421081"/>
                </a:lnTo>
                <a:lnTo>
                  <a:pt x="2362924" y="421081"/>
                </a:lnTo>
                <a:lnTo>
                  <a:pt x="2362924" y="398793"/>
                </a:lnTo>
                <a:lnTo>
                  <a:pt x="2340979" y="398793"/>
                </a:lnTo>
                <a:lnTo>
                  <a:pt x="2340979" y="421081"/>
                </a:lnTo>
                <a:lnTo>
                  <a:pt x="2318690" y="421081"/>
                </a:lnTo>
                <a:lnTo>
                  <a:pt x="2318690" y="443027"/>
                </a:lnTo>
                <a:lnTo>
                  <a:pt x="2340979" y="443027"/>
                </a:lnTo>
                <a:lnTo>
                  <a:pt x="2340979" y="465315"/>
                </a:lnTo>
                <a:close/>
                <a:moveTo>
                  <a:pt x="2203475" y="466344"/>
                </a:moveTo>
                <a:lnTo>
                  <a:pt x="2226107" y="466344"/>
                </a:lnTo>
                <a:lnTo>
                  <a:pt x="2226107" y="443370"/>
                </a:lnTo>
                <a:lnTo>
                  <a:pt x="2249081" y="443370"/>
                </a:lnTo>
                <a:lnTo>
                  <a:pt x="2249081" y="420738"/>
                </a:lnTo>
                <a:lnTo>
                  <a:pt x="2226107" y="420738"/>
                </a:lnTo>
                <a:lnTo>
                  <a:pt x="2226107" y="397764"/>
                </a:lnTo>
                <a:lnTo>
                  <a:pt x="2203475" y="397764"/>
                </a:lnTo>
                <a:lnTo>
                  <a:pt x="2203475" y="420738"/>
                </a:lnTo>
                <a:lnTo>
                  <a:pt x="2180501" y="420738"/>
                </a:lnTo>
                <a:lnTo>
                  <a:pt x="2180501" y="443370"/>
                </a:lnTo>
                <a:lnTo>
                  <a:pt x="2203475" y="443370"/>
                </a:lnTo>
                <a:lnTo>
                  <a:pt x="2203475" y="466344"/>
                </a:lnTo>
                <a:close/>
                <a:moveTo>
                  <a:pt x="2139353" y="40805"/>
                </a:moveTo>
                <a:lnTo>
                  <a:pt x="2153069" y="40805"/>
                </a:lnTo>
                <a:lnTo>
                  <a:pt x="2153069" y="27432"/>
                </a:lnTo>
                <a:lnTo>
                  <a:pt x="2166442" y="27432"/>
                </a:lnTo>
                <a:lnTo>
                  <a:pt x="2166442" y="13716"/>
                </a:lnTo>
                <a:lnTo>
                  <a:pt x="2153069" y="13716"/>
                </a:lnTo>
                <a:lnTo>
                  <a:pt x="2153069" y="343"/>
                </a:lnTo>
                <a:lnTo>
                  <a:pt x="2139353" y="343"/>
                </a:lnTo>
                <a:lnTo>
                  <a:pt x="2139353" y="13716"/>
                </a:lnTo>
                <a:lnTo>
                  <a:pt x="2125980" y="13716"/>
                </a:lnTo>
                <a:lnTo>
                  <a:pt x="2125980" y="27432"/>
                </a:lnTo>
                <a:lnTo>
                  <a:pt x="2139353" y="27432"/>
                </a:lnTo>
                <a:lnTo>
                  <a:pt x="2139353" y="40805"/>
                </a:lnTo>
                <a:close/>
                <a:moveTo>
                  <a:pt x="2206562" y="182423"/>
                </a:moveTo>
                <a:lnTo>
                  <a:pt x="2223021" y="182423"/>
                </a:lnTo>
                <a:lnTo>
                  <a:pt x="2223021" y="165964"/>
                </a:lnTo>
                <a:lnTo>
                  <a:pt x="2239480" y="165964"/>
                </a:lnTo>
                <a:lnTo>
                  <a:pt x="2239480" y="149504"/>
                </a:lnTo>
                <a:lnTo>
                  <a:pt x="2223021" y="149504"/>
                </a:lnTo>
                <a:lnTo>
                  <a:pt x="2223021" y="133045"/>
                </a:lnTo>
                <a:lnTo>
                  <a:pt x="2206562" y="133045"/>
                </a:lnTo>
                <a:lnTo>
                  <a:pt x="2206562" y="149504"/>
                </a:lnTo>
                <a:lnTo>
                  <a:pt x="2190103" y="149504"/>
                </a:lnTo>
                <a:lnTo>
                  <a:pt x="2190103" y="165964"/>
                </a:lnTo>
                <a:lnTo>
                  <a:pt x="2206562" y="165964"/>
                </a:lnTo>
                <a:lnTo>
                  <a:pt x="2206562" y="182423"/>
                </a:lnTo>
                <a:close/>
                <a:moveTo>
                  <a:pt x="2273770" y="324041"/>
                </a:moveTo>
                <a:lnTo>
                  <a:pt x="2292973" y="324041"/>
                </a:lnTo>
                <a:lnTo>
                  <a:pt x="2292973" y="304495"/>
                </a:lnTo>
                <a:lnTo>
                  <a:pt x="2312518" y="304495"/>
                </a:lnTo>
                <a:lnTo>
                  <a:pt x="2312518" y="285293"/>
                </a:lnTo>
                <a:lnTo>
                  <a:pt x="2292973" y="285293"/>
                </a:lnTo>
                <a:lnTo>
                  <a:pt x="2292973" y="265748"/>
                </a:lnTo>
                <a:lnTo>
                  <a:pt x="2273770" y="265748"/>
                </a:lnTo>
                <a:lnTo>
                  <a:pt x="2273770" y="285293"/>
                </a:lnTo>
                <a:lnTo>
                  <a:pt x="2254225" y="285293"/>
                </a:lnTo>
                <a:lnTo>
                  <a:pt x="2254225" y="304495"/>
                </a:lnTo>
                <a:lnTo>
                  <a:pt x="2273770" y="304495"/>
                </a:lnTo>
                <a:lnTo>
                  <a:pt x="2273770" y="324041"/>
                </a:lnTo>
                <a:close/>
                <a:moveTo>
                  <a:pt x="2276856" y="39776"/>
                </a:moveTo>
                <a:lnTo>
                  <a:pt x="2289886" y="39776"/>
                </a:lnTo>
                <a:lnTo>
                  <a:pt x="2289886" y="27089"/>
                </a:lnTo>
                <a:lnTo>
                  <a:pt x="2302574" y="27089"/>
                </a:lnTo>
                <a:lnTo>
                  <a:pt x="2302574" y="14059"/>
                </a:lnTo>
                <a:lnTo>
                  <a:pt x="2289886" y="14059"/>
                </a:lnTo>
                <a:lnTo>
                  <a:pt x="2289886" y="1372"/>
                </a:lnTo>
                <a:lnTo>
                  <a:pt x="2276856" y="1372"/>
                </a:lnTo>
                <a:lnTo>
                  <a:pt x="2276856" y="14059"/>
                </a:lnTo>
                <a:lnTo>
                  <a:pt x="2264169" y="14059"/>
                </a:lnTo>
                <a:lnTo>
                  <a:pt x="2264169" y="27089"/>
                </a:lnTo>
                <a:lnTo>
                  <a:pt x="2276856" y="27089"/>
                </a:lnTo>
                <a:lnTo>
                  <a:pt x="2276856" y="39776"/>
                </a:lnTo>
                <a:close/>
                <a:moveTo>
                  <a:pt x="2411273" y="323012"/>
                </a:moveTo>
                <a:lnTo>
                  <a:pt x="2429789" y="323012"/>
                </a:lnTo>
                <a:lnTo>
                  <a:pt x="2429789" y="304152"/>
                </a:lnTo>
                <a:lnTo>
                  <a:pt x="2448649" y="304152"/>
                </a:lnTo>
                <a:lnTo>
                  <a:pt x="2448649" y="285636"/>
                </a:lnTo>
                <a:lnTo>
                  <a:pt x="2429789" y="285636"/>
                </a:lnTo>
                <a:lnTo>
                  <a:pt x="2429789" y="266776"/>
                </a:lnTo>
                <a:lnTo>
                  <a:pt x="2411273" y="266776"/>
                </a:lnTo>
                <a:lnTo>
                  <a:pt x="2411273" y="285636"/>
                </a:lnTo>
                <a:lnTo>
                  <a:pt x="2392414" y="285636"/>
                </a:lnTo>
                <a:lnTo>
                  <a:pt x="2392414" y="304152"/>
                </a:lnTo>
                <a:lnTo>
                  <a:pt x="2411273" y="304152"/>
                </a:lnTo>
                <a:lnTo>
                  <a:pt x="2411273" y="323012"/>
                </a:lnTo>
                <a:close/>
                <a:moveTo>
                  <a:pt x="1314336" y="321297"/>
                </a:moveTo>
                <a:lnTo>
                  <a:pt x="1332166" y="321297"/>
                </a:lnTo>
                <a:lnTo>
                  <a:pt x="1332166" y="303809"/>
                </a:lnTo>
                <a:lnTo>
                  <a:pt x="1349654" y="303809"/>
                </a:lnTo>
                <a:lnTo>
                  <a:pt x="1349654" y="285979"/>
                </a:lnTo>
                <a:lnTo>
                  <a:pt x="1332166" y="285979"/>
                </a:lnTo>
                <a:lnTo>
                  <a:pt x="1332166" y="268491"/>
                </a:lnTo>
                <a:lnTo>
                  <a:pt x="1314336" y="268491"/>
                </a:lnTo>
                <a:lnTo>
                  <a:pt x="1314336" y="285979"/>
                </a:lnTo>
                <a:lnTo>
                  <a:pt x="1296848" y="285979"/>
                </a:lnTo>
                <a:lnTo>
                  <a:pt x="1296848" y="303809"/>
                </a:lnTo>
                <a:lnTo>
                  <a:pt x="1314336" y="303809"/>
                </a:lnTo>
                <a:lnTo>
                  <a:pt x="1314336" y="321297"/>
                </a:lnTo>
                <a:close/>
                <a:moveTo>
                  <a:pt x="1247813" y="178651"/>
                </a:moveTo>
                <a:lnTo>
                  <a:pt x="1261529" y="178651"/>
                </a:lnTo>
                <a:lnTo>
                  <a:pt x="1261529" y="164592"/>
                </a:lnTo>
                <a:lnTo>
                  <a:pt x="1275588" y="164592"/>
                </a:lnTo>
                <a:lnTo>
                  <a:pt x="1275588" y="150876"/>
                </a:lnTo>
                <a:lnTo>
                  <a:pt x="1261529" y="150876"/>
                </a:lnTo>
                <a:lnTo>
                  <a:pt x="1261529" y="136817"/>
                </a:lnTo>
                <a:lnTo>
                  <a:pt x="1247813" y="136817"/>
                </a:lnTo>
                <a:lnTo>
                  <a:pt x="1247813" y="150876"/>
                </a:lnTo>
                <a:lnTo>
                  <a:pt x="1233754" y="150876"/>
                </a:lnTo>
                <a:lnTo>
                  <a:pt x="1233754" y="164592"/>
                </a:lnTo>
                <a:lnTo>
                  <a:pt x="1247813" y="164592"/>
                </a:lnTo>
                <a:lnTo>
                  <a:pt x="1247813" y="178651"/>
                </a:lnTo>
                <a:close/>
                <a:moveTo>
                  <a:pt x="1311592" y="604190"/>
                </a:moveTo>
                <a:lnTo>
                  <a:pt x="1334910" y="604190"/>
                </a:lnTo>
                <a:lnTo>
                  <a:pt x="1334910" y="580873"/>
                </a:lnTo>
                <a:lnTo>
                  <a:pt x="1358227" y="580873"/>
                </a:lnTo>
                <a:lnTo>
                  <a:pt x="1358227" y="557555"/>
                </a:lnTo>
                <a:lnTo>
                  <a:pt x="1334910" y="557555"/>
                </a:lnTo>
                <a:lnTo>
                  <a:pt x="1334910" y="534238"/>
                </a:lnTo>
                <a:lnTo>
                  <a:pt x="1311592" y="534238"/>
                </a:lnTo>
                <a:lnTo>
                  <a:pt x="1311592" y="557555"/>
                </a:lnTo>
                <a:lnTo>
                  <a:pt x="1288275" y="557555"/>
                </a:lnTo>
                <a:lnTo>
                  <a:pt x="1288275" y="580873"/>
                </a:lnTo>
                <a:lnTo>
                  <a:pt x="1311592" y="580873"/>
                </a:lnTo>
                <a:lnTo>
                  <a:pt x="1311592" y="604190"/>
                </a:lnTo>
                <a:close/>
                <a:moveTo>
                  <a:pt x="1381201" y="463944"/>
                </a:moveTo>
                <a:lnTo>
                  <a:pt x="1402461" y="463944"/>
                </a:lnTo>
                <a:lnTo>
                  <a:pt x="1402461" y="442684"/>
                </a:lnTo>
                <a:lnTo>
                  <a:pt x="1423721" y="442684"/>
                </a:lnTo>
                <a:lnTo>
                  <a:pt x="1423721" y="421424"/>
                </a:lnTo>
                <a:lnTo>
                  <a:pt x="1402461" y="421424"/>
                </a:lnTo>
                <a:lnTo>
                  <a:pt x="1402461" y="400164"/>
                </a:lnTo>
                <a:lnTo>
                  <a:pt x="1381201" y="400164"/>
                </a:lnTo>
                <a:lnTo>
                  <a:pt x="1381201" y="421424"/>
                </a:lnTo>
                <a:lnTo>
                  <a:pt x="1359941" y="421424"/>
                </a:lnTo>
                <a:lnTo>
                  <a:pt x="1359941" y="442684"/>
                </a:lnTo>
                <a:lnTo>
                  <a:pt x="1381201" y="442684"/>
                </a:lnTo>
                <a:lnTo>
                  <a:pt x="1381201" y="463944"/>
                </a:lnTo>
                <a:close/>
                <a:moveTo>
                  <a:pt x="1244727" y="461886"/>
                </a:moveTo>
                <a:lnTo>
                  <a:pt x="1264615" y="461886"/>
                </a:lnTo>
                <a:lnTo>
                  <a:pt x="1264615" y="441998"/>
                </a:lnTo>
                <a:lnTo>
                  <a:pt x="1284503" y="441998"/>
                </a:lnTo>
                <a:lnTo>
                  <a:pt x="1284503" y="422110"/>
                </a:lnTo>
                <a:lnTo>
                  <a:pt x="1264615" y="422110"/>
                </a:lnTo>
                <a:lnTo>
                  <a:pt x="1264615" y="402222"/>
                </a:lnTo>
                <a:lnTo>
                  <a:pt x="1244727" y="402222"/>
                </a:lnTo>
                <a:lnTo>
                  <a:pt x="1244727" y="422110"/>
                </a:lnTo>
                <a:lnTo>
                  <a:pt x="1224839" y="422110"/>
                </a:lnTo>
                <a:lnTo>
                  <a:pt x="1224839" y="441998"/>
                </a:lnTo>
                <a:lnTo>
                  <a:pt x="1244727" y="441998"/>
                </a:lnTo>
                <a:lnTo>
                  <a:pt x="1244727" y="461886"/>
                </a:lnTo>
                <a:close/>
                <a:moveTo>
                  <a:pt x="1384287" y="180365"/>
                </a:moveTo>
                <a:lnTo>
                  <a:pt x="1399375" y="180365"/>
                </a:lnTo>
                <a:lnTo>
                  <a:pt x="1399375" y="165278"/>
                </a:lnTo>
                <a:lnTo>
                  <a:pt x="1414462" y="165278"/>
                </a:lnTo>
                <a:lnTo>
                  <a:pt x="1414462" y="150190"/>
                </a:lnTo>
                <a:lnTo>
                  <a:pt x="1399375" y="150190"/>
                </a:lnTo>
                <a:lnTo>
                  <a:pt x="1399375" y="135103"/>
                </a:lnTo>
                <a:lnTo>
                  <a:pt x="1384287" y="135103"/>
                </a:lnTo>
                <a:lnTo>
                  <a:pt x="1384287" y="150190"/>
                </a:lnTo>
                <a:lnTo>
                  <a:pt x="1369200" y="150190"/>
                </a:lnTo>
                <a:lnTo>
                  <a:pt x="1369200" y="165278"/>
                </a:lnTo>
                <a:lnTo>
                  <a:pt x="1384287" y="165278"/>
                </a:lnTo>
                <a:lnTo>
                  <a:pt x="1384287" y="180365"/>
                </a:lnTo>
                <a:close/>
                <a:moveTo>
                  <a:pt x="1111339" y="176594"/>
                </a:moveTo>
                <a:lnTo>
                  <a:pt x="1123683" y="176594"/>
                </a:lnTo>
                <a:lnTo>
                  <a:pt x="1123683" y="163906"/>
                </a:lnTo>
                <a:lnTo>
                  <a:pt x="1136371" y="163906"/>
                </a:lnTo>
                <a:lnTo>
                  <a:pt x="1136371" y="151562"/>
                </a:lnTo>
                <a:lnTo>
                  <a:pt x="1123683" y="151562"/>
                </a:lnTo>
                <a:lnTo>
                  <a:pt x="1123683" y="138875"/>
                </a:lnTo>
                <a:lnTo>
                  <a:pt x="1111339" y="138875"/>
                </a:lnTo>
                <a:lnTo>
                  <a:pt x="1111339" y="151562"/>
                </a:lnTo>
                <a:lnTo>
                  <a:pt x="1098652" y="151562"/>
                </a:lnTo>
                <a:lnTo>
                  <a:pt x="1098652" y="163906"/>
                </a:lnTo>
                <a:lnTo>
                  <a:pt x="1111339" y="163906"/>
                </a:lnTo>
                <a:lnTo>
                  <a:pt x="1111339" y="176594"/>
                </a:lnTo>
                <a:close/>
                <a:moveTo>
                  <a:pt x="1175118" y="602475"/>
                </a:moveTo>
                <a:lnTo>
                  <a:pt x="1197064" y="602475"/>
                </a:lnTo>
                <a:lnTo>
                  <a:pt x="1197064" y="580187"/>
                </a:lnTo>
                <a:lnTo>
                  <a:pt x="1219352" y="580187"/>
                </a:lnTo>
                <a:lnTo>
                  <a:pt x="1219352" y="558241"/>
                </a:lnTo>
                <a:lnTo>
                  <a:pt x="1197064" y="558241"/>
                </a:lnTo>
                <a:lnTo>
                  <a:pt x="1197064" y="535953"/>
                </a:lnTo>
                <a:lnTo>
                  <a:pt x="1175118" y="535953"/>
                </a:lnTo>
                <a:lnTo>
                  <a:pt x="1175118" y="558241"/>
                </a:lnTo>
                <a:lnTo>
                  <a:pt x="1152830" y="558241"/>
                </a:lnTo>
                <a:lnTo>
                  <a:pt x="1152830" y="580187"/>
                </a:lnTo>
                <a:lnTo>
                  <a:pt x="1175118" y="580187"/>
                </a:lnTo>
                <a:lnTo>
                  <a:pt x="1175118" y="602475"/>
                </a:lnTo>
                <a:close/>
                <a:moveTo>
                  <a:pt x="1177861" y="319240"/>
                </a:moveTo>
                <a:lnTo>
                  <a:pt x="1194321" y="319240"/>
                </a:lnTo>
                <a:lnTo>
                  <a:pt x="1194321" y="303124"/>
                </a:lnTo>
                <a:lnTo>
                  <a:pt x="1210437" y="303124"/>
                </a:lnTo>
                <a:lnTo>
                  <a:pt x="1210437" y="286664"/>
                </a:lnTo>
                <a:lnTo>
                  <a:pt x="1194321" y="286664"/>
                </a:lnTo>
                <a:lnTo>
                  <a:pt x="1194321" y="270548"/>
                </a:lnTo>
                <a:lnTo>
                  <a:pt x="1177861" y="270548"/>
                </a:lnTo>
                <a:lnTo>
                  <a:pt x="1177861" y="286664"/>
                </a:lnTo>
                <a:lnTo>
                  <a:pt x="1161745" y="286664"/>
                </a:lnTo>
                <a:lnTo>
                  <a:pt x="1161745" y="303124"/>
                </a:lnTo>
                <a:lnTo>
                  <a:pt x="1177861" y="303124"/>
                </a:lnTo>
                <a:lnTo>
                  <a:pt x="1177861" y="319240"/>
                </a:lnTo>
                <a:close/>
                <a:moveTo>
                  <a:pt x="1657921" y="182423"/>
                </a:moveTo>
                <a:lnTo>
                  <a:pt x="1674381" y="182423"/>
                </a:lnTo>
                <a:lnTo>
                  <a:pt x="1674381" y="165964"/>
                </a:lnTo>
                <a:lnTo>
                  <a:pt x="1690840" y="165964"/>
                </a:lnTo>
                <a:lnTo>
                  <a:pt x="1690840" y="149504"/>
                </a:lnTo>
                <a:lnTo>
                  <a:pt x="1674381" y="149504"/>
                </a:lnTo>
                <a:lnTo>
                  <a:pt x="1674381" y="133045"/>
                </a:lnTo>
                <a:lnTo>
                  <a:pt x="1657921" y="133045"/>
                </a:lnTo>
                <a:lnTo>
                  <a:pt x="1657921" y="149504"/>
                </a:lnTo>
                <a:lnTo>
                  <a:pt x="1641462" y="149504"/>
                </a:lnTo>
                <a:lnTo>
                  <a:pt x="1641462" y="165964"/>
                </a:lnTo>
                <a:lnTo>
                  <a:pt x="1657921" y="165964"/>
                </a:lnTo>
                <a:lnTo>
                  <a:pt x="1657921" y="182423"/>
                </a:lnTo>
                <a:close/>
                <a:moveTo>
                  <a:pt x="1727873" y="40805"/>
                </a:moveTo>
                <a:lnTo>
                  <a:pt x="1741589" y="40805"/>
                </a:lnTo>
                <a:lnTo>
                  <a:pt x="1741589" y="27432"/>
                </a:lnTo>
                <a:lnTo>
                  <a:pt x="1754962" y="27432"/>
                </a:lnTo>
                <a:lnTo>
                  <a:pt x="1754962" y="13716"/>
                </a:lnTo>
                <a:lnTo>
                  <a:pt x="1741589" y="13716"/>
                </a:lnTo>
                <a:lnTo>
                  <a:pt x="1741589" y="343"/>
                </a:lnTo>
                <a:lnTo>
                  <a:pt x="1727873" y="343"/>
                </a:lnTo>
                <a:lnTo>
                  <a:pt x="1727873" y="13716"/>
                </a:lnTo>
                <a:lnTo>
                  <a:pt x="1714500" y="13716"/>
                </a:lnTo>
                <a:lnTo>
                  <a:pt x="1714500" y="27432"/>
                </a:lnTo>
                <a:lnTo>
                  <a:pt x="1727873" y="27432"/>
                </a:lnTo>
                <a:lnTo>
                  <a:pt x="1727873" y="40805"/>
                </a:lnTo>
                <a:close/>
                <a:moveTo>
                  <a:pt x="1654835" y="466001"/>
                </a:moveTo>
                <a:lnTo>
                  <a:pt x="1677467" y="466001"/>
                </a:lnTo>
                <a:lnTo>
                  <a:pt x="1677467" y="443370"/>
                </a:lnTo>
                <a:lnTo>
                  <a:pt x="1700098" y="443370"/>
                </a:lnTo>
                <a:lnTo>
                  <a:pt x="1700098" y="420738"/>
                </a:lnTo>
                <a:lnTo>
                  <a:pt x="1677467" y="420738"/>
                </a:lnTo>
                <a:lnTo>
                  <a:pt x="1677467" y="398107"/>
                </a:lnTo>
                <a:lnTo>
                  <a:pt x="1654835" y="398107"/>
                </a:lnTo>
                <a:lnTo>
                  <a:pt x="1654835" y="420738"/>
                </a:lnTo>
                <a:lnTo>
                  <a:pt x="1632204" y="420738"/>
                </a:lnTo>
                <a:lnTo>
                  <a:pt x="1632204" y="443370"/>
                </a:lnTo>
                <a:lnTo>
                  <a:pt x="1654835" y="443370"/>
                </a:lnTo>
                <a:lnTo>
                  <a:pt x="1654835" y="466001"/>
                </a:lnTo>
                <a:close/>
                <a:moveTo>
                  <a:pt x="1724787" y="325069"/>
                </a:moveTo>
                <a:lnTo>
                  <a:pt x="1744675" y="325069"/>
                </a:lnTo>
                <a:lnTo>
                  <a:pt x="1744675" y="304838"/>
                </a:lnTo>
                <a:lnTo>
                  <a:pt x="1764906" y="304838"/>
                </a:lnTo>
                <a:lnTo>
                  <a:pt x="1764906" y="284950"/>
                </a:lnTo>
                <a:lnTo>
                  <a:pt x="1744675" y="284950"/>
                </a:lnTo>
                <a:lnTo>
                  <a:pt x="1744675" y="264719"/>
                </a:lnTo>
                <a:lnTo>
                  <a:pt x="1724787" y="264719"/>
                </a:lnTo>
                <a:lnTo>
                  <a:pt x="1724787" y="284950"/>
                </a:lnTo>
                <a:lnTo>
                  <a:pt x="1704556" y="284950"/>
                </a:lnTo>
                <a:lnTo>
                  <a:pt x="1704556" y="304838"/>
                </a:lnTo>
                <a:lnTo>
                  <a:pt x="1724787" y="304838"/>
                </a:lnTo>
                <a:lnTo>
                  <a:pt x="1724787" y="325069"/>
                </a:lnTo>
                <a:close/>
                <a:moveTo>
                  <a:pt x="1591056" y="39776"/>
                </a:moveTo>
                <a:lnTo>
                  <a:pt x="1604086" y="39776"/>
                </a:lnTo>
                <a:lnTo>
                  <a:pt x="1604086" y="27089"/>
                </a:lnTo>
                <a:lnTo>
                  <a:pt x="1616773" y="27089"/>
                </a:lnTo>
                <a:lnTo>
                  <a:pt x="1616773" y="14059"/>
                </a:lnTo>
                <a:lnTo>
                  <a:pt x="1604086" y="14059"/>
                </a:lnTo>
                <a:lnTo>
                  <a:pt x="1604086" y="1372"/>
                </a:lnTo>
                <a:lnTo>
                  <a:pt x="1591056" y="1372"/>
                </a:lnTo>
                <a:lnTo>
                  <a:pt x="1591056" y="14059"/>
                </a:lnTo>
                <a:lnTo>
                  <a:pt x="1578369" y="14059"/>
                </a:lnTo>
                <a:lnTo>
                  <a:pt x="1578369" y="27089"/>
                </a:lnTo>
                <a:lnTo>
                  <a:pt x="1591056" y="27089"/>
                </a:lnTo>
                <a:lnTo>
                  <a:pt x="1591056" y="39776"/>
                </a:lnTo>
                <a:close/>
                <a:moveTo>
                  <a:pt x="1454239" y="39091"/>
                </a:moveTo>
                <a:lnTo>
                  <a:pt x="1466583" y="39091"/>
                </a:lnTo>
                <a:lnTo>
                  <a:pt x="1466583" y="26746"/>
                </a:lnTo>
                <a:lnTo>
                  <a:pt x="1478928" y="26746"/>
                </a:lnTo>
                <a:lnTo>
                  <a:pt x="1478928" y="14402"/>
                </a:lnTo>
                <a:lnTo>
                  <a:pt x="1466583" y="14402"/>
                </a:lnTo>
                <a:lnTo>
                  <a:pt x="1466583" y="2057"/>
                </a:lnTo>
                <a:lnTo>
                  <a:pt x="1454239" y="2057"/>
                </a:lnTo>
                <a:lnTo>
                  <a:pt x="1454239" y="14402"/>
                </a:lnTo>
                <a:lnTo>
                  <a:pt x="1441894" y="14402"/>
                </a:lnTo>
                <a:lnTo>
                  <a:pt x="1441894" y="26746"/>
                </a:lnTo>
                <a:lnTo>
                  <a:pt x="1454239" y="26746"/>
                </a:lnTo>
                <a:lnTo>
                  <a:pt x="1454239" y="39091"/>
                </a:lnTo>
                <a:close/>
                <a:moveTo>
                  <a:pt x="1518018" y="464972"/>
                </a:moveTo>
                <a:lnTo>
                  <a:pt x="1539964" y="464972"/>
                </a:lnTo>
                <a:lnTo>
                  <a:pt x="1539964" y="443027"/>
                </a:lnTo>
                <a:lnTo>
                  <a:pt x="1561909" y="443027"/>
                </a:lnTo>
                <a:lnTo>
                  <a:pt x="1561909" y="421081"/>
                </a:lnTo>
                <a:lnTo>
                  <a:pt x="1539964" y="421081"/>
                </a:lnTo>
                <a:lnTo>
                  <a:pt x="1539964" y="399136"/>
                </a:lnTo>
                <a:lnTo>
                  <a:pt x="1518018" y="399136"/>
                </a:lnTo>
                <a:lnTo>
                  <a:pt x="1518018" y="421081"/>
                </a:lnTo>
                <a:lnTo>
                  <a:pt x="1496073" y="421081"/>
                </a:lnTo>
                <a:lnTo>
                  <a:pt x="1496073" y="443027"/>
                </a:lnTo>
                <a:lnTo>
                  <a:pt x="1518018" y="443027"/>
                </a:lnTo>
                <a:lnTo>
                  <a:pt x="1518018" y="464972"/>
                </a:lnTo>
                <a:close/>
                <a:moveTo>
                  <a:pt x="1451153" y="323012"/>
                </a:moveTo>
                <a:lnTo>
                  <a:pt x="1469669" y="323012"/>
                </a:lnTo>
                <a:lnTo>
                  <a:pt x="1469669" y="304152"/>
                </a:lnTo>
                <a:lnTo>
                  <a:pt x="1488529" y="304152"/>
                </a:lnTo>
                <a:lnTo>
                  <a:pt x="1488529" y="285636"/>
                </a:lnTo>
                <a:lnTo>
                  <a:pt x="1469669" y="285636"/>
                </a:lnTo>
                <a:lnTo>
                  <a:pt x="1469669" y="266776"/>
                </a:lnTo>
                <a:lnTo>
                  <a:pt x="1451153" y="266776"/>
                </a:lnTo>
                <a:lnTo>
                  <a:pt x="1451153" y="285636"/>
                </a:lnTo>
                <a:lnTo>
                  <a:pt x="1432293" y="285636"/>
                </a:lnTo>
                <a:lnTo>
                  <a:pt x="1432293" y="304152"/>
                </a:lnTo>
                <a:lnTo>
                  <a:pt x="1451153" y="304152"/>
                </a:lnTo>
                <a:lnTo>
                  <a:pt x="1451153" y="323012"/>
                </a:lnTo>
                <a:close/>
                <a:moveTo>
                  <a:pt x="1587970" y="324041"/>
                </a:moveTo>
                <a:lnTo>
                  <a:pt x="1607172" y="324041"/>
                </a:lnTo>
                <a:lnTo>
                  <a:pt x="1607172" y="304495"/>
                </a:lnTo>
                <a:lnTo>
                  <a:pt x="1626718" y="304495"/>
                </a:lnTo>
                <a:lnTo>
                  <a:pt x="1626718" y="285293"/>
                </a:lnTo>
                <a:lnTo>
                  <a:pt x="1607172" y="285293"/>
                </a:lnTo>
                <a:lnTo>
                  <a:pt x="1607172" y="265748"/>
                </a:lnTo>
                <a:lnTo>
                  <a:pt x="1587970" y="265748"/>
                </a:lnTo>
                <a:lnTo>
                  <a:pt x="1587970" y="285293"/>
                </a:lnTo>
                <a:lnTo>
                  <a:pt x="1568425" y="285293"/>
                </a:lnTo>
                <a:lnTo>
                  <a:pt x="1568425" y="304495"/>
                </a:lnTo>
                <a:lnTo>
                  <a:pt x="1587970" y="304495"/>
                </a:lnTo>
                <a:lnTo>
                  <a:pt x="1587970" y="324041"/>
                </a:lnTo>
                <a:close/>
                <a:moveTo>
                  <a:pt x="1521104" y="181394"/>
                </a:moveTo>
                <a:lnTo>
                  <a:pt x="1536878" y="181394"/>
                </a:lnTo>
                <a:lnTo>
                  <a:pt x="1536878" y="165621"/>
                </a:lnTo>
                <a:lnTo>
                  <a:pt x="1552651" y="165621"/>
                </a:lnTo>
                <a:lnTo>
                  <a:pt x="1552651" y="149847"/>
                </a:lnTo>
                <a:lnTo>
                  <a:pt x="1536878" y="149847"/>
                </a:lnTo>
                <a:lnTo>
                  <a:pt x="1536878" y="134074"/>
                </a:lnTo>
                <a:lnTo>
                  <a:pt x="1521104" y="134074"/>
                </a:lnTo>
                <a:lnTo>
                  <a:pt x="1521104" y="149847"/>
                </a:lnTo>
                <a:lnTo>
                  <a:pt x="1505331" y="149847"/>
                </a:lnTo>
                <a:lnTo>
                  <a:pt x="1505331" y="165621"/>
                </a:lnTo>
                <a:lnTo>
                  <a:pt x="1521104" y="165621"/>
                </a:lnTo>
                <a:lnTo>
                  <a:pt x="1521104" y="181394"/>
                </a:lnTo>
                <a:close/>
              </a:path>
            </a:pathLst>
          </a:custGeom>
          <a:gradFill>
            <a:gsLst>
              <a:gs pos="0">
                <a:schemeClr val="accent4">
                  <a:alpha val="15080"/>
                </a:schemeClr>
              </a:gs>
              <a:gs pos="100000">
                <a:schemeClr val="accent1">
                  <a:alpha val="1508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6" name="Google Shape;56;p7"/>
          <p:cNvCxnSpPr/>
          <p:nvPr/>
        </p:nvCxnSpPr>
        <p:spPr>
          <a:xfrm>
            <a:off x="-6" y="1260950"/>
            <a:ext cx="8409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diamond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8"/>
          <p:cNvSpPr/>
          <p:nvPr/>
        </p:nvSpPr>
        <p:spPr>
          <a:xfrm>
            <a:off x="0" y="4"/>
            <a:ext cx="9144762" cy="5143195"/>
          </a:xfrm>
          <a:custGeom>
            <a:avLst/>
            <a:gdLst/>
            <a:ahLst/>
            <a:cxnLst/>
            <a:rect l="l" t="t" r="r" b="b"/>
            <a:pathLst>
              <a:path w="3463925" h="1948180" extrusionOk="0">
                <a:moveTo>
                  <a:pt x="1400810" y="701040"/>
                </a:moveTo>
                <a:cubicBezTo>
                  <a:pt x="1554480" y="628015"/>
                  <a:pt x="1735455" y="576580"/>
                  <a:pt x="1906905" y="509905"/>
                </a:cubicBezTo>
                <a:cubicBezTo>
                  <a:pt x="2207260" y="390525"/>
                  <a:pt x="2476500" y="236220"/>
                  <a:pt x="2668270" y="7620"/>
                </a:cubicBezTo>
                <a:cubicBezTo>
                  <a:pt x="2670810" y="5080"/>
                  <a:pt x="2672715" y="2540"/>
                  <a:pt x="2674620" y="0"/>
                </a:cubicBezTo>
                <a:lnTo>
                  <a:pt x="2669540" y="0"/>
                </a:lnTo>
                <a:cubicBezTo>
                  <a:pt x="2609215" y="73660"/>
                  <a:pt x="2535555" y="144145"/>
                  <a:pt x="2451100" y="208915"/>
                </a:cubicBezTo>
                <a:cubicBezTo>
                  <a:pt x="2219960" y="386715"/>
                  <a:pt x="1948815" y="499110"/>
                  <a:pt x="1618615" y="607695"/>
                </a:cubicBezTo>
                <a:cubicBezTo>
                  <a:pt x="981710" y="837565"/>
                  <a:pt x="421005" y="1278890"/>
                  <a:pt x="268605" y="1948180"/>
                </a:cubicBezTo>
                <a:lnTo>
                  <a:pt x="272415" y="1948180"/>
                </a:lnTo>
                <a:cubicBezTo>
                  <a:pt x="280670" y="1909445"/>
                  <a:pt x="292735" y="1861820"/>
                  <a:pt x="310515" y="1808480"/>
                </a:cubicBezTo>
                <a:cubicBezTo>
                  <a:pt x="487045" y="1278255"/>
                  <a:pt x="922020" y="916305"/>
                  <a:pt x="1400810" y="701040"/>
                </a:cubicBezTo>
                <a:close/>
                <a:moveTo>
                  <a:pt x="1494790" y="636905"/>
                </a:moveTo>
                <a:cubicBezTo>
                  <a:pt x="1871980" y="502285"/>
                  <a:pt x="2175510" y="288290"/>
                  <a:pt x="2399030" y="0"/>
                </a:cubicBezTo>
                <a:lnTo>
                  <a:pt x="2394585" y="0"/>
                </a:lnTo>
                <a:cubicBezTo>
                  <a:pt x="2171700" y="286385"/>
                  <a:pt x="1869440" y="499110"/>
                  <a:pt x="1493520" y="633095"/>
                </a:cubicBezTo>
                <a:cubicBezTo>
                  <a:pt x="1238250" y="723265"/>
                  <a:pt x="1012825" y="842010"/>
                  <a:pt x="822325" y="985520"/>
                </a:cubicBezTo>
                <a:cubicBezTo>
                  <a:pt x="664845" y="1104900"/>
                  <a:pt x="530225" y="1242695"/>
                  <a:pt x="421005" y="1395730"/>
                </a:cubicBezTo>
                <a:cubicBezTo>
                  <a:pt x="338455" y="1512570"/>
                  <a:pt x="269875" y="1638300"/>
                  <a:pt x="218440" y="1769745"/>
                </a:cubicBezTo>
                <a:cubicBezTo>
                  <a:pt x="191135" y="1839595"/>
                  <a:pt x="172720" y="1899920"/>
                  <a:pt x="159385" y="1947545"/>
                </a:cubicBezTo>
                <a:lnTo>
                  <a:pt x="163195" y="1947545"/>
                </a:lnTo>
                <a:cubicBezTo>
                  <a:pt x="196215" y="1826895"/>
                  <a:pt x="266700" y="1619250"/>
                  <a:pt x="424180" y="1397635"/>
                </a:cubicBezTo>
                <a:cubicBezTo>
                  <a:pt x="666115" y="1057910"/>
                  <a:pt x="1026160" y="802005"/>
                  <a:pt x="1494790" y="636905"/>
                </a:cubicBezTo>
                <a:close/>
                <a:moveTo>
                  <a:pt x="1416050" y="729615"/>
                </a:moveTo>
                <a:cubicBezTo>
                  <a:pt x="1593215" y="650875"/>
                  <a:pt x="1811655" y="605155"/>
                  <a:pt x="2009775" y="538480"/>
                </a:cubicBezTo>
                <a:cubicBezTo>
                  <a:pt x="2341245" y="423545"/>
                  <a:pt x="2634615" y="259080"/>
                  <a:pt x="2834005" y="635"/>
                </a:cubicBezTo>
                <a:cubicBezTo>
                  <a:pt x="2834005" y="635"/>
                  <a:pt x="2834640" y="0"/>
                  <a:pt x="2834640" y="0"/>
                </a:cubicBezTo>
                <a:lnTo>
                  <a:pt x="2825115" y="0"/>
                </a:lnTo>
                <a:cubicBezTo>
                  <a:pt x="2410460" y="525780"/>
                  <a:pt x="1717675" y="580390"/>
                  <a:pt x="1426210" y="717550"/>
                </a:cubicBezTo>
                <a:cubicBezTo>
                  <a:pt x="884555" y="936625"/>
                  <a:pt x="456565" y="1348740"/>
                  <a:pt x="371475" y="1932940"/>
                </a:cubicBezTo>
                <a:cubicBezTo>
                  <a:pt x="370205" y="1938655"/>
                  <a:pt x="369570" y="1943735"/>
                  <a:pt x="369570" y="1947545"/>
                </a:cubicBezTo>
                <a:lnTo>
                  <a:pt x="377190" y="1947545"/>
                </a:lnTo>
                <a:cubicBezTo>
                  <a:pt x="380365" y="1931670"/>
                  <a:pt x="380365" y="1910080"/>
                  <a:pt x="385445" y="1891030"/>
                </a:cubicBezTo>
                <a:cubicBezTo>
                  <a:pt x="487680" y="1321435"/>
                  <a:pt x="912495" y="936625"/>
                  <a:pt x="1416050" y="729615"/>
                </a:cubicBezTo>
                <a:close/>
                <a:moveTo>
                  <a:pt x="1200785" y="669925"/>
                </a:moveTo>
                <a:cubicBezTo>
                  <a:pt x="1520190" y="516890"/>
                  <a:pt x="1812290" y="278130"/>
                  <a:pt x="2011680" y="635"/>
                </a:cubicBezTo>
                <a:lnTo>
                  <a:pt x="2011045" y="635"/>
                </a:lnTo>
                <a:cubicBezTo>
                  <a:pt x="1823720" y="238760"/>
                  <a:pt x="1636395" y="414020"/>
                  <a:pt x="1387475" y="565150"/>
                </a:cubicBezTo>
                <a:cubicBezTo>
                  <a:pt x="1294765" y="623570"/>
                  <a:pt x="1196975" y="664210"/>
                  <a:pt x="1043940" y="747395"/>
                </a:cubicBezTo>
                <a:cubicBezTo>
                  <a:pt x="408940" y="1102995"/>
                  <a:pt x="117475" y="1584960"/>
                  <a:pt x="635" y="1842135"/>
                </a:cubicBezTo>
                <a:lnTo>
                  <a:pt x="635" y="1845945"/>
                </a:lnTo>
                <a:cubicBezTo>
                  <a:pt x="143510" y="1553210"/>
                  <a:pt x="460375" y="1025525"/>
                  <a:pt x="1200785" y="669925"/>
                </a:cubicBezTo>
                <a:close/>
                <a:moveTo>
                  <a:pt x="1085215" y="777240"/>
                </a:moveTo>
                <a:cubicBezTo>
                  <a:pt x="1220470" y="701040"/>
                  <a:pt x="1378585" y="645795"/>
                  <a:pt x="1512570" y="577215"/>
                </a:cubicBezTo>
                <a:cubicBezTo>
                  <a:pt x="1786890" y="436245"/>
                  <a:pt x="2027555" y="239395"/>
                  <a:pt x="2205990" y="0"/>
                </a:cubicBezTo>
                <a:lnTo>
                  <a:pt x="2205355" y="0"/>
                </a:lnTo>
                <a:cubicBezTo>
                  <a:pt x="1725295" y="589280"/>
                  <a:pt x="1349375" y="606425"/>
                  <a:pt x="1010920" y="814705"/>
                </a:cubicBezTo>
                <a:cubicBezTo>
                  <a:pt x="555625" y="1078865"/>
                  <a:pt x="233680" y="1461135"/>
                  <a:pt x="65405" y="1915795"/>
                </a:cubicBezTo>
                <a:cubicBezTo>
                  <a:pt x="61595" y="1927860"/>
                  <a:pt x="56515" y="1939290"/>
                  <a:pt x="53340" y="1947545"/>
                </a:cubicBezTo>
                <a:lnTo>
                  <a:pt x="57785" y="1947545"/>
                </a:lnTo>
                <a:cubicBezTo>
                  <a:pt x="236855" y="1443990"/>
                  <a:pt x="591185" y="1043940"/>
                  <a:pt x="1085215" y="777240"/>
                </a:cubicBezTo>
                <a:close/>
                <a:moveTo>
                  <a:pt x="1537335" y="734060"/>
                </a:moveTo>
                <a:cubicBezTo>
                  <a:pt x="1670050" y="677545"/>
                  <a:pt x="1836420" y="636905"/>
                  <a:pt x="2004695" y="582295"/>
                </a:cubicBezTo>
                <a:cubicBezTo>
                  <a:pt x="2353310" y="463550"/>
                  <a:pt x="2665095" y="290195"/>
                  <a:pt x="2869565" y="13335"/>
                </a:cubicBezTo>
                <a:cubicBezTo>
                  <a:pt x="2872740" y="8890"/>
                  <a:pt x="2876550" y="3810"/>
                  <a:pt x="2879725" y="0"/>
                </a:cubicBezTo>
                <a:lnTo>
                  <a:pt x="2874645" y="0"/>
                </a:lnTo>
                <a:cubicBezTo>
                  <a:pt x="2872105" y="4445"/>
                  <a:pt x="2870200" y="8890"/>
                  <a:pt x="2866390" y="12065"/>
                </a:cubicBezTo>
                <a:cubicBezTo>
                  <a:pt x="2736215" y="193675"/>
                  <a:pt x="2529205" y="343535"/>
                  <a:pt x="2345055" y="436245"/>
                </a:cubicBezTo>
                <a:cubicBezTo>
                  <a:pt x="2165985" y="532130"/>
                  <a:pt x="1938655" y="601980"/>
                  <a:pt x="1710690" y="667385"/>
                </a:cubicBezTo>
                <a:cubicBezTo>
                  <a:pt x="1554480" y="717550"/>
                  <a:pt x="1412875" y="778510"/>
                  <a:pt x="1284605" y="849630"/>
                </a:cubicBezTo>
                <a:cubicBezTo>
                  <a:pt x="862330" y="1081405"/>
                  <a:pt x="559435" y="1460500"/>
                  <a:pt x="504825" y="1937385"/>
                </a:cubicBezTo>
                <a:cubicBezTo>
                  <a:pt x="504190" y="1941195"/>
                  <a:pt x="504190" y="1944370"/>
                  <a:pt x="503555" y="1947545"/>
                </a:cubicBezTo>
                <a:lnTo>
                  <a:pt x="507365" y="1947545"/>
                </a:lnTo>
                <a:cubicBezTo>
                  <a:pt x="508635" y="1932305"/>
                  <a:pt x="510540" y="1916430"/>
                  <a:pt x="513080" y="1898015"/>
                </a:cubicBezTo>
                <a:cubicBezTo>
                  <a:pt x="597535" y="1336675"/>
                  <a:pt x="1005840" y="945515"/>
                  <a:pt x="1537335" y="734060"/>
                </a:cubicBezTo>
                <a:close/>
                <a:moveTo>
                  <a:pt x="2145030" y="621030"/>
                </a:moveTo>
                <a:cubicBezTo>
                  <a:pt x="2531745" y="469265"/>
                  <a:pt x="2811145" y="259080"/>
                  <a:pt x="2966085" y="0"/>
                </a:cubicBezTo>
                <a:lnTo>
                  <a:pt x="2962910" y="0"/>
                </a:lnTo>
                <a:cubicBezTo>
                  <a:pt x="2948940" y="22225"/>
                  <a:pt x="2938145" y="38735"/>
                  <a:pt x="2925445" y="57150"/>
                </a:cubicBezTo>
                <a:cubicBezTo>
                  <a:pt x="2746375" y="311150"/>
                  <a:pt x="2455545" y="508635"/>
                  <a:pt x="2054225" y="650875"/>
                </a:cubicBezTo>
                <a:cubicBezTo>
                  <a:pt x="1846580" y="718185"/>
                  <a:pt x="1671320" y="774065"/>
                  <a:pt x="1514475" y="860425"/>
                </a:cubicBezTo>
                <a:cubicBezTo>
                  <a:pt x="1129030" y="1062990"/>
                  <a:pt x="827405" y="1400175"/>
                  <a:pt x="770255" y="1866900"/>
                </a:cubicBezTo>
                <a:cubicBezTo>
                  <a:pt x="768985" y="1880235"/>
                  <a:pt x="763270" y="1925955"/>
                  <a:pt x="763270" y="1947545"/>
                </a:cubicBezTo>
                <a:lnTo>
                  <a:pt x="767080" y="1947545"/>
                </a:lnTo>
                <a:cubicBezTo>
                  <a:pt x="776605" y="1826895"/>
                  <a:pt x="790575" y="1705610"/>
                  <a:pt x="864235" y="1530985"/>
                </a:cubicBezTo>
                <a:cubicBezTo>
                  <a:pt x="1170940" y="831215"/>
                  <a:pt x="1978025" y="701040"/>
                  <a:pt x="2145030" y="621030"/>
                </a:cubicBezTo>
                <a:close/>
                <a:moveTo>
                  <a:pt x="1287145" y="1104900"/>
                </a:moveTo>
                <a:cubicBezTo>
                  <a:pt x="1632585" y="795655"/>
                  <a:pt x="1962785" y="748030"/>
                  <a:pt x="2204085" y="642620"/>
                </a:cubicBezTo>
                <a:cubicBezTo>
                  <a:pt x="2520950" y="509905"/>
                  <a:pt x="2813050" y="320675"/>
                  <a:pt x="2994660" y="26670"/>
                </a:cubicBezTo>
                <a:cubicBezTo>
                  <a:pt x="3001010" y="16510"/>
                  <a:pt x="3006090" y="8255"/>
                  <a:pt x="3010535" y="0"/>
                </a:cubicBezTo>
                <a:lnTo>
                  <a:pt x="3006725" y="0"/>
                </a:lnTo>
                <a:cubicBezTo>
                  <a:pt x="2926715" y="133985"/>
                  <a:pt x="2829560" y="247650"/>
                  <a:pt x="2698750" y="353060"/>
                </a:cubicBezTo>
                <a:cubicBezTo>
                  <a:pt x="2287270" y="677545"/>
                  <a:pt x="1939925" y="702310"/>
                  <a:pt x="1651635" y="853440"/>
                </a:cubicBezTo>
                <a:cubicBezTo>
                  <a:pt x="1227455" y="1064260"/>
                  <a:pt x="924560" y="1421765"/>
                  <a:pt x="895985" y="1906905"/>
                </a:cubicBezTo>
                <a:cubicBezTo>
                  <a:pt x="895350" y="1915795"/>
                  <a:pt x="894715" y="1932940"/>
                  <a:pt x="894715" y="1947545"/>
                </a:cubicBezTo>
                <a:lnTo>
                  <a:pt x="898525" y="1947545"/>
                </a:lnTo>
                <a:cubicBezTo>
                  <a:pt x="903605" y="1631950"/>
                  <a:pt x="1039495" y="1331595"/>
                  <a:pt x="1287145" y="1104900"/>
                </a:cubicBezTo>
                <a:close/>
                <a:moveTo>
                  <a:pt x="1116965" y="1049655"/>
                </a:moveTo>
                <a:cubicBezTo>
                  <a:pt x="1315720" y="883920"/>
                  <a:pt x="1572260" y="755015"/>
                  <a:pt x="1880235" y="665480"/>
                </a:cubicBezTo>
                <a:cubicBezTo>
                  <a:pt x="2376805" y="521335"/>
                  <a:pt x="2727960" y="297180"/>
                  <a:pt x="2924175" y="0"/>
                </a:cubicBezTo>
                <a:lnTo>
                  <a:pt x="2919730" y="0"/>
                </a:lnTo>
                <a:cubicBezTo>
                  <a:pt x="2723515" y="295910"/>
                  <a:pt x="2373630" y="518795"/>
                  <a:pt x="1879600" y="662305"/>
                </a:cubicBezTo>
                <a:cubicBezTo>
                  <a:pt x="1571625" y="751205"/>
                  <a:pt x="1314450" y="880745"/>
                  <a:pt x="1115060" y="1047115"/>
                </a:cubicBezTo>
                <a:cubicBezTo>
                  <a:pt x="955675" y="1179830"/>
                  <a:pt x="832485" y="1336675"/>
                  <a:pt x="749935" y="1512570"/>
                </a:cubicBezTo>
                <a:cubicBezTo>
                  <a:pt x="676275" y="1669415"/>
                  <a:pt x="648335" y="1812290"/>
                  <a:pt x="638175" y="1905000"/>
                </a:cubicBezTo>
                <a:cubicBezTo>
                  <a:pt x="636270" y="1920240"/>
                  <a:pt x="635000" y="1934210"/>
                  <a:pt x="634365" y="1947545"/>
                </a:cubicBezTo>
                <a:lnTo>
                  <a:pt x="638175" y="1947545"/>
                </a:lnTo>
                <a:cubicBezTo>
                  <a:pt x="639445" y="1934210"/>
                  <a:pt x="640715" y="1920240"/>
                  <a:pt x="641985" y="1905000"/>
                </a:cubicBezTo>
                <a:cubicBezTo>
                  <a:pt x="652145" y="1812925"/>
                  <a:pt x="680085" y="1670050"/>
                  <a:pt x="753110" y="1513840"/>
                </a:cubicBezTo>
                <a:cubicBezTo>
                  <a:pt x="835660" y="1338580"/>
                  <a:pt x="958215" y="1182370"/>
                  <a:pt x="1116965" y="1049655"/>
                </a:cubicBezTo>
                <a:close/>
                <a:moveTo>
                  <a:pt x="1054735" y="687705"/>
                </a:moveTo>
                <a:cubicBezTo>
                  <a:pt x="1353820" y="519430"/>
                  <a:pt x="1622425" y="276860"/>
                  <a:pt x="1821815" y="0"/>
                </a:cubicBezTo>
                <a:lnTo>
                  <a:pt x="1813560" y="0"/>
                </a:lnTo>
                <a:cubicBezTo>
                  <a:pt x="1808480" y="6985"/>
                  <a:pt x="1804670" y="14605"/>
                  <a:pt x="1801495" y="17145"/>
                </a:cubicBezTo>
                <a:cubicBezTo>
                  <a:pt x="1564640" y="325120"/>
                  <a:pt x="1331595" y="527685"/>
                  <a:pt x="959485" y="734695"/>
                </a:cubicBezTo>
                <a:cubicBezTo>
                  <a:pt x="535940" y="993140"/>
                  <a:pt x="263525" y="1299210"/>
                  <a:pt x="83185" y="1553210"/>
                </a:cubicBezTo>
                <a:cubicBezTo>
                  <a:pt x="52705" y="1596390"/>
                  <a:pt x="25400" y="1637665"/>
                  <a:pt x="0" y="1676400"/>
                </a:cubicBezTo>
                <a:lnTo>
                  <a:pt x="0" y="1689735"/>
                </a:lnTo>
                <a:cubicBezTo>
                  <a:pt x="182880" y="1403350"/>
                  <a:pt x="501650" y="999490"/>
                  <a:pt x="1054735" y="687705"/>
                </a:cubicBezTo>
                <a:close/>
                <a:moveTo>
                  <a:pt x="1014095" y="627380"/>
                </a:moveTo>
                <a:cubicBezTo>
                  <a:pt x="1233805" y="466090"/>
                  <a:pt x="1443355" y="249555"/>
                  <a:pt x="1621155" y="9525"/>
                </a:cubicBezTo>
                <a:cubicBezTo>
                  <a:pt x="1624330" y="5080"/>
                  <a:pt x="1626235" y="2540"/>
                  <a:pt x="1628140" y="0"/>
                </a:cubicBezTo>
                <a:lnTo>
                  <a:pt x="1623695" y="0"/>
                </a:lnTo>
                <a:cubicBezTo>
                  <a:pt x="1622425" y="2540"/>
                  <a:pt x="1620520" y="5080"/>
                  <a:pt x="1618615" y="6985"/>
                </a:cubicBezTo>
                <a:cubicBezTo>
                  <a:pt x="1432560" y="257810"/>
                  <a:pt x="1214120" y="480695"/>
                  <a:pt x="984250" y="644525"/>
                </a:cubicBezTo>
                <a:cubicBezTo>
                  <a:pt x="578485" y="911860"/>
                  <a:pt x="280035" y="1190625"/>
                  <a:pt x="1270" y="1565275"/>
                </a:cubicBezTo>
                <a:lnTo>
                  <a:pt x="1270" y="1570990"/>
                </a:lnTo>
                <a:cubicBezTo>
                  <a:pt x="53340" y="1500505"/>
                  <a:pt x="111125" y="1427480"/>
                  <a:pt x="177165" y="1350645"/>
                </a:cubicBezTo>
                <a:cubicBezTo>
                  <a:pt x="478790" y="1002030"/>
                  <a:pt x="704850" y="840105"/>
                  <a:pt x="1014095" y="627380"/>
                </a:cubicBezTo>
                <a:close/>
                <a:moveTo>
                  <a:pt x="461645" y="0"/>
                </a:moveTo>
                <a:cubicBezTo>
                  <a:pt x="280035" y="238760"/>
                  <a:pt x="122555" y="529590"/>
                  <a:pt x="21590" y="799465"/>
                </a:cubicBezTo>
                <a:cubicBezTo>
                  <a:pt x="14605" y="820420"/>
                  <a:pt x="6985" y="837565"/>
                  <a:pt x="635" y="852170"/>
                </a:cubicBezTo>
                <a:lnTo>
                  <a:pt x="635" y="859155"/>
                </a:lnTo>
                <a:cubicBezTo>
                  <a:pt x="144780" y="488950"/>
                  <a:pt x="250825" y="304800"/>
                  <a:pt x="462280" y="0"/>
                </a:cubicBezTo>
                <a:lnTo>
                  <a:pt x="461645" y="0"/>
                </a:lnTo>
                <a:close/>
                <a:moveTo>
                  <a:pt x="264795" y="0"/>
                </a:moveTo>
                <a:cubicBezTo>
                  <a:pt x="159385" y="142875"/>
                  <a:pt x="69850" y="294005"/>
                  <a:pt x="0" y="448310"/>
                </a:cubicBezTo>
                <a:lnTo>
                  <a:pt x="0" y="457200"/>
                </a:lnTo>
                <a:cubicBezTo>
                  <a:pt x="70485" y="299720"/>
                  <a:pt x="161290" y="145415"/>
                  <a:pt x="269240" y="0"/>
                </a:cubicBezTo>
                <a:lnTo>
                  <a:pt x="264795" y="0"/>
                </a:lnTo>
                <a:close/>
                <a:moveTo>
                  <a:pt x="1915795" y="800100"/>
                </a:moveTo>
                <a:cubicBezTo>
                  <a:pt x="2386330" y="637540"/>
                  <a:pt x="2766060" y="452755"/>
                  <a:pt x="3013075" y="73025"/>
                </a:cubicBezTo>
                <a:cubicBezTo>
                  <a:pt x="3027045" y="50800"/>
                  <a:pt x="3042285" y="24765"/>
                  <a:pt x="3055620" y="0"/>
                </a:cubicBezTo>
                <a:lnTo>
                  <a:pt x="3048000" y="0"/>
                </a:lnTo>
                <a:cubicBezTo>
                  <a:pt x="2884805" y="289560"/>
                  <a:pt x="2638425" y="474980"/>
                  <a:pt x="2360930" y="612775"/>
                </a:cubicBezTo>
                <a:cubicBezTo>
                  <a:pt x="2150110" y="722630"/>
                  <a:pt x="1862455" y="790575"/>
                  <a:pt x="1660525" y="913130"/>
                </a:cubicBezTo>
                <a:cubicBezTo>
                  <a:pt x="1323975" y="1103630"/>
                  <a:pt x="1060450" y="1414780"/>
                  <a:pt x="1025525" y="1849120"/>
                </a:cubicBezTo>
                <a:cubicBezTo>
                  <a:pt x="1025525" y="1864360"/>
                  <a:pt x="1019810" y="1922780"/>
                  <a:pt x="1022350" y="1948180"/>
                </a:cubicBezTo>
                <a:lnTo>
                  <a:pt x="1029335" y="1948180"/>
                </a:lnTo>
                <a:cubicBezTo>
                  <a:pt x="1031240" y="1856740"/>
                  <a:pt x="1037590" y="1717675"/>
                  <a:pt x="1092200" y="1567180"/>
                </a:cubicBezTo>
                <a:cubicBezTo>
                  <a:pt x="1229360" y="1187450"/>
                  <a:pt x="1541145" y="948690"/>
                  <a:pt x="1915795" y="800100"/>
                </a:cubicBezTo>
                <a:close/>
                <a:moveTo>
                  <a:pt x="160020" y="0"/>
                </a:moveTo>
                <a:lnTo>
                  <a:pt x="156845" y="0"/>
                </a:lnTo>
                <a:cubicBezTo>
                  <a:pt x="97790" y="80010"/>
                  <a:pt x="47625" y="167005"/>
                  <a:pt x="635" y="254635"/>
                </a:cubicBezTo>
                <a:lnTo>
                  <a:pt x="635" y="261620"/>
                </a:lnTo>
                <a:cubicBezTo>
                  <a:pt x="47625" y="173990"/>
                  <a:pt x="99695" y="88900"/>
                  <a:pt x="156210" y="5715"/>
                </a:cubicBezTo>
                <a:cubicBezTo>
                  <a:pt x="157480" y="3810"/>
                  <a:pt x="158750" y="1905"/>
                  <a:pt x="160020" y="0"/>
                </a:cubicBezTo>
                <a:close/>
                <a:moveTo>
                  <a:pt x="47625" y="0"/>
                </a:moveTo>
                <a:cubicBezTo>
                  <a:pt x="31750" y="24765"/>
                  <a:pt x="15875" y="50165"/>
                  <a:pt x="635" y="75565"/>
                </a:cubicBezTo>
                <a:lnTo>
                  <a:pt x="635" y="89535"/>
                </a:lnTo>
                <a:cubicBezTo>
                  <a:pt x="18415" y="59690"/>
                  <a:pt x="36830" y="29845"/>
                  <a:pt x="55880" y="0"/>
                </a:cubicBezTo>
                <a:lnTo>
                  <a:pt x="47625" y="0"/>
                </a:lnTo>
                <a:close/>
                <a:moveTo>
                  <a:pt x="656590" y="0"/>
                </a:moveTo>
                <a:lnTo>
                  <a:pt x="656590" y="0"/>
                </a:lnTo>
                <a:cubicBezTo>
                  <a:pt x="276860" y="514350"/>
                  <a:pt x="219710" y="727710"/>
                  <a:pt x="635" y="1074420"/>
                </a:cubicBezTo>
                <a:lnTo>
                  <a:pt x="635" y="1081405"/>
                </a:lnTo>
                <a:cubicBezTo>
                  <a:pt x="39370" y="1020445"/>
                  <a:pt x="78740" y="955040"/>
                  <a:pt x="116205" y="887095"/>
                </a:cubicBezTo>
                <a:cubicBezTo>
                  <a:pt x="334645" y="472440"/>
                  <a:pt x="442595" y="308610"/>
                  <a:pt x="656590" y="0"/>
                </a:cubicBezTo>
                <a:close/>
                <a:moveTo>
                  <a:pt x="759460" y="719455"/>
                </a:moveTo>
                <a:cubicBezTo>
                  <a:pt x="957580" y="563245"/>
                  <a:pt x="1143635" y="373380"/>
                  <a:pt x="1329055" y="139065"/>
                </a:cubicBezTo>
                <a:cubicBezTo>
                  <a:pt x="1365885" y="92710"/>
                  <a:pt x="1400810" y="45720"/>
                  <a:pt x="1435100" y="0"/>
                </a:cubicBezTo>
                <a:lnTo>
                  <a:pt x="1430655" y="0"/>
                </a:lnTo>
                <a:cubicBezTo>
                  <a:pt x="1397635" y="45085"/>
                  <a:pt x="1362710" y="90805"/>
                  <a:pt x="1326515" y="136525"/>
                </a:cubicBezTo>
                <a:cubicBezTo>
                  <a:pt x="1141730" y="370205"/>
                  <a:pt x="955675" y="560070"/>
                  <a:pt x="758190" y="715645"/>
                </a:cubicBezTo>
                <a:cubicBezTo>
                  <a:pt x="438785" y="967740"/>
                  <a:pt x="190500" y="1238885"/>
                  <a:pt x="1270" y="1471295"/>
                </a:cubicBezTo>
                <a:lnTo>
                  <a:pt x="1270" y="1477010"/>
                </a:lnTo>
                <a:cubicBezTo>
                  <a:pt x="189865" y="1244600"/>
                  <a:pt x="438785" y="972185"/>
                  <a:pt x="759460" y="719455"/>
                </a:cubicBezTo>
                <a:close/>
                <a:moveTo>
                  <a:pt x="612775" y="735330"/>
                </a:moveTo>
                <a:cubicBezTo>
                  <a:pt x="857885" y="502285"/>
                  <a:pt x="1064260" y="241300"/>
                  <a:pt x="1241425" y="0"/>
                </a:cubicBezTo>
                <a:lnTo>
                  <a:pt x="1236980" y="0"/>
                </a:lnTo>
                <a:cubicBezTo>
                  <a:pt x="1060450" y="240665"/>
                  <a:pt x="854075" y="501015"/>
                  <a:pt x="610235" y="732790"/>
                </a:cubicBezTo>
                <a:cubicBezTo>
                  <a:pt x="374650" y="956945"/>
                  <a:pt x="171450" y="1183640"/>
                  <a:pt x="635" y="1386205"/>
                </a:cubicBezTo>
                <a:lnTo>
                  <a:pt x="635" y="1391920"/>
                </a:lnTo>
                <a:cubicBezTo>
                  <a:pt x="172085" y="1188720"/>
                  <a:pt x="375920" y="960755"/>
                  <a:pt x="612775" y="735330"/>
                </a:cubicBezTo>
                <a:close/>
                <a:moveTo>
                  <a:pt x="855345" y="0"/>
                </a:moveTo>
                <a:lnTo>
                  <a:pt x="846455" y="0"/>
                </a:lnTo>
                <a:cubicBezTo>
                  <a:pt x="830580" y="21590"/>
                  <a:pt x="815975" y="41910"/>
                  <a:pt x="799465" y="64770"/>
                </a:cubicBezTo>
                <a:cubicBezTo>
                  <a:pt x="548005" y="409575"/>
                  <a:pt x="299720" y="803910"/>
                  <a:pt x="38100" y="1149985"/>
                </a:cubicBezTo>
                <a:cubicBezTo>
                  <a:pt x="31750" y="1160780"/>
                  <a:pt x="13970" y="1180465"/>
                  <a:pt x="635" y="1198245"/>
                </a:cubicBezTo>
                <a:lnTo>
                  <a:pt x="635" y="1209675"/>
                </a:lnTo>
                <a:cubicBezTo>
                  <a:pt x="107315" y="1076960"/>
                  <a:pt x="223520" y="908050"/>
                  <a:pt x="326390" y="760095"/>
                </a:cubicBezTo>
                <a:cubicBezTo>
                  <a:pt x="502285" y="501650"/>
                  <a:pt x="683895" y="234950"/>
                  <a:pt x="855345" y="0"/>
                </a:cubicBezTo>
                <a:close/>
                <a:moveTo>
                  <a:pt x="563880" y="634365"/>
                </a:moveTo>
                <a:cubicBezTo>
                  <a:pt x="735965" y="422910"/>
                  <a:pt x="905510" y="198120"/>
                  <a:pt x="1045845" y="0"/>
                </a:cubicBezTo>
                <a:lnTo>
                  <a:pt x="1045210" y="0"/>
                </a:lnTo>
                <a:cubicBezTo>
                  <a:pt x="947420" y="123190"/>
                  <a:pt x="851535" y="266065"/>
                  <a:pt x="744220" y="401320"/>
                </a:cubicBezTo>
                <a:cubicBezTo>
                  <a:pt x="508000" y="713105"/>
                  <a:pt x="225425" y="1017270"/>
                  <a:pt x="635" y="1303020"/>
                </a:cubicBezTo>
                <a:lnTo>
                  <a:pt x="635" y="1306830"/>
                </a:lnTo>
                <a:cubicBezTo>
                  <a:pt x="8255" y="1296670"/>
                  <a:pt x="17145" y="1285240"/>
                  <a:pt x="24130" y="1277620"/>
                </a:cubicBezTo>
                <a:cubicBezTo>
                  <a:pt x="185420" y="1081405"/>
                  <a:pt x="381000" y="852805"/>
                  <a:pt x="563880" y="634365"/>
                </a:cubicBezTo>
                <a:close/>
                <a:moveTo>
                  <a:pt x="2540635" y="1373505"/>
                </a:moveTo>
                <a:cubicBezTo>
                  <a:pt x="2382520" y="1537970"/>
                  <a:pt x="2374265" y="1750695"/>
                  <a:pt x="2455545" y="1936750"/>
                </a:cubicBezTo>
                <a:cubicBezTo>
                  <a:pt x="2456815" y="1939290"/>
                  <a:pt x="2458720" y="1943735"/>
                  <a:pt x="2459990" y="1947545"/>
                </a:cubicBezTo>
                <a:lnTo>
                  <a:pt x="2464435" y="1947545"/>
                </a:lnTo>
                <a:cubicBezTo>
                  <a:pt x="2364105" y="1730375"/>
                  <a:pt x="2388870" y="1483995"/>
                  <a:pt x="2612390" y="1313815"/>
                </a:cubicBezTo>
                <a:cubicBezTo>
                  <a:pt x="2731135" y="1228725"/>
                  <a:pt x="2886710" y="1154430"/>
                  <a:pt x="2995930" y="1080770"/>
                </a:cubicBezTo>
                <a:cubicBezTo>
                  <a:pt x="3190875" y="956310"/>
                  <a:pt x="3353435" y="830580"/>
                  <a:pt x="3463290" y="632460"/>
                </a:cubicBezTo>
                <a:lnTo>
                  <a:pt x="3463290" y="624840"/>
                </a:lnTo>
                <a:cubicBezTo>
                  <a:pt x="3428365" y="688975"/>
                  <a:pt x="3386455" y="748030"/>
                  <a:pt x="3336290" y="803275"/>
                </a:cubicBezTo>
                <a:cubicBezTo>
                  <a:pt x="3049905" y="1111250"/>
                  <a:pt x="2685415" y="1214120"/>
                  <a:pt x="2540635" y="1373505"/>
                </a:cubicBezTo>
                <a:close/>
                <a:moveTo>
                  <a:pt x="2907665" y="1531620"/>
                </a:moveTo>
                <a:cubicBezTo>
                  <a:pt x="2700020" y="1682115"/>
                  <a:pt x="2793365" y="1897380"/>
                  <a:pt x="2825750" y="1948180"/>
                </a:cubicBezTo>
                <a:lnTo>
                  <a:pt x="2831465" y="1948180"/>
                </a:lnTo>
                <a:cubicBezTo>
                  <a:pt x="2828290" y="1942465"/>
                  <a:pt x="2823845" y="1934210"/>
                  <a:pt x="2816860" y="1922780"/>
                </a:cubicBezTo>
                <a:cubicBezTo>
                  <a:pt x="2732405" y="1743075"/>
                  <a:pt x="2785745" y="1570990"/>
                  <a:pt x="3034030" y="1465580"/>
                </a:cubicBezTo>
                <a:cubicBezTo>
                  <a:pt x="3170555" y="1397635"/>
                  <a:pt x="3353435" y="1322070"/>
                  <a:pt x="3463290" y="1242695"/>
                </a:cubicBezTo>
                <a:lnTo>
                  <a:pt x="3463290" y="1238250"/>
                </a:lnTo>
                <a:cubicBezTo>
                  <a:pt x="3436620" y="1257300"/>
                  <a:pt x="3406775" y="1276350"/>
                  <a:pt x="3374390" y="1294130"/>
                </a:cubicBezTo>
                <a:cubicBezTo>
                  <a:pt x="3253105" y="1364615"/>
                  <a:pt x="2983865" y="1474470"/>
                  <a:pt x="2907665" y="1531620"/>
                </a:cubicBezTo>
                <a:close/>
                <a:moveTo>
                  <a:pt x="2820670" y="1483360"/>
                </a:moveTo>
                <a:cubicBezTo>
                  <a:pt x="2722245" y="1559560"/>
                  <a:pt x="2661920" y="1672590"/>
                  <a:pt x="2687320" y="1819910"/>
                </a:cubicBezTo>
                <a:cubicBezTo>
                  <a:pt x="2689860" y="1845310"/>
                  <a:pt x="2714625" y="1918970"/>
                  <a:pt x="2732405" y="1948180"/>
                </a:cubicBezTo>
                <a:lnTo>
                  <a:pt x="2741930" y="1948180"/>
                </a:lnTo>
                <a:cubicBezTo>
                  <a:pt x="2737485" y="1941195"/>
                  <a:pt x="2731770" y="1932940"/>
                  <a:pt x="2731135" y="1928495"/>
                </a:cubicBezTo>
                <a:cubicBezTo>
                  <a:pt x="2653665" y="1769110"/>
                  <a:pt x="2678430" y="1591945"/>
                  <a:pt x="2842260" y="1477010"/>
                </a:cubicBezTo>
                <a:cubicBezTo>
                  <a:pt x="2865120" y="1460500"/>
                  <a:pt x="2892425" y="1444625"/>
                  <a:pt x="2917825" y="1431925"/>
                </a:cubicBezTo>
                <a:cubicBezTo>
                  <a:pt x="3105150" y="1332865"/>
                  <a:pt x="3338830" y="1227455"/>
                  <a:pt x="3463925" y="1107440"/>
                </a:cubicBezTo>
                <a:lnTo>
                  <a:pt x="3463925" y="1096645"/>
                </a:lnTo>
                <a:cubicBezTo>
                  <a:pt x="3362325" y="1195705"/>
                  <a:pt x="3216910" y="1270000"/>
                  <a:pt x="3039110" y="1360805"/>
                </a:cubicBezTo>
                <a:cubicBezTo>
                  <a:pt x="2972435" y="1396365"/>
                  <a:pt x="2891155" y="1429385"/>
                  <a:pt x="2820670" y="1483360"/>
                </a:cubicBezTo>
                <a:close/>
                <a:moveTo>
                  <a:pt x="2917825" y="1948180"/>
                </a:moveTo>
                <a:lnTo>
                  <a:pt x="2921000" y="1948180"/>
                </a:lnTo>
                <a:cubicBezTo>
                  <a:pt x="2914650" y="1937385"/>
                  <a:pt x="2904490" y="1924050"/>
                  <a:pt x="2899410" y="1908810"/>
                </a:cubicBezTo>
                <a:cubicBezTo>
                  <a:pt x="2835910" y="1767840"/>
                  <a:pt x="2889885" y="1662430"/>
                  <a:pt x="2976880" y="1595755"/>
                </a:cubicBezTo>
                <a:cubicBezTo>
                  <a:pt x="3018155" y="1562735"/>
                  <a:pt x="3078480" y="1538605"/>
                  <a:pt x="3134995" y="1513205"/>
                </a:cubicBezTo>
                <a:cubicBezTo>
                  <a:pt x="3239135" y="1466215"/>
                  <a:pt x="3364230" y="1421765"/>
                  <a:pt x="3463290" y="1372235"/>
                </a:cubicBezTo>
                <a:lnTo>
                  <a:pt x="3463290" y="1367790"/>
                </a:lnTo>
                <a:cubicBezTo>
                  <a:pt x="3329940" y="1433830"/>
                  <a:pt x="3184525" y="1481455"/>
                  <a:pt x="3039745" y="1552575"/>
                </a:cubicBezTo>
                <a:cubicBezTo>
                  <a:pt x="2841625" y="1645920"/>
                  <a:pt x="2837180" y="1830705"/>
                  <a:pt x="2917825" y="1948180"/>
                </a:cubicBezTo>
                <a:close/>
                <a:moveTo>
                  <a:pt x="2715260" y="1457960"/>
                </a:moveTo>
                <a:cubicBezTo>
                  <a:pt x="2561590" y="1600200"/>
                  <a:pt x="2565400" y="1797050"/>
                  <a:pt x="2644140" y="1948180"/>
                </a:cubicBezTo>
                <a:lnTo>
                  <a:pt x="2648585" y="1948180"/>
                </a:lnTo>
                <a:cubicBezTo>
                  <a:pt x="2621915" y="1895475"/>
                  <a:pt x="2595880" y="1831975"/>
                  <a:pt x="2594610" y="1736725"/>
                </a:cubicBezTo>
                <a:cubicBezTo>
                  <a:pt x="2598420" y="1524000"/>
                  <a:pt x="2741930" y="1419860"/>
                  <a:pt x="2914015" y="1334135"/>
                </a:cubicBezTo>
                <a:cubicBezTo>
                  <a:pt x="3155315" y="1201420"/>
                  <a:pt x="3324225" y="1120140"/>
                  <a:pt x="3463290" y="955675"/>
                </a:cubicBezTo>
                <a:lnTo>
                  <a:pt x="3463290" y="950595"/>
                </a:lnTo>
                <a:cubicBezTo>
                  <a:pt x="3447415" y="970280"/>
                  <a:pt x="3430270" y="988695"/>
                  <a:pt x="3411855" y="1007745"/>
                </a:cubicBezTo>
                <a:cubicBezTo>
                  <a:pt x="3192145" y="1221740"/>
                  <a:pt x="2827655" y="1344295"/>
                  <a:pt x="2715260" y="1457960"/>
                </a:cubicBezTo>
                <a:close/>
                <a:moveTo>
                  <a:pt x="3014980" y="1675130"/>
                </a:moveTo>
                <a:cubicBezTo>
                  <a:pt x="2944495" y="1748155"/>
                  <a:pt x="2943860" y="1855470"/>
                  <a:pt x="3003550" y="1948180"/>
                </a:cubicBezTo>
                <a:lnTo>
                  <a:pt x="3007360" y="1948180"/>
                </a:lnTo>
                <a:cubicBezTo>
                  <a:pt x="3006725" y="1947545"/>
                  <a:pt x="3006725" y="1946910"/>
                  <a:pt x="3006725" y="1946910"/>
                </a:cubicBezTo>
                <a:cubicBezTo>
                  <a:pt x="2970530" y="1887855"/>
                  <a:pt x="2952115" y="1826895"/>
                  <a:pt x="2971800" y="1755140"/>
                </a:cubicBezTo>
                <a:cubicBezTo>
                  <a:pt x="3002915" y="1663065"/>
                  <a:pt x="3070860" y="1631950"/>
                  <a:pt x="3152140" y="1597025"/>
                </a:cubicBezTo>
                <a:cubicBezTo>
                  <a:pt x="3268345" y="1547495"/>
                  <a:pt x="3362325" y="1525270"/>
                  <a:pt x="3463290" y="1490345"/>
                </a:cubicBezTo>
                <a:lnTo>
                  <a:pt x="3463290" y="1487170"/>
                </a:lnTo>
                <a:cubicBezTo>
                  <a:pt x="3444240" y="1493520"/>
                  <a:pt x="3424555" y="1499235"/>
                  <a:pt x="3402965" y="1506220"/>
                </a:cubicBezTo>
                <a:cubicBezTo>
                  <a:pt x="3316605" y="1534160"/>
                  <a:pt x="3079750" y="1600835"/>
                  <a:pt x="3014980" y="1675130"/>
                </a:cubicBezTo>
                <a:close/>
                <a:moveTo>
                  <a:pt x="2470785" y="1313815"/>
                </a:moveTo>
                <a:cubicBezTo>
                  <a:pt x="2297430" y="1485900"/>
                  <a:pt x="2273935" y="1714500"/>
                  <a:pt x="2359660" y="1929130"/>
                </a:cubicBezTo>
                <a:cubicBezTo>
                  <a:pt x="2362200" y="1933575"/>
                  <a:pt x="2364740" y="1941195"/>
                  <a:pt x="2367280" y="1947545"/>
                </a:cubicBezTo>
                <a:lnTo>
                  <a:pt x="2371725" y="1947545"/>
                </a:lnTo>
                <a:cubicBezTo>
                  <a:pt x="2264410" y="1700530"/>
                  <a:pt x="2305050" y="1441450"/>
                  <a:pt x="2534920" y="1261745"/>
                </a:cubicBezTo>
                <a:cubicBezTo>
                  <a:pt x="2643505" y="1179195"/>
                  <a:pt x="2784475" y="1111885"/>
                  <a:pt x="2895600" y="1037590"/>
                </a:cubicBezTo>
                <a:cubicBezTo>
                  <a:pt x="3141345" y="879475"/>
                  <a:pt x="3340100" y="721360"/>
                  <a:pt x="3463290" y="458470"/>
                </a:cubicBezTo>
                <a:lnTo>
                  <a:pt x="3463290" y="449580"/>
                </a:lnTo>
                <a:cubicBezTo>
                  <a:pt x="3422650" y="537845"/>
                  <a:pt x="3372485" y="617855"/>
                  <a:pt x="3310255" y="691515"/>
                </a:cubicBezTo>
                <a:cubicBezTo>
                  <a:pt x="3001645" y="1042035"/>
                  <a:pt x="2629535" y="1146810"/>
                  <a:pt x="2470785" y="1313815"/>
                </a:cubicBezTo>
                <a:close/>
                <a:moveTo>
                  <a:pt x="3257550" y="466725"/>
                </a:moveTo>
                <a:cubicBezTo>
                  <a:pt x="2946400" y="879475"/>
                  <a:pt x="2429510" y="1056005"/>
                  <a:pt x="2287905" y="1238885"/>
                </a:cubicBezTo>
                <a:cubicBezTo>
                  <a:pt x="2027555" y="1522095"/>
                  <a:pt x="2150110" y="1882140"/>
                  <a:pt x="2181860" y="1948180"/>
                </a:cubicBezTo>
                <a:lnTo>
                  <a:pt x="2186305" y="1948180"/>
                </a:lnTo>
                <a:cubicBezTo>
                  <a:pt x="2184400" y="1942465"/>
                  <a:pt x="2180590" y="1933575"/>
                  <a:pt x="2175510" y="1922145"/>
                </a:cubicBezTo>
                <a:cubicBezTo>
                  <a:pt x="2065020" y="1608455"/>
                  <a:pt x="2151380" y="1334770"/>
                  <a:pt x="2395220" y="1144905"/>
                </a:cubicBezTo>
                <a:cubicBezTo>
                  <a:pt x="2531745" y="1044575"/>
                  <a:pt x="2715895" y="949325"/>
                  <a:pt x="2842895" y="854710"/>
                </a:cubicBezTo>
                <a:cubicBezTo>
                  <a:pt x="3132455" y="650240"/>
                  <a:pt x="3339465" y="438785"/>
                  <a:pt x="3463290" y="83820"/>
                </a:cubicBezTo>
                <a:lnTo>
                  <a:pt x="3463290" y="73025"/>
                </a:lnTo>
                <a:cubicBezTo>
                  <a:pt x="3412490" y="222885"/>
                  <a:pt x="3344545" y="351155"/>
                  <a:pt x="3257550" y="466725"/>
                </a:cubicBezTo>
                <a:close/>
                <a:moveTo>
                  <a:pt x="2416810" y="1236980"/>
                </a:moveTo>
                <a:cubicBezTo>
                  <a:pt x="2195830" y="1435100"/>
                  <a:pt x="2171700" y="1710690"/>
                  <a:pt x="2273300" y="1948180"/>
                </a:cubicBezTo>
                <a:lnTo>
                  <a:pt x="2280285" y="1948180"/>
                </a:lnTo>
                <a:cubicBezTo>
                  <a:pt x="2278380" y="1944370"/>
                  <a:pt x="2277110" y="1939925"/>
                  <a:pt x="2275205" y="1936115"/>
                </a:cubicBezTo>
                <a:cubicBezTo>
                  <a:pt x="2186305" y="1708150"/>
                  <a:pt x="2199005" y="1455420"/>
                  <a:pt x="2409190" y="1254125"/>
                </a:cubicBezTo>
                <a:cubicBezTo>
                  <a:pt x="2489200" y="1174115"/>
                  <a:pt x="2619375" y="1107440"/>
                  <a:pt x="2705100" y="1053465"/>
                </a:cubicBezTo>
                <a:cubicBezTo>
                  <a:pt x="3074035" y="827405"/>
                  <a:pt x="3319780" y="632460"/>
                  <a:pt x="3463290" y="280670"/>
                </a:cubicBezTo>
                <a:lnTo>
                  <a:pt x="3463290" y="260985"/>
                </a:lnTo>
                <a:cubicBezTo>
                  <a:pt x="3417570" y="379730"/>
                  <a:pt x="3357880" y="483235"/>
                  <a:pt x="3282315" y="578485"/>
                </a:cubicBezTo>
                <a:cubicBezTo>
                  <a:pt x="2980690" y="946785"/>
                  <a:pt x="2578100" y="1082675"/>
                  <a:pt x="2416810" y="1236980"/>
                </a:cubicBezTo>
                <a:close/>
                <a:moveTo>
                  <a:pt x="3053080" y="1811655"/>
                </a:moveTo>
                <a:cubicBezTo>
                  <a:pt x="3047365" y="1859280"/>
                  <a:pt x="3064510" y="1908175"/>
                  <a:pt x="3091180" y="1948180"/>
                </a:cubicBezTo>
                <a:lnTo>
                  <a:pt x="3095625" y="1948180"/>
                </a:lnTo>
                <a:cubicBezTo>
                  <a:pt x="3068955" y="1908810"/>
                  <a:pt x="3051175" y="1859915"/>
                  <a:pt x="3056890" y="1812290"/>
                </a:cubicBezTo>
                <a:cubicBezTo>
                  <a:pt x="3063875" y="1752600"/>
                  <a:pt x="3105150" y="1705610"/>
                  <a:pt x="3175635" y="1676400"/>
                </a:cubicBezTo>
                <a:cubicBezTo>
                  <a:pt x="3279140" y="1633855"/>
                  <a:pt x="3380740" y="1612900"/>
                  <a:pt x="3463925" y="1600200"/>
                </a:cubicBezTo>
                <a:lnTo>
                  <a:pt x="3463925" y="1596390"/>
                </a:lnTo>
                <a:cubicBezTo>
                  <a:pt x="3380740" y="1609090"/>
                  <a:pt x="3278505" y="1630045"/>
                  <a:pt x="3174365" y="1673225"/>
                </a:cubicBezTo>
                <a:cubicBezTo>
                  <a:pt x="3082925" y="1710690"/>
                  <a:pt x="3057525" y="1769110"/>
                  <a:pt x="3053080" y="1811655"/>
                </a:cubicBezTo>
                <a:close/>
                <a:moveTo>
                  <a:pt x="2623185" y="1420495"/>
                </a:moveTo>
                <a:cubicBezTo>
                  <a:pt x="2489835" y="1554480"/>
                  <a:pt x="2463165" y="1743075"/>
                  <a:pt x="2542540" y="1926590"/>
                </a:cubicBezTo>
                <a:cubicBezTo>
                  <a:pt x="2545080" y="1931035"/>
                  <a:pt x="2548255" y="1940560"/>
                  <a:pt x="2552065" y="1948180"/>
                </a:cubicBezTo>
                <a:lnTo>
                  <a:pt x="2556510" y="1948180"/>
                </a:lnTo>
                <a:cubicBezTo>
                  <a:pt x="2446020" y="1712595"/>
                  <a:pt x="2505075" y="1492250"/>
                  <a:pt x="2712085" y="1351280"/>
                </a:cubicBezTo>
                <a:cubicBezTo>
                  <a:pt x="2986405" y="1187450"/>
                  <a:pt x="3190240" y="1092835"/>
                  <a:pt x="3353435" y="931545"/>
                </a:cubicBezTo>
                <a:cubicBezTo>
                  <a:pt x="3387090" y="899160"/>
                  <a:pt x="3435985" y="841375"/>
                  <a:pt x="3463290" y="800735"/>
                </a:cubicBezTo>
                <a:lnTo>
                  <a:pt x="3463290" y="793115"/>
                </a:lnTo>
                <a:cubicBezTo>
                  <a:pt x="3435985" y="835025"/>
                  <a:pt x="3404235" y="874395"/>
                  <a:pt x="3367405" y="911860"/>
                </a:cubicBezTo>
                <a:cubicBezTo>
                  <a:pt x="3105785" y="1174750"/>
                  <a:pt x="2753360" y="1279525"/>
                  <a:pt x="2623185" y="1420495"/>
                </a:cubicBezTo>
                <a:close/>
                <a:moveTo>
                  <a:pt x="1972310" y="828040"/>
                </a:moveTo>
                <a:cubicBezTo>
                  <a:pt x="2436495" y="657860"/>
                  <a:pt x="2807970" y="466725"/>
                  <a:pt x="3048635" y="86360"/>
                </a:cubicBezTo>
                <a:cubicBezTo>
                  <a:pt x="3065145" y="59055"/>
                  <a:pt x="3082290" y="29210"/>
                  <a:pt x="3096895" y="0"/>
                </a:cubicBezTo>
                <a:lnTo>
                  <a:pt x="3093085" y="0"/>
                </a:lnTo>
                <a:cubicBezTo>
                  <a:pt x="2957830" y="265430"/>
                  <a:pt x="2732405" y="455930"/>
                  <a:pt x="2500630" y="588645"/>
                </a:cubicBezTo>
                <a:cubicBezTo>
                  <a:pt x="2256155" y="735965"/>
                  <a:pt x="1951355" y="813435"/>
                  <a:pt x="1774190" y="919480"/>
                </a:cubicBezTo>
                <a:cubicBezTo>
                  <a:pt x="1456055" y="1096645"/>
                  <a:pt x="1190625" y="1390650"/>
                  <a:pt x="1158240" y="1818005"/>
                </a:cubicBezTo>
                <a:cubicBezTo>
                  <a:pt x="1154430" y="1866900"/>
                  <a:pt x="1155065" y="1910080"/>
                  <a:pt x="1156970" y="1947545"/>
                </a:cubicBezTo>
                <a:lnTo>
                  <a:pt x="1160145" y="1947545"/>
                </a:lnTo>
                <a:cubicBezTo>
                  <a:pt x="1158240" y="1858010"/>
                  <a:pt x="1160145" y="1727200"/>
                  <a:pt x="1205865" y="1583690"/>
                </a:cubicBezTo>
                <a:cubicBezTo>
                  <a:pt x="1322070" y="1214120"/>
                  <a:pt x="1614170" y="977265"/>
                  <a:pt x="1972310" y="828040"/>
                </a:cubicBezTo>
                <a:close/>
                <a:moveTo>
                  <a:pt x="1971040" y="947420"/>
                </a:moveTo>
                <a:cubicBezTo>
                  <a:pt x="2067560" y="890905"/>
                  <a:pt x="2186940" y="847090"/>
                  <a:pt x="2293620" y="798195"/>
                </a:cubicBezTo>
                <a:cubicBezTo>
                  <a:pt x="2665730" y="626745"/>
                  <a:pt x="2989580" y="395605"/>
                  <a:pt x="3168650" y="33020"/>
                </a:cubicBezTo>
                <a:cubicBezTo>
                  <a:pt x="3176270" y="17780"/>
                  <a:pt x="3181350" y="6985"/>
                  <a:pt x="3184525" y="0"/>
                </a:cubicBezTo>
                <a:lnTo>
                  <a:pt x="3180715" y="0"/>
                </a:lnTo>
                <a:cubicBezTo>
                  <a:pt x="3176905" y="6985"/>
                  <a:pt x="3171825" y="17780"/>
                  <a:pt x="3166110" y="30480"/>
                </a:cubicBezTo>
                <a:cubicBezTo>
                  <a:pt x="2983865" y="397510"/>
                  <a:pt x="2661920" y="624205"/>
                  <a:pt x="2289175" y="796290"/>
                </a:cubicBezTo>
                <a:cubicBezTo>
                  <a:pt x="2149475" y="857250"/>
                  <a:pt x="2000250" y="916305"/>
                  <a:pt x="1886585" y="994410"/>
                </a:cubicBezTo>
                <a:cubicBezTo>
                  <a:pt x="1590675" y="1186180"/>
                  <a:pt x="1392555" y="1485900"/>
                  <a:pt x="1412875" y="1878330"/>
                </a:cubicBezTo>
                <a:cubicBezTo>
                  <a:pt x="1414780" y="1894205"/>
                  <a:pt x="1415415" y="1929765"/>
                  <a:pt x="1418590" y="1948180"/>
                </a:cubicBezTo>
                <a:lnTo>
                  <a:pt x="1422400" y="1948180"/>
                </a:lnTo>
                <a:cubicBezTo>
                  <a:pt x="1412240" y="1864360"/>
                  <a:pt x="1408430" y="1748155"/>
                  <a:pt x="1435735" y="1619250"/>
                </a:cubicBezTo>
                <a:cubicBezTo>
                  <a:pt x="1503045" y="1313180"/>
                  <a:pt x="1708150" y="1095375"/>
                  <a:pt x="1971040" y="947420"/>
                </a:cubicBezTo>
                <a:close/>
                <a:moveTo>
                  <a:pt x="1554480" y="1637030"/>
                </a:moveTo>
                <a:cubicBezTo>
                  <a:pt x="1603375" y="1340485"/>
                  <a:pt x="1789430" y="1125855"/>
                  <a:pt x="2037715" y="977265"/>
                </a:cubicBezTo>
                <a:cubicBezTo>
                  <a:pt x="2134235" y="917575"/>
                  <a:pt x="2256790" y="870585"/>
                  <a:pt x="2361565" y="817880"/>
                </a:cubicBezTo>
                <a:cubicBezTo>
                  <a:pt x="2733040" y="634365"/>
                  <a:pt x="3058795" y="388620"/>
                  <a:pt x="3228340" y="4445"/>
                </a:cubicBezTo>
                <a:cubicBezTo>
                  <a:pt x="3229610" y="2540"/>
                  <a:pt x="3230245" y="1270"/>
                  <a:pt x="3230245" y="0"/>
                </a:cubicBezTo>
                <a:lnTo>
                  <a:pt x="3226435" y="0"/>
                </a:lnTo>
                <a:cubicBezTo>
                  <a:pt x="3226435" y="635"/>
                  <a:pt x="3225800" y="1270"/>
                  <a:pt x="3225165" y="1905"/>
                </a:cubicBezTo>
                <a:cubicBezTo>
                  <a:pt x="3078480" y="334010"/>
                  <a:pt x="2821305" y="553085"/>
                  <a:pt x="2538095" y="718820"/>
                </a:cubicBezTo>
                <a:cubicBezTo>
                  <a:pt x="2364740" y="826135"/>
                  <a:pt x="2113915" y="909320"/>
                  <a:pt x="1950720" y="1028700"/>
                </a:cubicBezTo>
                <a:cubicBezTo>
                  <a:pt x="1670685" y="1224280"/>
                  <a:pt x="1504315" y="1520825"/>
                  <a:pt x="1544320" y="1893570"/>
                </a:cubicBezTo>
                <a:cubicBezTo>
                  <a:pt x="1546860" y="1912620"/>
                  <a:pt x="1548765" y="1931670"/>
                  <a:pt x="1551940" y="1947545"/>
                </a:cubicBezTo>
                <a:lnTo>
                  <a:pt x="1555750" y="1947545"/>
                </a:lnTo>
                <a:cubicBezTo>
                  <a:pt x="1542415" y="1866900"/>
                  <a:pt x="1534160" y="1758315"/>
                  <a:pt x="1554480" y="1637030"/>
                </a:cubicBezTo>
                <a:close/>
                <a:moveTo>
                  <a:pt x="2308860" y="741045"/>
                </a:moveTo>
                <a:cubicBezTo>
                  <a:pt x="2716530" y="551180"/>
                  <a:pt x="2980055" y="320040"/>
                  <a:pt x="3135630" y="8890"/>
                </a:cubicBezTo>
                <a:cubicBezTo>
                  <a:pt x="3138170" y="5080"/>
                  <a:pt x="3139440" y="1905"/>
                  <a:pt x="3140075" y="0"/>
                </a:cubicBezTo>
                <a:lnTo>
                  <a:pt x="3135630" y="0"/>
                </a:lnTo>
                <a:cubicBezTo>
                  <a:pt x="3133725" y="4445"/>
                  <a:pt x="3131820" y="8890"/>
                  <a:pt x="3129280" y="13335"/>
                </a:cubicBezTo>
                <a:cubicBezTo>
                  <a:pt x="2797175" y="662940"/>
                  <a:pt x="2082800" y="791210"/>
                  <a:pt x="1854200" y="942340"/>
                </a:cubicBezTo>
                <a:cubicBezTo>
                  <a:pt x="1511935" y="1137920"/>
                  <a:pt x="1272540" y="1458595"/>
                  <a:pt x="1283970" y="1891030"/>
                </a:cubicBezTo>
                <a:cubicBezTo>
                  <a:pt x="1285240" y="1904365"/>
                  <a:pt x="1285240" y="1932305"/>
                  <a:pt x="1287145" y="1947545"/>
                </a:cubicBezTo>
                <a:lnTo>
                  <a:pt x="1290955" y="1947545"/>
                </a:lnTo>
                <a:cubicBezTo>
                  <a:pt x="1283335" y="1860550"/>
                  <a:pt x="1284605" y="1736725"/>
                  <a:pt x="1320165" y="1601470"/>
                </a:cubicBezTo>
                <a:cubicBezTo>
                  <a:pt x="1487805" y="975360"/>
                  <a:pt x="2159000" y="822325"/>
                  <a:pt x="2308860" y="741045"/>
                </a:cubicBezTo>
                <a:close/>
                <a:moveTo>
                  <a:pt x="3157855" y="1948180"/>
                </a:moveTo>
                <a:lnTo>
                  <a:pt x="3164840" y="1948180"/>
                </a:lnTo>
                <a:cubicBezTo>
                  <a:pt x="3150870" y="1920240"/>
                  <a:pt x="3145790" y="1891665"/>
                  <a:pt x="3148965" y="1864995"/>
                </a:cubicBezTo>
                <a:cubicBezTo>
                  <a:pt x="3162300" y="1750060"/>
                  <a:pt x="3377565" y="1731645"/>
                  <a:pt x="3463290" y="1729740"/>
                </a:cubicBezTo>
                <a:lnTo>
                  <a:pt x="3463290" y="1722120"/>
                </a:lnTo>
                <a:cubicBezTo>
                  <a:pt x="3398520" y="1722755"/>
                  <a:pt x="3283585" y="1733550"/>
                  <a:pt x="3201035" y="1779270"/>
                </a:cubicBezTo>
                <a:cubicBezTo>
                  <a:pt x="3138170" y="1816735"/>
                  <a:pt x="3125470" y="1889760"/>
                  <a:pt x="3157855" y="1948180"/>
                </a:cubicBezTo>
                <a:close/>
                <a:moveTo>
                  <a:pt x="1674495" y="1654175"/>
                </a:moveTo>
                <a:cubicBezTo>
                  <a:pt x="1689735" y="1514475"/>
                  <a:pt x="1738630" y="1386205"/>
                  <a:pt x="1819910" y="1272540"/>
                </a:cubicBezTo>
                <a:cubicBezTo>
                  <a:pt x="1921510" y="1130300"/>
                  <a:pt x="2073275" y="1010920"/>
                  <a:pt x="2272665" y="916940"/>
                </a:cubicBezTo>
                <a:cubicBezTo>
                  <a:pt x="2694940" y="716915"/>
                  <a:pt x="2974340" y="501015"/>
                  <a:pt x="3150870" y="236855"/>
                </a:cubicBezTo>
                <a:cubicBezTo>
                  <a:pt x="3200400" y="163195"/>
                  <a:pt x="3242945" y="84455"/>
                  <a:pt x="3278505" y="0"/>
                </a:cubicBezTo>
                <a:lnTo>
                  <a:pt x="3270885" y="0"/>
                </a:lnTo>
                <a:cubicBezTo>
                  <a:pt x="3235325" y="83185"/>
                  <a:pt x="3194050" y="160655"/>
                  <a:pt x="3145155" y="233045"/>
                </a:cubicBezTo>
                <a:cubicBezTo>
                  <a:pt x="2968625" y="495935"/>
                  <a:pt x="2690495" y="711200"/>
                  <a:pt x="2269490" y="910590"/>
                </a:cubicBezTo>
                <a:cubicBezTo>
                  <a:pt x="2069465" y="1004570"/>
                  <a:pt x="1915795" y="1125220"/>
                  <a:pt x="1814195" y="1268730"/>
                </a:cubicBezTo>
                <a:cubicBezTo>
                  <a:pt x="1732280" y="1383665"/>
                  <a:pt x="1683385" y="1513205"/>
                  <a:pt x="1668145" y="1654175"/>
                </a:cubicBezTo>
                <a:cubicBezTo>
                  <a:pt x="1655445" y="1767840"/>
                  <a:pt x="1667510" y="1871345"/>
                  <a:pt x="1684020" y="1948180"/>
                </a:cubicBezTo>
                <a:lnTo>
                  <a:pt x="1691640" y="1948180"/>
                </a:lnTo>
                <a:cubicBezTo>
                  <a:pt x="1674495" y="1871345"/>
                  <a:pt x="1661795" y="1768475"/>
                  <a:pt x="1674495" y="1654175"/>
                </a:cubicBezTo>
                <a:close/>
                <a:moveTo>
                  <a:pt x="3234690" y="1948180"/>
                </a:moveTo>
                <a:lnTo>
                  <a:pt x="3238500" y="1948180"/>
                </a:lnTo>
                <a:cubicBezTo>
                  <a:pt x="3252470" y="1883410"/>
                  <a:pt x="3350260" y="1873885"/>
                  <a:pt x="3408680" y="1871980"/>
                </a:cubicBezTo>
                <a:cubicBezTo>
                  <a:pt x="3427095" y="1871980"/>
                  <a:pt x="3445510" y="1872615"/>
                  <a:pt x="3463925" y="1874520"/>
                </a:cubicBezTo>
                <a:lnTo>
                  <a:pt x="3463925" y="1870710"/>
                </a:lnTo>
                <a:cubicBezTo>
                  <a:pt x="3383280" y="1862455"/>
                  <a:pt x="3248025" y="1872615"/>
                  <a:pt x="3234690" y="1948180"/>
                </a:cubicBezTo>
                <a:close/>
                <a:moveTo>
                  <a:pt x="2327275" y="1084580"/>
                </a:moveTo>
                <a:cubicBezTo>
                  <a:pt x="2418715" y="1014095"/>
                  <a:pt x="2551430" y="943610"/>
                  <a:pt x="2642870" y="881380"/>
                </a:cubicBezTo>
                <a:cubicBezTo>
                  <a:pt x="2943860" y="686435"/>
                  <a:pt x="3207385" y="466725"/>
                  <a:pt x="3366135" y="136525"/>
                </a:cubicBezTo>
                <a:cubicBezTo>
                  <a:pt x="3387090" y="92710"/>
                  <a:pt x="3406775" y="47625"/>
                  <a:pt x="3424555" y="0"/>
                </a:cubicBezTo>
                <a:lnTo>
                  <a:pt x="3421380" y="0"/>
                </a:lnTo>
                <a:cubicBezTo>
                  <a:pt x="3363595" y="139700"/>
                  <a:pt x="3313430" y="241935"/>
                  <a:pt x="3231515" y="354330"/>
                </a:cubicBezTo>
                <a:cubicBezTo>
                  <a:pt x="2921000" y="781685"/>
                  <a:pt x="2419985" y="979170"/>
                  <a:pt x="2270760" y="1127125"/>
                </a:cubicBezTo>
                <a:cubicBezTo>
                  <a:pt x="2017395" y="1350010"/>
                  <a:pt x="1978660" y="1672590"/>
                  <a:pt x="2089785" y="1948180"/>
                </a:cubicBezTo>
                <a:lnTo>
                  <a:pt x="2092325" y="1948180"/>
                </a:lnTo>
                <a:cubicBezTo>
                  <a:pt x="2087880" y="1934210"/>
                  <a:pt x="2078990" y="1915795"/>
                  <a:pt x="2076450" y="1904365"/>
                </a:cubicBezTo>
                <a:cubicBezTo>
                  <a:pt x="1978660" y="1590675"/>
                  <a:pt x="2051050" y="1298575"/>
                  <a:pt x="2327275" y="1084580"/>
                </a:cubicBezTo>
                <a:close/>
                <a:moveTo>
                  <a:pt x="1792605" y="1671955"/>
                </a:moveTo>
                <a:cubicBezTo>
                  <a:pt x="1808480" y="1379855"/>
                  <a:pt x="1968500" y="1165860"/>
                  <a:pt x="2209800" y="1012825"/>
                </a:cubicBezTo>
                <a:cubicBezTo>
                  <a:pt x="2237740" y="995045"/>
                  <a:pt x="2266950" y="977900"/>
                  <a:pt x="2298065" y="961390"/>
                </a:cubicBezTo>
                <a:cubicBezTo>
                  <a:pt x="2527935" y="845185"/>
                  <a:pt x="2729230" y="721360"/>
                  <a:pt x="2878455" y="596900"/>
                </a:cubicBezTo>
                <a:cubicBezTo>
                  <a:pt x="3065145" y="441960"/>
                  <a:pt x="3227705" y="247650"/>
                  <a:pt x="3322955" y="635"/>
                </a:cubicBezTo>
                <a:lnTo>
                  <a:pt x="3320415" y="635"/>
                </a:lnTo>
                <a:cubicBezTo>
                  <a:pt x="3312795" y="18415"/>
                  <a:pt x="3305810" y="35560"/>
                  <a:pt x="3298190" y="52705"/>
                </a:cubicBezTo>
                <a:cubicBezTo>
                  <a:pt x="3018155" y="677545"/>
                  <a:pt x="2368550" y="890270"/>
                  <a:pt x="2169160" y="1035685"/>
                </a:cubicBezTo>
                <a:cubicBezTo>
                  <a:pt x="1931035" y="1199515"/>
                  <a:pt x="1776095" y="1435100"/>
                  <a:pt x="1789430" y="1753870"/>
                </a:cubicBezTo>
                <a:cubicBezTo>
                  <a:pt x="1792605" y="1828165"/>
                  <a:pt x="1805305" y="1894205"/>
                  <a:pt x="1819275" y="1948180"/>
                </a:cubicBezTo>
                <a:lnTo>
                  <a:pt x="1822450" y="1948180"/>
                </a:lnTo>
                <a:cubicBezTo>
                  <a:pt x="1805940" y="1875790"/>
                  <a:pt x="1786255" y="1778635"/>
                  <a:pt x="1792605" y="1671955"/>
                </a:cubicBezTo>
                <a:close/>
                <a:moveTo>
                  <a:pt x="2221865" y="1081405"/>
                </a:moveTo>
                <a:cubicBezTo>
                  <a:pt x="2267585" y="1045845"/>
                  <a:pt x="2317750" y="1012825"/>
                  <a:pt x="2373630" y="981710"/>
                </a:cubicBezTo>
                <a:cubicBezTo>
                  <a:pt x="2930525" y="671830"/>
                  <a:pt x="3201670" y="422910"/>
                  <a:pt x="3371850" y="4445"/>
                </a:cubicBezTo>
                <a:cubicBezTo>
                  <a:pt x="3372485" y="2540"/>
                  <a:pt x="3373120" y="1270"/>
                  <a:pt x="3373755" y="0"/>
                </a:cubicBezTo>
                <a:lnTo>
                  <a:pt x="3369310" y="0"/>
                </a:lnTo>
                <a:cubicBezTo>
                  <a:pt x="3368675" y="1270"/>
                  <a:pt x="3368040" y="3175"/>
                  <a:pt x="3367405" y="4445"/>
                </a:cubicBezTo>
                <a:cubicBezTo>
                  <a:pt x="3084830" y="725170"/>
                  <a:pt x="2369185" y="915035"/>
                  <a:pt x="2157095" y="1131570"/>
                </a:cubicBezTo>
                <a:cubicBezTo>
                  <a:pt x="1911350" y="1354455"/>
                  <a:pt x="1860550" y="1665605"/>
                  <a:pt x="1953895" y="1948180"/>
                </a:cubicBezTo>
                <a:lnTo>
                  <a:pt x="1956435" y="1948180"/>
                </a:lnTo>
                <a:cubicBezTo>
                  <a:pt x="1951990" y="1934210"/>
                  <a:pt x="1947545" y="1918970"/>
                  <a:pt x="1943735" y="1903095"/>
                </a:cubicBezTo>
                <a:cubicBezTo>
                  <a:pt x="1861820" y="1584325"/>
                  <a:pt x="1948815" y="1292860"/>
                  <a:pt x="2221865" y="1081405"/>
                </a:cubicBezTo>
                <a:close/>
              </a:path>
            </a:pathLst>
          </a:custGeom>
          <a:gradFill>
            <a:gsLst>
              <a:gs pos="0">
                <a:srgbClr val="08303F">
                  <a:alpha val="12549"/>
                  <a:alpha val="15080"/>
                </a:srgbClr>
              </a:gs>
              <a:gs pos="100000">
                <a:srgbClr val="000000">
                  <a:alpha val="30980"/>
                  <a:alpha val="15080"/>
                </a:srgbClr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59;p8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0" name="Google Shape;60;p8"/>
          <p:cNvSpPr/>
          <p:nvPr/>
        </p:nvSpPr>
        <p:spPr>
          <a:xfrm>
            <a:off x="-1631526" y="3519949"/>
            <a:ext cx="4361569" cy="4289199"/>
          </a:xfrm>
          <a:custGeom>
            <a:avLst/>
            <a:gdLst/>
            <a:ahLst/>
            <a:cxnLst/>
            <a:rect l="l" t="t" r="r" b="b"/>
            <a:pathLst>
              <a:path w="3947121" h="3881628" extrusionOk="0">
                <a:moveTo>
                  <a:pt x="1064704" y="2536431"/>
                </a:moveTo>
                <a:lnTo>
                  <a:pt x="1064704" y="2505227"/>
                </a:lnTo>
                <a:lnTo>
                  <a:pt x="1095908" y="2505227"/>
                </a:lnTo>
                <a:lnTo>
                  <a:pt x="1095908" y="2473681"/>
                </a:lnTo>
                <a:lnTo>
                  <a:pt x="1064704" y="2473681"/>
                </a:lnTo>
                <a:lnTo>
                  <a:pt x="1064704" y="2442477"/>
                </a:lnTo>
                <a:lnTo>
                  <a:pt x="1033158" y="2442477"/>
                </a:lnTo>
                <a:lnTo>
                  <a:pt x="1033158" y="2473681"/>
                </a:lnTo>
                <a:lnTo>
                  <a:pt x="1001954" y="2473681"/>
                </a:lnTo>
                <a:lnTo>
                  <a:pt x="1001954" y="2505227"/>
                </a:lnTo>
                <a:lnTo>
                  <a:pt x="1033158" y="2505227"/>
                </a:lnTo>
                <a:lnTo>
                  <a:pt x="1033158" y="2536431"/>
                </a:lnTo>
                <a:lnTo>
                  <a:pt x="1064704" y="2536431"/>
                </a:lnTo>
                <a:close/>
                <a:moveTo>
                  <a:pt x="1202207" y="2537803"/>
                </a:moveTo>
                <a:lnTo>
                  <a:pt x="1202207" y="2505570"/>
                </a:lnTo>
                <a:lnTo>
                  <a:pt x="1234440" y="2505570"/>
                </a:lnTo>
                <a:lnTo>
                  <a:pt x="1234440" y="2473338"/>
                </a:lnTo>
                <a:lnTo>
                  <a:pt x="1202207" y="2473338"/>
                </a:lnTo>
                <a:lnTo>
                  <a:pt x="1202207" y="2441105"/>
                </a:lnTo>
                <a:lnTo>
                  <a:pt x="1169975" y="2441105"/>
                </a:lnTo>
                <a:lnTo>
                  <a:pt x="1169975" y="2473338"/>
                </a:lnTo>
                <a:lnTo>
                  <a:pt x="1137742" y="2473338"/>
                </a:lnTo>
                <a:lnTo>
                  <a:pt x="1137742" y="2505570"/>
                </a:lnTo>
                <a:lnTo>
                  <a:pt x="1169975" y="2505570"/>
                </a:lnTo>
                <a:lnTo>
                  <a:pt x="1169975" y="2537803"/>
                </a:lnTo>
                <a:lnTo>
                  <a:pt x="1202207" y="2537803"/>
                </a:lnTo>
                <a:close/>
                <a:moveTo>
                  <a:pt x="1270787" y="2674963"/>
                </a:moveTo>
                <a:lnTo>
                  <a:pt x="1270787" y="2642730"/>
                </a:lnTo>
                <a:lnTo>
                  <a:pt x="1303020" y="2642730"/>
                </a:lnTo>
                <a:lnTo>
                  <a:pt x="1303020" y="2610498"/>
                </a:lnTo>
                <a:lnTo>
                  <a:pt x="1270787" y="2610498"/>
                </a:lnTo>
                <a:lnTo>
                  <a:pt x="1270787" y="2578265"/>
                </a:lnTo>
                <a:lnTo>
                  <a:pt x="1238555" y="2578265"/>
                </a:lnTo>
                <a:lnTo>
                  <a:pt x="1238555" y="2610498"/>
                </a:lnTo>
                <a:lnTo>
                  <a:pt x="1206322" y="2610498"/>
                </a:lnTo>
                <a:lnTo>
                  <a:pt x="1206322" y="2642730"/>
                </a:lnTo>
                <a:lnTo>
                  <a:pt x="1238555" y="2642730"/>
                </a:lnTo>
                <a:lnTo>
                  <a:pt x="1238555" y="2674963"/>
                </a:lnTo>
                <a:lnTo>
                  <a:pt x="1270787" y="2674963"/>
                </a:lnTo>
                <a:close/>
                <a:moveTo>
                  <a:pt x="1133627" y="2400643"/>
                </a:moveTo>
                <a:lnTo>
                  <a:pt x="1133627" y="2368410"/>
                </a:lnTo>
                <a:lnTo>
                  <a:pt x="1165860" y="2368410"/>
                </a:lnTo>
                <a:lnTo>
                  <a:pt x="1165860" y="2336178"/>
                </a:lnTo>
                <a:lnTo>
                  <a:pt x="1133627" y="2336178"/>
                </a:lnTo>
                <a:lnTo>
                  <a:pt x="1133627" y="2303945"/>
                </a:lnTo>
                <a:lnTo>
                  <a:pt x="1101395" y="2303945"/>
                </a:lnTo>
                <a:lnTo>
                  <a:pt x="1101395" y="2336178"/>
                </a:lnTo>
                <a:lnTo>
                  <a:pt x="1069162" y="2336178"/>
                </a:lnTo>
                <a:lnTo>
                  <a:pt x="1069162" y="2368410"/>
                </a:lnTo>
                <a:lnTo>
                  <a:pt x="1101395" y="2368410"/>
                </a:lnTo>
                <a:lnTo>
                  <a:pt x="1101395" y="2400643"/>
                </a:lnTo>
                <a:lnTo>
                  <a:pt x="1133627" y="2400643"/>
                </a:lnTo>
                <a:close/>
                <a:moveTo>
                  <a:pt x="996124" y="2399271"/>
                </a:moveTo>
                <a:lnTo>
                  <a:pt x="996124" y="2368067"/>
                </a:lnTo>
                <a:lnTo>
                  <a:pt x="1027328" y="2368067"/>
                </a:lnTo>
                <a:lnTo>
                  <a:pt x="1027328" y="2336521"/>
                </a:lnTo>
                <a:lnTo>
                  <a:pt x="996124" y="2336521"/>
                </a:lnTo>
                <a:lnTo>
                  <a:pt x="996124" y="2305317"/>
                </a:lnTo>
                <a:lnTo>
                  <a:pt x="964578" y="2305317"/>
                </a:lnTo>
                <a:lnTo>
                  <a:pt x="964578" y="2336521"/>
                </a:lnTo>
                <a:lnTo>
                  <a:pt x="933374" y="2336521"/>
                </a:lnTo>
                <a:lnTo>
                  <a:pt x="933374" y="2368067"/>
                </a:lnTo>
                <a:lnTo>
                  <a:pt x="964578" y="2368067"/>
                </a:lnTo>
                <a:lnTo>
                  <a:pt x="964578" y="2399271"/>
                </a:lnTo>
                <a:lnTo>
                  <a:pt x="996124" y="2399271"/>
                </a:lnTo>
                <a:close/>
                <a:moveTo>
                  <a:pt x="651167" y="1981962"/>
                </a:moveTo>
                <a:lnTo>
                  <a:pt x="651167" y="1954530"/>
                </a:lnTo>
                <a:lnTo>
                  <a:pt x="678599" y="1954530"/>
                </a:lnTo>
                <a:lnTo>
                  <a:pt x="678599" y="1927098"/>
                </a:lnTo>
                <a:lnTo>
                  <a:pt x="651167" y="1927098"/>
                </a:lnTo>
                <a:lnTo>
                  <a:pt x="651167" y="1899666"/>
                </a:lnTo>
                <a:lnTo>
                  <a:pt x="623735" y="1899666"/>
                </a:lnTo>
                <a:lnTo>
                  <a:pt x="623735" y="1927098"/>
                </a:lnTo>
                <a:lnTo>
                  <a:pt x="596303" y="1927098"/>
                </a:lnTo>
                <a:lnTo>
                  <a:pt x="596303" y="1954530"/>
                </a:lnTo>
                <a:lnTo>
                  <a:pt x="623735" y="1954530"/>
                </a:lnTo>
                <a:lnTo>
                  <a:pt x="623735" y="1981962"/>
                </a:lnTo>
                <a:lnTo>
                  <a:pt x="651167" y="1981962"/>
                </a:lnTo>
                <a:close/>
                <a:moveTo>
                  <a:pt x="720090" y="2120494"/>
                </a:moveTo>
                <a:lnTo>
                  <a:pt x="720090" y="2092033"/>
                </a:lnTo>
                <a:lnTo>
                  <a:pt x="748551" y="2092033"/>
                </a:lnTo>
                <a:lnTo>
                  <a:pt x="748551" y="2063915"/>
                </a:lnTo>
                <a:lnTo>
                  <a:pt x="720090" y="2063915"/>
                </a:lnTo>
                <a:lnTo>
                  <a:pt x="720090" y="2035454"/>
                </a:lnTo>
                <a:lnTo>
                  <a:pt x="691972" y="2035454"/>
                </a:lnTo>
                <a:lnTo>
                  <a:pt x="691972" y="2063915"/>
                </a:lnTo>
                <a:lnTo>
                  <a:pt x="663511" y="2063915"/>
                </a:lnTo>
                <a:lnTo>
                  <a:pt x="663511" y="2092033"/>
                </a:lnTo>
                <a:lnTo>
                  <a:pt x="691972" y="2092033"/>
                </a:lnTo>
                <a:lnTo>
                  <a:pt x="691972" y="2120494"/>
                </a:lnTo>
                <a:lnTo>
                  <a:pt x="720090" y="2120494"/>
                </a:lnTo>
                <a:close/>
                <a:moveTo>
                  <a:pt x="858279" y="2123580"/>
                </a:moveTo>
                <a:lnTo>
                  <a:pt x="858279" y="2093062"/>
                </a:lnTo>
                <a:lnTo>
                  <a:pt x="888797" y="2093062"/>
                </a:lnTo>
                <a:lnTo>
                  <a:pt x="888797" y="2062886"/>
                </a:lnTo>
                <a:lnTo>
                  <a:pt x="858279" y="2062886"/>
                </a:lnTo>
                <a:lnTo>
                  <a:pt x="858279" y="2032368"/>
                </a:lnTo>
                <a:lnTo>
                  <a:pt x="828103" y="2032368"/>
                </a:lnTo>
                <a:lnTo>
                  <a:pt x="828103" y="2062886"/>
                </a:lnTo>
                <a:lnTo>
                  <a:pt x="797585" y="2062886"/>
                </a:lnTo>
                <a:lnTo>
                  <a:pt x="797585" y="2093062"/>
                </a:lnTo>
                <a:lnTo>
                  <a:pt x="828103" y="2093062"/>
                </a:lnTo>
                <a:lnTo>
                  <a:pt x="828103" y="2123580"/>
                </a:lnTo>
                <a:lnTo>
                  <a:pt x="858279" y="2123580"/>
                </a:lnTo>
                <a:close/>
                <a:moveTo>
                  <a:pt x="927202" y="2261768"/>
                </a:moveTo>
                <a:lnTo>
                  <a:pt x="927202" y="2230565"/>
                </a:lnTo>
                <a:lnTo>
                  <a:pt x="958405" y="2230565"/>
                </a:lnTo>
                <a:lnTo>
                  <a:pt x="958405" y="2199704"/>
                </a:lnTo>
                <a:lnTo>
                  <a:pt x="927202" y="2199704"/>
                </a:lnTo>
                <a:lnTo>
                  <a:pt x="927202" y="2168500"/>
                </a:lnTo>
                <a:lnTo>
                  <a:pt x="896341" y="2168500"/>
                </a:lnTo>
                <a:lnTo>
                  <a:pt x="896341" y="2199704"/>
                </a:lnTo>
                <a:lnTo>
                  <a:pt x="865137" y="2199704"/>
                </a:lnTo>
                <a:lnTo>
                  <a:pt x="865137" y="2230565"/>
                </a:lnTo>
                <a:lnTo>
                  <a:pt x="896341" y="2230565"/>
                </a:lnTo>
                <a:lnTo>
                  <a:pt x="896341" y="2261768"/>
                </a:lnTo>
                <a:lnTo>
                  <a:pt x="927202" y="2261768"/>
                </a:lnTo>
                <a:close/>
                <a:moveTo>
                  <a:pt x="789356" y="2259025"/>
                </a:moveTo>
                <a:lnTo>
                  <a:pt x="789356" y="2229879"/>
                </a:lnTo>
                <a:lnTo>
                  <a:pt x="818502" y="2229879"/>
                </a:lnTo>
                <a:lnTo>
                  <a:pt x="818502" y="2200389"/>
                </a:lnTo>
                <a:lnTo>
                  <a:pt x="789356" y="2200389"/>
                </a:lnTo>
                <a:lnTo>
                  <a:pt x="789356" y="2171243"/>
                </a:lnTo>
                <a:lnTo>
                  <a:pt x="759866" y="2171243"/>
                </a:lnTo>
                <a:lnTo>
                  <a:pt x="759866" y="2200389"/>
                </a:lnTo>
                <a:lnTo>
                  <a:pt x="730720" y="2200389"/>
                </a:lnTo>
                <a:lnTo>
                  <a:pt x="730720" y="2229879"/>
                </a:lnTo>
                <a:lnTo>
                  <a:pt x="759866" y="2229879"/>
                </a:lnTo>
                <a:lnTo>
                  <a:pt x="759866" y="2259025"/>
                </a:lnTo>
                <a:lnTo>
                  <a:pt x="789356" y="2259025"/>
                </a:lnTo>
                <a:close/>
                <a:moveTo>
                  <a:pt x="1888007" y="2812123"/>
                </a:moveTo>
                <a:lnTo>
                  <a:pt x="1888007" y="2779890"/>
                </a:lnTo>
                <a:lnTo>
                  <a:pt x="1920240" y="2779890"/>
                </a:lnTo>
                <a:lnTo>
                  <a:pt x="1920240" y="2747658"/>
                </a:lnTo>
                <a:lnTo>
                  <a:pt x="1888007" y="2747658"/>
                </a:lnTo>
                <a:lnTo>
                  <a:pt x="1888007" y="2715425"/>
                </a:lnTo>
                <a:lnTo>
                  <a:pt x="1855775" y="2715425"/>
                </a:lnTo>
                <a:lnTo>
                  <a:pt x="1855775" y="2747658"/>
                </a:lnTo>
                <a:lnTo>
                  <a:pt x="1823542" y="2747658"/>
                </a:lnTo>
                <a:lnTo>
                  <a:pt x="1823542" y="2779890"/>
                </a:lnTo>
                <a:lnTo>
                  <a:pt x="1855775" y="2779890"/>
                </a:lnTo>
                <a:lnTo>
                  <a:pt x="1855775" y="2812123"/>
                </a:lnTo>
                <a:lnTo>
                  <a:pt x="1888007" y="2812123"/>
                </a:lnTo>
                <a:close/>
                <a:moveTo>
                  <a:pt x="1750847" y="2812123"/>
                </a:moveTo>
                <a:lnTo>
                  <a:pt x="1750847" y="2779890"/>
                </a:lnTo>
                <a:lnTo>
                  <a:pt x="1783080" y="2779890"/>
                </a:lnTo>
                <a:lnTo>
                  <a:pt x="1783080" y="2747658"/>
                </a:lnTo>
                <a:lnTo>
                  <a:pt x="1750847" y="2747658"/>
                </a:lnTo>
                <a:lnTo>
                  <a:pt x="1750847" y="2715425"/>
                </a:lnTo>
                <a:lnTo>
                  <a:pt x="1718615" y="2715425"/>
                </a:lnTo>
                <a:lnTo>
                  <a:pt x="1718615" y="2747658"/>
                </a:lnTo>
                <a:lnTo>
                  <a:pt x="1686382" y="2747658"/>
                </a:lnTo>
                <a:lnTo>
                  <a:pt x="1686382" y="2779890"/>
                </a:lnTo>
                <a:lnTo>
                  <a:pt x="1718615" y="2779890"/>
                </a:lnTo>
                <a:lnTo>
                  <a:pt x="1718615" y="2812123"/>
                </a:lnTo>
                <a:lnTo>
                  <a:pt x="1750847" y="2812123"/>
                </a:lnTo>
                <a:close/>
                <a:moveTo>
                  <a:pt x="1819427" y="2674963"/>
                </a:moveTo>
                <a:lnTo>
                  <a:pt x="1819427" y="2642730"/>
                </a:lnTo>
                <a:lnTo>
                  <a:pt x="1851660" y="2642730"/>
                </a:lnTo>
                <a:lnTo>
                  <a:pt x="1851660" y="2610498"/>
                </a:lnTo>
                <a:lnTo>
                  <a:pt x="1819427" y="2610498"/>
                </a:lnTo>
                <a:lnTo>
                  <a:pt x="1819427" y="2578265"/>
                </a:lnTo>
                <a:lnTo>
                  <a:pt x="1787195" y="2578265"/>
                </a:lnTo>
                <a:lnTo>
                  <a:pt x="1787195" y="2610498"/>
                </a:lnTo>
                <a:lnTo>
                  <a:pt x="1754962" y="2610498"/>
                </a:lnTo>
                <a:lnTo>
                  <a:pt x="1754962" y="2642730"/>
                </a:lnTo>
                <a:lnTo>
                  <a:pt x="1787195" y="2642730"/>
                </a:lnTo>
                <a:lnTo>
                  <a:pt x="1787195" y="2674963"/>
                </a:lnTo>
                <a:lnTo>
                  <a:pt x="1819427" y="2674963"/>
                </a:lnTo>
                <a:close/>
                <a:moveTo>
                  <a:pt x="691972" y="1761134"/>
                </a:moveTo>
                <a:lnTo>
                  <a:pt x="691972" y="1789595"/>
                </a:lnTo>
                <a:lnTo>
                  <a:pt x="663511" y="1789595"/>
                </a:lnTo>
                <a:lnTo>
                  <a:pt x="663511" y="1817713"/>
                </a:lnTo>
                <a:lnTo>
                  <a:pt x="691972" y="1817713"/>
                </a:lnTo>
                <a:lnTo>
                  <a:pt x="691972" y="1846174"/>
                </a:lnTo>
                <a:lnTo>
                  <a:pt x="720090" y="1846174"/>
                </a:lnTo>
                <a:lnTo>
                  <a:pt x="720090" y="1817713"/>
                </a:lnTo>
                <a:lnTo>
                  <a:pt x="748551" y="1817713"/>
                </a:lnTo>
                <a:lnTo>
                  <a:pt x="748551" y="1789595"/>
                </a:lnTo>
                <a:lnTo>
                  <a:pt x="720090" y="1789595"/>
                </a:lnTo>
                <a:lnTo>
                  <a:pt x="720090" y="1761134"/>
                </a:lnTo>
                <a:lnTo>
                  <a:pt x="691972" y="1761134"/>
                </a:lnTo>
                <a:close/>
                <a:moveTo>
                  <a:pt x="1682267" y="2674963"/>
                </a:moveTo>
                <a:lnTo>
                  <a:pt x="1682267" y="2642730"/>
                </a:lnTo>
                <a:lnTo>
                  <a:pt x="1714500" y="2642730"/>
                </a:lnTo>
                <a:lnTo>
                  <a:pt x="1714500" y="2610498"/>
                </a:lnTo>
                <a:lnTo>
                  <a:pt x="1682267" y="2610498"/>
                </a:lnTo>
                <a:lnTo>
                  <a:pt x="1682267" y="2578265"/>
                </a:lnTo>
                <a:lnTo>
                  <a:pt x="1650035" y="2578265"/>
                </a:lnTo>
                <a:lnTo>
                  <a:pt x="1650035" y="2610498"/>
                </a:lnTo>
                <a:lnTo>
                  <a:pt x="1617802" y="2610498"/>
                </a:lnTo>
                <a:lnTo>
                  <a:pt x="1617802" y="2642730"/>
                </a:lnTo>
                <a:lnTo>
                  <a:pt x="1650035" y="2642730"/>
                </a:lnTo>
                <a:lnTo>
                  <a:pt x="1650035" y="2674963"/>
                </a:lnTo>
                <a:lnTo>
                  <a:pt x="1682267" y="2674963"/>
                </a:lnTo>
                <a:close/>
                <a:moveTo>
                  <a:pt x="1476527" y="2537803"/>
                </a:moveTo>
                <a:lnTo>
                  <a:pt x="1476527" y="2505570"/>
                </a:lnTo>
                <a:lnTo>
                  <a:pt x="1508760" y="2505570"/>
                </a:lnTo>
                <a:lnTo>
                  <a:pt x="1508760" y="2473338"/>
                </a:lnTo>
                <a:lnTo>
                  <a:pt x="1476527" y="2473338"/>
                </a:lnTo>
                <a:lnTo>
                  <a:pt x="1476527" y="2441105"/>
                </a:lnTo>
                <a:lnTo>
                  <a:pt x="1444295" y="2441105"/>
                </a:lnTo>
                <a:lnTo>
                  <a:pt x="1444295" y="2473338"/>
                </a:lnTo>
                <a:lnTo>
                  <a:pt x="1412062" y="2473338"/>
                </a:lnTo>
                <a:lnTo>
                  <a:pt x="1412062" y="2505570"/>
                </a:lnTo>
                <a:lnTo>
                  <a:pt x="1444295" y="2505570"/>
                </a:lnTo>
                <a:lnTo>
                  <a:pt x="1444295" y="2537803"/>
                </a:lnTo>
                <a:lnTo>
                  <a:pt x="1476527" y="2537803"/>
                </a:lnTo>
                <a:close/>
                <a:moveTo>
                  <a:pt x="1407947" y="2674963"/>
                </a:moveTo>
                <a:lnTo>
                  <a:pt x="1407947" y="2642730"/>
                </a:lnTo>
                <a:lnTo>
                  <a:pt x="1440180" y="2642730"/>
                </a:lnTo>
                <a:lnTo>
                  <a:pt x="1440180" y="2610498"/>
                </a:lnTo>
                <a:lnTo>
                  <a:pt x="1407947" y="2610498"/>
                </a:lnTo>
                <a:lnTo>
                  <a:pt x="1407947" y="2578265"/>
                </a:lnTo>
                <a:lnTo>
                  <a:pt x="1375715" y="2578265"/>
                </a:lnTo>
                <a:lnTo>
                  <a:pt x="1375715" y="2610498"/>
                </a:lnTo>
                <a:lnTo>
                  <a:pt x="1343482" y="2610498"/>
                </a:lnTo>
                <a:lnTo>
                  <a:pt x="1343482" y="2642730"/>
                </a:lnTo>
                <a:lnTo>
                  <a:pt x="1375715" y="2642730"/>
                </a:lnTo>
                <a:lnTo>
                  <a:pt x="1375715" y="2674963"/>
                </a:lnTo>
                <a:lnTo>
                  <a:pt x="1407947" y="2674963"/>
                </a:lnTo>
                <a:close/>
                <a:moveTo>
                  <a:pt x="1339367" y="2537803"/>
                </a:moveTo>
                <a:lnTo>
                  <a:pt x="1339367" y="2505570"/>
                </a:lnTo>
                <a:lnTo>
                  <a:pt x="1371600" y="2505570"/>
                </a:lnTo>
                <a:lnTo>
                  <a:pt x="1371600" y="2473338"/>
                </a:lnTo>
                <a:lnTo>
                  <a:pt x="1339367" y="2473338"/>
                </a:lnTo>
                <a:lnTo>
                  <a:pt x="1339367" y="2441105"/>
                </a:lnTo>
                <a:lnTo>
                  <a:pt x="1307135" y="2441105"/>
                </a:lnTo>
                <a:lnTo>
                  <a:pt x="1307135" y="2473338"/>
                </a:lnTo>
                <a:lnTo>
                  <a:pt x="1274902" y="2473338"/>
                </a:lnTo>
                <a:lnTo>
                  <a:pt x="1274902" y="2505570"/>
                </a:lnTo>
                <a:lnTo>
                  <a:pt x="1307135" y="2505570"/>
                </a:lnTo>
                <a:lnTo>
                  <a:pt x="1307135" y="2537803"/>
                </a:lnTo>
                <a:lnTo>
                  <a:pt x="1339367" y="2537803"/>
                </a:lnTo>
                <a:close/>
                <a:moveTo>
                  <a:pt x="1613687" y="2812123"/>
                </a:moveTo>
                <a:lnTo>
                  <a:pt x="1613687" y="2779890"/>
                </a:lnTo>
                <a:lnTo>
                  <a:pt x="1645920" y="2779890"/>
                </a:lnTo>
                <a:lnTo>
                  <a:pt x="1645920" y="2747658"/>
                </a:lnTo>
                <a:lnTo>
                  <a:pt x="1613687" y="2747658"/>
                </a:lnTo>
                <a:lnTo>
                  <a:pt x="1613687" y="2715425"/>
                </a:lnTo>
                <a:lnTo>
                  <a:pt x="1581455" y="2715425"/>
                </a:lnTo>
                <a:lnTo>
                  <a:pt x="1581455" y="2747658"/>
                </a:lnTo>
                <a:lnTo>
                  <a:pt x="1549222" y="2747658"/>
                </a:lnTo>
                <a:lnTo>
                  <a:pt x="1549222" y="2779890"/>
                </a:lnTo>
                <a:lnTo>
                  <a:pt x="1581455" y="2779890"/>
                </a:lnTo>
                <a:lnTo>
                  <a:pt x="1581455" y="2812123"/>
                </a:lnTo>
                <a:lnTo>
                  <a:pt x="1613687" y="2812123"/>
                </a:lnTo>
                <a:close/>
                <a:moveTo>
                  <a:pt x="1956587" y="2674963"/>
                </a:moveTo>
                <a:lnTo>
                  <a:pt x="1956587" y="2642730"/>
                </a:lnTo>
                <a:lnTo>
                  <a:pt x="1988820" y="2642730"/>
                </a:lnTo>
                <a:lnTo>
                  <a:pt x="1988820" y="2610498"/>
                </a:lnTo>
                <a:lnTo>
                  <a:pt x="1956587" y="2610498"/>
                </a:lnTo>
                <a:lnTo>
                  <a:pt x="1956587" y="2578265"/>
                </a:lnTo>
                <a:lnTo>
                  <a:pt x="1924355" y="2578265"/>
                </a:lnTo>
                <a:lnTo>
                  <a:pt x="1924355" y="2610498"/>
                </a:lnTo>
                <a:lnTo>
                  <a:pt x="1892122" y="2610498"/>
                </a:lnTo>
                <a:lnTo>
                  <a:pt x="1892122" y="2642730"/>
                </a:lnTo>
                <a:lnTo>
                  <a:pt x="1924355" y="2642730"/>
                </a:lnTo>
                <a:lnTo>
                  <a:pt x="1924355" y="2674963"/>
                </a:lnTo>
                <a:lnTo>
                  <a:pt x="1956587" y="2674963"/>
                </a:lnTo>
                <a:close/>
                <a:moveTo>
                  <a:pt x="2130095" y="1069505"/>
                </a:moveTo>
                <a:lnTo>
                  <a:pt x="2130095" y="1101738"/>
                </a:lnTo>
                <a:lnTo>
                  <a:pt x="2097862" y="1101738"/>
                </a:lnTo>
                <a:lnTo>
                  <a:pt x="2097862" y="1133970"/>
                </a:lnTo>
                <a:lnTo>
                  <a:pt x="2130095" y="1133970"/>
                </a:lnTo>
                <a:lnTo>
                  <a:pt x="2130095" y="1166203"/>
                </a:lnTo>
                <a:lnTo>
                  <a:pt x="2162327" y="1166203"/>
                </a:lnTo>
                <a:lnTo>
                  <a:pt x="2162327" y="1133970"/>
                </a:lnTo>
                <a:lnTo>
                  <a:pt x="2194560" y="1133970"/>
                </a:lnTo>
                <a:lnTo>
                  <a:pt x="2194560" y="1101738"/>
                </a:lnTo>
                <a:lnTo>
                  <a:pt x="2162327" y="1101738"/>
                </a:lnTo>
                <a:lnTo>
                  <a:pt x="2162327" y="1069505"/>
                </a:lnTo>
                <a:lnTo>
                  <a:pt x="2130095" y="1069505"/>
                </a:lnTo>
                <a:close/>
                <a:moveTo>
                  <a:pt x="1444295" y="1069505"/>
                </a:moveTo>
                <a:lnTo>
                  <a:pt x="1444295" y="1101738"/>
                </a:lnTo>
                <a:lnTo>
                  <a:pt x="1412062" y="1101738"/>
                </a:lnTo>
                <a:lnTo>
                  <a:pt x="1412062" y="1133970"/>
                </a:lnTo>
                <a:lnTo>
                  <a:pt x="1444295" y="1133970"/>
                </a:lnTo>
                <a:lnTo>
                  <a:pt x="1444295" y="1166203"/>
                </a:lnTo>
                <a:lnTo>
                  <a:pt x="1476527" y="1166203"/>
                </a:lnTo>
                <a:lnTo>
                  <a:pt x="1476527" y="1133970"/>
                </a:lnTo>
                <a:lnTo>
                  <a:pt x="1508760" y="1133970"/>
                </a:lnTo>
                <a:lnTo>
                  <a:pt x="1508760" y="1101738"/>
                </a:lnTo>
                <a:lnTo>
                  <a:pt x="1476527" y="1101738"/>
                </a:lnTo>
                <a:lnTo>
                  <a:pt x="1476527" y="1069505"/>
                </a:lnTo>
                <a:lnTo>
                  <a:pt x="1444295" y="1069505"/>
                </a:lnTo>
                <a:close/>
                <a:moveTo>
                  <a:pt x="1718615" y="1069505"/>
                </a:moveTo>
                <a:lnTo>
                  <a:pt x="1718615" y="1101738"/>
                </a:lnTo>
                <a:lnTo>
                  <a:pt x="1686382" y="1101738"/>
                </a:lnTo>
                <a:lnTo>
                  <a:pt x="1686382" y="1133970"/>
                </a:lnTo>
                <a:lnTo>
                  <a:pt x="1718615" y="1133970"/>
                </a:lnTo>
                <a:lnTo>
                  <a:pt x="1718615" y="1166203"/>
                </a:lnTo>
                <a:lnTo>
                  <a:pt x="1750847" y="1166203"/>
                </a:lnTo>
                <a:lnTo>
                  <a:pt x="1750847" y="1133970"/>
                </a:lnTo>
                <a:lnTo>
                  <a:pt x="1783080" y="1133970"/>
                </a:lnTo>
                <a:lnTo>
                  <a:pt x="1783080" y="1101738"/>
                </a:lnTo>
                <a:lnTo>
                  <a:pt x="1750847" y="1101738"/>
                </a:lnTo>
                <a:lnTo>
                  <a:pt x="1750847" y="1069505"/>
                </a:lnTo>
                <a:lnTo>
                  <a:pt x="1718615" y="1069505"/>
                </a:lnTo>
                <a:close/>
                <a:moveTo>
                  <a:pt x="1787195" y="1206665"/>
                </a:moveTo>
                <a:lnTo>
                  <a:pt x="1787195" y="1238898"/>
                </a:lnTo>
                <a:lnTo>
                  <a:pt x="1754962" y="1238898"/>
                </a:lnTo>
                <a:lnTo>
                  <a:pt x="1754962" y="1271130"/>
                </a:lnTo>
                <a:lnTo>
                  <a:pt x="1787195" y="1271130"/>
                </a:lnTo>
                <a:lnTo>
                  <a:pt x="1787195" y="1303363"/>
                </a:lnTo>
                <a:lnTo>
                  <a:pt x="1819427" y="1303363"/>
                </a:lnTo>
                <a:lnTo>
                  <a:pt x="1819427" y="1271130"/>
                </a:lnTo>
                <a:lnTo>
                  <a:pt x="1851660" y="1271130"/>
                </a:lnTo>
                <a:lnTo>
                  <a:pt x="1851660" y="1238898"/>
                </a:lnTo>
                <a:lnTo>
                  <a:pt x="1819427" y="1238898"/>
                </a:lnTo>
                <a:lnTo>
                  <a:pt x="1819427" y="1206665"/>
                </a:lnTo>
                <a:lnTo>
                  <a:pt x="1787195" y="1206665"/>
                </a:lnTo>
                <a:close/>
                <a:moveTo>
                  <a:pt x="1512875" y="1206665"/>
                </a:moveTo>
                <a:lnTo>
                  <a:pt x="1512875" y="1238898"/>
                </a:lnTo>
                <a:lnTo>
                  <a:pt x="1480642" y="1238898"/>
                </a:lnTo>
                <a:lnTo>
                  <a:pt x="1480642" y="1271130"/>
                </a:lnTo>
                <a:lnTo>
                  <a:pt x="1512875" y="1271130"/>
                </a:lnTo>
                <a:lnTo>
                  <a:pt x="1512875" y="1303363"/>
                </a:lnTo>
                <a:lnTo>
                  <a:pt x="1545107" y="1303363"/>
                </a:lnTo>
                <a:lnTo>
                  <a:pt x="1545107" y="1271130"/>
                </a:lnTo>
                <a:lnTo>
                  <a:pt x="1577340" y="1271130"/>
                </a:lnTo>
                <a:lnTo>
                  <a:pt x="1577340" y="1238898"/>
                </a:lnTo>
                <a:lnTo>
                  <a:pt x="1545107" y="1238898"/>
                </a:lnTo>
                <a:lnTo>
                  <a:pt x="1545107" y="1206665"/>
                </a:lnTo>
                <a:lnTo>
                  <a:pt x="1512875" y="1206665"/>
                </a:lnTo>
                <a:close/>
                <a:moveTo>
                  <a:pt x="1650035" y="1206665"/>
                </a:moveTo>
                <a:lnTo>
                  <a:pt x="1650035" y="1238898"/>
                </a:lnTo>
                <a:lnTo>
                  <a:pt x="1617802" y="1238898"/>
                </a:lnTo>
                <a:lnTo>
                  <a:pt x="1617802" y="1271130"/>
                </a:lnTo>
                <a:lnTo>
                  <a:pt x="1650035" y="1271130"/>
                </a:lnTo>
                <a:lnTo>
                  <a:pt x="1650035" y="1303363"/>
                </a:lnTo>
                <a:lnTo>
                  <a:pt x="1682267" y="1303363"/>
                </a:lnTo>
                <a:lnTo>
                  <a:pt x="1682267" y="1271130"/>
                </a:lnTo>
                <a:lnTo>
                  <a:pt x="1714500" y="1271130"/>
                </a:lnTo>
                <a:lnTo>
                  <a:pt x="1714500" y="1238898"/>
                </a:lnTo>
                <a:lnTo>
                  <a:pt x="1682267" y="1238898"/>
                </a:lnTo>
                <a:lnTo>
                  <a:pt x="1682267" y="1206665"/>
                </a:lnTo>
                <a:lnTo>
                  <a:pt x="1650035" y="1206665"/>
                </a:lnTo>
                <a:close/>
                <a:moveTo>
                  <a:pt x="2061515" y="1206665"/>
                </a:moveTo>
                <a:lnTo>
                  <a:pt x="2061515" y="1238898"/>
                </a:lnTo>
                <a:lnTo>
                  <a:pt x="2029282" y="1238898"/>
                </a:lnTo>
                <a:lnTo>
                  <a:pt x="2029282" y="1271130"/>
                </a:lnTo>
                <a:lnTo>
                  <a:pt x="2061515" y="1271130"/>
                </a:lnTo>
                <a:lnTo>
                  <a:pt x="2061515" y="1303363"/>
                </a:lnTo>
                <a:lnTo>
                  <a:pt x="2093747" y="1303363"/>
                </a:lnTo>
                <a:lnTo>
                  <a:pt x="2093747" y="1271130"/>
                </a:lnTo>
                <a:lnTo>
                  <a:pt x="2125980" y="1271130"/>
                </a:lnTo>
                <a:lnTo>
                  <a:pt x="2125980" y="1238898"/>
                </a:lnTo>
                <a:lnTo>
                  <a:pt x="2093747" y="1238898"/>
                </a:lnTo>
                <a:lnTo>
                  <a:pt x="2093747" y="1206665"/>
                </a:lnTo>
                <a:lnTo>
                  <a:pt x="2061515" y="1206665"/>
                </a:lnTo>
                <a:close/>
                <a:moveTo>
                  <a:pt x="1855775" y="1069505"/>
                </a:moveTo>
                <a:lnTo>
                  <a:pt x="1855775" y="1101738"/>
                </a:lnTo>
                <a:lnTo>
                  <a:pt x="1823542" y="1101738"/>
                </a:lnTo>
                <a:lnTo>
                  <a:pt x="1823542" y="1133970"/>
                </a:lnTo>
                <a:lnTo>
                  <a:pt x="1855775" y="1133970"/>
                </a:lnTo>
                <a:lnTo>
                  <a:pt x="1855775" y="1166203"/>
                </a:lnTo>
                <a:lnTo>
                  <a:pt x="1888007" y="1166203"/>
                </a:lnTo>
                <a:lnTo>
                  <a:pt x="1888007" y="1133970"/>
                </a:lnTo>
                <a:lnTo>
                  <a:pt x="1920240" y="1133970"/>
                </a:lnTo>
                <a:lnTo>
                  <a:pt x="1920240" y="1101738"/>
                </a:lnTo>
                <a:lnTo>
                  <a:pt x="1888007" y="1101738"/>
                </a:lnTo>
                <a:lnTo>
                  <a:pt x="1888007" y="1069505"/>
                </a:lnTo>
                <a:lnTo>
                  <a:pt x="1855775" y="1069505"/>
                </a:lnTo>
                <a:close/>
                <a:moveTo>
                  <a:pt x="1992935" y="1069505"/>
                </a:moveTo>
                <a:lnTo>
                  <a:pt x="1992935" y="1101738"/>
                </a:lnTo>
                <a:lnTo>
                  <a:pt x="1960702" y="1101738"/>
                </a:lnTo>
                <a:lnTo>
                  <a:pt x="1960702" y="1133970"/>
                </a:lnTo>
                <a:lnTo>
                  <a:pt x="1992935" y="1133970"/>
                </a:lnTo>
                <a:lnTo>
                  <a:pt x="1992935" y="1166203"/>
                </a:lnTo>
                <a:lnTo>
                  <a:pt x="2025167" y="1166203"/>
                </a:lnTo>
                <a:lnTo>
                  <a:pt x="2025167" y="1133970"/>
                </a:lnTo>
                <a:lnTo>
                  <a:pt x="2057400" y="1133970"/>
                </a:lnTo>
                <a:lnTo>
                  <a:pt x="2057400" y="1101738"/>
                </a:lnTo>
                <a:lnTo>
                  <a:pt x="2025167" y="1101738"/>
                </a:lnTo>
                <a:lnTo>
                  <a:pt x="2025167" y="1069505"/>
                </a:lnTo>
                <a:lnTo>
                  <a:pt x="1992935" y="1069505"/>
                </a:lnTo>
                <a:close/>
                <a:moveTo>
                  <a:pt x="1924355" y="1206665"/>
                </a:moveTo>
                <a:lnTo>
                  <a:pt x="1924355" y="1238898"/>
                </a:lnTo>
                <a:lnTo>
                  <a:pt x="1892122" y="1238898"/>
                </a:lnTo>
                <a:lnTo>
                  <a:pt x="1892122" y="1271130"/>
                </a:lnTo>
                <a:lnTo>
                  <a:pt x="1924355" y="1271130"/>
                </a:lnTo>
                <a:lnTo>
                  <a:pt x="1924355" y="1303363"/>
                </a:lnTo>
                <a:lnTo>
                  <a:pt x="1956587" y="1303363"/>
                </a:lnTo>
                <a:lnTo>
                  <a:pt x="1956587" y="1271130"/>
                </a:lnTo>
                <a:lnTo>
                  <a:pt x="1988820" y="1271130"/>
                </a:lnTo>
                <a:lnTo>
                  <a:pt x="1988820" y="1238898"/>
                </a:lnTo>
                <a:lnTo>
                  <a:pt x="1956587" y="1238898"/>
                </a:lnTo>
                <a:lnTo>
                  <a:pt x="1956587" y="1206665"/>
                </a:lnTo>
                <a:lnTo>
                  <a:pt x="1924355" y="1206665"/>
                </a:lnTo>
                <a:close/>
                <a:moveTo>
                  <a:pt x="1169975" y="1343825"/>
                </a:moveTo>
                <a:lnTo>
                  <a:pt x="1169975" y="1376058"/>
                </a:lnTo>
                <a:lnTo>
                  <a:pt x="1137742" y="1376058"/>
                </a:lnTo>
                <a:lnTo>
                  <a:pt x="1137742" y="1408290"/>
                </a:lnTo>
                <a:lnTo>
                  <a:pt x="1169975" y="1408290"/>
                </a:lnTo>
                <a:lnTo>
                  <a:pt x="1169975" y="1440523"/>
                </a:lnTo>
                <a:lnTo>
                  <a:pt x="1202207" y="1440523"/>
                </a:lnTo>
                <a:lnTo>
                  <a:pt x="1202207" y="1408290"/>
                </a:lnTo>
                <a:lnTo>
                  <a:pt x="1234440" y="1408290"/>
                </a:lnTo>
                <a:lnTo>
                  <a:pt x="1234440" y="1376058"/>
                </a:lnTo>
                <a:lnTo>
                  <a:pt x="1202207" y="1376058"/>
                </a:lnTo>
                <a:lnTo>
                  <a:pt x="1202207" y="1343825"/>
                </a:lnTo>
                <a:lnTo>
                  <a:pt x="1169975" y="1343825"/>
                </a:lnTo>
                <a:close/>
                <a:moveTo>
                  <a:pt x="964578" y="1482357"/>
                </a:moveTo>
                <a:lnTo>
                  <a:pt x="964578" y="1513561"/>
                </a:lnTo>
                <a:lnTo>
                  <a:pt x="933374" y="1513561"/>
                </a:lnTo>
                <a:lnTo>
                  <a:pt x="933374" y="1545107"/>
                </a:lnTo>
                <a:lnTo>
                  <a:pt x="964578" y="1545107"/>
                </a:lnTo>
                <a:lnTo>
                  <a:pt x="964578" y="1576311"/>
                </a:lnTo>
                <a:lnTo>
                  <a:pt x="996124" y="1576311"/>
                </a:lnTo>
                <a:lnTo>
                  <a:pt x="996124" y="1545107"/>
                </a:lnTo>
                <a:lnTo>
                  <a:pt x="1027328" y="1545107"/>
                </a:lnTo>
                <a:lnTo>
                  <a:pt x="1027328" y="1513561"/>
                </a:lnTo>
                <a:lnTo>
                  <a:pt x="996124" y="1513561"/>
                </a:lnTo>
                <a:lnTo>
                  <a:pt x="996124" y="1482357"/>
                </a:lnTo>
                <a:lnTo>
                  <a:pt x="964578" y="1482357"/>
                </a:lnTo>
                <a:close/>
                <a:moveTo>
                  <a:pt x="896341" y="1619860"/>
                </a:moveTo>
                <a:lnTo>
                  <a:pt x="896341" y="1651064"/>
                </a:lnTo>
                <a:lnTo>
                  <a:pt x="865137" y="1651064"/>
                </a:lnTo>
                <a:lnTo>
                  <a:pt x="865137" y="1681925"/>
                </a:lnTo>
                <a:lnTo>
                  <a:pt x="896341" y="1681925"/>
                </a:lnTo>
                <a:lnTo>
                  <a:pt x="896341" y="1713128"/>
                </a:lnTo>
                <a:lnTo>
                  <a:pt x="927202" y="1713128"/>
                </a:lnTo>
                <a:lnTo>
                  <a:pt x="927202" y="1681925"/>
                </a:lnTo>
                <a:lnTo>
                  <a:pt x="958405" y="1681925"/>
                </a:lnTo>
                <a:lnTo>
                  <a:pt x="958405" y="1651064"/>
                </a:lnTo>
                <a:lnTo>
                  <a:pt x="927202" y="1651064"/>
                </a:lnTo>
                <a:lnTo>
                  <a:pt x="927202" y="1619860"/>
                </a:lnTo>
                <a:lnTo>
                  <a:pt x="896341" y="1619860"/>
                </a:lnTo>
                <a:close/>
                <a:moveTo>
                  <a:pt x="1033158" y="1345197"/>
                </a:moveTo>
                <a:lnTo>
                  <a:pt x="1033158" y="1376401"/>
                </a:lnTo>
                <a:lnTo>
                  <a:pt x="1001954" y="1376401"/>
                </a:lnTo>
                <a:lnTo>
                  <a:pt x="1001954" y="1407947"/>
                </a:lnTo>
                <a:lnTo>
                  <a:pt x="1033158" y="1407947"/>
                </a:lnTo>
                <a:lnTo>
                  <a:pt x="1033158" y="1439151"/>
                </a:lnTo>
                <a:lnTo>
                  <a:pt x="1064704" y="1439151"/>
                </a:lnTo>
                <a:lnTo>
                  <a:pt x="1064704" y="1407947"/>
                </a:lnTo>
                <a:lnTo>
                  <a:pt x="1095908" y="1407947"/>
                </a:lnTo>
                <a:lnTo>
                  <a:pt x="1095908" y="1376401"/>
                </a:lnTo>
                <a:lnTo>
                  <a:pt x="1064704" y="1376401"/>
                </a:lnTo>
                <a:lnTo>
                  <a:pt x="1064704" y="1345197"/>
                </a:lnTo>
                <a:lnTo>
                  <a:pt x="1033158" y="1345197"/>
                </a:lnTo>
                <a:close/>
                <a:moveTo>
                  <a:pt x="1375715" y="1206665"/>
                </a:moveTo>
                <a:lnTo>
                  <a:pt x="1375715" y="1238898"/>
                </a:lnTo>
                <a:lnTo>
                  <a:pt x="1343482" y="1238898"/>
                </a:lnTo>
                <a:lnTo>
                  <a:pt x="1343482" y="1271130"/>
                </a:lnTo>
                <a:lnTo>
                  <a:pt x="1375715" y="1271130"/>
                </a:lnTo>
                <a:lnTo>
                  <a:pt x="1375715" y="1303363"/>
                </a:lnTo>
                <a:lnTo>
                  <a:pt x="1407947" y="1303363"/>
                </a:lnTo>
                <a:lnTo>
                  <a:pt x="1407947" y="1271130"/>
                </a:lnTo>
                <a:lnTo>
                  <a:pt x="1440180" y="1271130"/>
                </a:lnTo>
                <a:lnTo>
                  <a:pt x="1440180" y="1238898"/>
                </a:lnTo>
                <a:lnTo>
                  <a:pt x="1407947" y="1238898"/>
                </a:lnTo>
                <a:lnTo>
                  <a:pt x="1407947" y="1206665"/>
                </a:lnTo>
                <a:lnTo>
                  <a:pt x="1375715" y="1206665"/>
                </a:lnTo>
                <a:close/>
                <a:moveTo>
                  <a:pt x="828446" y="1485100"/>
                </a:moveTo>
                <a:lnTo>
                  <a:pt x="828446" y="1514589"/>
                </a:lnTo>
                <a:lnTo>
                  <a:pt x="798957" y="1514589"/>
                </a:lnTo>
                <a:lnTo>
                  <a:pt x="798957" y="1544079"/>
                </a:lnTo>
                <a:lnTo>
                  <a:pt x="828446" y="1544079"/>
                </a:lnTo>
                <a:lnTo>
                  <a:pt x="828446" y="1573568"/>
                </a:lnTo>
                <a:lnTo>
                  <a:pt x="857936" y="1573568"/>
                </a:lnTo>
                <a:lnTo>
                  <a:pt x="857936" y="1544079"/>
                </a:lnTo>
                <a:lnTo>
                  <a:pt x="887425" y="1544079"/>
                </a:lnTo>
                <a:lnTo>
                  <a:pt x="887425" y="1514589"/>
                </a:lnTo>
                <a:lnTo>
                  <a:pt x="857936" y="1514589"/>
                </a:lnTo>
                <a:lnTo>
                  <a:pt x="857936" y="1485100"/>
                </a:lnTo>
                <a:lnTo>
                  <a:pt x="828446" y="1485100"/>
                </a:lnTo>
                <a:close/>
                <a:moveTo>
                  <a:pt x="1238555" y="1206665"/>
                </a:moveTo>
                <a:lnTo>
                  <a:pt x="1238555" y="1238898"/>
                </a:lnTo>
                <a:lnTo>
                  <a:pt x="1206322" y="1238898"/>
                </a:lnTo>
                <a:lnTo>
                  <a:pt x="1206322" y="1271130"/>
                </a:lnTo>
                <a:lnTo>
                  <a:pt x="1238555" y="1271130"/>
                </a:lnTo>
                <a:lnTo>
                  <a:pt x="1238555" y="1303363"/>
                </a:lnTo>
                <a:lnTo>
                  <a:pt x="1270787" y="1303363"/>
                </a:lnTo>
                <a:lnTo>
                  <a:pt x="1270787" y="1271130"/>
                </a:lnTo>
                <a:lnTo>
                  <a:pt x="1303020" y="1271130"/>
                </a:lnTo>
                <a:lnTo>
                  <a:pt x="1303020" y="1238898"/>
                </a:lnTo>
                <a:lnTo>
                  <a:pt x="1270787" y="1238898"/>
                </a:lnTo>
                <a:lnTo>
                  <a:pt x="1270787" y="1206665"/>
                </a:lnTo>
                <a:lnTo>
                  <a:pt x="1238555" y="1206665"/>
                </a:lnTo>
                <a:close/>
                <a:moveTo>
                  <a:pt x="1307135" y="1343825"/>
                </a:moveTo>
                <a:lnTo>
                  <a:pt x="1307135" y="1376058"/>
                </a:lnTo>
                <a:lnTo>
                  <a:pt x="1274902" y="1376058"/>
                </a:lnTo>
                <a:lnTo>
                  <a:pt x="1274902" y="1408290"/>
                </a:lnTo>
                <a:lnTo>
                  <a:pt x="1307135" y="1408290"/>
                </a:lnTo>
                <a:lnTo>
                  <a:pt x="1307135" y="1440523"/>
                </a:lnTo>
                <a:lnTo>
                  <a:pt x="1339367" y="1440523"/>
                </a:lnTo>
                <a:lnTo>
                  <a:pt x="1339367" y="1408290"/>
                </a:lnTo>
                <a:lnTo>
                  <a:pt x="1371600" y="1408290"/>
                </a:lnTo>
                <a:lnTo>
                  <a:pt x="1371600" y="1376058"/>
                </a:lnTo>
                <a:lnTo>
                  <a:pt x="1339367" y="1376058"/>
                </a:lnTo>
                <a:lnTo>
                  <a:pt x="1339367" y="1343825"/>
                </a:lnTo>
                <a:lnTo>
                  <a:pt x="1307135" y="1343825"/>
                </a:lnTo>
                <a:close/>
                <a:moveTo>
                  <a:pt x="1101395" y="1480985"/>
                </a:moveTo>
                <a:lnTo>
                  <a:pt x="1101395" y="1513218"/>
                </a:lnTo>
                <a:lnTo>
                  <a:pt x="1069162" y="1513218"/>
                </a:lnTo>
                <a:lnTo>
                  <a:pt x="1069162" y="1545450"/>
                </a:lnTo>
                <a:lnTo>
                  <a:pt x="1101395" y="1545450"/>
                </a:lnTo>
                <a:lnTo>
                  <a:pt x="1101395" y="1577683"/>
                </a:lnTo>
                <a:lnTo>
                  <a:pt x="1133627" y="1577683"/>
                </a:lnTo>
                <a:lnTo>
                  <a:pt x="1133627" y="1545450"/>
                </a:lnTo>
                <a:lnTo>
                  <a:pt x="1165860" y="1545450"/>
                </a:lnTo>
                <a:lnTo>
                  <a:pt x="1165860" y="1513218"/>
                </a:lnTo>
                <a:lnTo>
                  <a:pt x="1133627" y="1513218"/>
                </a:lnTo>
                <a:lnTo>
                  <a:pt x="1133627" y="1480985"/>
                </a:lnTo>
                <a:lnTo>
                  <a:pt x="1101395" y="1480985"/>
                </a:lnTo>
                <a:close/>
                <a:moveTo>
                  <a:pt x="759866" y="1622603"/>
                </a:moveTo>
                <a:lnTo>
                  <a:pt x="759866" y="1651749"/>
                </a:lnTo>
                <a:lnTo>
                  <a:pt x="730720" y="1651749"/>
                </a:lnTo>
                <a:lnTo>
                  <a:pt x="730720" y="1681239"/>
                </a:lnTo>
                <a:lnTo>
                  <a:pt x="759866" y="1681239"/>
                </a:lnTo>
                <a:lnTo>
                  <a:pt x="759866" y="1710385"/>
                </a:lnTo>
                <a:lnTo>
                  <a:pt x="789356" y="1710385"/>
                </a:lnTo>
                <a:lnTo>
                  <a:pt x="789356" y="1681239"/>
                </a:lnTo>
                <a:lnTo>
                  <a:pt x="818502" y="1681239"/>
                </a:lnTo>
                <a:lnTo>
                  <a:pt x="818502" y="1651749"/>
                </a:lnTo>
                <a:lnTo>
                  <a:pt x="789356" y="1651749"/>
                </a:lnTo>
                <a:lnTo>
                  <a:pt x="789356" y="1622603"/>
                </a:lnTo>
                <a:lnTo>
                  <a:pt x="759866" y="1622603"/>
                </a:lnTo>
                <a:close/>
                <a:moveTo>
                  <a:pt x="1545107" y="2674963"/>
                </a:moveTo>
                <a:lnTo>
                  <a:pt x="1545107" y="2642730"/>
                </a:lnTo>
                <a:lnTo>
                  <a:pt x="1577340" y="2642730"/>
                </a:lnTo>
                <a:lnTo>
                  <a:pt x="1577340" y="2610498"/>
                </a:lnTo>
                <a:lnTo>
                  <a:pt x="1545107" y="2610498"/>
                </a:lnTo>
                <a:lnTo>
                  <a:pt x="1545107" y="2578265"/>
                </a:lnTo>
                <a:lnTo>
                  <a:pt x="1512875" y="2578265"/>
                </a:lnTo>
                <a:lnTo>
                  <a:pt x="1512875" y="2610498"/>
                </a:lnTo>
                <a:lnTo>
                  <a:pt x="1480642" y="2610498"/>
                </a:lnTo>
                <a:lnTo>
                  <a:pt x="1480642" y="2642730"/>
                </a:lnTo>
                <a:lnTo>
                  <a:pt x="1512875" y="2642730"/>
                </a:lnTo>
                <a:lnTo>
                  <a:pt x="1512875" y="2674963"/>
                </a:lnTo>
                <a:lnTo>
                  <a:pt x="1545107" y="2674963"/>
                </a:lnTo>
                <a:close/>
                <a:moveTo>
                  <a:pt x="2679764" y="1072248"/>
                </a:moveTo>
                <a:lnTo>
                  <a:pt x="2679764" y="1102766"/>
                </a:lnTo>
                <a:lnTo>
                  <a:pt x="2649245" y="1102766"/>
                </a:lnTo>
                <a:lnTo>
                  <a:pt x="2649245" y="1132942"/>
                </a:lnTo>
                <a:lnTo>
                  <a:pt x="2679764" y="1132942"/>
                </a:lnTo>
                <a:lnTo>
                  <a:pt x="2679764" y="1163460"/>
                </a:lnTo>
                <a:lnTo>
                  <a:pt x="2709939" y="1163460"/>
                </a:lnTo>
                <a:lnTo>
                  <a:pt x="2709939" y="1132942"/>
                </a:lnTo>
                <a:lnTo>
                  <a:pt x="2740457" y="1132942"/>
                </a:lnTo>
                <a:lnTo>
                  <a:pt x="2740457" y="1102766"/>
                </a:lnTo>
                <a:lnTo>
                  <a:pt x="2709939" y="1102766"/>
                </a:lnTo>
                <a:lnTo>
                  <a:pt x="2709939" y="1072248"/>
                </a:lnTo>
                <a:lnTo>
                  <a:pt x="2679764" y="1072248"/>
                </a:lnTo>
                <a:close/>
                <a:moveTo>
                  <a:pt x="2748001" y="1208380"/>
                </a:moveTo>
                <a:lnTo>
                  <a:pt x="2748001" y="1239584"/>
                </a:lnTo>
                <a:lnTo>
                  <a:pt x="2716797" y="1239584"/>
                </a:lnTo>
                <a:lnTo>
                  <a:pt x="2716797" y="1270445"/>
                </a:lnTo>
                <a:lnTo>
                  <a:pt x="2748001" y="1270445"/>
                </a:lnTo>
                <a:lnTo>
                  <a:pt x="2748001" y="1301648"/>
                </a:lnTo>
                <a:lnTo>
                  <a:pt x="2778862" y="1301648"/>
                </a:lnTo>
                <a:lnTo>
                  <a:pt x="2778862" y="1270445"/>
                </a:lnTo>
                <a:lnTo>
                  <a:pt x="2810066" y="1270445"/>
                </a:lnTo>
                <a:lnTo>
                  <a:pt x="2810066" y="1239584"/>
                </a:lnTo>
                <a:lnTo>
                  <a:pt x="2778862" y="1239584"/>
                </a:lnTo>
                <a:lnTo>
                  <a:pt x="2778862" y="1208380"/>
                </a:lnTo>
                <a:lnTo>
                  <a:pt x="2748001" y="1208380"/>
                </a:lnTo>
                <a:close/>
                <a:moveTo>
                  <a:pt x="2611526" y="936803"/>
                </a:moveTo>
                <a:lnTo>
                  <a:pt x="2611526" y="965949"/>
                </a:lnTo>
                <a:lnTo>
                  <a:pt x="2582380" y="965949"/>
                </a:lnTo>
                <a:lnTo>
                  <a:pt x="2582380" y="995439"/>
                </a:lnTo>
                <a:lnTo>
                  <a:pt x="2611526" y="995439"/>
                </a:lnTo>
                <a:lnTo>
                  <a:pt x="2611526" y="1024585"/>
                </a:lnTo>
                <a:lnTo>
                  <a:pt x="2641016" y="1024585"/>
                </a:lnTo>
                <a:lnTo>
                  <a:pt x="2641016" y="995439"/>
                </a:lnTo>
                <a:lnTo>
                  <a:pt x="2670163" y="995439"/>
                </a:lnTo>
                <a:lnTo>
                  <a:pt x="2670163" y="965949"/>
                </a:lnTo>
                <a:lnTo>
                  <a:pt x="2641016" y="965949"/>
                </a:lnTo>
                <a:lnTo>
                  <a:pt x="2641016" y="936803"/>
                </a:lnTo>
                <a:lnTo>
                  <a:pt x="2611526" y="936803"/>
                </a:lnTo>
                <a:close/>
                <a:moveTo>
                  <a:pt x="2473681" y="934745"/>
                </a:moveTo>
                <a:lnTo>
                  <a:pt x="2473681" y="965264"/>
                </a:lnTo>
                <a:lnTo>
                  <a:pt x="2443163" y="965264"/>
                </a:lnTo>
                <a:lnTo>
                  <a:pt x="2443163" y="996125"/>
                </a:lnTo>
                <a:lnTo>
                  <a:pt x="2473681" y="996125"/>
                </a:lnTo>
                <a:lnTo>
                  <a:pt x="2473681" y="1026643"/>
                </a:lnTo>
                <a:lnTo>
                  <a:pt x="2504542" y="1026643"/>
                </a:lnTo>
                <a:lnTo>
                  <a:pt x="2504542" y="996125"/>
                </a:lnTo>
                <a:lnTo>
                  <a:pt x="2535060" y="996125"/>
                </a:lnTo>
                <a:lnTo>
                  <a:pt x="2535060" y="965264"/>
                </a:lnTo>
                <a:lnTo>
                  <a:pt x="2504542" y="965264"/>
                </a:lnTo>
                <a:lnTo>
                  <a:pt x="2504542" y="934745"/>
                </a:lnTo>
                <a:lnTo>
                  <a:pt x="2473681" y="934745"/>
                </a:lnTo>
                <a:close/>
                <a:moveTo>
                  <a:pt x="2404415" y="1069505"/>
                </a:moveTo>
                <a:lnTo>
                  <a:pt x="2404415" y="1101738"/>
                </a:lnTo>
                <a:lnTo>
                  <a:pt x="2372182" y="1101738"/>
                </a:lnTo>
                <a:lnTo>
                  <a:pt x="2372182" y="1133970"/>
                </a:lnTo>
                <a:lnTo>
                  <a:pt x="2404415" y="1133970"/>
                </a:lnTo>
                <a:lnTo>
                  <a:pt x="2404415" y="1166203"/>
                </a:lnTo>
                <a:lnTo>
                  <a:pt x="2436647" y="1166203"/>
                </a:lnTo>
                <a:lnTo>
                  <a:pt x="2436647" y="1133970"/>
                </a:lnTo>
                <a:lnTo>
                  <a:pt x="2468880" y="1133970"/>
                </a:lnTo>
                <a:lnTo>
                  <a:pt x="2468880" y="1101738"/>
                </a:lnTo>
                <a:lnTo>
                  <a:pt x="2436647" y="1101738"/>
                </a:lnTo>
                <a:lnTo>
                  <a:pt x="2436647" y="1069505"/>
                </a:lnTo>
                <a:lnTo>
                  <a:pt x="2404415" y="1069505"/>
                </a:lnTo>
                <a:close/>
                <a:moveTo>
                  <a:pt x="2541918" y="1070534"/>
                </a:moveTo>
                <a:lnTo>
                  <a:pt x="2541918" y="1102081"/>
                </a:lnTo>
                <a:lnTo>
                  <a:pt x="2510371" y="1102081"/>
                </a:lnTo>
                <a:lnTo>
                  <a:pt x="2510371" y="1133627"/>
                </a:lnTo>
                <a:lnTo>
                  <a:pt x="2541918" y="1133627"/>
                </a:lnTo>
                <a:lnTo>
                  <a:pt x="2541918" y="1165174"/>
                </a:lnTo>
                <a:lnTo>
                  <a:pt x="2573465" y="1165174"/>
                </a:lnTo>
                <a:lnTo>
                  <a:pt x="2573465" y="1133627"/>
                </a:lnTo>
                <a:lnTo>
                  <a:pt x="2605012" y="1133627"/>
                </a:lnTo>
                <a:lnTo>
                  <a:pt x="2605012" y="1102081"/>
                </a:lnTo>
                <a:lnTo>
                  <a:pt x="2573465" y="1102081"/>
                </a:lnTo>
                <a:lnTo>
                  <a:pt x="2573465" y="1070534"/>
                </a:lnTo>
                <a:lnTo>
                  <a:pt x="2541918" y="1070534"/>
                </a:lnTo>
                <a:close/>
                <a:moveTo>
                  <a:pt x="2954426" y="1347597"/>
                </a:moveTo>
                <a:lnTo>
                  <a:pt x="2954426" y="1377429"/>
                </a:lnTo>
                <a:lnTo>
                  <a:pt x="2924594" y="1377429"/>
                </a:lnTo>
                <a:lnTo>
                  <a:pt x="2924594" y="1406919"/>
                </a:lnTo>
                <a:lnTo>
                  <a:pt x="2954426" y="1406919"/>
                </a:lnTo>
                <a:lnTo>
                  <a:pt x="2954426" y="1436751"/>
                </a:lnTo>
                <a:lnTo>
                  <a:pt x="2983916" y="1436751"/>
                </a:lnTo>
                <a:lnTo>
                  <a:pt x="2983916" y="1406919"/>
                </a:lnTo>
                <a:lnTo>
                  <a:pt x="3013748" y="1406919"/>
                </a:lnTo>
                <a:lnTo>
                  <a:pt x="3013748" y="1377429"/>
                </a:lnTo>
                <a:lnTo>
                  <a:pt x="2983916" y="1377429"/>
                </a:lnTo>
                <a:lnTo>
                  <a:pt x="2983916" y="1347597"/>
                </a:lnTo>
                <a:lnTo>
                  <a:pt x="2954426" y="1347597"/>
                </a:lnTo>
                <a:close/>
                <a:moveTo>
                  <a:pt x="3023006" y="1485100"/>
                </a:moveTo>
                <a:lnTo>
                  <a:pt x="3023006" y="1514589"/>
                </a:lnTo>
                <a:lnTo>
                  <a:pt x="2993517" y="1514589"/>
                </a:lnTo>
                <a:lnTo>
                  <a:pt x="2993517" y="1544079"/>
                </a:lnTo>
                <a:lnTo>
                  <a:pt x="3023006" y="1544079"/>
                </a:lnTo>
                <a:lnTo>
                  <a:pt x="3023006" y="1573568"/>
                </a:lnTo>
                <a:lnTo>
                  <a:pt x="3052496" y="1573568"/>
                </a:lnTo>
                <a:lnTo>
                  <a:pt x="3052496" y="1544079"/>
                </a:lnTo>
                <a:lnTo>
                  <a:pt x="3081985" y="1544079"/>
                </a:lnTo>
                <a:lnTo>
                  <a:pt x="3081985" y="1514589"/>
                </a:lnTo>
                <a:lnTo>
                  <a:pt x="3052496" y="1514589"/>
                </a:lnTo>
                <a:lnTo>
                  <a:pt x="3052496" y="1485100"/>
                </a:lnTo>
                <a:lnTo>
                  <a:pt x="3023006" y="1485100"/>
                </a:lnTo>
                <a:close/>
                <a:moveTo>
                  <a:pt x="2817610" y="1074649"/>
                </a:moveTo>
                <a:lnTo>
                  <a:pt x="2817610" y="1103452"/>
                </a:lnTo>
                <a:lnTo>
                  <a:pt x="2788806" y="1103452"/>
                </a:lnTo>
                <a:lnTo>
                  <a:pt x="2788806" y="1132256"/>
                </a:lnTo>
                <a:lnTo>
                  <a:pt x="2817610" y="1132256"/>
                </a:lnTo>
                <a:lnTo>
                  <a:pt x="2817610" y="1161059"/>
                </a:lnTo>
                <a:lnTo>
                  <a:pt x="2846413" y="1161059"/>
                </a:lnTo>
                <a:lnTo>
                  <a:pt x="2846413" y="1132256"/>
                </a:lnTo>
                <a:lnTo>
                  <a:pt x="2875217" y="1132256"/>
                </a:lnTo>
                <a:lnTo>
                  <a:pt x="2875217" y="1103452"/>
                </a:lnTo>
                <a:lnTo>
                  <a:pt x="2846413" y="1103452"/>
                </a:lnTo>
                <a:lnTo>
                  <a:pt x="2846413" y="1074649"/>
                </a:lnTo>
                <a:lnTo>
                  <a:pt x="2817610" y="1074649"/>
                </a:lnTo>
                <a:close/>
                <a:moveTo>
                  <a:pt x="2885846" y="1211123"/>
                </a:moveTo>
                <a:lnTo>
                  <a:pt x="2885846" y="1240269"/>
                </a:lnTo>
                <a:lnTo>
                  <a:pt x="2856700" y="1240269"/>
                </a:lnTo>
                <a:lnTo>
                  <a:pt x="2856700" y="1269759"/>
                </a:lnTo>
                <a:lnTo>
                  <a:pt x="2885846" y="1269759"/>
                </a:lnTo>
                <a:lnTo>
                  <a:pt x="2885846" y="1298905"/>
                </a:lnTo>
                <a:lnTo>
                  <a:pt x="2915336" y="1298905"/>
                </a:lnTo>
                <a:lnTo>
                  <a:pt x="2915336" y="1269759"/>
                </a:lnTo>
                <a:lnTo>
                  <a:pt x="2944483" y="1269759"/>
                </a:lnTo>
                <a:lnTo>
                  <a:pt x="2944483" y="1240269"/>
                </a:lnTo>
                <a:lnTo>
                  <a:pt x="2915336" y="1240269"/>
                </a:lnTo>
                <a:lnTo>
                  <a:pt x="2915336" y="1211123"/>
                </a:lnTo>
                <a:lnTo>
                  <a:pt x="2885846" y="1211123"/>
                </a:lnTo>
                <a:close/>
                <a:moveTo>
                  <a:pt x="1856461" y="797585"/>
                </a:moveTo>
                <a:lnTo>
                  <a:pt x="1856461" y="828104"/>
                </a:lnTo>
                <a:lnTo>
                  <a:pt x="1825942" y="828104"/>
                </a:lnTo>
                <a:lnTo>
                  <a:pt x="1825942" y="858965"/>
                </a:lnTo>
                <a:lnTo>
                  <a:pt x="1856461" y="858965"/>
                </a:lnTo>
                <a:lnTo>
                  <a:pt x="1856461" y="889483"/>
                </a:lnTo>
                <a:lnTo>
                  <a:pt x="1887322" y="889483"/>
                </a:lnTo>
                <a:lnTo>
                  <a:pt x="1887322" y="858965"/>
                </a:lnTo>
                <a:lnTo>
                  <a:pt x="1917840" y="858965"/>
                </a:lnTo>
                <a:lnTo>
                  <a:pt x="1917840" y="828104"/>
                </a:lnTo>
                <a:lnTo>
                  <a:pt x="1887322" y="828104"/>
                </a:lnTo>
                <a:lnTo>
                  <a:pt x="1887322" y="797585"/>
                </a:lnTo>
                <a:lnTo>
                  <a:pt x="1856461" y="797585"/>
                </a:lnTo>
                <a:close/>
                <a:moveTo>
                  <a:pt x="1993621" y="797585"/>
                </a:moveTo>
                <a:lnTo>
                  <a:pt x="1993621" y="828104"/>
                </a:lnTo>
                <a:lnTo>
                  <a:pt x="1963102" y="828104"/>
                </a:lnTo>
                <a:lnTo>
                  <a:pt x="1963102" y="858965"/>
                </a:lnTo>
                <a:lnTo>
                  <a:pt x="1993621" y="858965"/>
                </a:lnTo>
                <a:lnTo>
                  <a:pt x="1993621" y="889483"/>
                </a:lnTo>
                <a:lnTo>
                  <a:pt x="2024482" y="889483"/>
                </a:lnTo>
                <a:lnTo>
                  <a:pt x="2024482" y="858965"/>
                </a:lnTo>
                <a:lnTo>
                  <a:pt x="2055000" y="858965"/>
                </a:lnTo>
                <a:lnTo>
                  <a:pt x="2055000" y="828104"/>
                </a:lnTo>
                <a:lnTo>
                  <a:pt x="2024482" y="828104"/>
                </a:lnTo>
                <a:lnTo>
                  <a:pt x="2024482" y="797585"/>
                </a:lnTo>
                <a:lnTo>
                  <a:pt x="1993621" y="797585"/>
                </a:lnTo>
                <a:close/>
                <a:moveTo>
                  <a:pt x="1924355" y="932345"/>
                </a:moveTo>
                <a:lnTo>
                  <a:pt x="1924355" y="964578"/>
                </a:lnTo>
                <a:lnTo>
                  <a:pt x="1892122" y="964578"/>
                </a:lnTo>
                <a:lnTo>
                  <a:pt x="1892122" y="996810"/>
                </a:lnTo>
                <a:lnTo>
                  <a:pt x="1924355" y="996810"/>
                </a:lnTo>
                <a:lnTo>
                  <a:pt x="1924355" y="1029043"/>
                </a:lnTo>
                <a:lnTo>
                  <a:pt x="1956587" y="1029043"/>
                </a:lnTo>
                <a:lnTo>
                  <a:pt x="1956587" y="996810"/>
                </a:lnTo>
                <a:lnTo>
                  <a:pt x="1988820" y="996810"/>
                </a:lnTo>
                <a:lnTo>
                  <a:pt x="1988820" y="964578"/>
                </a:lnTo>
                <a:lnTo>
                  <a:pt x="1956587" y="964578"/>
                </a:lnTo>
                <a:lnTo>
                  <a:pt x="1956587" y="932345"/>
                </a:lnTo>
                <a:lnTo>
                  <a:pt x="1924355" y="932345"/>
                </a:lnTo>
                <a:close/>
                <a:moveTo>
                  <a:pt x="2336178" y="933717"/>
                </a:moveTo>
                <a:lnTo>
                  <a:pt x="2336178" y="964921"/>
                </a:lnTo>
                <a:lnTo>
                  <a:pt x="2304974" y="964921"/>
                </a:lnTo>
                <a:lnTo>
                  <a:pt x="2304974" y="996467"/>
                </a:lnTo>
                <a:lnTo>
                  <a:pt x="2336178" y="996467"/>
                </a:lnTo>
                <a:lnTo>
                  <a:pt x="2336178" y="1027671"/>
                </a:lnTo>
                <a:lnTo>
                  <a:pt x="2367725" y="1027671"/>
                </a:lnTo>
                <a:lnTo>
                  <a:pt x="2367725" y="996467"/>
                </a:lnTo>
                <a:lnTo>
                  <a:pt x="2398928" y="996467"/>
                </a:lnTo>
                <a:lnTo>
                  <a:pt x="2398928" y="964921"/>
                </a:lnTo>
                <a:lnTo>
                  <a:pt x="2367725" y="964921"/>
                </a:lnTo>
                <a:lnTo>
                  <a:pt x="2367725" y="933717"/>
                </a:lnTo>
                <a:lnTo>
                  <a:pt x="2336178" y="933717"/>
                </a:lnTo>
                <a:close/>
                <a:moveTo>
                  <a:pt x="1787195" y="932345"/>
                </a:moveTo>
                <a:lnTo>
                  <a:pt x="1787195" y="964578"/>
                </a:lnTo>
                <a:lnTo>
                  <a:pt x="1754962" y="964578"/>
                </a:lnTo>
                <a:lnTo>
                  <a:pt x="1754962" y="996810"/>
                </a:lnTo>
                <a:lnTo>
                  <a:pt x="1787195" y="996810"/>
                </a:lnTo>
                <a:lnTo>
                  <a:pt x="1787195" y="1029043"/>
                </a:lnTo>
                <a:lnTo>
                  <a:pt x="1819427" y="1029043"/>
                </a:lnTo>
                <a:lnTo>
                  <a:pt x="1819427" y="996810"/>
                </a:lnTo>
                <a:lnTo>
                  <a:pt x="1851660" y="996810"/>
                </a:lnTo>
                <a:lnTo>
                  <a:pt x="1851660" y="964578"/>
                </a:lnTo>
                <a:lnTo>
                  <a:pt x="1819427" y="964578"/>
                </a:lnTo>
                <a:lnTo>
                  <a:pt x="1819427" y="932345"/>
                </a:lnTo>
                <a:lnTo>
                  <a:pt x="1787195" y="932345"/>
                </a:lnTo>
                <a:close/>
                <a:moveTo>
                  <a:pt x="3092615" y="1350683"/>
                </a:moveTo>
                <a:lnTo>
                  <a:pt x="3092615" y="1378458"/>
                </a:lnTo>
                <a:lnTo>
                  <a:pt x="3064840" y="1378458"/>
                </a:lnTo>
                <a:lnTo>
                  <a:pt x="3064840" y="1405890"/>
                </a:lnTo>
                <a:lnTo>
                  <a:pt x="3092615" y="1405890"/>
                </a:lnTo>
                <a:lnTo>
                  <a:pt x="3092615" y="1433665"/>
                </a:lnTo>
                <a:lnTo>
                  <a:pt x="3120047" y="1433665"/>
                </a:lnTo>
                <a:lnTo>
                  <a:pt x="3120047" y="1405890"/>
                </a:lnTo>
                <a:lnTo>
                  <a:pt x="3147822" y="1405890"/>
                </a:lnTo>
                <a:lnTo>
                  <a:pt x="3147822" y="1378458"/>
                </a:lnTo>
                <a:lnTo>
                  <a:pt x="3120047" y="1378458"/>
                </a:lnTo>
                <a:lnTo>
                  <a:pt x="3120047" y="1350683"/>
                </a:lnTo>
                <a:lnTo>
                  <a:pt x="3092615" y="1350683"/>
                </a:lnTo>
                <a:close/>
                <a:moveTo>
                  <a:pt x="2061515" y="932345"/>
                </a:moveTo>
                <a:lnTo>
                  <a:pt x="2061515" y="964578"/>
                </a:lnTo>
                <a:lnTo>
                  <a:pt x="2029282" y="964578"/>
                </a:lnTo>
                <a:lnTo>
                  <a:pt x="2029282" y="996810"/>
                </a:lnTo>
                <a:lnTo>
                  <a:pt x="2061515" y="996810"/>
                </a:lnTo>
                <a:lnTo>
                  <a:pt x="2061515" y="1029043"/>
                </a:lnTo>
                <a:lnTo>
                  <a:pt x="2093747" y="1029043"/>
                </a:lnTo>
                <a:lnTo>
                  <a:pt x="2093747" y="996810"/>
                </a:lnTo>
                <a:lnTo>
                  <a:pt x="2125980" y="996810"/>
                </a:lnTo>
                <a:lnTo>
                  <a:pt x="2125980" y="964578"/>
                </a:lnTo>
                <a:lnTo>
                  <a:pt x="2093747" y="964578"/>
                </a:lnTo>
                <a:lnTo>
                  <a:pt x="2093747" y="932345"/>
                </a:lnTo>
                <a:lnTo>
                  <a:pt x="2061515" y="932345"/>
                </a:lnTo>
                <a:close/>
                <a:moveTo>
                  <a:pt x="2268284" y="798614"/>
                </a:moveTo>
                <a:lnTo>
                  <a:pt x="2268284" y="828446"/>
                </a:lnTo>
                <a:lnTo>
                  <a:pt x="2238451" y="828446"/>
                </a:lnTo>
                <a:lnTo>
                  <a:pt x="2238451" y="858622"/>
                </a:lnTo>
                <a:lnTo>
                  <a:pt x="2268284" y="858622"/>
                </a:lnTo>
                <a:lnTo>
                  <a:pt x="2268284" y="888454"/>
                </a:lnTo>
                <a:lnTo>
                  <a:pt x="2298459" y="888454"/>
                </a:lnTo>
                <a:lnTo>
                  <a:pt x="2298459" y="858622"/>
                </a:lnTo>
                <a:lnTo>
                  <a:pt x="2328291" y="858622"/>
                </a:lnTo>
                <a:lnTo>
                  <a:pt x="2328291" y="828446"/>
                </a:lnTo>
                <a:lnTo>
                  <a:pt x="2298459" y="828446"/>
                </a:lnTo>
                <a:lnTo>
                  <a:pt x="2298459" y="798614"/>
                </a:lnTo>
                <a:lnTo>
                  <a:pt x="2268284" y="798614"/>
                </a:lnTo>
                <a:close/>
                <a:moveTo>
                  <a:pt x="2198675" y="932688"/>
                </a:moveTo>
                <a:lnTo>
                  <a:pt x="2198675" y="964578"/>
                </a:lnTo>
                <a:lnTo>
                  <a:pt x="2166785" y="964578"/>
                </a:lnTo>
                <a:lnTo>
                  <a:pt x="2166785" y="996810"/>
                </a:lnTo>
                <a:lnTo>
                  <a:pt x="2198675" y="996810"/>
                </a:lnTo>
                <a:lnTo>
                  <a:pt x="2198675" y="1028700"/>
                </a:lnTo>
                <a:lnTo>
                  <a:pt x="2230907" y="1028700"/>
                </a:lnTo>
                <a:lnTo>
                  <a:pt x="2230907" y="996810"/>
                </a:lnTo>
                <a:lnTo>
                  <a:pt x="2262797" y="996810"/>
                </a:lnTo>
                <a:lnTo>
                  <a:pt x="2262797" y="964578"/>
                </a:lnTo>
                <a:lnTo>
                  <a:pt x="2230907" y="964578"/>
                </a:lnTo>
                <a:lnTo>
                  <a:pt x="2230907" y="932688"/>
                </a:lnTo>
                <a:lnTo>
                  <a:pt x="2198675" y="932688"/>
                </a:lnTo>
                <a:close/>
                <a:moveTo>
                  <a:pt x="2131124" y="797928"/>
                </a:moveTo>
                <a:lnTo>
                  <a:pt x="2131124" y="828446"/>
                </a:lnTo>
                <a:lnTo>
                  <a:pt x="2100605" y="828446"/>
                </a:lnTo>
                <a:lnTo>
                  <a:pt x="2100605" y="858622"/>
                </a:lnTo>
                <a:lnTo>
                  <a:pt x="2131124" y="858622"/>
                </a:lnTo>
                <a:lnTo>
                  <a:pt x="2131124" y="889140"/>
                </a:lnTo>
                <a:lnTo>
                  <a:pt x="2161299" y="889140"/>
                </a:lnTo>
                <a:lnTo>
                  <a:pt x="2161299" y="858622"/>
                </a:lnTo>
                <a:lnTo>
                  <a:pt x="2191817" y="858622"/>
                </a:lnTo>
                <a:lnTo>
                  <a:pt x="2191817" y="828446"/>
                </a:lnTo>
                <a:lnTo>
                  <a:pt x="2161299" y="828446"/>
                </a:lnTo>
                <a:lnTo>
                  <a:pt x="2161299" y="797928"/>
                </a:lnTo>
                <a:lnTo>
                  <a:pt x="2131124" y="797928"/>
                </a:lnTo>
                <a:close/>
                <a:moveTo>
                  <a:pt x="2847785" y="2536431"/>
                </a:moveTo>
                <a:lnTo>
                  <a:pt x="2847785" y="2505227"/>
                </a:lnTo>
                <a:lnTo>
                  <a:pt x="2878988" y="2505227"/>
                </a:lnTo>
                <a:lnTo>
                  <a:pt x="2878988" y="2473681"/>
                </a:lnTo>
                <a:lnTo>
                  <a:pt x="2847785" y="2473681"/>
                </a:lnTo>
                <a:lnTo>
                  <a:pt x="2847785" y="2442477"/>
                </a:lnTo>
                <a:lnTo>
                  <a:pt x="2816238" y="2442477"/>
                </a:lnTo>
                <a:lnTo>
                  <a:pt x="2816238" y="2473681"/>
                </a:lnTo>
                <a:lnTo>
                  <a:pt x="2785034" y="2473681"/>
                </a:lnTo>
                <a:lnTo>
                  <a:pt x="2785034" y="2505227"/>
                </a:lnTo>
                <a:lnTo>
                  <a:pt x="2816238" y="2505227"/>
                </a:lnTo>
                <a:lnTo>
                  <a:pt x="2816238" y="2536431"/>
                </a:lnTo>
                <a:lnTo>
                  <a:pt x="2847785" y="2536431"/>
                </a:lnTo>
                <a:close/>
                <a:moveTo>
                  <a:pt x="2710967" y="2537803"/>
                </a:moveTo>
                <a:lnTo>
                  <a:pt x="2710967" y="2505570"/>
                </a:lnTo>
                <a:lnTo>
                  <a:pt x="2743200" y="2505570"/>
                </a:lnTo>
                <a:lnTo>
                  <a:pt x="2743200" y="2473338"/>
                </a:lnTo>
                <a:lnTo>
                  <a:pt x="2710967" y="2473338"/>
                </a:lnTo>
                <a:lnTo>
                  <a:pt x="2710967" y="2441105"/>
                </a:lnTo>
                <a:lnTo>
                  <a:pt x="2678735" y="2441105"/>
                </a:lnTo>
                <a:lnTo>
                  <a:pt x="2678735" y="2473338"/>
                </a:lnTo>
                <a:lnTo>
                  <a:pt x="2646502" y="2473338"/>
                </a:lnTo>
                <a:lnTo>
                  <a:pt x="2646502" y="2505570"/>
                </a:lnTo>
                <a:lnTo>
                  <a:pt x="2678735" y="2505570"/>
                </a:lnTo>
                <a:lnTo>
                  <a:pt x="2678735" y="2537803"/>
                </a:lnTo>
                <a:lnTo>
                  <a:pt x="2710967" y="2537803"/>
                </a:lnTo>
                <a:close/>
                <a:moveTo>
                  <a:pt x="2368067" y="2674963"/>
                </a:moveTo>
                <a:lnTo>
                  <a:pt x="2368067" y="2642730"/>
                </a:lnTo>
                <a:lnTo>
                  <a:pt x="2400300" y="2642730"/>
                </a:lnTo>
                <a:lnTo>
                  <a:pt x="2400300" y="2610498"/>
                </a:lnTo>
                <a:lnTo>
                  <a:pt x="2368067" y="2610498"/>
                </a:lnTo>
                <a:lnTo>
                  <a:pt x="2368067" y="2578265"/>
                </a:lnTo>
                <a:lnTo>
                  <a:pt x="2335835" y="2578265"/>
                </a:lnTo>
                <a:lnTo>
                  <a:pt x="2335835" y="2610498"/>
                </a:lnTo>
                <a:lnTo>
                  <a:pt x="2303602" y="2610498"/>
                </a:lnTo>
                <a:lnTo>
                  <a:pt x="2303602" y="2642730"/>
                </a:lnTo>
                <a:lnTo>
                  <a:pt x="2335835" y="2642730"/>
                </a:lnTo>
                <a:lnTo>
                  <a:pt x="2335835" y="2674963"/>
                </a:lnTo>
                <a:lnTo>
                  <a:pt x="2368067" y="2674963"/>
                </a:lnTo>
                <a:close/>
                <a:moveTo>
                  <a:pt x="2505227" y="2674963"/>
                </a:moveTo>
                <a:lnTo>
                  <a:pt x="2505227" y="2642730"/>
                </a:lnTo>
                <a:lnTo>
                  <a:pt x="2537460" y="2642730"/>
                </a:lnTo>
                <a:lnTo>
                  <a:pt x="2537460" y="2610498"/>
                </a:lnTo>
                <a:lnTo>
                  <a:pt x="2505227" y="2610498"/>
                </a:lnTo>
                <a:lnTo>
                  <a:pt x="2505227" y="2578265"/>
                </a:lnTo>
                <a:lnTo>
                  <a:pt x="2472995" y="2578265"/>
                </a:lnTo>
                <a:lnTo>
                  <a:pt x="2472995" y="2610498"/>
                </a:lnTo>
                <a:lnTo>
                  <a:pt x="2440762" y="2610498"/>
                </a:lnTo>
                <a:lnTo>
                  <a:pt x="2440762" y="2642730"/>
                </a:lnTo>
                <a:lnTo>
                  <a:pt x="2472995" y="2642730"/>
                </a:lnTo>
                <a:lnTo>
                  <a:pt x="2472995" y="2674963"/>
                </a:lnTo>
                <a:lnTo>
                  <a:pt x="2505227" y="2674963"/>
                </a:lnTo>
                <a:close/>
                <a:moveTo>
                  <a:pt x="2642387" y="2674963"/>
                </a:moveTo>
                <a:lnTo>
                  <a:pt x="2642387" y="2642730"/>
                </a:lnTo>
                <a:lnTo>
                  <a:pt x="2674620" y="2642730"/>
                </a:lnTo>
                <a:lnTo>
                  <a:pt x="2674620" y="2610498"/>
                </a:lnTo>
                <a:lnTo>
                  <a:pt x="2642387" y="2610498"/>
                </a:lnTo>
                <a:lnTo>
                  <a:pt x="2642387" y="2578265"/>
                </a:lnTo>
                <a:lnTo>
                  <a:pt x="2610155" y="2578265"/>
                </a:lnTo>
                <a:lnTo>
                  <a:pt x="2610155" y="2610498"/>
                </a:lnTo>
                <a:lnTo>
                  <a:pt x="2577922" y="2610498"/>
                </a:lnTo>
                <a:lnTo>
                  <a:pt x="2577922" y="2642730"/>
                </a:lnTo>
                <a:lnTo>
                  <a:pt x="2610155" y="2642730"/>
                </a:lnTo>
                <a:lnTo>
                  <a:pt x="2610155" y="2674963"/>
                </a:lnTo>
                <a:lnTo>
                  <a:pt x="2642387" y="2674963"/>
                </a:lnTo>
                <a:close/>
                <a:moveTo>
                  <a:pt x="2573807" y="2537803"/>
                </a:moveTo>
                <a:lnTo>
                  <a:pt x="2573807" y="2505570"/>
                </a:lnTo>
                <a:lnTo>
                  <a:pt x="2606040" y="2505570"/>
                </a:lnTo>
                <a:lnTo>
                  <a:pt x="2606040" y="2473338"/>
                </a:lnTo>
                <a:lnTo>
                  <a:pt x="2573807" y="2473338"/>
                </a:lnTo>
                <a:lnTo>
                  <a:pt x="2573807" y="2441105"/>
                </a:lnTo>
                <a:lnTo>
                  <a:pt x="2541575" y="2441105"/>
                </a:lnTo>
                <a:lnTo>
                  <a:pt x="2541575" y="2473338"/>
                </a:lnTo>
                <a:lnTo>
                  <a:pt x="2509342" y="2473338"/>
                </a:lnTo>
                <a:lnTo>
                  <a:pt x="2509342" y="2505570"/>
                </a:lnTo>
                <a:lnTo>
                  <a:pt x="2541575" y="2505570"/>
                </a:lnTo>
                <a:lnTo>
                  <a:pt x="2541575" y="2537803"/>
                </a:lnTo>
                <a:lnTo>
                  <a:pt x="2573807" y="2537803"/>
                </a:lnTo>
                <a:close/>
                <a:moveTo>
                  <a:pt x="2436647" y="2812123"/>
                </a:moveTo>
                <a:lnTo>
                  <a:pt x="2436647" y="2779890"/>
                </a:lnTo>
                <a:lnTo>
                  <a:pt x="2468880" y="2779890"/>
                </a:lnTo>
                <a:lnTo>
                  <a:pt x="2468880" y="2747658"/>
                </a:lnTo>
                <a:lnTo>
                  <a:pt x="2436647" y="2747658"/>
                </a:lnTo>
                <a:lnTo>
                  <a:pt x="2436647" y="2715425"/>
                </a:lnTo>
                <a:lnTo>
                  <a:pt x="2404415" y="2715425"/>
                </a:lnTo>
                <a:lnTo>
                  <a:pt x="2404415" y="2747658"/>
                </a:lnTo>
                <a:lnTo>
                  <a:pt x="2372182" y="2747658"/>
                </a:lnTo>
                <a:lnTo>
                  <a:pt x="2372182" y="2779890"/>
                </a:lnTo>
                <a:lnTo>
                  <a:pt x="2404415" y="2779890"/>
                </a:lnTo>
                <a:lnTo>
                  <a:pt x="2404415" y="2812123"/>
                </a:lnTo>
                <a:lnTo>
                  <a:pt x="2436647" y="2812123"/>
                </a:lnTo>
                <a:close/>
                <a:moveTo>
                  <a:pt x="2162327" y="2812123"/>
                </a:moveTo>
                <a:lnTo>
                  <a:pt x="2162327" y="2779890"/>
                </a:lnTo>
                <a:lnTo>
                  <a:pt x="2194560" y="2779890"/>
                </a:lnTo>
                <a:lnTo>
                  <a:pt x="2194560" y="2747658"/>
                </a:lnTo>
                <a:lnTo>
                  <a:pt x="2162327" y="2747658"/>
                </a:lnTo>
                <a:lnTo>
                  <a:pt x="2162327" y="2715425"/>
                </a:lnTo>
                <a:lnTo>
                  <a:pt x="2130095" y="2715425"/>
                </a:lnTo>
                <a:lnTo>
                  <a:pt x="2130095" y="2747658"/>
                </a:lnTo>
                <a:lnTo>
                  <a:pt x="2097862" y="2747658"/>
                </a:lnTo>
                <a:lnTo>
                  <a:pt x="2097862" y="2779890"/>
                </a:lnTo>
                <a:lnTo>
                  <a:pt x="2130095" y="2779890"/>
                </a:lnTo>
                <a:lnTo>
                  <a:pt x="2130095" y="2812123"/>
                </a:lnTo>
                <a:lnTo>
                  <a:pt x="2162327" y="2812123"/>
                </a:lnTo>
                <a:close/>
                <a:moveTo>
                  <a:pt x="3161195" y="1488186"/>
                </a:moveTo>
                <a:lnTo>
                  <a:pt x="3161195" y="1515618"/>
                </a:lnTo>
                <a:lnTo>
                  <a:pt x="3133763" y="1515618"/>
                </a:lnTo>
                <a:lnTo>
                  <a:pt x="3133763" y="1543050"/>
                </a:lnTo>
                <a:lnTo>
                  <a:pt x="3161195" y="1543050"/>
                </a:lnTo>
                <a:lnTo>
                  <a:pt x="3161195" y="1570482"/>
                </a:lnTo>
                <a:lnTo>
                  <a:pt x="3188627" y="1570482"/>
                </a:lnTo>
                <a:lnTo>
                  <a:pt x="3188627" y="1543050"/>
                </a:lnTo>
                <a:lnTo>
                  <a:pt x="3216059" y="1543050"/>
                </a:lnTo>
                <a:lnTo>
                  <a:pt x="3216059" y="1515618"/>
                </a:lnTo>
                <a:lnTo>
                  <a:pt x="3188627" y="1515618"/>
                </a:lnTo>
                <a:lnTo>
                  <a:pt x="3188627" y="1488186"/>
                </a:lnTo>
                <a:lnTo>
                  <a:pt x="3161195" y="1488186"/>
                </a:lnTo>
                <a:close/>
                <a:moveTo>
                  <a:pt x="2093747" y="2674963"/>
                </a:moveTo>
                <a:lnTo>
                  <a:pt x="2093747" y="2642730"/>
                </a:lnTo>
                <a:lnTo>
                  <a:pt x="2125980" y="2642730"/>
                </a:lnTo>
                <a:lnTo>
                  <a:pt x="2125980" y="2610498"/>
                </a:lnTo>
                <a:lnTo>
                  <a:pt x="2093747" y="2610498"/>
                </a:lnTo>
                <a:lnTo>
                  <a:pt x="2093747" y="2578265"/>
                </a:lnTo>
                <a:lnTo>
                  <a:pt x="2061515" y="2578265"/>
                </a:lnTo>
                <a:lnTo>
                  <a:pt x="2061515" y="2610498"/>
                </a:lnTo>
                <a:lnTo>
                  <a:pt x="2029282" y="2610498"/>
                </a:lnTo>
                <a:lnTo>
                  <a:pt x="2029282" y="2642730"/>
                </a:lnTo>
                <a:lnTo>
                  <a:pt x="2061515" y="2642730"/>
                </a:lnTo>
                <a:lnTo>
                  <a:pt x="2061515" y="2674963"/>
                </a:lnTo>
                <a:lnTo>
                  <a:pt x="2093747" y="2674963"/>
                </a:lnTo>
                <a:close/>
                <a:moveTo>
                  <a:pt x="2230907" y="2674963"/>
                </a:moveTo>
                <a:lnTo>
                  <a:pt x="2230907" y="2642730"/>
                </a:lnTo>
                <a:lnTo>
                  <a:pt x="2263140" y="2642730"/>
                </a:lnTo>
                <a:lnTo>
                  <a:pt x="2263140" y="2610498"/>
                </a:lnTo>
                <a:lnTo>
                  <a:pt x="2230907" y="2610498"/>
                </a:lnTo>
                <a:lnTo>
                  <a:pt x="2230907" y="2578265"/>
                </a:lnTo>
                <a:lnTo>
                  <a:pt x="2198675" y="2578265"/>
                </a:lnTo>
                <a:lnTo>
                  <a:pt x="2198675" y="2610498"/>
                </a:lnTo>
                <a:lnTo>
                  <a:pt x="2166442" y="2610498"/>
                </a:lnTo>
                <a:lnTo>
                  <a:pt x="2166442" y="2642730"/>
                </a:lnTo>
                <a:lnTo>
                  <a:pt x="2198675" y="2642730"/>
                </a:lnTo>
                <a:lnTo>
                  <a:pt x="2198675" y="2674963"/>
                </a:lnTo>
                <a:lnTo>
                  <a:pt x="2230907" y="2674963"/>
                </a:lnTo>
                <a:close/>
                <a:moveTo>
                  <a:pt x="2299487" y="2812123"/>
                </a:moveTo>
                <a:lnTo>
                  <a:pt x="2299487" y="2779890"/>
                </a:lnTo>
                <a:lnTo>
                  <a:pt x="2331720" y="2779890"/>
                </a:lnTo>
                <a:lnTo>
                  <a:pt x="2331720" y="2747658"/>
                </a:lnTo>
                <a:lnTo>
                  <a:pt x="2299487" y="2747658"/>
                </a:lnTo>
                <a:lnTo>
                  <a:pt x="2299487" y="2715425"/>
                </a:lnTo>
                <a:lnTo>
                  <a:pt x="2267255" y="2715425"/>
                </a:lnTo>
                <a:lnTo>
                  <a:pt x="2267255" y="2747658"/>
                </a:lnTo>
                <a:lnTo>
                  <a:pt x="2235022" y="2747658"/>
                </a:lnTo>
                <a:lnTo>
                  <a:pt x="2235022" y="2779890"/>
                </a:lnTo>
                <a:lnTo>
                  <a:pt x="2267255" y="2779890"/>
                </a:lnTo>
                <a:lnTo>
                  <a:pt x="2267255" y="2812123"/>
                </a:lnTo>
                <a:lnTo>
                  <a:pt x="2299487" y="2812123"/>
                </a:lnTo>
                <a:close/>
                <a:moveTo>
                  <a:pt x="3189313" y="2120837"/>
                </a:moveTo>
                <a:lnTo>
                  <a:pt x="3189313" y="2092376"/>
                </a:lnTo>
                <a:lnTo>
                  <a:pt x="3217774" y="2092376"/>
                </a:lnTo>
                <a:lnTo>
                  <a:pt x="3217774" y="2063572"/>
                </a:lnTo>
                <a:lnTo>
                  <a:pt x="3189313" y="2063572"/>
                </a:lnTo>
                <a:lnTo>
                  <a:pt x="3189313" y="2035112"/>
                </a:lnTo>
                <a:lnTo>
                  <a:pt x="3160510" y="2035112"/>
                </a:lnTo>
                <a:lnTo>
                  <a:pt x="3160510" y="2063572"/>
                </a:lnTo>
                <a:lnTo>
                  <a:pt x="3132049" y="2063572"/>
                </a:lnTo>
                <a:lnTo>
                  <a:pt x="3132049" y="2092376"/>
                </a:lnTo>
                <a:lnTo>
                  <a:pt x="3160510" y="2092376"/>
                </a:lnTo>
                <a:lnTo>
                  <a:pt x="3160510" y="2120837"/>
                </a:lnTo>
                <a:lnTo>
                  <a:pt x="3189313" y="2120837"/>
                </a:lnTo>
                <a:close/>
                <a:moveTo>
                  <a:pt x="3229775" y="1899666"/>
                </a:moveTo>
                <a:lnTo>
                  <a:pt x="3229775" y="1927098"/>
                </a:lnTo>
                <a:lnTo>
                  <a:pt x="3202343" y="1927098"/>
                </a:lnTo>
                <a:lnTo>
                  <a:pt x="3202343" y="1954530"/>
                </a:lnTo>
                <a:lnTo>
                  <a:pt x="3229775" y="1954530"/>
                </a:lnTo>
                <a:lnTo>
                  <a:pt x="3229775" y="1981962"/>
                </a:lnTo>
                <a:lnTo>
                  <a:pt x="3257207" y="1981962"/>
                </a:lnTo>
                <a:lnTo>
                  <a:pt x="3257207" y="1954530"/>
                </a:lnTo>
                <a:lnTo>
                  <a:pt x="3284639" y="1954530"/>
                </a:lnTo>
                <a:lnTo>
                  <a:pt x="3284639" y="1927098"/>
                </a:lnTo>
                <a:lnTo>
                  <a:pt x="3257207" y="1927098"/>
                </a:lnTo>
                <a:lnTo>
                  <a:pt x="3257207" y="1899666"/>
                </a:lnTo>
                <a:lnTo>
                  <a:pt x="3229775" y="1899666"/>
                </a:lnTo>
                <a:close/>
                <a:moveTo>
                  <a:pt x="3120733" y="2258682"/>
                </a:moveTo>
                <a:lnTo>
                  <a:pt x="3120733" y="2229536"/>
                </a:lnTo>
                <a:lnTo>
                  <a:pt x="3149879" y="2229536"/>
                </a:lnTo>
                <a:lnTo>
                  <a:pt x="3149879" y="2200732"/>
                </a:lnTo>
                <a:lnTo>
                  <a:pt x="3120733" y="2200732"/>
                </a:lnTo>
                <a:lnTo>
                  <a:pt x="3120733" y="2171586"/>
                </a:lnTo>
                <a:lnTo>
                  <a:pt x="3091930" y="2171586"/>
                </a:lnTo>
                <a:lnTo>
                  <a:pt x="3091930" y="2200732"/>
                </a:lnTo>
                <a:lnTo>
                  <a:pt x="3062783" y="2200732"/>
                </a:lnTo>
                <a:lnTo>
                  <a:pt x="3062783" y="2229536"/>
                </a:lnTo>
                <a:lnTo>
                  <a:pt x="3091930" y="2229536"/>
                </a:lnTo>
                <a:lnTo>
                  <a:pt x="3091930" y="2258682"/>
                </a:lnTo>
                <a:lnTo>
                  <a:pt x="3120733" y="2258682"/>
                </a:lnTo>
                <a:close/>
                <a:moveTo>
                  <a:pt x="3230118" y="1626375"/>
                </a:moveTo>
                <a:lnTo>
                  <a:pt x="3230118" y="1653121"/>
                </a:lnTo>
                <a:lnTo>
                  <a:pt x="3203372" y="1653121"/>
                </a:lnTo>
                <a:lnTo>
                  <a:pt x="3203372" y="1679867"/>
                </a:lnTo>
                <a:lnTo>
                  <a:pt x="3230118" y="1679867"/>
                </a:lnTo>
                <a:lnTo>
                  <a:pt x="3230118" y="1706613"/>
                </a:lnTo>
                <a:lnTo>
                  <a:pt x="3256864" y="1706613"/>
                </a:lnTo>
                <a:lnTo>
                  <a:pt x="3256864" y="1679867"/>
                </a:lnTo>
                <a:lnTo>
                  <a:pt x="3283610" y="1679867"/>
                </a:lnTo>
                <a:lnTo>
                  <a:pt x="3283610" y="1653121"/>
                </a:lnTo>
                <a:lnTo>
                  <a:pt x="3256864" y="1653121"/>
                </a:lnTo>
                <a:lnTo>
                  <a:pt x="3256864" y="1626375"/>
                </a:lnTo>
                <a:lnTo>
                  <a:pt x="3230118" y="1626375"/>
                </a:lnTo>
                <a:close/>
                <a:moveTo>
                  <a:pt x="2025167" y="2812123"/>
                </a:moveTo>
                <a:lnTo>
                  <a:pt x="2025167" y="2779890"/>
                </a:lnTo>
                <a:lnTo>
                  <a:pt x="2057400" y="2779890"/>
                </a:lnTo>
                <a:lnTo>
                  <a:pt x="2057400" y="2747658"/>
                </a:lnTo>
                <a:lnTo>
                  <a:pt x="2025167" y="2747658"/>
                </a:lnTo>
                <a:lnTo>
                  <a:pt x="2025167" y="2715425"/>
                </a:lnTo>
                <a:lnTo>
                  <a:pt x="1992935" y="2715425"/>
                </a:lnTo>
                <a:lnTo>
                  <a:pt x="1992935" y="2747658"/>
                </a:lnTo>
                <a:lnTo>
                  <a:pt x="1960702" y="2747658"/>
                </a:lnTo>
                <a:lnTo>
                  <a:pt x="1960702" y="2779890"/>
                </a:lnTo>
                <a:lnTo>
                  <a:pt x="1992935" y="2779890"/>
                </a:lnTo>
                <a:lnTo>
                  <a:pt x="1992935" y="2812123"/>
                </a:lnTo>
                <a:lnTo>
                  <a:pt x="2025167" y="2812123"/>
                </a:lnTo>
                <a:close/>
                <a:moveTo>
                  <a:pt x="2779547" y="2400643"/>
                </a:moveTo>
                <a:lnTo>
                  <a:pt x="2779547" y="2368410"/>
                </a:lnTo>
                <a:lnTo>
                  <a:pt x="2811780" y="2368410"/>
                </a:lnTo>
                <a:lnTo>
                  <a:pt x="2811780" y="2336178"/>
                </a:lnTo>
                <a:lnTo>
                  <a:pt x="2779547" y="2336178"/>
                </a:lnTo>
                <a:lnTo>
                  <a:pt x="2779547" y="2303945"/>
                </a:lnTo>
                <a:lnTo>
                  <a:pt x="2747315" y="2303945"/>
                </a:lnTo>
                <a:lnTo>
                  <a:pt x="2747315" y="2336178"/>
                </a:lnTo>
                <a:lnTo>
                  <a:pt x="2715082" y="2336178"/>
                </a:lnTo>
                <a:lnTo>
                  <a:pt x="2715082" y="2368410"/>
                </a:lnTo>
                <a:lnTo>
                  <a:pt x="2747315" y="2368410"/>
                </a:lnTo>
                <a:lnTo>
                  <a:pt x="2747315" y="2400643"/>
                </a:lnTo>
                <a:lnTo>
                  <a:pt x="2779547" y="2400643"/>
                </a:lnTo>
                <a:close/>
                <a:moveTo>
                  <a:pt x="2916365" y="2399271"/>
                </a:moveTo>
                <a:lnTo>
                  <a:pt x="2916365" y="2368067"/>
                </a:lnTo>
                <a:lnTo>
                  <a:pt x="2947568" y="2368067"/>
                </a:lnTo>
                <a:lnTo>
                  <a:pt x="2947568" y="2336521"/>
                </a:lnTo>
                <a:lnTo>
                  <a:pt x="2916365" y="2336521"/>
                </a:lnTo>
                <a:lnTo>
                  <a:pt x="2916365" y="2305317"/>
                </a:lnTo>
                <a:lnTo>
                  <a:pt x="2884818" y="2305317"/>
                </a:lnTo>
                <a:lnTo>
                  <a:pt x="2884818" y="2336521"/>
                </a:lnTo>
                <a:lnTo>
                  <a:pt x="2853614" y="2336521"/>
                </a:lnTo>
                <a:lnTo>
                  <a:pt x="2853614" y="2368067"/>
                </a:lnTo>
                <a:lnTo>
                  <a:pt x="2884818" y="2368067"/>
                </a:lnTo>
                <a:lnTo>
                  <a:pt x="2884818" y="2399271"/>
                </a:lnTo>
                <a:lnTo>
                  <a:pt x="2916365" y="2399271"/>
                </a:lnTo>
                <a:close/>
                <a:moveTo>
                  <a:pt x="2984602" y="2261768"/>
                </a:moveTo>
                <a:lnTo>
                  <a:pt x="2984602" y="2230565"/>
                </a:lnTo>
                <a:lnTo>
                  <a:pt x="3015806" y="2230565"/>
                </a:lnTo>
                <a:lnTo>
                  <a:pt x="3015806" y="2199704"/>
                </a:lnTo>
                <a:lnTo>
                  <a:pt x="2984602" y="2199704"/>
                </a:lnTo>
                <a:lnTo>
                  <a:pt x="2984602" y="2168500"/>
                </a:lnTo>
                <a:lnTo>
                  <a:pt x="2953741" y="2168500"/>
                </a:lnTo>
                <a:lnTo>
                  <a:pt x="2953741" y="2199704"/>
                </a:lnTo>
                <a:lnTo>
                  <a:pt x="2922537" y="2199704"/>
                </a:lnTo>
                <a:lnTo>
                  <a:pt x="2922537" y="2230565"/>
                </a:lnTo>
                <a:lnTo>
                  <a:pt x="2953741" y="2230565"/>
                </a:lnTo>
                <a:lnTo>
                  <a:pt x="2953741" y="2261768"/>
                </a:lnTo>
                <a:lnTo>
                  <a:pt x="2984602" y="2261768"/>
                </a:lnTo>
                <a:close/>
                <a:moveTo>
                  <a:pt x="3052496" y="2396871"/>
                </a:moveTo>
                <a:lnTo>
                  <a:pt x="3052496" y="2367039"/>
                </a:lnTo>
                <a:lnTo>
                  <a:pt x="3082328" y="2367039"/>
                </a:lnTo>
                <a:lnTo>
                  <a:pt x="3082328" y="2337549"/>
                </a:lnTo>
                <a:lnTo>
                  <a:pt x="3052496" y="2337549"/>
                </a:lnTo>
                <a:lnTo>
                  <a:pt x="3052496" y="2307717"/>
                </a:lnTo>
                <a:lnTo>
                  <a:pt x="3023006" y="2307717"/>
                </a:lnTo>
                <a:lnTo>
                  <a:pt x="3023006" y="2337549"/>
                </a:lnTo>
                <a:lnTo>
                  <a:pt x="2993174" y="2337549"/>
                </a:lnTo>
                <a:lnTo>
                  <a:pt x="2993174" y="2367039"/>
                </a:lnTo>
                <a:lnTo>
                  <a:pt x="3023006" y="2367039"/>
                </a:lnTo>
                <a:lnTo>
                  <a:pt x="3023006" y="2396871"/>
                </a:lnTo>
                <a:lnTo>
                  <a:pt x="3052496" y="2396871"/>
                </a:lnTo>
                <a:close/>
                <a:moveTo>
                  <a:pt x="1855775" y="1343825"/>
                </a:moveTo>
                <a:lnTo>
                  <a:pt x="1855775" y="1376058"/>
                </a:lnTo>
                <a:lnTo>
                  <a:pt x="1823542" y="1376058"/>
                </a:lnTo>
                <a:lnTo>
                  <a:pt x="1823542" y="1408290"/>
                </a:lnTo>
                <a:lnTo>
                  <a:pt x="1855775" y="1408290"/>
                </a:lnTo>
                <a:lnTo>
                  <a:pt x="1855775" y="1440523"/>
                </a:lnTo>
                <a:lnTo>
                  <a:pt x="1888007" y="1440523"/>
                </a:lnTo>
                <a:lnTo>
                  <a:pt x="1888007" y="1408290"/>
                </a:lnTo>
                <a:lnTo>
                  <a:pt x="1920240" y="1408290"/>
                </a:lnTo>
                <a:lnTo>
                  <a:pt x="1920240" y="1376058"/>
                </a:lnTo>
                <a:lnTo>
                  <a:pt x="1888007" y="1376058"/>
                </a:lnTo>
                <a:lnTo>
                  <a:pt x="1888007" y="1343825"/>
                </a:lnTo>
                <a:lnTo>
                  <a:pt x="1855775" y="1343825"/>
                </a:lnTo>
                <a:close/>
                <a:moveTo>
                  <a:pt x="1238555" y="1480985"/>
                </a:moveTo>
                <a:lnTo>
                  <a:pt x="1238555" y="1513218"/>
                </a:lnTo>
                <a:lnTo>
                  <a:pt x="1206322" y="1513218"/>
                </a:lnTo>
                <a:lnTo>
                  <a:pt x="1206322" y="1545450"/>
                </a:lnTo>
                <a:lnTo>
                  <a:pt x="1238555" y="1545450"/>
                </a:lnTo>
                <a:lnTo>
                  <a:pt x="1238555" y="1577683"/>
                </a:lnTo>
                <a:lnTo>
                  <a:pt x="1270787" y="1577683"/>
                </a:lnTo>
                <a:lnTo>
                  <a:pt x="1270787" y="1545450"/>
                </a:lnTo>
                <a:lnTo>
                  <a:pt x="1303020" y="1545450"/>
                </a:lnTo>
                <a:lnTo>
                  <a:pt x="1303020" y="1513218"/>
                </a:lnTo>
                <a:lnTo>
                  <a:pt x="1270787" y="1513218"/>
                </a:lnTo>
                <a:lnTo>
                  <a:pt x="1270787" y="1480985"/>
                </a:lnTo>
                <a:lnTo>
                  <a:pt x="1238555" y="1480985"/>
                </a:lnTo>
                <a:close/>
                <a:moveTo>
                  <a:pt x="1307135" y="1618145"/>
                </a:moveTo>
                <a:lnTo>
                  <a:pt x="1307135" y="1650378"/>
                </a:lnTo>
                <a:lnTo>
                  <a:pt x="1274902" y="1650378"/>
                </a:lnTo>
                <a:lnTo>
                  <a:pt x="1274902" y="1682610"/>
                </a:lnTo>
                <a:lnTo>
                  <a:pt x="1307135" y="1682610"/>
                </a:lnTo>
                <a:lnTo>
                  <a:pt x="1307135" y="1714843"/>
                </a:lnTo>
                <a:lnTo>
                  <a:pt x="1339367" y="1714843"/>
                </a:lnTo>
                <a:lnTo>
                  <a:pt x="1339367" y="1682610"/>
                </a:lnTo>
                <a:lnTo>
                  <a:pt x="1371600" y="1682610"/>
                </a:lnTo>
                <a:lnTo>
                  <a:pt x="1371600" y="1650378"/>
                </a:lnTo>
                <a:lnTo>
                  <a:pt x="1339367" y="1650378"/>
                </a:lnTo>
                <a:lnTo>
                  <a:pt x="1339367" y="1618145"/>
                </a:lnTo>
                <a:lnTo>
                  <a:pt x="1307135" y="1618145"/>
                </a:lnTo>
                <a:close/>
                <a:moveTo>
                  <a:pt x="1032815" y="1618145"/>
                </a:moveTo>
                <a:lnTo>
                  <a:pt x="1032815" y="1650378"/>
                </a:lnTo>
                <a:lnTo>
                  <a:pt x="1000582" y="1650378"/>
                </a:lnTo>
                <a:lnTo>
                  <a:pt x="1000582" y="1682610"/>
                </a:lnTo>
                <a:lnTo>
                  <a:pt x="1032815" y="1682610"/>
                </a:lnTo>
                <a:lnTo>
                  <a:pt x="1032815" y="1714843"/>
                </a:lnTo>
                <a:lnTo>
                  <a:pt x="1065047" y="1714843"/>
                </a:lnTo>
                <a:lnTo>
                  <a:pt x="1065047" y="1682610"/>
                </a:lnTo>
                <a:lnTo>
                  <a:pt x="1097280" y="1682610"/>
                </a:lnTo>
                <a:lnTo>
                  <a:pt x="1097280" y="1650378"/>
                </a:lnTo>
                <a:lnTo>
                  <a:pt x="1065047" y="1650378"/>
                </a:lnTo>
                <a:lnTo>
                  <a:pt x="1065047" y="1618145"/>
                </a:lnTo>
                <a:lnTo>
                  <a:pt x="1032815" y="1618145"/>
                </a:lnTo>
                <a:close/>
                <a:moveTo>
                  <a:pt x="1169975" y="1618145"/>
                </a:moveTo>
                <a:lnTo>
                  <a:pt x="1169975" y="1650378"/>
                </a:lnTo>
                <a:lnTo>
                  <a:pt x="1137742" y="1650378"/>
                </a:lnTo>
                <a:lnTo>
                  <a:pt x="1137742" y="1682610"/>
                </a:lnTo>
                <a:lnTo>
                  <a:pt x="1169975" y="1682610"/>
                </a:lnTo>
                <a:lnTo>
                  <a:pt x="1169975" y="1714843"/>
                </a:lnTo>
                <a:lnTo>
                  <a:pt x="1202207" y="1714843"/>
                </a:lnTo>
                <a:lnTo>
                  <a:pt x="1202207" y="1682610"/>
                </a:lnTo>
                <a:lnTo>
                  <a:pt x="1234440" y="1682610"/>
                </a:lnTo>
                <a:lnTo>
                  <a:pt x="1234440" y="1650378"/>
                </a:lnTo>
                <a:lnTo>
                  <a:pt x="1202207" y="1650378"/>
                </a:lnTo>
                <a:lnTo>
                  <a:pt x="1202207" y="1618145"/>
                </a:lnTo>
                <a:lnTo>
                  <a:pt x="1169975" y="1618145"/>
                </a:lnTo>
                <a:close/>
                <a:moveTo>
                  <a:pt x="1375715" y="1480985"/>
                </a:moveTo>
                <a:lnTo>
                  <a:pt x="1375715" y="1513218"/>
                </a:lnTo>
                <a:lnTo>
                  <a:pt x="1343482" y="1513218"/>
                </a:lnTo>
                <a:lnTo>
                  <a:pt x="1343482" y="1545450"/>
                </a:lnTo>
                <a:lnTo>
                  <a:pt x="1375715" y="1545450"/>
                </a:lnTo>
                <a:lnTo>
                  <a:pt x="1375715" y="1577683"/>
                </a:lnTo>
                <a:lnTo>
                  <a:pt x="1407947" y="1577683"/>
                </a:lnTo>
                <a:lnTo>
                  <a:pt x="1407947" y="1545450"/>
                </a:lnTo>
                <a:lnTo>
                  <a:pt x="1440180" y="1545450"/>
                </a:lnTo>
                <a:lnTo>
                  <a:pt x="1440180" y="1513218"/>
                </a:lnTo>
                <a:lnTo>
                  <a:pt x="1407947" y="1513218"/>
                </a:lnTo>
                <a:lnTo>
                  <a:pt x="1407947" y="1480985"/>
                </a:lnTo>
                <a:lnTo>
                  <a:pt x="1375715" y="1480985"/>
                </a:lnTo>
                <a:close/>
                <a:moveTo>
                  <a:pt x="1101395" y="1755305"/>
                </a:moveTo>
                <a:lnTo>
                  <a:pt x="1101395" y="1787538"/>
                </a:lnTo>
                <a:lnTo>
                  <a:pt x="1069162" y="1787538"/>
                </a:lnTo>
                <a:lnTo>
                  <a:pt x="1069162" y="1819770"/>
                </a:lnTo>
                <a:lnTo>
                  <a:pt x="1101395" y="1819770"/>
                </a:lnTo>
                <a:lnTo>
                  <a:pt x="1101395" y="1852003"/>
                </a:lnTo>
                <a:lnTo>
                  <a:pt x="1133627" y="1852003"/>
                </a:lnTo>
                <a:lnTo>
                  <a:pt x="1133627" y="1819770"/>
                </a:lnTo>
                <a:lnTo>
                  <a:pt x="1165860" y="1819770"/>
                </a:lnTo>
                <a:lnTo>
                  <a:pt x="1165860" y="1787538"/>
                </a:lnTo>
                <a:lnTo>
                  <a:pt x="1133627" y="1787538"/>
                </a:lnTo>
                <a:lnTo>
                  <a:pt x="1133627" y="1755305"/>
                </a:lnTo>
                <a:lnTo>
                  <a:pt x="1101395" y="1755305"/>
                </a:lnTo>
                <a:close/>
                <a:moveTo>
                  <a:pt x="1444295" y="1343825"/>
                </a:moveTo>
                <a:lnTo>
                  <a:pt x="1444295" y="1376058"/>
                </a:lnTo>
                <a:lnTo>
                  <a:pt x="1412062" y="1376058"/>
                </a:lnTo>
                <a:lnTo>
                  <a:pt x="1412062" y="1408290"/>
                </a:lnTo>
                <a:lnTo>
                  <a:pt x="1444295" y="1408290"/>
                </a:lnTo>
                <a:lnTo>
                  <a:pt x="1444295" y="1440523"/>
                </a:lnTo>
                <a:lnTo>
                  <a:pt x="1476527" y="1440523"/>
                </a:lnTo>
                <a:lnTo>
                  <a:pt x="1476527" y="1408290"/>
                </a:lnTo>
                <a:lnTo>
                  <a:pt x="1508760" y="1408290"/>
                </a:lnTo>
                <a:lnTo>
                  <a:pt x="1508760" y="1376058"/>
                </a:lnTo>
                <a:lnTo>
                  <a:pt x="1476527" y="1376058"/>
                </a:lnTo>
                <a:lnTo>
                  <a:pt x="1476527" y="1343825"/>
                </a:lnTo>
                <a:lnTo>
                  <a:pt x="1444295" y="1343825"/>
                </a:lnTo>
                <a:close/>
                <a:moveTo>
                  <a:pt x="1650035" y="1480985"/>
                </a:moveTo>
                <a:lnTo>
                  <a:pt x="1650035" y="1513218"/>
                </a:lnTo>
                <a:lnTo>
                  <a:pt x="1617802" y="1513218"/>
                </a:lnTo>
                <a:lnTo>
                  <a:pt x="1617802" y="1545450"/>
                </a:lnTo>
                <a:lnTo>
                  <a:pt x="1650035" y="1545450"/>
                </a:lnTo>
                <a:lnTo>
                  <a:pt x="1650035" y="1577683"/>
                </a:lnTo>
                <a:lnTo>
                  <a:pt x="1682267" y="1577683"/>
                </a:lnTo>
                <a:lnTo>
                  <a:pt x="1682267" y="1545450"/>
                </a:lnTo>
                <a:lnTo>
                  <a:pt x="1714500" y="1545450"/>
                </a:lnTo>
                <a:lnTo>
                  <a:pt x="1714500" y="1513218"/>
                </a:lnTo>
                <a:lnTo>
                  <a:pt x="1682267" y="1513218"/>
                </a:lnTo>
                <a:lnTo>
                  <a:pt x="1682267" y="1480985"/>
                </a:lnTo>
                <a:lnTo>
                  <a:pt x="1650035" y="1480985"/>
                </a:lnTo>
                <a:close/>
                <a:moveTo>
                  <a:pt x="1581455" y="1343825"/>
                </a:moveTo>
                <a:lnTo>
                  <a:pt x="1581455" y="1376058"/>
                </a:lnTo>
                <a:lnTo>
                  <a:pt x="1549222" y="1376058"/>
                </a:lnTo>
                <a:lnTo>
                  <a:pt x="1549222" y="1408290"/>
                </a:lnTo>
                <a:lnTo>
                  <a:pt x="1581455" y="1408290"/>
                </a:lnTo>
                <a:lnTo>
                  <a:pt x="1581455" y="1440523"/>
                </a:lnTo>
                <a:lnTo>
                  <a:pt x="1613687" y="1440523"/>
                </a:lnTo>
                <a:lnTo>
                  <a:pt x="1613687" y="1408290"/>
                </a:lnTo>
                <a:lnTo>
                  <a:pt x="1645920" y="1408290"/>
                </a:lnTo>
                <a:lnTo>
                  <a:pt x="1645920" y="1376058"/>
                </a:lnTo>
                <a:lnTo>
                  <a:pt x="1613687" y="1376058"/>
                </a:lnTo>
                <a:lnTo>
                  <a:pt x="1613687" y="1343825"/>
                </a:lnTo>
                <a:lnTo>
                  <a:pt x="1581455" y="1343825"/>
                </a:lnTo>
                <a:close/>
                <a:moveTo>
                  <a:pt x="1512875" y="1480985"/>
                </a:moveTo>
                <a:lnTo>
                  <a:pt x="1512875" y="1513218"/>
                </a:lnTo>
                <a:lnTo>
                  <a:pt x="1480642" y="1513218"/>
                </a:lnTo>
                <a:lnTo>
                  <a:pt x="1480642" y="1545450"/>
                </a:lnTo>
                <a:lnTo>
                  <a:pt x="1512875" y="1545450"/>
                </a:lnTo>
                <a:lnTo>
                  <a:pt x="1512875" y="1577683"/>
                </a:lnTo>
                <a:lnTo>
                  <a:pt x="1545107" y="1577683"/>
                </a:lnTo>
                <a:lnTo>
                  <a:pt x="1545107" y="1545450"/>
                </a:lnTo>
                <a:lnTo>
                  <a:pt x="1577340" y="1545450"/>
                </a:lnTo>
                <a:lnTo>
                  <a:pt x="1577340" y="1513218"/>
                </a:lnTo>
                <a:lnTo>
                  <a:pt x="1545107" y="1513218"/>
                </a:lnTo>
                <a:lnTo>
                  <a:pt x="1545107" y="1480985"/>
                </a:lnTo>
                <a:lnTo>
                  <a:pt x="1512875" y="1480985"/>
                </a:lnTo>
                <a:close/>
                <a:moveTo>
                  <a:pt x="1133627" y="2126323"/>
                </a:moveTo>
                <a:lnTo>
                  <a:pt x="1133627" y="2094090"/>
                </a:lnTo>
                <a:lnTo>
                  <a:pt x="1165860" y="2094090"/>
                </a:lnTo>
                <a:lnTo>
                  <a:pt x="1165860" y="2061858"/>
                </a:lnTo>
                <a:lnTo>
                  <a:pt x="1133627" y="2061858"/>
                </a:lnTo>
                <a:lnTo>
                  <a:pt x="1133627" y="2029625"/>
                </a:lnTo>
                <a:lnTo>
                  <a:pt x="1101395" y="2029625"/>
                </a:lnTo>
                <a:lnTo>
                  <a:pt x="1101395" y="2061858"/>
                </a:lnTo>
                <a:lnTo>
                  <a:pt x="1069162" y="2061858"/>
                </a:lnTo>
                <a:lnTo>
                  <a:pt x="1069162" y="2094090"/>
                </a:lnTo>
                <a:lnTo>
                  <a:pt x="1101395" y="2094090"/>
                </a:lnTo>
                <a:lnTo>
                  <a:pt x="1101395" y="2126323"/>
                </a:lnTo>
                <a:lnTo>
                  <a:pt x="1133627" y="2126323"/>
                </a:lnTo>
                <a:close/>
                <a:moveTo>
                  <a:pt x="1202207" y="2263483"/>
                </a:moveTo>
                <a:lnTo>
                  <a:pt x="1202207" y="2231250"/>
                </a:lnTo>
                <a:lnTo>
                  <a:pt x="1234440" y="2231250"/>
                </a:lnTo>
                <a:lnTo>
                  <a:pt x="1234440" y="2199018"/>
                </a:lnTo>
                <a:lnTo>
                  <a:pt x="1202207" y="2199018"/>
                </a:lnTo>
                <a:lnTo>
                  <a:pt x="1202207" y="2166785"/>
                </a:lnTo>
                <a:lnTo>
                  <a:pt x="1169975" y="2166785"/>
                </a:lnTo>
                <a:lnTo>
                  <a:pt x="1169975" y="2199018"/>
                </a:lnTo>
                <a:lnTo>
                  <a:pt x="1137742" y="2199018"/>
                </a:lnTo>
                <a:lnTo>
                  <a:pt x="1137742" y="2231250"/>
                </a:lnTo>
                <a:lnTo>
                  <a:pt x="1169975" y="2231250"/>
                </a:lnTo>
                <a:lnTo>
                  <a:pt x="1169975" y="2263483"/>
                </a:lnTo>
                <a:lnTo>
                  <a:pt x="1202207" y="2263483"/>
                </a:lnTo>
                <a:close/>
                <a:moveTo>
                  <a:pt x="1718615" y="1343825"/>
                </a:moveTo>
                <a:lnTo>
                  <a:pt x="1718615" y="1376058"/>
                </a:lnTo>
                <a:lnTo>
                  <a:pt x="1686382" y="1376058"/>
                </a:lnTo>
                <a:lnTo>
                  <a:pt x="1686382" y="1408290"/>
                </a:lnTo>
                <a:lnTo>
                  <a:pt x="1718615" y="1408290"/>
                </a:lnTo>
                <a:lnTo>
                  <a:pt x="1718615" y="1440523"/>
                </a:lnTo>
                <a:lnTo>
                  <a:pt x="1750847" y="1440523"/>
                </a:lnTo>
                <a:lnTo>
                  <a:pt x="1750847" y="1408290"/>
                </a:lnTo>
                <a:lnTo>
                  <a:pt x="1783080" y="1408290"/>
                </a:lnTo>
                <a:lnTo>
                  <a:pt x="1783080" y="1376058"/>
                </a:lnTo>
                <a:lnTo>
                  <a:pt x="1750847" y="1376058"/>
                </a:lnTo>
                <a:lnTo>
                  <a:pt x="1750847" y="1343825"/>
                </a:lnTo>
                <a:lnTo>
                  <a:pt x="1718615" y="1343825"/>
                </a:lnTo>
                <a:close/>
                <a:moveTo>
                  <a:pt x="1270787" y="2400643"/>
                </a:moveTo>
                <a:lnTo>
                  <a:pt x="1270787" y="2368410"/>
                </a:lnTo>
                <a:lnTo>
                  <a:pt x="1303020" y="2368410"/>
                </a:lnTo>
                <a:lnTo>
                  <a:pt x="1303020" y="2336178"/>
                </a:lnTo>
                <a:lnTo>
                  <a:pt x="1270787" y="2336178"/>
                </a:lnTo>
                <a:lnTo>
                  <a:pt x="1270787" y="2303945"/>
                </a:lnTo>
                <a:lnTo>
                  <a:pt x="1238555" y="2303945"/>
                </a:lnTo>
                <a:lnTo>
                  <a:pt x="1238555" y="2336178"/>
                </a:lnTo>
                <a:lnTo>
                  <a:pt x="1206322" y="2336178"/>
                </a:lnTo>
                <a:lnTo>
                  <a:pt x="1206322" y="2368410"/>
                </a:lnTo>
                <a:lnTo>
                  <a:pt x="1238555" y="2368410"/>
                </a:lnTo>
                <a:lnTo>
                  <a:pt x="1238555" y="2400643"/>
                </a:lnTo>
                <a:lnTo>
                  <a:pt x="1270787" y="2400643"/>
                </a:lnTo>
                <a:close/>
                <a:moveTo>
                  <a:pt x="1065047" y="2263483"/>
                </a:moveTo>
                <a:lnTo>
                  <a:pt x="1065047" y="2231250"/>
                </a:lnTo>
                <a:lnTo>
                  <a:pt x="1097280" y="2231250"/>
                </a:lnTo>
                <a:lnTo>
                  <a:pt x="1097280" y="2199018"/>
                </a:lnTo>
                <a:lnTo>
                  <a:pt x="1065047" y="2199018"/>
                </a:lnTo>
                <a:lnTo>
                  <a:pt x="1065047" y="2166785"/>
                </a:lnTo>
                <a:lnTo>
                  <a:pt x="1032815" y="2166785"/>
                </a:lnTo>
                <a:lnTo>
                  <a:pt x="1032815" y="2199018"/>
                </a:lnTo>
                <a:lnTo>
                  <a:pt x="1000582" y="2199018"/>
                </a:lnTo>
                <a:lnTo>
                  <a:pt x="1000582" y="2231250"/>
                </a:lnTo>
                <a:lnTo>
                  <a:pt x="1032815" y="2231250"/>
                </a:lnTo>
                <a:lnTo>
                  <a:pt x="1032815" y="2263483"/>
                </a:lnTo>
                <a:lnTo>
                  <a:pt x="1065047" y="2263483"/>
                </a:lnTo>
                <a:close/>
                <a:moveTo>
                  <a:pt x="1339367" y="2263483"/>
                </a:moveTo>
                <a:lnTo>
                  <a:pt x="1339367" y="2231250"/>
                </a:lnTo>
                <a:lnTo>
                  <a:pt x="1371600" y="2231250"/>
                </a:lnTo>
                <a:lnTo>
                  <a:pt x="1371600" y="2199018"/>
                </a:lnTo>
                <a:lnTo>
                  <a:pt x="1339367" y="2199018"/>
                </a:lnTo>
                <a:lnTo>
                  <a:pt x="1339367" y="2166785"/>
                </a:lnTo>
                <a:lnTo>
                  <a:pt x="1307135" y="2166785"/>
                </a:lnTo>
                <a:lnTo>
                  <a:pt x="1307135" y="2199018"/>
                </a:lnTo>
                <a:lnTo>
                  <a:pt x="1274902" y="2199018"/>
                </a:lnTo>
                <a:lnTo>
                  <a:pt x="1274902" y="2231250"/>
                </a:lnTo>
                <a:lnTo>
                  <a:pt x="1307135" y="2231250"/>
                </a:lnTo>
                <a:lnTo>
                  <a:pt x="1307135" y="2263483"/>
                </a:lnTo>
                <a:lnTo>
                  <a:pt x="1339367" y="2263483"/>
                </a:lnTo>
                <a:close/>
                <a:moveTo>
                  <a:pt x="858622" y="1849603"/>
                </a:moveTo>
                <a:lnTo>
                  <a:pt x="858622" y="1819085"/>
                </a:lnTo>
                <a:lnTo>
                  <a:pt x="889140" y="1819085"/>
                </a:lnTo>
                <a:lnTo>
                  <a:pt x="889140" y="1788224"/>
                </a:lnTo>
                <a:lnTo>
                  <a:pt x="858622" y="1788224"/>
                </a:lnTo>
                <a:lnTo>
                  <a:pt x="858622" y="1757705"/>
                </a:lnTo>
                <a:lnTo>
                  <a:pt x="827761" y="1757705"/>
                </a:lnTo>
                <a:lnTo>
                  <a:pt x="827761" y="1788224"/>
                </a:lnTo>
                <a:lnTo>
                  <a:pt x="797242" y="1788224"/>
                </a:lnTo>
                <a:lnTo>
                  <a:pt x="797242" y="1819085"/>
                </a:lnTo>
                <a:lnTo>
                  <a:pt x="827761" y="1819085"/>
                </a:lnTo>
                <a:lnTo>
                  <a:pt x="827761" y="1849603"/>
                </a:lnTo>
                <a:lnTo>
                  <a:pt x="858622" y="1849603"/>
                </a:lnTo>
                <a:close/>
                <a:moveTo>
                  <a:pt x="996467" y="2126323"/>
                </a:moveTo>
                <a:lnTo>
                  <a:pt x="996467" y="2094090"/>
                </a:lnTo>
                <a:lnTo>
                  <a:pt x="1028700" y="2094090"/>
                </a:lnTo>
                <a:lnTo>
                  <a:pt x="1028700" y="2061858"/>
                </a:lnTo>
                <a:lnTo>
                  <a:pt x="996467" y="2061858"/>
                </a:lnTo>
                <a:lnTo>
                  <a:pt x="996467" y="2029625"/>
                </a:lnTo>
                <a:lnTo>
                  <a:pt x="964235" y="2029625"/>
                </a:lnTo>
                <a:lnTo>
                  <a:pt x="964235" y="2061858"/>
                </a:lnTo>
                <a:lnTo>
                  <a:pt x="932002" y="2061858"/>
                </a:lnTo>
                <a:lnTo>
                  <a:pt x="932002" y="2094090"/>
                </a:lnTo>
                <a:lnTo>
                  <a:pt x="964235" y="2094090"/>
                </a:lnTo>
                <a:lnTo>
                  <a:pt x="964235" y="2126323"/>
                </a:lnTo>
                <a:lnTo>
                  <a:pt x="996467" y="2126323"/>
                </a:lnTo>
                <a:close/>
                <a:moveTo>
                  <a:pt x="964235" y="1755648"/>
                </a:moveTo>
                <a:lnTo>
                  <a:pt x="964235" y="1787538"/>
                </a:lnTo>
                <a:lnTo>
                  <a:pt x="932345" y="1787538"/>
                </a:lnTo>
                <a:lnTo>
                  <a:pt x="932345" y="1819770"/>
                </a:lnTo>
                <a:lnTo>
                  <a:pt x="964235" y="1819770"/>
                </a:lnTo>
                <a:lnTo>
                  <a:pt x="964235" y="1851660"/>
                </a:lnTo>
                <a:lnTo>
                  <a:pt x="996467" y="1851660"/>
                </a:lnTo>
                <a:lnTo>
                  <a:pt x="996467" y="1819770"/>
                </a:lnTo>
                <a:lnTo>
                  <a:pt x="1028357" y="1819770"/>
                </a:lnTo>
                <a:lnTo>
                  <a:pt x="1028357" y="1787538"/>
                </a:lnTo>
                <a:lnTo>
                  <a:pt x="996467" y="1787538"/>
                </a:lnTo>
                <a:lnTo>
                  <a:pt x="996467" y="1755648"/>
                </a:lnTo>
                <a:lnTo>
                  <a:pt x="964235" y="1755648"/>
                </a:lnTo>
                <a:close/>
                <a:moveTo>
                  <a:pt x="927544" y="1988134"/>
                </a:moveTo>
                <a:lnTo>
                  <a:pt x="927544" y="1956587"/>
                </a:lnTo>
                <a:lnTo>
                  <a:pt x="959091" y="1956587"/>
                </a:lnTo>
                <a:lnTo>
                  <a:pt x="959091" y="1925041"/>
                </a:lnTo>
                <a:lnTo>
                  <a:pt x="927544" y="1925041"/>
                </a:lnTo>
                <a:lnTo>
                  <a:pt x="927544" y="1893494"/>
                </a:lnTo>
                <a:lnTo>
                  <a:pt x="895998" y="1893494"/>
                </a:lnTo>
                <a:lnTo>
                  <a:pt x="895998" y="1925041"/>
                </a:lnTo>
                <a:lnTo>
                  <a:pt x="864451" y="1925041"/>
                </a:lnTo>
                <a:lnTo>
                  <a:pt x="864451" y="1956587"/>
                </a:lnTo>
                <a:lnTo>
                  <a:pt x="895998" y="1956587"/>
                </a:lnTo>
                <a:lnTo>
                  <a:pt x="895998" y="1988134"/>
                </a:lnTo>
                <a:lnTo>
                  <a:pt x="927544" y="1988134"/>
                </a:lnTo>
                <a:close/>
                <a:moveTo>
                  <a:pt x="789356" y="1985391"/>
                </a:moveTo>
                <a:lnTo>
                  <a:pt x="789356" y="1955559"/>
                </a:lnTo>
                <a:lnTo>
                  <a:pt x="819188" y="1955559"/>
                </a:lnTo>
                <a:lnTo>
                  <a:pt x="819188" y="1926069"/>
                </a:lnTo>
                <a:lnTo>
                  <a:pt x="789356" y="1926069"/>
                </a:lnTo>
                <a:lnTo>
                  <a:pt x="789356" y="1896237"/>
                </a:lnTo>
                <a:lnTo>
                  <a:pt x="759866" y="1896237"/>
                </a:lnTo>
                <a:lnTo>
                  <a:pt x="759866" y="1926069"/>
                </a:lnTo>
                <a:lnTo>
                  <a:pt x="730034" y="1926069"/>
                </a:lnTo>
                <a:lnTo>
                  <a:pt x="730034" y="1955559"/>
                </a:lnTo>
                <a:lnTo>
                  <a:pt x="759866" y="1955559"/>
                </a:lnTo>
                <a:lnTo>
                  <a:pt x="759866" y="1985391"/>
                </a:lnTo>
                <a:lnTo>
                  <a:pt x="789356" y="1985391"/>
                </a:lnTo>
                <a:close/>
                <a:moveTo>
                  <a:pt x="2747315" y="1755305"/>
                </a:moveTo>
                <a:lnTo>
                  <a:pt x="2747315" y="1787538"/>
                </a:lnTo>
                <a:lnTo>
                  <a:pt x="2715082" y="1787538"/>
                </a:lnTo>
                <a:lnTo>
                  <a:pt x="2715082" y="1819770"/>
                </a:lnTo>
                <a:lnTo>
                  <a:pt x="2747315" y="1819770"/>
                </a:lnTo>
                <a:lnTo>
                  <a:pt x="2747315" y="1852003"/>
                </a:lnTo>
                <a:lnTo>
                  <a:pt x="2779547" y="1852003"/>
                </a:lnTo>
                <a:lnTo>
                  <a:pt x="2779547" y="1819770"/>
                </a:lnTo>
                <a:lnTo>
                  <a:pt x="2811780" y="1819770"/>
                </a:lnTo>
                <a:lnTo>
                  <a:pt x="2811780" y="1787538"/>
                </a:lnTo>
                <a:lnTo>
                  <a:pt x="2779547" y="1787538"/>
                </a:lnTo>
                <a:lnTo>
                  <a:pt x="2779547" y="1755305"/>
                </a:lnTo>
                <a:lnTo>
                  <a:pt x="2747315" y="1755305"/>
                </a:lnTo>
                <a:close/>
                <a:moveTo>
                  <a:pt x="2815895" y="1618145"/>
                </a:moveTo>
                <a:lnTo>
                  <a:pt x="2815895" y="1650378"/>
                </a:lnTo>
                <a:lnTo>
                  <a:pt x="2783662" y="1650378"/>
                </a:lnTo>
                <a:lnTo>
                  <a:pt x="2783662" y="1682610"/>
                </a:lnTo>
                <a:lnTo>
                  <a:pt x="2815895" y="1682610"/>
                </a:lnTo>
                <a:lnTo>
                  <a:pt x="2815895" y="1714843"/>
                </a:lnTo>
                <a:lnTo>
                  <a:pt x="2848127" y="1714843"/>
                </a:lnTo>
                <a:lnTo>
                  <a:pt x="2848127" y="1682610"/>
                </a:lnTo>
                <a:lnTo>
                  <a:pt x="2880360" y="1682610"/>
                </a:lnTo>
                <a:lnTo>
                  <a:pt x="2880360" y="1650378"/>
                </a:lnTo>
                <a:lnTo>
                  <a:pt x="2848127" y="1650378"/>
                </a:lnTo>
                <a:lnTo>
                  <a:pt x="2848127" y="1618145"/>
                </a:lnTo>
                <a:lnTo>
                  <a:pt x="2815895" y="1618145"/>
                </a:lnTo>
                <a:close/>
                <a:moveTo>
                  <a:pt x="2472995" y="1480985"/>
                </a:moveTo>
                <a:lnTo>
                  <a:pt x="2472995" y="1513218"/>
                </a:lnTo>
                <a:lnTo>
                  <a:pt x="2440762" y="1513218"/>
                </a:lnTo>
                <a:lnTo>
                  <a:pt x="2440762" y="1545450"/>
                </a:lnTo>
                <a:lnTo>
                  <a:pt x="2472995" y="1545450"/>
                </a:lnTo>
                <a:lnTo>
                  <a:pt x="2472995" y="1577683"/>
                </a:lnTo>
                <a:lnTo>
                  <a:pt x="2505227" y="1577683"/>
                </a:lnTo>
                <a:lnTo>
                  <a:pt x="2505227" y="1545450"/>
                </a:lnTo>
                <a:lnTo>
                  <a:pt x="2537460" y="1545450"/>
                </a:lnTo>
                <a:lnTo>
                  <a:pt x="2537460" y="1513218"/>
                </a:lnTo>
                <a:lnTo>
                  <a:pt x="2505227" y="1513218"/>
                </a:lnTo>
                <a:lnTo>
                  <a:pt x="2505227" y="1480985"/>
                </a:lnTo>
                <a:lnTo>
                  <a:pt x="2472995" y="1480985"/>
                </a:lnTo>
                <a:close/>
                <a:moveTo>
                  <a:pt x="2610155" y="1480985"/>
                </a:moveTo>
                <a:lnTo>
                  <a:pt x="2610155" y="1513218"/>
                </a:lnTo>
                <a:lnTo>
                  <a:pt x="2577922" y="1513218"/>
                </a:lnTo>
                <a:lnTo>
                  <a:pt x="2577922" y="1545450"/>
                </a:lnTo>
                <a:lnTo>
                  <a:pt x="2610155" y="1545450"/>
                </a:lnTo>
                <a:lnTo>
                  <a:pt x="2610155" y="1577683"/>
                </a:lnTo>
                <a:lnTo>
                  <a:pt x="2642387" y="1577683"/>
                </a:lnTo>
                <a:lnTo>
                  <a:pt x="2642387" y="1545450"/>
                </a:lnTo>
                <a:lnTo>
                  <a:pt x="2674620" y="1545450"/>
                </a:lnTo>
                <a:lnTo>
                  <a:pt x="2674620" y="1513218"/>
                </a:lnTo>
                <a:lnTo>
                  <a:pt x="2642387" y="1513218"/>
                </a:lnTo>
                <a:lnTo>
                  <a:pt x="2642387" y="1480985"/>
                </a:lnTo>
                <a:lnTo>
                  <a:pt x="2610155" y="1480985"/>
                </a:lnTo>
                <a:close/>
                <a:moveTo>
                  <a:pt x="1787195" y="1480985"/>
                </a:moveTo>
                <a:lnTo>
                  <a:pt x="1787195" y="1513218"/>
                </a:lnTo>
                <a:lnTo>
                  <a:pt x="1754962" y="1513218"/>
                </a:lnTo>
                <a:lnTo>
                  <a:pt x="1754962" y="1545450"/>
                </a:lnTo>
                <a:lnTo>
                  <a:pt x="1787195" y="1545450"/>
                </a:lnTo>
                <a:lnTo>
                  <a:pt x="1787195" y="1577683"/>
                </a:lnTo>
                <a:lnTo>
                  <a:pt x="1819427" y="1577683"/>
                </a:lnTo>
                <a:lnTo>
                  <a:pt x="1819427" y="1545450"/>
                </a:lnTo>
                <a:lnTo>
                  <a:pt x="1851660" y="1545450"/>
                </a:lnTo>
                <a:lnTo>
                  <a:pt x="1851660" y="1513218"/>
                </a:lnTo>
                <a:lnTo>
                  <a:pt x="1819427" y="1513218"/>
                </a:lnTo>
                <a:lnTo>
                  <a:pt x="1819427" y="1480985"/>
                </a:lnTo>
                <a:lnTo>
                  <a:pt x="1787195" y="1480985"/>
                </a:lnTo>
                <a:close/>
                <a:moveTo>
                  <a:pt x="2198675" y="1206665"/>
                </a:moveTo>
                <a:lnTo>
                  <a:pt x="2198675" y="1238898"/>
                </a:lnTo>
                <a:lnTo>
                  <a:pt x="2166442" y="1238898"/>
                </a:lnTo>
                <a:lnTo>
                  <a:pt x="2166442" y="1271130"/>
                </a:lnTo>
                <a:lnTo>
                  <a:pt x="2198675" y="1271130"/>
                </a:lnTo>
                <a:lnTo>
                  <a:pt x="2198675" y="1303363"/>
                </a:lnTo>
                <a:lnTo>
                  <a:pt x="2230907" y="1303363"/>
                </a:lnTo>
                <a:lnTo>
                  <a:pt x="2230907" y="1271130"/>
                </a:lnTo>
                <a:lnTo>
                  <a:pt x="2263140" y="1271130"/>
                </a:lnTo>
                <a:lnTo>
                  <a:pt x="2263140" y="1238898"/>
                </a:lnTo>
                <a:lnTo>
                  <a:pt x="2230907" y="1238898"/>
                </a:lnTo>
                <a:lnTo>
                  <a:pt x="2230907" y="1206665"/>
                </a:lnTo>
                <a:lnTo>
                  <a:pt x="2198675" y="1206665"/>
                </a:lnTo>
                <a:close/>
                <a:moveTo>
                  <a:pt x="2884475" y="1755305"/>
                </a:moveTo>
                <a:lnTo>
                  <a:pt x="2884475" y="1787538"/>
                </a:lnTo>
                <a:lnTo>
                  <a:pt x="2852242" y="1787538"/>
                </a:lnTo>
                <a:lnTo>
                  <a:pt x="2852242" y="1819770"/>
                </a:lnTo>
                <a:lnTo>
                  <a:pt x="2884475" y="1819770"/>
                </a:lnTo>
                <a:lnTo>
                  <a:pt x="2884475" y="1852003"/>
                </a:lnTo>
                <a:lnTo>
                  <a:pt x="2916707" y="1852003"/>
                </a:lnTo>
                <a:lnTo>
                  <a:pt x="2916707" y="1819770"/>
                </a:lnTo>
                <a:lnTo>
                  <a:pt x="2948940" y="1819770"/>
                </a:lnTo>
                <a:lnTo>
                  <a:pt x="2948940" y="1787538"/>
                </a:lnTo>
                <a:lnTo>
                  <a:pt x="2916707" y="1787538"/>
                </a:lnTo>
                <a:lnTo>
                  <a:pt x="2916707" y="1755305"/>
                </a:lnTo>
                <a:lnTo>
                  <a:pt x="2884475" y="1755305"/>
                </a:lnTo>
                <a:close/>
                <a:moveTo>
                  <a:pt x="2642387" y="2126323"/>
                </a:moveTo>
                <a:lnTo>
                  <a:pt x="2642387" y="2094090"/>
                </a:lnTo>
                <a:lnTo>
                  <a:pt x="2674620" y="2094090"/>
                </a:lnTo>
                <a:lnTo>
                  <a:pt x="2674620" y="2061858"/>
                </a:lnTo>
                <a:lnTo>
                  <a:pt x="2642387" y="2061858"/>
                </a:lnTo>
                <a:lnTo>
                  <a:pt x="2642387" y="2029625"/>
                </a:lnTo>
                <a:lnTo>
                  <a:pt x="2610155" y="2029625"/>
                </a:lnTo>
                <a:lnTo>
                  <a:pt x="2610155" y="2061858"/>
                </a:lnTo>
                <a:lnTo>
                  <a:pt x="2577922" y="2061858"/>
                </a:lnTo>
                <a:lnTo>
                  <a:pt x="2577922" y="2094090"/>
                </a:lnTo>
                <a:lnTo>
                  <a:pt x="2610155" y="2094090"/>
                </a:lnTo>
                <a:lnTo>
                  <a:pt x="2610155" y="2126323"/>
                </a:lnTo>
                <a:lnTo>
                  <a:pt x="2642387" y="2126323"/>
                </a:lnTo>
                <a:close/>
                <a:moveTo>
                  <a:pt x="2710967" y="1989163"/>
                </a:moveTo>
                <a:lnTo>
                  <a:pt x="2710967" y="1956930"/>
                </a:lnTo>
                <a:lnTo>
                  <a:pt x="2743200" y="1956930"/>
                </a:lnTo>
                <a:lnTo>
                  <a:pt x="2743200" y="1924698"/>
                </a:lnTo>
                <a:lnTo>
                  <a:pt x="2710967" y="1924698"/>
                </a:lnTo>
                <a:lnTo>
                  <a:pt x="2710967" y="1892465"/>
                </a:lnTo>
                <a:lnTo>
                  <a:pt x="2678735" y="1892465"/>
                </a:lnTo>
                <a:lnTo>
                  <a:pt x="2678735" y="1924698"/>
                </a:lnTo>
                <a:lnTo>
                  <a:pt x="2646502" y="1924698"/>
                </a:lnTo>
                <a:lnTo>
                  <a:pt x="2646502" y="1956930"/>
                </a:lnTo>
                <a:lnTo>
                  <a:pt x="2678735" y="1956930"/>
                </a:lnTo>
                <a:lnTo>
                  <a:pt x="2678735" y="1989163"/>
                </a:lnTo>
                <a:lnTo>
                  <a:pt x="2710967" y="1989163"/>
                </a:lnTo>
                <a:close/>
                <a:moveTo>
                  <a:pt x="2848127" y="1989163"/>
                </a:moveTo>
                <a:lnTo>
                  <a:pt x="2848127" y="1956930"/>
                </a:lnTo>
                <a:lnTo>
                  <a:pt x="2880360" y="1956930"/>
                </a:lnTo>
                <a:lnTo>
                  <a:pt x="2880360" y="1924698"/>
                </a:lnTo>
                <a:lnTo>
                  <a:pt x="2848127" y="1924698"/>
                </a:lnTo>
                <a:lnTo>
                  <a:pt x="2848127" y="1892465"/>
                </a:lnTo>
                <a:lnTo>
                  <a:pt x="2815895" y="1892465"/>
                </a:lnTo>
                <a:lnTo>
                  <a:pt x="2815895" y="1924698"/>
                </a:lnTo>
                <a:lnTo>
                  <a:pt x="2783662" y="1924698"/>
                </a:lnTo>
                <a:lnTo>
                  <a:pt x="2783662" y="1956930"/>
                </a:lnTo>
                <a:lnTo>
                  <a:pt x="2815895" y="1956930"/>
                </a:lnTo>
                <a:lnTo>
                  <a:pt x="2815895" y="1989163"/>
                </a:lnTo>
                <a:lnTo>
                  <a:pt x="2848127" y="1989163"/>
                </a:lnTo>
                <a:close/>
                <a:moveTo>
                  <a:pt x="2541575" y="1618145"/>
                </a:moveTo>
                <a:lnTo>
                  <a:pt x="2541575" y="1650378"/>
                </a:lnTo>
                <a:lnTo>
                  <a:pt x="2509342" y="1650378"/>
                </a:lnTo>
                <a:lnTo>
                  <a:pt x="2509342" y="1682610"/>
                </a:lnTo>
                <a:lnTo>
                  <a:pt x="2541575" y="1682610"/>
                </a:lnTo>
                <a:lnTo>
                  <a:pt x="2541575" y="1714843"/>
                </a:lnTo>
                <a:lnTo>
                  <a:pt x="2573807" y="1714843"/>
                </a:lnTo>
                <a:lnTo>
                  <a:pt x="2573807" y="1682610"/>
                </a:lnTo>
                <a:lnTo>
                  <a:pt x="2606040" y="1682610"/>
                </a:lnTo>
                <a:lnTo>
                  <a:pt x="2606040" y="1650378"/>
                </a:lnTo>
                <a:lnTo>
                  <a:pt x="2573807" y="1650378"/>
                </a:lnTo>
                <a:lnTo>
                  <a:pt x="2573807" y="1618145"/>
                </a:lnTo>
                <a:lnTo>
                  <a:pt x="2541575" y="1618145"/>
                </a:lnTo>
                <a:close/>
                <a:moveTo>
                  <a:pt x="1924355" y="1480985"/>
                </a:moveTo>
                <a:lnTo>
                  <a:pt x="1924355" y="1513218"/>
                </a:lnTo>
                <a:lnTo>
                  <a:pt x="1892122" y="1513218"/>
                </a:lnTo>
                <a:lnTo>
                  <a:pt x="1892122" y="1545450"/>
                </a:lnTo>
                <a:lnTo>
                  <a:pt x="1924355" y="1545450"/>
                </a:lnTo>
                <a:lnTo>
                  <a:pt x="1924355" y="1577683"/>
                </a:lnTo>
                <a:lnTo>
                  <a:pt x="1956587" y="1577683"/>
                </a:lnTo>
                <a:lnTo>
                  <a:pt x="1956587" y="1545450"/>
                </a:lnTo>
                <a:lnTo>
                  <a:pt x="1988820" y="1545450"/>
                </a:lnTo>
                <a:lnTo>
                  <a:pt x="1988820" y="1513218"/>
                </a:lnTo>
                <a:lnTo>
                  <a:pt x="1956587" y="1513218"/>
                </a:lnTo>
                <a:lnTo>
                  <a:pt x="1956587" y="1480985"/>
                </a:lnTo>
                <a:lnTo>
                  <a:pt x="1924355" y="1480985"/>
                </a:lnTo>
                <a:close/>
                <a:moveTo>
                  <a:pt x="1992935" y="1343825"/>
                </a:moveTo>
                <a:lnTo>
                  <a:pt x="1992935" y="1376058"/>
                </a:lnTo>
                <a:lnTo>
                  <a:pt x="1960702" y="1376058"/>
                </a:lnTo>
                <a:lnTo>
                  <a:pt x="1960702" y="1408290"/>
                </a:lnTo>
                <a:lnTo>
                  <a:pt x="1992935" y="1408290"/>
                </a:lnTo>
                <a:lnTo>
                  <a:pt x="1992935" y="1440523"/>
                </a:lnTo>
                <a:lnTo>
                  <a:pt x="2025167" y="1440523"/>
                </a:lnTo>
                <a:lnTo>
                  <a:pt x="2025167" y="1408290"/>
                </a:lnTo>
                <a:lnTo>
                  <a:pt x="2057400" y="1408290"/>
                </a:lnTo>
                <a:lnTo>
                  <a:pt x="2057400" y="1376058"/>
                </a:lnTo>
                <a:lnTo>
                  <a:pt x="2025167" y="1376058"/>
                </a:lnTo>
                <a:lnTo>
                  <a:pt x="2025167" y="1343825"/>
                </a:lnTo>
                <a:lnTo>
                  <a:pt x="1992935" y="1343825"/>
                </a:lnTo>
                <a:close/>
                <a:moveTo>
                  <a:pt x="2061515" y="1480985"/>
                </a:moveTo>
                <a:lnTo>
                  <a:pt x="2061515" y="1513218"/>
                </a:lnTo>
                <a:lnTo>
                  <a:pt x="2029282" y="1513218"/>
                </a:lnTo>
                <a:lnTo>
                  <a:pt x="2029282" y="1545450"/>
                </a:lnTo>
                <a:lnTo>
                  <a:pt x="2061515" y="1545450"/>
                </a:lnTo>
                <a:lnTo>
                  <a:pt x="2061515" y="1577683"/>
                </a:lnTo>
                <a:lnTo>
                  <a:pt x="2093747" y="1577683"/>
                </a:lnTo>
                <a:lnTo>
                  <a:pt x="2093747" y="1545450"/>
                </a:lnTo>
                <a:lnTo>
                  <a:pt x="2125980" y="1545450"/>
                </a:lnTo>
                <a:lnTo>
                  <a:pt x="2125980" y="1513218"/>
                </a:lnTo>
                <a:lnTo>
                  <a:pt x="2093747" y="1513218"/>
                </a:lnTo>
                <a:lnTo>
                  <a:pt x="2093747" y="1480985"/>
                </a:lnTo>
                <a:lnTo>
                  <a:pt x="2061515" y="1480985"/>
                </a:lnTo>
                <a:close/>
                <a:moveTo>
                  <a:pt x="1719643" y="797928"/>
                </a:moveTo>
                <a:lnTo>
                  <a:pt x="1719643" y="828446"/>
                </a:lnTo>
                <a:lnTo>
                  <a:pt x="1689125" y="828446"/>
                </a:lnTo>
                <a:lnTo>
                  <a:pt x="1689125" y="858622"/>
                </a:lnTo>
                <a:lnTo>
                  <a:pt x="1719643" y="858622"/>
                </a:lnTo>
                <a:lnTo>
                  <a:pt x="1719643" y="889140"/>
                </a:lnTo>
                <a:lnTo>
                  <a:pt x="1749819" y="889140"/>
                </a:lnTo>
                <a:lnTo>
                  <a:pt x="1749819" y="858622"/>
                </a:lnTo>
                <a:lnTo>
                  <a:pt x="1780337" y="858622"/>
                </a:lnTo>
                <a:lnTo>
                  <a:pt x="1780337" y="828446"/>
                </a:lnTo>
                <a:lnTo>
                  <a:pt x="1749819" y="828446"/>
                </a:lnTo>
                <a:lnTo>
                  <a:pt x="1749819" y="797928"/>
                </a:lnTo>
                <a:lnTo>
                  <a:pt x="1719643" y="797928"/>
                </a:lnTo>
                <a:close/>
                <a:moveTo>
                  <a:pt x="2404415" y="1618145"/>
                </a:moveTo>
                <a:lnTo>
                  <a:pt x="2404415" y="1650378"/>
                </a:lnTo>
                <a:lnTo>
                  <a:pt x="2372182" y="1650378"/>
                </a:lnTo>
                <a:lnTo>
                  <a:pt x="2372182" y="1682610"/>
                </a:lnTo>
                <a:lnTo>
                  <a:pt x="2404415" y="1682610"/>
                </a:lnTo>
                <a:lnTo>
                  <a:pt x="2404415" y="1714843"/>
                </a:lnTo>
                <a:lnTo>
                  <a:pt x="2436647" y="1714843"/>
                </a:lnTo>
                <a:lnTo>
                  <a:pt x="2436647" y="1682610"/>
                </a:lnTo>
                <a:lnTo>
                  <a:pt x="2468880" y="1682610"/>
                </a:lnTo>
                <a:lnTo>
                  <a:pt x="2468880" y="1650378"/>
                </a:lnTo>
                <a:lnTo>
                  <a:pt x="2436647" y="1650378"/>
                </a:lnTo>
                <a:lnTo>
                  <a:pt x="2436647" y="1618145"/>
                </a:lnTo>
                <a:lnTo>
                  <a:pt x="2404415" y="1618145"/>
                </a:lnTo>
                <a:close/>
                <a:moveTo>
                  <a:pt x="2130095" y="1343825"/>
                </a:moveTo>
                <a:lnTo>
                  <a:pt x="2130095" y="1376058"/>
                </a:lnTo>
                <a:lnTo>
                  <a:pt x="2097862" y="1376058"/>
                </a:lnTo>
                <a:lnTo>
                  <a:pt x="2097862" y="1408290"/>
                </a:lnTo>
                <a:lnTo>
                  <a:pt x="2130095" y="1408290"/>
                </a:lnTo>
                <a:lnTo>
                  <a:pt x="2130095" y="1440523"/>
                </a:lnTo>
                <a:lnTo>
                  <a:pt x="2162327" y="1440523"/>
                </a:lnTo>
                <a:lnTo>
                  <a:pt x="2162327" y="1408290"/>
                </a:lnTo>
                <a:lnTo>
                  <a:pt x="2194560" y="1408290"/>
                </a:lnTo>
                <a:lnTo>
                  <a:pt x="2194560" y="1376058"/>
                </a:lnTo>
                <a:lnTo>
                  <a:pt x="2162327" y="1376058"/>
                </a:lnTo>
                <a:lnTo>
                  <a:pt x="2162327" y="1343825"/>
                </a:lnTo>
                <a:lnTo>
                  <a:pt x="2130095" y="1343825"/>
                </a:lnTo>
                <a:close/>
                <a:moveTo>
                  <a:pt x="2335835" y="1480985"/>
                </a:moveTo>
                <a:lnTo>
                  <a:pt x="2335835" y="1513218"/>
                </a:lnTo>
                <a:lnTo>
                  <a:pt x="2303602" y="1513218"/>
                </a:lnTo>
                <a:lnTo>
                  <a:pt x="2303602" y="1545450"/>
                </a:lnTo>
                <a:lnTo>
                  <a:pt x="2335835" y="1545450"/>
                </a:lnTo>
                <a:lnTo>
                  <a:pt x="2335835" y="1577683"/>
                </a:lnTo>
                <a:lnTo>
                  <a:pt x="2368067" y="1577683"/>
                </a:lnTo>
                <a:lnTo>
                  <a:pt x="2368067" y="1545450"/>
                </a:lnTo>
                <a:lnTo>
                  <a:pt x="2400300" y="1545450"/>
                </a:lnTo>
                <a:lnTo>
                  <a:pt x="2400300" y="1513218"/>
                </a:lnTo>
                <a:lnTo>
                  <a:pt x="2368067" y="1513218"/>
                </a:lnTo>
                <a:lnTo>
                  <a:pt x="2368067" y="1480985"/>
                </a:lnTo>
                <a:lnTo>
                  <a:pt x="2335835" y="1480985"/>
                </a:lnTo>
                <a:close/>
                <a:moveTo>
                  <a:pt x="2267255" y="1343825"/>
                </a:moveTo>
                <a:lnTo>
                  <a:pt x="2267255" y="1376058"/>
                </a:lnTo>
                <a:lnTo>
                  <a:pt x="2235022" y="1376058"/>
                </a:lnTo>
                <a:lnTo>
                  <a:pt x="2235022" y="1408290"/>
                </a:lnTo>
                <a:lnTo>
                  <a:pt x="2267255" y="1408290"/>
                </a:lnTo>
                <a:lnTo>
                  <a:pt x="2267255" y="1440523"/>
                </a:lnTo>
                <a:lnTo>
                  <a:pt x="2299487" y="1440523"/>
                </a:lnTo>
                <a:lnTo>
                  <a:pt x="2299487" y="1408290"/>
                </a:lnTo>
                <a:lnTo>
                  <a:pt x="2331720" y="1408290"/>
                </a:lnTo>
                <a:lnTo>
                  <a:pt x="2331720" y="1376058"/>
                </a:lnTo>
                <a:lnTo>
                  <a:pt x="2299487" y="1376058"/>
                </a:lnTo>
                <a:lnTo>
                  <a:pt x="2299487" y="1343825"/>
                </a:lnTo>
                <a:lnTo>
                  <a:pt x="2267255" y="1343825"/>
                </a:lnTo>
                <a:close/>
                <a:moveTo>
                  <a:pt x="2198675" y="1480985"/>
                </a:moveTo>
                <a:lnTo>
                  <a:pt x="2198675" y="1513218"/>
                </a:lnTo>
                <a:lnTo>
                  <a:pt x="2166442" y="1513218"/>
                </a:lnTo>
                <a:lnTo>
                  <a:pt x="2166442" y="1545450"/>
                </a:lnTo>
                <a:lnTo>
                  <a:pt x="2198675" y="1545450"/>
                </a:lnTo>
                <a:lnTo>
                  <a:pt x="2198675" y="1577683"/>
                </a:lnTo>
                <a:lnTo>
                  <a:pt x="2230907" y="1577683"/>
                </a:lnTo>
                <a:lnTo>
                  <a:pt x="2230907" y="1545450"/>
                </a:lnTo>
                <a:lnTo>
                  <a:pt x="2263140" y="1545450"/>
                </a:lnTo>
                <a:lnTo>
                  <a:pt x="2263140" y="1513218"/>
                </a:lnTo>
                <a:lnTo>
                  <a:pt x="2230907" y="1513218"/>
                </a:lnTo>
                <a:lnTo>
                  <a:pt x="2230907" y="1480985"/>
                </a:lnTo>
                <a:lnTo>
                  <a:pt x="2198675" y="1480985"/>
                </a:lnTo>
                <a:close/>
                <a:moveTo>
                  <a:pt x="2678735" y="1618145"/>
                </a:moveTo>
                <a:lnTo>
                  <a:pt x="2678735" y="1650378"/>
                </a:lnTo>
                <a:lnTo>
                  <a:pt x="2646502" y="1650378"/>
                </a:lnTo>
                <a:lnTo>
                  <a:pt x="2646502" y="1682610"/>
                </a:lnTo>
                <a:lnTo>
                  <a:pt x="2678735" y="1682610"/>
                </a:lnTo>
                <a:lnTo>
                  <a:pt x="2678735" y="1714843"/>
                </a:lnTo>
                <a:lnTo>
                  <a:pt x="2710967" y="1714843"/>
                </a:lnTo>
                <a:lnTo>
                  <a:pt x="2710967" y="1682610"/>
                </a:lnTo>
                <a:lnTo>
                  <a:pt x="2743200" y="1682610"/>
                </a:lnTo>
                <a:lnTo>
                  <a:pt x="2743200" y="1650378"/>
                </a:lnTo>
                <a:lnTo>
                  <a:pt x="2710967" y="1650378"/>
                </a:lnTo>
                <a:lnTo>
                  <a:pt x="2710967" y="1618145"/>
                </a:lnTo>
                <a:lnTo>
                  <a:pt x="2678735" y="1618145"/>
                </a:lnTo>
                <a:close/>
                <a:moveTo>
                  <a:pt x="3121076" y="1985391"/>
                </a:moveTo>
                <a:lnTo>
                  <a:pt x="3121076" y="1955559"/>
                </a:lnTo>
                <a:lnTo>
                  <a:pt x="3150908" y="1955559"/>
                </a:lnTo>
                <a:lnTo>
                  <a:pt x="3150908" y="1926069"/>
                </a:lnTo>
                <a:lnTo>
                  <a:pt x="3121076" y="1926069"/>
                </a:lnTo>
                <a:lnTo>
                  <a:pt x="3121076" y="1896237"/>
                </a:lnTo>
                <a:lnTo>
                  <a:pt x="3091586" y="1896237"/>
                </a:lnTo>
                <a:lnTo>
                  <a:pt x="3091586" y="1926069"/>
                </a:lnTo>
                <a:lnTo>
                  <a:pt x="3061754" y="1926069"/>
                </a:lnTo>
                <a:lnTo>
                  <a:pt x="3061754" y="1955559"/>
                </a:lnTo>
                <a:lnTo>
                  <a:pt x="3091586" y="1955559"/>
                </a:lnTo>
                <a:lnTo>
                  <a:pt x="3091586" y="1985391"/>
                </a:lnTo>
                <a:lnTo>
                  <a:pt x="3121076" y="1985391"/>
                </a:lnTo>
                <a:close/>
                <a:moveTo>
                  <a:pt x="3160852" y="1761134"/>
                </a:moveTo>
                <a:lnTo>
                  <a:pt x="3160852" y="1789595"/>
                </a:lnTo>
                <a:lnTo>
                  <a:pt x="3132392" y="1789595"/>
                </a:lnTo>
                <a:lnTo>
                  <a:pt x="3132392" y="1817713"/>
                </a:lnTo>
                <a:lnTo>
                  <a:pt x="3160852" y="1817713"/>
                </a:lnTo>
                <a:lnTo>
                  <a:pt x="3160852" y="1846174"/>
                </a:lnTo>
                <a:lnTo>
                  <a:pt x="3188970" y="1846174"/>
                </a:lnTo>
                <a:lnTo>
                  <a:pt x="3188970" y="1817713"/>
                </a:lnTo>
                <a:lnTo>
                  <a:pt x="3217431" y="1817713"/>
                </a:lnTo>
                <a:lnTo>
                  <a:pt x="3217431" y="1789595"/>
                </a:lnTo>
                <a:lnTo>
                  <a:pt x="3188970" y="1789595"/>
                </a:lnTo>
                <a:lnTo>
                  <a:pt x="3188970" y="1761134"/>
                </a:lnTo>
                <a:lnTo>
                  <a:pt x="3160852" y="1761134"/>
                </a:lnTo>
                <a:close/>
                <a:moveTo>
                  <a:pt x="3091586" y="1622603"/>
                </a:moveTo>
                <a:lnTo>
                  <a:pt x="3091586" y="1651749"/>
                </a:lnTo>
                <a:lnTo>
                  <a:pt x="3062440" y="1651749"/>
                </a:lnTo>
                <a:lnTo>
                  <a:pt x="3062440" y="1681239"/>
                </a:lnTo>
                <a:lnTo>
                  <a:pt x="3091586" y="1681239"/>
                </a:lnTo>
                <a:lnTo>
                  <a:pt x="3091586" y="1710385"/>
                </a:lnTo>
                <a:lnTo>
                  <a:pt x="3121076" y="1710385"/>
                </a:lnTo>
                <a:lnTo>
                  <a:pt x="3121076" y="1681239"/>
                </a:lnTo>
                <a:lnTo>
                  <a:pt x="3150223" y="1681239"/>
                </a:lnTo>
                <a:lnTo>
                  <a:pt x="3150223" y="1651749"/>
                </a:lnTo>
                <a:lnTo>
                  <a:pt x="3121076" y="1651749"/>
                </a:lnTo>
                <a:lnTo>
                  <a:pt x="3121076" y="1622603"/>
                </a:lnTo>
                <a:lnTo>
                  <a:pt x="3091586" y="1622603"/>
                </a:lnTo>
                <a:close/>
                <a:moveTo>
                  <a:pt x="3022321" y="1757705"/>
                </a:moveTo>
                <a:lnTo>
                  <a:pt x="3022321" y="1788224"/>
                </a:lnTo>
                <a:lnTo>
                  <a:pt x="2991803" y="1788224"/>
                </a:lnTo>
                <a:lnTo>
                  <a:pt x="2991803" y="1819085"/>
                </a:lnTo>
                <a:lnTo>
                  <a:pt x="3022321" y="1819085"/>
                </a:lnTo>
                <a:lnTo>
                  <a:pt x="3022321" y="1849603"/>
                </a:lnTo>
                <a:lnTo>
                  <a:pt x="3053182" y="1849603"/>
                </a:lnTo>
                <a:lnTo>
                  <a:pt x="3053182" y="1819085"/>
                </a:lnTo>
                <a:lnTo>
                  <a:pt x="3083700" y="1819085"/>
                </a:lnTo>
                <a:lnTo>
                  <a:pt x="3083700" y="1788224"/>
                </a:lnTo>
                <a:lnTo>
                  <a:pt x="3053182" y="1788224"/>
                </a:lnTo>
                <a:lnTo>
                  <a:pt x="3053182" y="1757705"/>
                </a:lnTo>
                <a:lnTo>
                  <a:pt x="3022321" y="1757705"/>
                </a:lnTo>
                <a:close/>
                <a:moveTo>
                  <a:pt x="2953741" y="1619860"/>
                </a:moveTo>
                <a:lnTo>
                  <a:pt x="2953741" y="1651064"/>
                </a:lnTo>
                <a:lnTo>
                  <a:pt x="2922537" y="1651064"/>
                </a:lnTo>
                <a:lnTo>
                  <a:pt x="2922537" y="1681925"/>
                </a:lnTo>
                <a:lnTo>
                  <a:pt x="2953741" y="1681925"/>
                </a:lnTo>
                <a:lnTo>
                  <a:pt x="2953741" y="1713128"/>
                </a:lnTo>
                <a:lnTo>
                  <a:pt x="2984602" y="1713128"/>
                </a:lnTo>
                <a:lnTo>
                  <a:pt x="2984602" y="1681925"/>
                </a:lnTo>
                <a:lnTo>
                  <a:pt x="3015806" y="1681925"/>
                </a:lnTo>
                <a:lnTo>
                  <a:pt x="3015806" y="1651064"/>
                </a:lnTo>
                <a:lnTo>
                  <a:pt x="2984602" y="1651064"/>
                </a:lnTo>
                <a:lnTo>
                  <a:pt x="2984602" y="1619860"/>
                </a:lnTo>
                <a:lnTo>
                  <a:pt x="2953741" y="1619860"/>
                </a:lnTo>
                <a:close/>
                <a:moveTo>
                  <a:pt x="2884818" y="1482357"/>
                </a:moveTo>
                <a:lnTo>
                  <a:pt x="2884818" y="1513561"/>
                </a:lnTo>
                <a:lnTo>
                  <a:pt x="2853614" y="1513561"/>
                </a:lnTo>
                <a:lnTo>
                  <a:pt x="2853614" y="1545107"/>
                </a:lnTo>
                <a:lnTo>
                  <a:pt x="2884818" y="1545107"/>
                </a:lnTo>
                <a:lnTo>
                  <a:pt x="2884818" y="1576311"/>
                </a:lnTo>
                <a:lnTo>
                  <a:pt x="2916365" y="1576311"/>
                </a:lnTo>
                <a:lnTo>
                  <a:pt x="2916365" y="1545107"/>
                </a:lnTo>
                <a:lnTo>
                  <a:pt x="2947568" y="1545107"/>
                </a:lnTo>
                <a:lnTo>
                  <a:pt x="2947568" y="1513561"/>
                </a:lnTo>
                <a:lnTo>
                  <a:pt x="2916365" y="1513561"/>
                </a:lnTo>
                <a:lnTo>
                  <a:pt x="2916365" y="1482357"/>
                </a:lnTo>
                <a:lnTo>
                  <a:pt x="2884818" y="1482357"/>
                </a:lnTo>
                <a:close/>
                <a:moveTo>
                  <a:pt x="2848127" y="2263483"/>
                </a:moveTo>
                <a:lnTo>
                  <a:pt x="2848127" y="2231250"/>
                </a:lnTo>
                <a:lnTo>
                  <a:pt x="2880360" y="2231250"/>
                </a:lnTo>
                <a:lnTo>
                  <a:pt x="2880360" y="2199018"/>
                </a:lnTo>
                <a:lnTo>
                  <a:pt x="2848127" y="2199018"/>
                </a:lnTo>
                <a:lnTo>
                  <a:pt x="2848127" y="2166785"/>
                </a:lnTo>
                <a:lnTo>
                  <a:pt x="2815895" y="2166785"/>
                </a:lnTo>
                <a:lnTo>
                  <a:pt x="2815895" y="2199018"/>
                </a:lnTo>
                <a:lnTo>
                  <a:pt x="2783662" y="2199018"/>
                </a:lnTo>
                <a:lnTo>
                  <a:pt x="2783662" y="2231250"/>
                </a:lnTo>
                <a:lnTo>
                  <a:pt x="2815895" y="2231250"/>
                </a:lnTo>
                <a:lnTo>
                  <a:pt x="2815895" y="2263483"/>
                </a:lnTo>
                <a:lnTo>
                  <a:pt x="2848127" y="2263483"/>
                </a:lnTo>
                <a:close/>
                <a:moveTo>
                  <a:pt x="2779547" y="2126323"/>
                </a:moveTo>
                <a:lnTo>
                  <a:pt x="2779547" y="2094090"/>
                </a:lnTo>
                <a:lnTo>
                  <a:pt x="2811780" y="2094090"/>
                </a:lnTo>
                <a:lnTo>
                  <a:pt x="2811780" y="2061858"/>
                </a:lnTo>
                <a:lnTo>
                  <a:pt x="2779547" y="2061858"/>
                </a:lnTo>
                <a:lnTo>
                  <a:pt x="2779547" y="2029625"/>
                </a:lnTo>
                <a:lnTo>
                  <a:pt x="2747315" y="2029625"/>
                </a:lnTo>
                <a:lnTo>
                  <a:pt x="2747315" y="2061858"/>
                </a:lnTo>
                <a:lnTo>
                  <a:pt x="2715082" y="2061858"/>
                </a:lnTo>
                <a:lnTo>
                  <a:pt x="2715082" y="2094090"/>
                </a:lnTo>
                <a:lnTo>
                  <a:pt x="2747315" y="2094090"/>
                </a:lnTo>
                <a:lnTo>
                  <a:pt x="2747315" y="2126323"/>
                </a:lnTo>
                <a:lnTo>
                  <a:pt x="2779547" y="2126323"/>
                </a:lnTo>
                <a:close/>
                <a:moveTo>
                  <a:pt x="2984945" y="1988134"/>
                </a:moveTo>
                <a:lnTo>
                  <a:pt x="2984945" y="1956587"/>
                </a:lnTo>
                <a:lnTo>
                  <a:pt x="3016492" y="1956587"/>
                </a:lnTo>
                <a:lnTo>
                  <a:pt x="3016492" y="1925041"/>
                </a:lnTo>
                <a:lnTo>
                  <a:pt x="2984945" y="1925041"/>
                </a:lnTo>
                <a:lnTo>
                  <a:pt x="2984945" y="1893494"/>
                </a:lnTo>
                <a:lnTo>
                  <a:pt x="2953398" y="1893494"/>
                </a:lnTo>
                <a:lnTo>
                  <a:pt x="2953398" y="1925041"/>
                </a:lnTo>
                <a:lnTo>
                  <a:pt x="2921851" y="1925041"/>
                </a:lnTo>
                <a:lnTo>
                  <a:pt x="2921851" y="1956587"/>
                </a:lnTo>
                <a:lnTo>
                  <a:pt x="2953398" y="1956587"/>
                </a:lnTo>
                <a:lnTo>
                  <a:pt x="2953398" y="1988134"/>
                </a:lnTo>
                <a:lnTo>
                  <a:pt x="2984945" y="1988134"/>
                </a:lnTo>
                <a:close/>
                <a:moveTo>
                  <a:pt x="3053182" y="2123923"/>
                </a:moveTo>
                <a:lnTo>
                  <a:pt x="3053182" y="2093405"/>
                </a:lnTo>
                <a:lnTo>
                  <a:pt x="3083700" y="2093405"/>
                </a:lnTo>
                <a:lnTo>
                  <a:pt x="3083700" y="2062544"/>
                </a:lnTo>
                <a:lnTo>
                  <a:pt x="3053182" y="2062544"/>
                </a:lnTo>
                <a:lnTo>
                  <a:pt x="3053182" y="2032025"/>
                </a:lnTo>
                <a:lnTo>
                  <a:pt x="3022321" y="2032025"/>
                </a:lnTo>
                <a:lnTo>
                  <a:pt x="3022321" y="2062544"/>
                </a:lnTo>
                <a:lnTo>
                  <a:pt x="2991803" y="2062544"/>
                </a:lnTo>
                <a:lnTo>
                  <a:pt x="2991803" y="2093405"/>
                </a:lnTo>
                <a:lnTo>
                  <a:pt x="3022321" y="2093405"/>
                </a:lnTo>
                <a:lnTo>
                  <a:pt x="3022321" y="2123923"/>
                </a:lnTo>
                <a:lnTo>
                  <a:pt x="3053182" y="2123923"/>
                </a:lnTo>
                <a:close/>
                <a:moveTo>
                  <a:pt x="2916707" y="2126323"/>
                </a:moveTo>
                <a:lnTo>
                  <a:pt x="2916707" y="2094090"/>
                </a:lnTo>
                <a:lnTo>
                  <a:pt x="2948940" y="2094090"/>
                </a:lnTo>
                <a:lnTo>
                  <a:pt x="2948940" y="2061858"/>
                </a:lnTo>
                <a:lnTo>
                  <a:pt x="2916707" y="2061858"/>
                </a:lnTo>
                <a:lnTo>
                  <a:pt x="2916707" y="2029625"/>
                </a:lnTo>
                <a:lnTo>
                  <a:pt x="2884475" y="2029625"/>
                </a:lnTo>
                <a:lnTo>
                  <a:pt x="2884475" y="2061858"/>
                </a:lnTo>
                <a:lnTo>
                  <a:pt x="2852242" y="2061858"/>
                </a:lnTo>
                <a:lnTo>
                  <a:pt x="2852242" y="2094090"/>
                </a:lnTo>
                <a:lnTo>
                  <a:pt x="2884475" y="2094090"/>
                </a:lnTo>
                <a:lnTo>
                  <a:pt x="2884475" y="2126323"/>
                </a:lnTo>
                <a:lnTo>
                  <a:pt x="2916707" y="2126323"/>
                </a:lnTo>
                <a:close/>
                <a:moveTo>
                  <a:pt x="2404415" y="1343825"/>
                </a:moveTo>
                <a:lnTo>
                  <a:pt x="2404415" y="1376058"/>
                </a:lnTo>
                <a:lnTo>
                  <a:pt x="2372182" y="1376058"/>
                </a:lnTo>
                <a:lnTo>
                  <a:pt x="2372182" y="1408290"/>
                </a:lnTo>
                <a:lnTo>
                  <a:pt x="2404415" y="1408290"/>
                </a:lnTo>
                <a:lnTo>
                  <a:pt x="2404415" y="1440523"/>
                </a:lnTo>
                <a:lnTo>
                  <a:pt x="2436647" y="1440523"/>
                </a:lnTo>
                <a:lnTo>
                  <a:pt x="2436647" y="1408290"/>
                </a:lnTo>
                <a:lnTo>
                  <a:pt x="2468880" y="1408290"/>
                </a:lnTo>
                <a:lnTo>
                  <a:pt x="2468880" y="1376058"/>
                </a:lnTo>
                <a:lnTo>
                  <a:pt x="2436647" y="1376058"/>
                </a:lnTo>
                <a:lnTo>
                  <a:pt x="2436647" y="1343825"/>
                </a:lnTo>
                <a:lnTo>
                  <a:pt x="2404415" y="1343825"/>
                </a:lnTo>
                <a:close/>
                <a:moveTo>
                  <a:pt x="2335835" y="1206665"/>
                </a:moveTo>
                <a:lnTo>
                  <a:pt x="2335835" y="1238898"/>
                </a:lnTo>
                <a:lnTo>
                  <a:pt x="2303602" y="1238898"/>
                </a:lnTo>
                <a:lnTo>
                  <a:pt x="2303602" y="1271130"/>
                </a:lnTo>
                <a:lnTo>
                  <a:pt x="2335835" y="1271130"/>
                </a:lnTo>
                <a:lnTo>
                  <a:pt x="2335835" y="1303363"/>
                </a:lnTo>
                <a:lnTo>
                  <a:pt x="2368067" y="1303363"/>
                </a:lnTo>
                <a:lnTo>
                  <a:pt x="2368067" y="1271130"/>
                </a:lnTo>
                <a:lnTo>
                  <a:pt x="2400300" y="1271130"/>
                </a:lnTo>
                <a:lnTo>
                  <a:pt x="2400300" y="1238898"/>
                </a:lnTo>
                <a:lnTo>
                  <a:pt x="2368067" y="1238898"/>
                </a:lnTo>
                <a:lnTo>
                  <a:pt x="2368067" y="1206665"/>
                </a:lnTo>
                <a:lnTo>
                  <a:pt x="2335835" y="1206665"/>
                </a:lnTo>
                <a:close/>
                <a:moveTo>
                  <a:pt x="2472995" y="1206665"/>
                </a:moveTo>
                <a:lnTo>
                  <a:pt x="2472995" y="1238898"/>
                </a:lnTo>
                <a:lnTo>
                  <a:pt x="2440762" y="1238898"/>
                </a:lnTo>
                <a:lnTo>
                  <a:pt x="2440762" y="1271130"/>
                </a:lnTo>
                <a:lnTo>
                  <a:pt x="2472995" y="1271130"/>
                </a:lnTo>
                <a:lnTo>
                  <a:pt x="2472995" y="1303363"/>
                </a:lnTo>
                <a:lnTo>
                  <a:pt x="2505227" y="1303363"/>
                </a:lnTo>
                <a:lnTo>
                  <a:pt x="2505227" y="1271130"/>
                </a:lnTo>
                <a:lnTo>
                  <a:pt x="2537460" y="1271130"/>
                </a:lnTo>
                <a:lnTo>
                  <a:pt x="2537460" y="1238898"/>
                </a:lnTo>
                <a:lnTo>
                  <a:pt x="2505227" y="1238898"/>
                </a:lnTo>
                <a:lnTo>
                  <a:pt x="2505227" y="1206665"/>
                </a:lnTo>
                <a:lnTo>
                  <a:pt x="2472995" y="1206665"/>
                </a:lnTo>
                <a:close/>
                <a:moveTo>
                  <a:pt x="2816238" y="1345197"/>
                </a:moveTo>
                <a:lnTo>
                  <a:pt x="2816238" y="1376401"/>
                </a:lnTo>
                <a:lnTo>
                  <a:pt x="2785034" y="1376401"/>
                </a:lnTo>
                <a:lnTo>
                  <a:pt x="2785034" y="1407947"/>
                </a:lnTo>
                <a:lnTo>
                  <a:pt x="2816238" y="1407947"/>
                </a:lnTo>
                <a:lnTo>
                  <a:pt x="2816238" y="1439151"/>
                </a:lnTo>
                <a:lnTo>
                  <a:pt x="2847785" y="1439151"/>
                </a:lnTo>
                <a:lnTo>
                  <a:pt x="2847785" y="1407947"/>
                </a:lnTo>
                <a:lnTo>
                  <a:pt x="2878988" y="1407947"/>
                </a:lnTo>
                <a:lnTo>
                  <a:pt x="2878988" y="1376401"/>
                </a:lnTo>
                <a:lnTo>
                  <a:pt x="2847785" y="1376401"/>
                </a:lnTo>
                <a:lnTo>
                  <a:pt x="2847785" y="1345197"/>
                </a:lnTo>
                <a:lnTo>
                  <a:pt x="2816238" y="1345197"/>
                </a:lnTo>
                <a:close/>
                <a:moveTo>
                  <a:pt x="2267255" y="1069505"/>
                </a:moveTo>
                <a:lnTo>
                  <a:pt x="2267255" y="1101738"/>
                </a:lnTo>
                <a:lnTo>
                  <a:pt x="2235022" y="1101738"/>
                </a:lnTo>
                <a:lnTo>
                  <a:pt x="2235022" y="1133970"/>
                </a:lnTo>
                <a:lnTo>
                  <a:pt x="2267255" y="1133970"/>
                </a:lnTo>
                <a:lnTo>
                  <a:pt x="2267255" y="1166203"/>
                </a:lnTo>
                <a:lnTo>
                  <a:pt x="2299487" y="1166203"/>
                </a:lnTo>
                <a:lnTo>
                  <a:pt x="2299487" y="1133970"/>
                </a:lnTo>
                <a:lnTo>
                  <a:pt x="2331720" y="1133970"/>
                </a:lnTo>
                <a:lnTo>
                  <a:pt x="2331720" y="1101738"/>
                </a:lnTo>
                <a:lnTo>
                  <a:pt x="2299487" y="1101738"/>
                </a:lnTo>
                <a:lnTo>
                  <a:pt x="2299487" y="1069505"/>
                </a:lnTo>
                <a:lnTo>
                  <a:pt x="2267255" y="1069505"/>
                </a:lnTo>
                <a:close/>
                <a:moveTo>
                  <a:pt x="2541575" y="1343825"/>
                </a:moveTo>
                <a:lnTo>
                  <a:pt x="2541575" y="1376058"/>
                </a:lnTo>
                <a:lnTo>
                  <a:pt x="2509342" y="1376058"/>
                </a:lnTo>
                <a:lnTo>
                  <a:pt x="2509342" y="1408290"/>
                </a:lnTo>
                <a:lnTo>
                  <a:pt x="2541575" y="1408290"/>
                </a:lnTo>
                <a:lnTo>
                  <a:pt x="2541575" y="1440523"/>
                </a:lnTo>
                <a:lnTo>
                  <a:pt x="2573807" y="1440523"/>
                </a:lnTo>
                <a:lnTo>
                  <a:pt x="2573807" y="1408290"/>
                </a:lnTo>
                <a:lnTo>
                  <a:pt x="2606040" y="1408290"/>
                </a:lnTo>
                <a:lnTo>
                  <a:pt x="2606040" y="1376058"/>
                </a:lnTo>
                <a:lnTo>
                  <a:pt x="2573807" y="1376058"/>
                </a:lnTo>
                <a:lnTo>
                  <a:pt x="2573807" y="1343825"/>
                </a:lnTo>
                <a:lnTo>
                  <a:pt x="2541575" y="1343825"/>
                </a:lnTo>
                <a:close/>
                <a:moveTo>
                  <a:pt x="2678735" y="1343825"/>
                </a:moveTo>
                <a:lnTo>
                  <a:pt x="2678735" y="1376058"/>
                </a:lnTo>
                <a:lnTo>
                  <a:pt x="2646502" y="1376058"/>
                </a:lnTo>
                <a:lnTo>
                  <a:pt x="2646502" y="1408290"/>
                </a:lnTo>
                <a:lnTo>
                  <a:pt x="2678735" y="1408290"/>
                </a:lnTo>
                <a:lnTo>
                  <a:pt x="2678735" y="1440523"/>
                </a:lnTo>
                <a:lnTo>
                  <a:pt x="2710967" y="1440523"/>
                </a:lnTo>
                <a:lnTo>
                  <a:pt x="2710967" y="1408290"/>
                </a:lnTo>
                <a:lnTo>
                  <a:pt x="2743200" y="1408290"/>
                </a:lnTo>
                <a:lnTo>
                  <a:pt x="2743200" y="1376058"/>
                </a:lnTo>
                <a:lnTo>
                  <a:pt x="2710967" y="1376058"/>
                </a:lnTo>
                <a:lnTo>
                  <a:pt x="2710967" y="1343825"/>
                </a:lnTo>
                <a:lnTo>
                  <a:pt x="2678735" y="1343825"/>
                </a:lnTo>
                <a:close/>
                <a:moveTo>
                  <a:pt x="2747315" y="1480985"/>
                </a:moveTo>
                <a:lnTo>
                  <a:pt x="2747315" y="1513218"/>
                </a:lnTo>
                <a:lnTo>
                  <a:pt x="2715082" y="1513218"/>
                </a:lnTo>
                <a:lnTo>
                  <a:pt x="2715082" y="1545450"/>
                </a:lnTo>
                <a:lnTo>
                  <a:pt x="2747315" y="1545450"/>
                </a:lnTo>
                <a:lnTo>
                  <a:pt x="2747315" y="1577683"/>
                </a:lnTo>
                <a:lnTo>
                  <a:pt x="2779547" y="1577683"/>
                </a:lnTo>
                <a:lnTo>
                  <a:pt x="2779547" y="1545450"/>
                </a:lnTo>
                <a:lnTo>
                  <a:pt x="2811780" y="1545450"/>
                </a:lnTo>
                <a:lnTo>
                  <a:pt x="2811780" y="1513218"/>
                </a:lnTo>
                <a:lnTo>
                  <a:pt x="2779547" y="1513218"/>
                </a:lnTo>
                <a:lnTo>
                  <a:pt x="2779547" y="1480985"/>
                </a:lnTo>
                <a:lnTo>
                  <a:pt x="2747315" y="1480985"/>
                </a:lnTo>
                <a:close/>
                <a:moveTo>
                  <a:pt x="2610155" y="1206665"/>
                </a:moveTo>
                <a:lnTo>
                  <a:pt x="2610155" y="1238898"/>
                </a:lnTo>
                <a:lnTo>
                  <a:pt x="2577922" y="1238898"/>
                </a:lnTo>
                <a:lnTo>
                  <a:pt x="2577922" y="1271130"/>
                </a:lnTo>
                <a:lnTo>
                  <a:pt x="2610155" y="1271130"/>
                </a:lnTo>
                <a:lnTo>
                  <a:pt x="2610155" y="1303363"/>
                </a:lnTo>
                <a:lnTo>
                  <a:pt x="2642387" y="1303363"/>
                </a:lnTo>
                <a:lnTo>
                  <a:pt x="2642387" y="1271130"/>
                </a:lnTo>
                <a:lnTo>
                  <a:pt x="2674620" y="1271130"/>
                </a:lnTo>
                <a:lnTo>
                  <a:pt x="2674620" y="1238898"/>
                </a:lnTo>
                <a:lnTo>
                  <a:pt x="2642387" y="1238898"/>
                </a:lnTo>
                <a:lnTo>
                  <a:pt x="2642387" y="1206665"/>
                </a:lnTo>
                <a:lnTo>
                  <a:pt x="2610155" y="1206665"/>
                </a:lnTo>
                <a:close/>
                <a:moveTo>
                  <a:pt x="2025167" y="2537803"/>
                </a:moveTo>
                <a:lnTo>
                  <a:pt x="2025167" y="2505570"/>
                </a:lnTo>
                <a:lnTo>
                  <a:pt x="2057400" y="2505570"/>
                </a:lnTo>
                <a:lnTo>
                  <a:pt x="2057400" y="2473338"/>
                </a:lnTo>
                <a:lnTo>
                  <a:pt x="2025167" y="2473338"/>
                </a:lnTo>
                <a:lnTo>
                  <a:pt x="2025167" y="2441105"/>
                </a:lnTo>
                <a:lnTo>
                  <a:pt x="1992935" y="2441105"/>
                </a:lnTo>
                <a:lnTo>
                  <a:pt x="1992935" y="2473338"/>
                </a:lnTo>
                <a:lnTo>
                  <a:pt x="1960702" y="2473338"/>
                </a:lnTo>
                <a:lnTo>
                  <a:pt x="1960702" y="2505570"/>
                </a:lnTo>
                <a:lnTo>
                  <a:pt x="1992935" y="2505570"/>
                </a:lnTo>
                <a:lnTo>
                  <a:pt x="1992935" y="2537803"/>
                </a:lnTo>
                <a:lnTo>
                  <a:pt x="2025167" y="2537803"/>
                </a:lnTo>
                <a:close/>
                <a:moveTo>
                  <a:pt x="1819427" y="2400643"/>
                </a:moveTo>
                <a:lnTo>
                  <a:pt x="1819427" y="2368410"/>
                </a:lnTo>
                <a:lnTo>
                  <a:pt x="1851660" y="2368410"/>
                </a:lnTo>
                <a:lnTo>
                  <a:pt x="1851660" y="2336178"/>
                </a:lnTo>
                <a:lnTo>
                  <a:pt x="1819427" y="2336178"/>
                </a:lnTo>
                <a:lnTo>
                  <a:pt x="1819427" y="2303945"/>
                </a:lnTo>
                <a:lnTo>
                  <a:pt x="1787195" y="2303945"/>
                </a:lnTo>
                <a:lnTo>
                  <a:pt x="1787195" y="2336178"/>
                </a:lnTo>
                <a:lnTo>
                  <a:pt x="1754962" y="2336178"/>
                </a:lnTo>
                <a:lnTo>
                  <a:pt x="1754962" y="2368410"/>
                </a:lnTo>
                <a:lnTo>
                  <a:pt x="1787195" y="2368410"/>
                </a:lnTo>
                <a:lnTo>
                  <a:pt x="1787195" y="2400643"/>
                </a:lnTo>
                <a:lnTo>
                  <a:pt x="1819427" y="2400643"/>
                </a:lnTo>
                <a:close/>
                <a:moveTo>
                  <a:pt x="2710967" y="2263483"/>
                </a:moveTo>
                <a:lnTo>
                  <a:pt x="2710967" y="2231250"/>
                </a:lnTo>
                <a:lnTo>
                  <a:pt x="2743200" y="2231250"/>
                </a:lnTo>
                <a:lnTo>
                  <a:pt x="2743200" y="2199018"/>
                </a:lnTo>
                <a:lnTo>
                  <a:pt x="2710967" y="2199018"/>
                </a:lnTo>
                <a:lnTo>
                  <a:pt x="2710967" y="2166785"/>
                </a:lnTo>
                <a:lnTo>
                  <a:pt x="2678735" y="2166785"/>
                </a:lnTo>
                <a:lnTo>
                  <a:pt x="2678735" y="2199018"/>
                </a:lnTo>
                <a:lnTo>
                  <a:pt x="2646502" y="2199018"/>
                </a:lnTo>
                <a:lnTo>
                  <a:pt x="2646502" y="2231250"/>
                </a:lnTo>
                <a:lnTo>
                  <a:pt x="2678735" y="2231250"/>
                </a:lnTo>
                <a:lnTo>
                  <a:pt x="2678735" y="2263483"/>
                </a:lnTo>
                <a:lnTo>
                  <a:pt x="2710967" y="2263483"/>
                </a:lnTo>
                <a:close/>
                <a:moveTo>
                  <a:pt x="1956587" y="2400643"/>
                </a:moveTo>
                <a:lnTo>
                  <a:pt x="1956587" y="2368410"/>
                </a:lnTo>
                <a:lnTo>
                  <a:pt x="1988820" y="2368410"/>
                </a:lnTo>
                <a:lnTo>
                  <a:pt x="1988820" y="2336178"/>
                </a:lnTo>
                <a:lnTo>
                  <a:pt x="1956587" y="2336178"/>
                </a:lnTo>
                <a:lnTo>
                  <a:pt x="1956587" y="2303945"/>
                </a:lnTo>
                <a:lnTo>
                  <a:pt x="1924355" y="2303945"/>
                </a:lnTo>
                <a:lnTo>
                  <a:pt x="1924355" y="2336178"/>
                </a:lnTo>
                <a:lnTo>
                  <a:pt x="1892122" y="2336178"/>
                </a:lnTo>
                <a:lnTo>
                  <a:pt x="1892122" y="2368410"/>
                </a:lnTo>
                <a:lnTo>
                  <a:pt x="1924355" y="2368410"/>
                </a:lnTo>
                <a:lnTo>
                  <a:pt x="1924355" y="2400643"/>
                </a:lnTo>
                <a:lnTo>
                  <a:pt x="1956587" y="2400643"/>
                </a:lnTo>
                <a:close/>
                <a:moveTo>
                  <a:pt x="1750847" y="2537803"/>
                </a:moveTo>
                <a:lnTo>
                  <a:pt x="1750847" y="2505570"/>
                </a:lnTo>
                <a:lnTo>
                  <a:pt x="1783080" y="2505570"/>
                </a:lnTo>
                <a:lnTo>
                  <a:pt x="1783080" y="2473338"/>
                </a:lnTo>
                <a:lnTo>
                  <a:pt x="1750847" y="2473338"/>
                </a:lnTo>
                <a:lnTo>
                  <a:pt x="1750847" y="2441105"/>
                </a:lnTo>
                <a:lnTo>
                  <a:pt x="1718615" y="2441105"/>
                </a:lnTo>
                <a:lnTo>
                  <a:pt x="1718615" y="2473338"/>
                </a:lnTo>
                <a:lnTo>
                  <a:pt x="1686382" y="2473338"/>
                </a:lnTo>
                <a:lnTo>
                  <a:pt x="1686382" y="2505570"/>
                </a:lnTo>
                <a:lnTo>
                  <a:pt x="1718615" y="2505570"/>
                </a:lnTo>
                <a:lnTo>
                  <a:pt x="1718615" y="2537803"/>
                </a:lnTo>
                <a:lnTo>
                  <a:pt x="1750847" y="2537803"/>
                </a:lnTo>
                <a:close/>
                <a:moveTo>
                  <a:pt x="1476527" y="2263483"/>
                </a:moveTo>
                <a:lnTo>
                  <a:pt x="1476527" y="2231250"/>
                </a:lnTo>
                <a:lnTo>
                  <a:pt x="1508760" y="2231250"/>
                </a:lnTo>
                <a:lnTo>
                  <a:pt x="1508760" y="2199018"/>
                </a:lnTo>
                <a:lnTo>
                  <a:pt x="1476527" y="2199018"/>
                </a:lnTo>
                <a:lnTo>
                  <a:pt x="1476527" y="2166785"/>
                </a:lnTo>
                <a:lnTo>
                  <a:pt x="1444295" y="2166785"/>
                </a:lnTo>
                <a:lnTo>
                  <a:pt x="1444295" y="2199018"/>
                </a:lnTo>
                <a:lnTo>
                  <a:pt x="1412062" y="2199018"/>
                </a:lnTo>
                <a:lnTo>
                  <a:pt x="1412062" y="2231250"/>
                </a:lnTo>
                <a:lnTo>
                  <a:pt x="1444295" y="2231250"/>
                </a:lnTo>
                <a:lnTo>
                  <a:pt x="1444295" y="2263483"/>
                </a:lnTo>
                <a:lnTo>
                  <a:pt x="1476527" y="2263483"/>
                </a:lnTo>
                <a:close/>
                <a:moveTo>
                  <a:pt x="1545107" y="2400643"/>
                </a:moveTo>
                <a:lnTo>
                  <a:pt x="1545107" y="2368410"/>
                </a:lnTo>
                <a:lnTo>
                  <a:pt x="1577340" y="2368410"/>
                </a:lnTo>
                <a:lnTo>
                  <a:pt x="1577340" y="2336178"/>
                </a:lnTo>
                <a:lnTo>
                  <a:pt x="1545107" y="2336178"/>
                </a:lnTo>
                <a:lnTo>
                  <a:pt x="1545107" y="2303945"/>
                </a:lnTo>
                <a:lnTo>
                  <a:pt x="1512875" y="2303945"/>
                </a:lnTo>
                <a:lnTo>
                  <a:pt x="1512875" y="2336178"/>
                </a:lnTo>
                <a:lnTo>
                  <a:pt x="1480642" y="2336178"/>
                </a:lnTo>
                <a:lnTo>
                  <a:pt x="1480642" y="2368410"/>
                </a:lnTo>
                <a:lnTo>
                  <a:pt x="1512875" y="2368410"/>
                </a:lnTo>
                <a:lnTo>
                  <a:pt x="1512875" y="2400643"/>
                </a:lnTo>
                <a:lnTo>
                  <a:pt x="1545107" y="2400643"/>
                </a:lnTo>
                <a:close/>
                <a:moveTo>
                  <a:pt x="1407947" y="2400643"/>
                </a:moveTo>
                <a:lnTo>
                  <a:pt x="1407947" y="2368410"/>
                </a:lnTo>
                <a:lnTo>
                  <a:pt x="1440180" y="2368410"/>
                </a:lnTo>
                <a:lnTo>
                  <a:pt x="1440180" y="2336178"/>
                </a:lnTo>
                <a:lnTo>
                  <a:pt x="1407947" y="2336178"/>
                </a:lnTo>
                <a:lnTo>
                  <a:pt x="1407947" y="2303945"/>
                </a:lnTo>
                <a:lnTo>
                  <a:pt x="1375715" y="2303945"/>
                </a:lnTo>
                <a:lnTo>
                  <a:pt x="1375715" y="2336178"/>
                </a:lnTo>
                <a:lnTo>
                  <a:pt x="1343482" y="2336178"/>
                </a:lnTo>
                <a:lnTo>
                  <a:pt x="1343482" y="2368410"/>
                </a:lnTo>
                <a:lnTo>
                  <a:pt x="1375715" y="2368410"/>
                </a:lnTo>
                <a:lnTo>
                  <a:pt x="1375715" y="2400643"/>
                </a:lnTo>
                <a:lnTo>
                  <a:pt x="1407947" y="2400643"/>
                </a:lnTo>
                <a:close/>
                <a:moveTo>
                  <a:pt x="1613687" y="2537803"/>
                </a:moveTo>
                <a:lnTo>
                  <a:pt x="1613687" y="2505570"/>
                </a:lnTo>
                <a:lnTo>
                  <a:pt x="1645920" y="2505570"/>
                </a:lnTo>
                <a:lnTo>
                  <a:pt x="1645920" y="2473338"/>
                </a:lnTo>
                <a:lnTo>
                  <a:pt x="1613687" y="2473338"/>
                </a:lnTo>
                <a:lnTo>
                  <a:pt x="1613687" y="2441105"/>
                </a:lnTo>
                <a:lnTo>
                  <a:pt x="1581455" y="2441105"/>
                </a:lnTo>
                <a:lnTo>
                  <a:pt x="1581455" y="2473338"/>
                </a:lnTo>
                <a:lnTo>
                  <a:pt x="1549222" y="2473338"/>
                </a:lnTo>
                <a:lnTo>
                  <a:pt x="1549222" y="2505570"/>
                </a:lnTo>
                <a:lnTo>
                  <a:pt x="1581455" y="2505570"/>
                </a:lnTo>
                <a:lnTo>
                  <a:pt x="1581455" y="2537803"/>
                </a:lnTo>
                <a:lnTo>
                  <a:pt x="1613687" y="2537803"/>
                </a:lnTo>
                <a:close/>
                <a:moveTo>
                  <a:pt x="1682267" y="2400643"/>
                </a:moveTo>
                <a:lnTo>
                  <a:pt x="1682267" y="2368410"/>
                </a:lnTo>
                <a:lnTo>
                  <a:pt x="1714500" y="2368410"/>
                </a:lnTo>
                <a:lnTo>
                  <a:pt x="1714500" y="2336178"/>
                </a:lnTo>
                <a:lnTo>
                  <a:pt x="1682267" y="2336178"/>
                </a:lnTo>
                <a:lnTo>
                  <a:pt x="1682267" y="2303945"/>
                </a:lnTo>
                <a:lnTo>
                  <a:pt x="1650035" y="2303945"/>
                </a:lnTo>
                <a:lnTo>
                  <a:pt x="1650035" y="2336178"/>
                </a:lnTo>
                <a:lnTo>
                  <a:pt x="1617802" y="2336178"/>
                </a:lnTo>
                <a:lnTo>
                  <a:pt x="1617802" y="2368410"/>
                </a:lnTo>
                <a:lnTo>
                  <a:pt x="1650035" y="2368410"/>
                </a:lnTo>
                <a:lnTo>
                  <a:pt x="1650035" y="2400643"/>
                </a:lnTo>
                <a:lnTo>
                  <a:pt x="1682267" y="2400643"/>
                </a:lnTo>
                <a:close/>
                <a:moveTo>
                  <a:pt x="1888007" y="2537803"/>
                </a:moveTo>
                <a:lnTo>
                  <a:pt x="1888007" y="2505570"/>
                </a:lnTo>
                <a:lnTo>
                  <a:pt x="1920240" y="2505570"/>
                </a:lnTo>
                <a:lnTo>
                  <a:pt x="1920240" y="2473338"/>
                </a:lnTo>
                <a:lnTo>
                  <a:pt x="1888007" y="2473338"/>
                </a:lnTo>
                <a:lnTo>
                  <a:pt x="1888007" y="2441105"/>
                </a:lnTo>
                <a:lnTo>
                  <a:pt x="1855775" y="2441105"/>
                </a:lnTo>
                <a:lnTo>
                  <a:pt x="1855775" y="2473338"/>
                </a:lnTo>
                <a:lnTo>
                  <a:pt x="1823542" y="2473338"/>
                </a:lnTo>
                <a:lnTo>
                  <a:pt x="1823542" y="2505570"/>
                </a:lnTo>
                <a:lnTo>
                  <a:pt x="1855775" y="2505570"/>
                </a:lnTo>
                <a:lnTo>
                  <a:pt x="1855775" y="2537803"/>
                </a:lnTo>
                <a:lnTo>
                  <a:pt x="1888007" y="2537803"/>
                </a:lnTo>
                <a:close/>
                <a:moveTo>
                  <a:pt x="2505227" y="2400643"/>
                </a:moveTo>
                <a:lnTo>
                  <a:pt x="2505227" y="2368410"/>
                </a:lnTo>
                <a:lnTo>
                  <a:pt x="2537460" y="2368410"/>
                </a:lnTo>
                <a:lnTo>
                  <a:pt x="2537460" y="2336178"/>
                </a:lnTo>
                <a:lnTo>
                  <a:pt x="2505227" y="2336178"/>
                </a:lnTo>
                <a:lnTo>
                  <a:pt x="2505227" y="2303945"/>
                </a:lnTo>
                <a:lnTo>
                  <a:pt x="2472995" y="2303945"/>
                </a:lnTo>
                <a:lnTo>
                  <a:pt x="2472995" y="2336178"/>
                </a:lnTo>
                <a:lnTo>
                  <a:pt x="2440762" y="2336178"/>
                </a:lnTo>
                <a:lnTo>
                  <a:pt x="2440762" y="2368410"/>
                </a:lnTo>
                <a:lnTo>
                  <a:pt x="2472995" y="2368410"/>
                </a:lnTo>
                <a:lnTo>
                  <a:pt x="2472995" y="2400643"/>
                </a:lnTo>
                <a:lnTo>
                  <a:pt x="2505227" y="2400643"/>
                </a:lnTo>
                <a:close/>
                <a:moveTo>
                  <a:pt x="2573807" y="2263483"/>
                </a:moveTo>
                <a:lnTo>
                  <a:pt x="2573807" y="2231250"/>
                </a:lnTo>
                <a:lnTo>
                  <a:pt x="2606040" y="2231250"/>
                </a:lnTo>
                <a:lnTo>
                  <a:pt x="2606040" y="2199018"/>
                </a:lnTo>
                <a:lnTo>
                  <a:pt x="2573807" y="2199018"/>
                </a:lnTo>
                <a:lnTo>
                  <a:pt x="2573807" y="2166785"/>
                </a:lnTo>
                <a:lnTo>
                  <a:pt x="2541575" y="2166785"/>
                </a:lnTo>
                <a:lnTo>
                  <a:pt x="2541575" y="2199018"/>
                </a:lnTo>
                <a:lnTo>
                  <a:pt x="2509342" y="2199018"/>
                </a:lnTo>
                <a:lnTo>
                  <a:pt x="2509342" y="2231250"/>
                </a:lnTo>
                <a:lnTo>
                  <a:pt x="2541575" y="2231250"/>
                </a:lnTo>
                <a:lnTo>
                  <a:pt x="2541575" y="2263483"/>
                </a:lnTo>
                <a:lnTo>
                  <a:pt x="2573807" y="2263483"/>
                </a:lnTo>
                <a:close/>
                <a:moveTo>
                  <a:pt x="2642387" y="2400643"/>
                </a:moveTo>
                <a:lnTo>
                  <a:pt x="2642387" y="2368410"/>
                </a:lnTo>
                <a:lnTo>
                  <a:pt x="2674620" y="2368410"/>
                </a:lnTo>
                <a:lnTo>
                  <a:pt x="2674620" y="2336178"/>
                </a:lnTo>
                <a:lnTo>
                  <a:pt x="2642387" y="2336178"/>
                </a:lnTo>
                <a:lnTo>
                  <a:pt x="2642387" y="2303945"/>
                </a:lnTo>
                <a:lnTo>
                  <a:pt x="2610155" y="2303945"/>
                </a:lnTo>
                <a:lnTo>
                  <a:pt x="2610155" y="2336178"/>
                </a:lnTo>
                <a:lnTo>
                  <a:pt x="2577922" y="2336178"/>
                </a:lnTo>
                <a:lnTo>
                  <a:pt x="2577922" y="2368410"/>
                </a:lnTo>
                <a:lnTo>
                  <a:pt x="2610155" y="2368410"/>
                </a:lnTo>
                <a:lnTo>
                  <a:pt x="2610155" y="2400643"/>
                </a:lnTo>
                <a:lnTo>
                  <a:pt x="2642387" y="2400643"/>
                </a:lnTo>
                <a:close/>
                <a:moveTo>
                  <a:pt x="2436647" y="2537803"/>
                </a:moveTo>
                <a:lnTo>
                  <a:pt x="2436647" y="2505570"/>
                </a:lnTo>
                <a:lnTo>
                  <a:pt x="2468880" y="2505570"/>
                </a:lnTo>
                <a:lnTo>
                  <a:pt x="2468880" y="2473338"/>
                </a:lnTo>
                <a:lnTo>
                  <a:pt x="2436647" y="2473338"/>
                </a:lnTo>
                <a:lnTo>
                  <a:pt x="2436647" y="2441105"/>
                </a:lnTo>
                <a:lnTo>
                  <a:pt x="2404415" y="2441105"/>
                </a:lnTo>
                <a:lnTo>
                  <a:pt x="2404415" y="2473338"/>
                </a:lnTo>
                <a:lnTo>
                  <a:pt x="2372182" y="2473338"/>
                </a:lnTo>
                <a:lnTo>
                  <a:pt x="2372182" y="2505570"/>
                </a:lnTo>
                <a:lnTo>
                  <a:pt x="2404415" y="2505570"/>
                </a:lnTo>
                <a:lnTo>
                  <a:pt x="2404415" y="2537803"/>
                </a:lnTo>
                <a:lnTo>
                  <a:pt x="2436647" y="2537803"/>
                </a:lnTo>
                <a:close/>
                <a:moveTo>
                  <a:pt x="2299487" y="2537803"/>
                </a:moveTo>
                <a:lnTo>
                  <a:pt x="2299487" y="2505570"/>
                </a:lnTo>
                <a:lnTo>
                  <a:pt x="2331720" y="2505570"/>
                </a:lnTo>
                <a:lnTo>
                  <a:pt x="2331720" y="2473338"/>
                </a:lnTo>
                <a:lnTo>
                  <a:pt x="2299487" y="2473338"/>
                </a:lnTo>
                <a:lnTo>
                  <a:pt x="2299487" y="2441105"/>
                </a:lnTo>
                <a:lnTo>
                  <a:pt x="2267255" y="2441105"/>
                </a:lnTo>
                <a:lnTo>
                  <a:pt x="2267255" y="2473338"/>
                </a:lnTo>
                <a:lnTo>
                  <a:pt x="2235022" y="2473338"/>
                </a:lnTo>
                <a:lnTo>
                  <a:pt x="2235022" y="2505570"/>
                </a:lnTo>
                <a:lnTo>
                  <a:pt x="2267255" y="2505570"/>
                </a:lnTo>
                <a:lnTo>
                  <a:pt x="2267255" y="2537803"/>
                </a:lnTo>
                <a:lnTo>
                  <a:pt x="2299487" y="2537803"/>
                </a:lnTo>
                <a:close/>
                <a:moveTo>
                  <a:pt x="2230907" y="2400643"/>
                </a:moveTo>
                <a:lnTo>
                  <a:pt x="2230907" y="2368410"/>
                </a:lnTo>
                <a:lnTo>
                  <a:pt x="2263140" y="2368410"/>
                </a:lnTo>
                <a:lnTo>
                  <a:pt x="2263140" y="2336178"/>
                </a:lnTo>
                <a:lnTo>
                  <a:pt x="2230907" y="2336178"/>
                </a:lnTo>
                <a:lnTo>
                  <a:pt x="2230907" y="2303945"/>
                </a:lnTo>
                <a:lnTo>
                  <a:pt x="2198675" y="2303945"/>
                </a:lnTo>
                <a:lnTo>
                  <a:pt x="2198675" y="2336178"/>
                </a:lnTo>
                <a:lnTo>
                  <a:pt x="2166442" y="2336178"/>
                </a:lnTo>
                <a:lnTo>
                  <a:pt x="2166442" y="2368410"/>
                </a:lnTo>
                <a:lnTo>
                  <a:pt x="2198675" y="2368410"/>
                </a:lnTo>
                <a:lnTo>
                  <a:pt x="2198675" y="2400643"/>
                </a:lnTo>
                <a:lnTo>
                  <a:pt x="2230907" y="2400643"/>
                </a:lnTo>
                <a:close/>
                <a:moveTo>
                  <a:pt x="2162327" y="2537803"/>
                </a:moveTo>
                <a:lnTo>
                  <a:pt x="2162327" y="2505570"/>
                </a:lnTo>
                <a:lnTo>
                  <a:pt x="2194560" y="2505570"/>
                </a:lnTo>
                <a:lnTo>
                  <a:pt x="2194560" y="2473338"/>
                </a:lnTo>
                <a:lnTo>
                  <a:pt x="2162327" y="2473338"/>
                </a:lnTo>
                <a:lnTo>
                  <a:pt x="2162327" y="2441105"/>
                </a:lnTo>
                <a:lnTo>
                  <a:pt x="2130095" y="2441105"/>
                </a:lnTo>
                <a:lnTo>
                  <a:pt x="2130095" y="2473338"/>
                </a:lnTo>
                <a:lnTo>
                  <a:pt x="2097862" y="2473338"/>
                </a:lnTo>
                <a:lnTo>
                  <a:pt x="2097862" y="2505570"/>
                </a:lnTo>
                <a:lnTo>
                  <a:pt x="2130095" y="2505570"/>
                </a:lnTo>
                <a:lnTo>
                  <a:pt x="2130095" y="2537803"/>
                </a:lnTo>
                <a:lnTo>
                  <a:pt x="2162327" y="2537803"/>
                </a:lnTo>
                <a:close/>
                <a:moveTo>
                  <a:pt x="2368067" y="2400643"/>
                </a:moveTo>
                <a:lnTo>
                  <a:pt x="2368067" y="2368410"/>
                </a:lnTo>
                <a:lnTo>
                  <a:pt x="2400300" y="2368410"/>
                </a:lnTo>
                <a:lnTo>
                  <a:pt x="2400300" y="2336178"/>
                </a:lnTo>
                <a:lnTo>
                  <a:pt x="2368067" y="2336178"/>
                </a:lnTo>
                <a:lnTo>
                  <a:pt x="2368067" y="2303945"/>
                </a:lnTo>
                <a:lnTo>
                  <a:pt x="2335835" y="2303945"/>
                </a:lnTo>
                <a:lnTo>
                  <a:pt x="2335835" y="2336178"/>
                </a:lnTo>
                <a:lnTo>
                  <a:pt x="2303602" y="2336178"/>
                </a:lnTo>
                <a:lnTo>
                  <a:pt x="2303602" y="2368410"/>
                </a:lnTo>
                <a:lnTo>
                  <a:pt x="2335835" y="2368410"/>
                </a:lnTo>
                <a:lnTo>
                  <a:pt x="2335835" y="2400643"/>
                </a:lnTo>
                <a:lnTo>
                  <a:pt x="2368067" y="2400643"/>
                </a:lnTo>
                <a:close/>
                <a:moveTo>
                  <a:pt x="2093747" y="2400643"/>
                </a:moveTo>
                <a:lnTo>
                  <a:pt x="2093747" y="2368410"/>
                </a:lnTo>
                <a:lnTo>
                  <a:pt x="2125980" y="2368410"/>
                </a:lnTo>
                <a:lnTo>
                  <a:pt x="2125980" y="2336178"/>
                </a:lnTo>
                <a:lnTo>
                  <a:pt x="2093747" y="2336178"/>
                </a:lnTo>
                <a:lnTo>
                  <a:pt x="2093747" y="2303945"/>
                </a:lnTo>
                <a:lnTo>
                  <a:pt x="2061515" y="2303945"/>
                </a:lnTo>
                <a:lnTo>
                  <a:pt x="2061515" y="2336178"/>
                </a:lnTo>
                <a:lnTo>
                  <a:pt x="2029282" y="2336178"/>
                </a:lnTo>
                <a:lnTo>
                  <a:pt x="2029282" y="2368410"/>
                </a:lnTo>
                <a:lnTo>
                  <a:pt x="2061515" y="2368410"/>
                </a:lnTo>
                <a:lnTo>
                  <a:pt x="2061515" y="2400643"/>
                </a:lnTo>
                <a:lnTo>
                  <a:pt x="2093747" y="2400643"/>
                </a:lnTo>
                <a:close/>
                <a:moveTo>
                  <a:pt x="897026" y="1347597"/>
                </a:moveTo>
                <a:lnTo>
                  <a:pt x="897026" y="1377429"/>
                </a:lnTo>
                <a:lnTo>
                  <a:pt x="867194" y="1377429"/>
                </a:lnTo>
                <a:lnTo>
                  <a:pt x="867194" y="1406919"/>
                </a:lnTo>
                <a:lnTo>
                  <a:pt x="897026" y="1406919"/>
                </a:lnTo>
                <a:lnTo>
                  <a:pt x="897026" y="1436751"/>
                </a:lnTo>
                <a:lnTo>
                  <a:pt x="926516" y="1436751"/>
                </a:lnTo>
                <a:lnTo>
                  <a:pt x="926516" y="1406919"/>
                </a:lnTo>
                <a:lnTo>
                  <a:pt x="956348" y="1406919"/>
                </a:lnTo>
                <a:lnTo>
                  <a:pt x="956348" y="1377429"/>
                </a:lnTo>
                <a:lnTo>
                  <a:pt x="926516" y="1377429"/>
                </a:lnTo>
                <a:lnTo>
                  <a:pt x="926516" y="1347597"/>
                </a:lnTo>
                <a:lnTo>
                  <a:pt x="897026" y="1347597"/>
                </a:lnTo>
                <a:close/>
                <a:moveTo>
                  <a:pt x="1131570" y="2943111"/>
                </a:moveTo>
                <a:lnTo>
                  <a:pt x="1131570" y="2914993"/>
                </a:lnTo>
                <a:lnTo>
                  <a:pt x="1159688" y="2914993"/>
                </a:lnTo>
                <a:lnTo>
                  <a:pt x="1159688" y="2886875"/>
                </a:lnTo>
                <a:lnTo>
                  <a:pt x="1131570" y="2886875"/>
                </a:lnTo>
                <a:lnTo>
                  <a:pt x="1131570" y="2858757"/>
                </a:lnTo>
                <a:lnTo>
                  <a:pt x="1103452" y="2858757"/>
                </a:lnTo>
                <a:lnTo>
                  <a:pt x="1103452" y="2886875"/>
                </a:lnTo>
                <a:lnTo>
                  <a:pt x="1075334" y="2886875"/>
                </a:lnTo>
                <a:lnTo>
                  <a:pt x="1075334" y="2914993"/>
                </a:lnTo>
                <a:lnTo>
                  <a:pt x="1103452" y="2914993"/>
                </a:lnTo>
                <a:lnTo>
                  <a:pt x="1103452" y="2943111"/>
                </a:lnTo>
                <a:lnTo>
                  <a:pt x="1131570" y="2943111"/>
                </a:lnTo>
                <a:close/>
                <a:moveTo>
                  <a:pt x="1061618" y="3076156"/>
                </a:moveTo>
                <a:lnTo>
                  <a:pt x="1061618" y="3050781"/>
                </a:lnTo>
                <a:lnTo>
                  <a:pt x="1086993" y="3050781"/>
                </a:lnTo>
                <a:lnTo>
                  <a:pt x="1086993" y="3025407"/>
                </a:lnTo>
                <a:lnTo>
                  <a:pt x="1061618" y="3025407"/>
                </a:lnTo>
                <a:lnTo>
                  <a:pt x="1061618" y="3000032"/>
                </a:lnTo>
                <a:lnTo>
                  <a:pt x="1036244" y="3000032"/>
                </a:lnTo>
                <a:lnTo>
                  <a:pt x="1036244" y="3025407"/>
                </a:lnTo>
                <a:lnTo>
                  <a:pt x="1010869" y="3025407"/>
                </a:lnTo>
                <a:lnTo>
                  <a:pt x="1010869" y="3050781"/>
                </a:lnTo>
                <a:lnTo>
                  <a:pt x="1036244" y="3050781"/>
                </a:lnTo>
                <a:lnTo>
                  <a:pt x="1036244" y="3076156"/>
                </a:lnTo>
                <a:lnTo>
                  <a:pt x="1061618" y="3076156"/>
                </a:lnTo>
                <a:close/>
                <a:moveTo>
                  <a:pt x="650138" y="2527516"/>
                </a:moveTo>
                <a:lnTo>
                  <a:pt x="650138" y="2502141"/>
                </a:lnTo>
                <a:lnTo>
                  <a:pt x="675513" y="2502141"/>
                </a:lnTo>
                <a:lnTo>
                  <a:pt x="675513" y="2476767"/>
                </a:lnTo>
                <a:lnTo>
                  <a:pt x="650138" y="2476767"/>
                </a:lnTo>
                <a:lnTo>
                  <a:pt x="650138" y="2451392"/>
                </a:lnTo>
                <a:lnTo>
                  <a:pt x="624764" y="2451392"/>
                </a:lnTo>
                <a:lnTo>
                  <a:pt x="624764" y="2476767"/>
                </a:lnTo>
                <a:lnTo>
                  <a:pt x="599389" y="2476767"/>
                </a:lnTo>
                <a:lnTo>
                  <a:pt x="599389" y="2502141"/>
                </a:lnTo>
                <a:lnTo>
                  <a:pt x="624764" y="2502141"/>
                </a:lnTo>
                <a:lnTo>
                  <a:pt x="624764" y="2527516"/>
                </a:lnTo>
                <a:lnTo>
                  <a:pt x="650138" y="2527516"/>
                </a:lnTo>
                <a:close/>
                <a:moveTo>
                  <a:pt x="1267358" y="3213316"/>
                </a:moveTo>
                <a:lnTo>
                  <a:pt x="1267358" y="3187941"/>
                </a:lnTo>
                <a:lnTo>
                  <a:pt x="1292733" y="3187941"/>
                </a:lnTo>
                <a:lnTo>
                  <a:pt x="1292733" y="3162567"/>
                </a:lnTo>
                <a:lnTo>
                  <a:pt x="1267358" y="3162567"/>
                </a:lnTo>
                <a:lnTo>
                  <a:pt x="1267358" y="3137192"/>
                </a:lnTo>
                <a:lnTo>
                  <a:pt x="1241984" y="3137192"/>
                </a:lnTo>
                <a:lnTo>
                  <a:pt x="1241984" y="3162567"/>
                </a:lnTo>
                <a:lnTo>
                  <a:pt x="1216609" y="3162567"/>
                </a:lnTo>
                <a:lnTo>
                  <a:pt x="1216609" y="3187941"/>
                </a:lnTo>
                <a:lnTo>
                  <a:pt x="1241984" y="3187941"/>
                </a:lnTo>
                <a:lnTo>
                  <a:pt x="1241984" y="3213316"/>
                </a:lnTo>
                <a:lnTo>
                  <a:pt x="1267358" y="3213316"/>
                </a:lnTo>
                <a:close/>
                <a:moveTo>
                  <a:pt x="1337310" y="3080271"/>
                </a:moveTo>
                <a:lnTo>
                  <a:pt x="1337310" y="3052153"/>
                </a:lnTo>
                <a:lnTo>
                  <a:pt x="1365428" y="3052153"/>
                </a:lnTo>
                <a:lnTo>
                  <a:pt x="1365428" y="3024035"/>
                </a:lnTo>
                <a:lnTo>
                  <a:pt x="1337310" y="3024035"/>
                </a:lnTo>
                <a:lnTo>
                  <a:pt x="1337310" y="2995917"/>
                </a:lnTo>
                <a:lnTo>
                  <a:pt x="1309192" y="2995917"/>
                </a:lnTo>
                <a:lnTo>
                  <a:pt x="1309192" y="3024035"/>
                </a:lnTo>
                <a:lnTo>
                  <a:pt x="1281074" y="3024035"/>
                </a:lnTo>
                <a:lnTo>
                  <a:pt x="1281074" y="3052153"/>
                </a:lnTo>
                <a:lnTo>
                  <a:pt x="1309192" y="3052153"/>
                </a:lnTo>
                <a:lnTo>
                  <a:pt x="1309192" y="3080271"/>
                </a:lnTo>
                <a:lnTo>
                  <a:pt x="1337310" y="3080271"/>
                </a:lnTo>
                <a:close/>
                <a:moveTo>
                  <a:pt x="993381" y="2940368"/>
                </a:moveTo>
                <a:lnTo>
                  <a:pt x="993381" y="2913964"/>
                </a:lnTo>
                <a:lnTo>
                  <a:pt x="1019785" y="2913964"/>
                </a:lnTo>
                <a:lnTo>
                  <a:pt x="1019785" y="2887904"/>
                </a:lnTo>
                <a:lnTo>
                  <a:pt x="993381" y="2887904"/>
                </a:lnTo>
                <a:lnTo>
                  <a:pt x="993381" y="2861501"/>
                </a:lnTo>
                <a:lnTo>
                  <a:pt x="967321" y="2861501"/>
                </a:lnTo>
                <a:lnTo>
                  <a:pt x="967321" y="2887904"/>
                </a:lnTo>
                <a:lnTo>
                  <a:pt x="940918" y="2887904"/>
                </a:lnTo>
                <a:lnTo>
                  <a:pt x="940918" y="2913964"/>
                </a:lnTo>
                <a:lnTo>
                  <a:pt x="967321" y="2913964"/>
                </a:lnTo>
                <a:lnTo>
                  <a:pt x="967321" y="2940368"/>
                </a:lnTo>
                <a:lnTo>
                  <a:pt x="993381" y="2940368"/>
                </a:lnTo>
                <a:close/>
                <a:moveTo>
                  <a:pt x="786955" y="2801150"/>
                </a:moveTo>
                <a:lnTo>
                  <a:pt x="786955" y="2776118"/>
                </a:lnTo>
                <a:lnTo>
                  <a:pt x="811987" y="2776118"/>
                </a:lnTo>
                <a:lnTo>
                  <a:pt x="811987" y="2751430"/>
                </a:lnTo>
                <a:lnTo>
                  <a:pt x="786955" y="2751430"/>
                </a:lnTo>
                <a:lnTo>
                  <a:pt x="786955" y="2726398"/>
                </a:lnTo>
                <a:lnTo>
                  <a:pt x="762267" y="2726398"/>
                </a:lnTo>
                <a:lnTo>
                  <a:pt x="762267" y="2751430"/>
                </a:lnTo>
                <a:lnTo>
                  <a:pt x="737235" y="2751430"/>
                </a:lnTo>
                <a:lnTo>
                  <a:pt x="737235" y="2776118"/>
                </a:lnTo>
                <a:lnTo>
                  <a:pt x="762267" y="2776118"/>
                </a:lnTo>
                <a:lnTo>
                  <a:pt x="762267" y="2801150"/>
                </a:lnTo>
                <a:lnTo>
                  <a:pt x="786955" y="2801150"/>
                </a:lnTo>
                <a:close/>
                <a:moveTo>
                  <a:pt x="925487" y="2804579"/>
                </a:moveTo>
                <a:lnTo>
                  <a:pt x="925487" y="2777490"/>
                </a:lnTo>
                <a:lnTo>
                  <a:pt x="952576" y="2777490"/>
                </a:lnTo>
                <a:lnTo>
                  <a:pt x="952576" y="2750058"/>
                </a:lnTo>
                <a:lnTo>
                  <a:pt x="925487" y="2750058"/>
                </a:lnTo>
                <a:lnTo>
                  <a:pt x="925487" y="2722969"/>
                </a:lnTo>
                <a:lnTo>
                  <a:pt x="898055" y="2722969"/>
                </a:lnTo>
                <a:lnTo>
                  <a:pt x="898055" y="2750058"/>
                </a:lnTo>
                <a:lnTo>
                  <a:pt x="870966" y="2750058"/>
                </a:lnTo>
                <a:lnTo>
                  <a:pt x="870966" y="2777490"/>
                </a:lnTo>
                <a:lnTo>
                  <a:pt x="898055" y="2777490"/>
                </a:lnTo>
                <a:lnTo>
                  <a:pt x="898055" y="2804579"/>
                </a:lnTo>
                <a:lnTo>
                  <a:pt x="925487" y="2804579"/>
                </a:lnTo>
                <a:close/>
                <a:moveTo>
                  <a:pt x="718718" y="2664676"/>
                </a:moveTo>
                <a:lnTo>
                  <a:pt x="718718" y="2639301"/>
                </a:lnTo>
                <a:lnTo>
                  <a:pt x="744093" y="2639301"/>
                </a:lnTo>
                <a:lnTo>
                  <a:pt x="744093" y="2613927"/>
                </a:lnTo>
                <a:lnTo>
                  <a:pt x="718718" y="2613927"/>
                </a:lnTo>
                <a:lnTo>
                  <a:pt x="718718" y="2588552"/>
                </a:lnTo>
                <a:lnTo>
                  <a:pt x="693344" y="2588552"/>
                </a:lnTo>
                <a:lnTo>
                  <a:pt x="693344" y="2613927"/>
                </a:lnTo>
                <a:lnTo>
                  <a:pt x="667969" y="2613927"/>
                </a:lnTo>
                <a:lnTo>
                  <a:pt x="667969" y="2639301"/>
                </a:lnTo>
                <a:lnTo>
                  <a:pt x="693344" y="2639301"/>
                </a:lnTo>
                <a:lnTo>
                  <a:pt x="693344" y="2664676"/>
                </a:lnTo>
                <a:lnTo>
                  <a:pt x="718718" y="2664676"/>
                </a:lnTo>
                <a:close/>
                <a:moveTo>
                  <a:pt x="856907" y="2668105"/>
                </a:moveTo>
                <a:lnTo>
                  <a:pt x="856907" y="2640330"/>
                </a:lnTo>
                <a:lnTo>
                  <a:pt x="884682" y="2640330"/>
                </a:lnTo>
                <a:lnTo>
                  <a:pt x="884682" y="2612898"/>
                </a:lnTo>
                <a:lnTo>
                  <a:pt x="856907" y="2612898"/>
                </a:lnTo>
                <a:lnTo>
                  <a:pt x="856907" y="2585123"/>
                </a:lnTo>
                <a:lnTo>
                  <a:pt x="829475" y="2585123"/>
                </a:lnTo>
                <a:lnTo>
                  <a:pt x="829475" y="2612898"/>
                </a:lnTo>
                <a:lnTo>
                  <a:pt x="801700" y="2612898"/>
                </a:lnTo>
                <a:lnTo>
                  <a:pt x="801700" y="2640330"/>
                </a:lnTo>
                <a:lnTo>
                  <a:pt x="829475" y="2640330"/>
                </a:lnTo>
                <a:lnTo>
                  <a:pt x="829475" y="2668105"/>
                </a:lnTo>
                <a:lnTo>
                  <a:pt x="856907" y="2668105"/>
                </a:lnTo>
                <a:close/>
                <a:moveTo>
                  <a:pt x="1199464" y="3078213"/>
                </a:moveTo>
                <a:lnTo>
                  <a:pt x="1199464" y="3051467"/>
                </a:lnTo>
                <a:lnTo>
                  <a:pt x="1226210" y="3051467"/>
                </a:lnTo>
                <a:lnTo>
                  <a:pt x="1226210" y="3024721"/>
                </a:lnTo>
                <a:lnTo>
                  <a:pt x="1199464" y="3024721"/>
                </a:lnTo>
                <a:lnTo>
                  <a:pt x="1199464" y="2997975"/>
                </a:lnTo>
                <a:lnTo>
                  <a:pt x="1172718" y="2997975"/>
                </a:lnTo>
                <a:lnTo>
                  <a:pt x="1172718" y="3024721"/>
                </a:lnTo>
                <a:lnTo>
                  <a:pt x="1145972" y="3024721"/>
                </a:lnTo>
                <a:lnTo>
                  <a:pt x="1145972" y="3051467"/>
                </a:lnTo>
                <a:lnTo>
                  <a:pt x="1172718" y="3051467"/>
                </a:lnTo>
                <a:lnTo>
                  <a:pt x="1172718" y="3078213"/>
                </a:lnTo>
                <a:lnTo>
                  <a:pt x="1199464" y="3078213"/>
                </a:lnTo>
                <a:close/>
                <a:moveTo>
                  <a:pt x="1884921" y="3351505"/>
                </a:moveTo>
                <a:lnTo>
                  <a:pt x="1884921" y="3325444"/>
                </a:lnTo>
                <a:lnTo>
                  <a:pt x="1910982" y="3325444"/>
                </a:lnTo>
                <a:lnTo>
                  <a:pt x="1910982" y="3299384"/>
                </a:lnTo>
                <a:lnTo>
                  <a:pt x="1884921" y="3299384"/>
                </a:lnTo>
                <a:lnTo>
                  <a:pt x="1884921" y="3273323"/>
                </a:lnTo>
                <a:lnTo>
                  <a:pt x="1858861" y="3273323"/>
                </a:lnTo>
                <a:lnTo>
                  <a:pt x="1858861" y="3299384"/>
                </a:lnTo>
                <a:lnTo>
                  <a:pt x="1832800" y="3299384"/>
                </a:lnTo>
                <a:lnTo>
                  <a:pt x="1832800" y="3325444"/>
                </a:lnTo>
                <a:lnTo>
                  <a:pt x="1858861" y="3325444"/>
                </a:lnTo>
                <a:lnTo>
                  <a:pt x="1858861" y="3351505"/>
                </a:lnTo>
                <a:lnTo>
                  <a:pt x="1884921" y="3351505"/>
                </a:lnTo>
                <a:close/>
                <a:moveTo>
                  <a:pt x="2022081" y="3351505"/>
                </a:moveTo>
                <a:lnTo>
                  <a:pt x="2022081" y="3325444"/>
                </a:lnTo>
                <a:lnTo>
                  <a:pt x="2048142" y="3325444"/>
                </a:lnTo>
                <a:lnTo>
                  <a:pt x="2048142" y="3299384"/>
                </a:lnTo>
                <a:lnTo>
                  <a:pt x="2022081" y="3299384"/>
                </a:lnTo>
                <a:lnTo>
                  <a:pt x="2022081" y="3273323"/>
                </a:lnTo>
                <a:lnTo>
                  <a:pt x="1996021" y="3273323"/>
                </a:lnTo>
                <a:lnTo>
                  <a:pt x="1996021" y="3299384"/>
                </a:lnTo>
                <a:lnTo>
                  <a:pt x="1969960" y="3299384"/>
                </a:lnTo>
                <a:lnTo>
                  <a:pt x="1969960" y="3325444"/>
                </a:lnTo>
                <a:lnTo>
                  <a:pt x="1996021" y="3325444"/>
                </a:lnTo>
                <a:lnTo>
                  <a:pt x="1996021" y="3351505"/>
                </a:lnTo>
                <a:lnTo>
                  <a:pt x="2022081" y="3351505"/>
                </a:lnTo>
                <a:close/>
                <a:moveTo>
                  <a:pt x="1954873" y="3218117"/>
                </a:moveTo>
                <a:lnTo>
                  <a:pt x="1954873" y="3189656"/>
                </a:lnTo>
                <a:lnTo>
                  <a:pt x="1983334" y="3189656"/>
                </a:lnTo>
                <a:lnTo>
                  <a:pt x="1983334" y="3160852"/>
                </a:lnTo>
                <a:lnTo>
                  <a:pt x="1954873" y="3160852"/>
                </a:lnTo>
                <a:lnTo>
                  <a:pt x="1954873" y="3132392"/>
                </a:lnTo>
                <a:lnTo>
                  <a:pt x="1926069" y="3132392"/>
                </a:lnTo>
                <a:lnTo>
                  <a:pt x="1926069" y="3160852"/>
                </a:lnTo>
                <a:lnTo>
                  <a:pt x="1897609" y="3160852"/>
                </a:lnTo>
                <a:lnTo>
                  <a:pt x="1897609" y="3189656"/>
                </a:lnTo>
                <a:lnTo>
                  <a:pt x="1926069" y="3189656"/>
                </a:lnTo>
                <a:lnTo>
                  <a:pt x="1926069" y="3218117"/>
                </a:lnTo>
                <a:lnTo>
                  <a:pt x="1954873" y="3218117"/>
                </a:lnTo>
                <a:close/>
                <a:moveTo>
                  <a:pt x="1747761" y="3351162"/>
                </a:moveTo>
                <a:lnTo>
                  <a:pt x="1747761" y="3325444"/>
                </a:lnTo>
                <a:lnTo>
                  <a:pt x="1773479" y="3325444"/>
                </a:lnTo>
                <a:lnTo>
                  <a:pt x="1773479" y="3299384"/>
                </a:lnTo>
                <a:lnTo>
                  <a:pt x="1747761" y="3299384"/>
                </a:lnTo>
                <a:lnTo>
                  <a:pt x="1747761" y="3273666"/>
                </a:lnTo>
                <a:lnTo>
                  <a:pt x="1721701" y="3273666"/>
                </a:lnTo>
                <a:lnTo>
                  <a:pt x="1721701" y="3299384"/>
                </a:lnTo>
                <a:lnTo>
                  <a:pt x="1695983" y="3299384"/>
                </a:lnTo>
                <a:lnTo>
                  <a:pt x="1695983" y="3325444"/>
                </a:lnTo>
                <a:lnTo>
                  <a:pt x="1721701" y="3325444"/>
                </a:lnTo>
                <a:lnTo>
                  <a:pt x="1721701" y="3351162"/>
                </a:lnTo>
                <a:lnTo>
                  <a:pt x="1747761" y="3351162"/>
                </a:lnTo>
                <a:close/>
                <a:moveTo>
                  <a:pt x="1817370" y="3217774"/>
                </a:moveTo>
                <a:lnTo>
                  <a:pt x="1817370" y="3189313"/>
                </a:lnTo>
                <a:lnTo>
                  <a:pt x="1845831" y="3189313"/>
                </a:lnTo>
                <a:lnTo>
                  <a:pt x="1845831" y="3161195"/>
                </a:lnTo>
                <a:lnTo>
                  <a:pt x="1817370" y="3161195"/>
                </a:lnTo>
                <a:lnTo>
                  <a:pt x="1817370" y="3132734"/>
                </a:lnTo>
                <a:lnTo>
                  <a:pt x="1789252" y="3132734"/>
                </a:lnTo>
                <a:lnTo>
                  <a:pt x="1789252" y="3161195"/>
                </a:lnTo>
                <a:lnTo>
                  <a:pt x="1760791" y="3161195"/>
                </a:lnTo>
                <a:lnTo>
                  <a:pt x="1760791" y="3189313"/>
                </a:lnTo>
                <a:lnTo>
                  <a:pt x="1789252" y="3189313"/>
                </a:lnTo>
                <a:lnTo>
                  <a:pt x="1789252" y="3217774"/>
                </a:lnTo>
                <a:lnTo>
                  <a:pt x="1817370" y="3217774"/>
                </a:lnTo>
                <a:close/>
                <a:moveTo>
                  <a:pt x="1475156" y="3081985"/>
                </a:moveTo>
                <a:lnTo>
                  <a:pt x="1475156" y="3052839"/>
                </a:lnTo>
                <a:lnTo>
                  <a:pt x="1504302" y="3052839"/>
                </a:lnTo>
                <a:lnTo>
                  <a:pt x="1504302" y="3023349"/>
                </a:lnTo>
                <a:lnTo>
                  <a:pt x="1475156" y="3023349"/>
                </a:lnTo>
                <a:lnTo>
                  <a:pt x="1475156" y="2994203"/>
                </a:lnTo>
                <a:lnTo>
                  <a:pt x="1445666" y="2994203"/>
                </a:lnTo>
                <a:lnTo>
                  <a:pt x="1445666" y="3023349"/>
                </a:lnTo>
                <a:lnTo>
                  <a:pt x="1416520" y="3023349"/>
                </a:lnTo>
                <a:lnTo>
                  <a:pt x="1416520" y="3052839"/>
                </a:lnTo>
                <a:lnTo>
                  <a:pt x="1445666" y="3052839"/>
                </a:lnTo>
                <a:lnTo>
                  <a:pt x="1445666" y="3081985"/>
                </a:lnTo>
                <a:lnTo>
                  <a:pt x="1475156" y="3081985"/>
                </a:lnTo>
                <a:close/>
                <a:moveTo>
                  <a:pt x="1680210" y="3217431"/>
                </a:moveTo>
                <a:lnTo>
                  <a:pt x="1680210" y="3189313"/>
                </a:lnTo>
                <a:lnTo>
                  <a:pt x="1708328" y="3189313"/>
                </a:lnTo>
                <a:lnTo>
                  <a:pt x="1708328" y="3161195"/>
                </a:lnTo>
                <a:lnTo>
                  <a:pt x="1680210" y="3161195"/>
                </a:lnTo>
                <a:lnTo>
                  <a:pt x="1680210" y="3133077"/>
                </a:lnTo>
                <a:lnTo>
                  <a:pt x="1652092" y="3133077"/>
                </a:lnTo>
                <a:lnTo>
                  <a:pt x="1652092" y="3161195"/>
                </a:lnTo>
                <a:lnTo>
                  <a:pt x="1623974" y="3161195"/>
                </a:lnTo>
                <a:lnTo>
                  <a:pt x="1623974" y="3189313"/>
                </a:lnTo>
                <a:lnTo>
                  <a:pt x="1652092" y="3189313"/>
                </a:lnTo>
                <a:lnTo>
                  <a:pt x="1652092" y="3217431"/>
                </a:lnTo>
                <a:lnTo>
                  <a:pt x="1680210" y="3217431"/>
                </a:lnTo>
                <a:close/>
                <a:moveTo>
                  <a:pt x="1542707" y="3216402"/>
                </a:moveTo>
                <a:lnTo>
                  <a:pt x="1542707" y="3188970"/>
                </a:lnTo>
                <a:lnTo>
                  <a:pt x="1570139" y="3188970"/>
                </a:lnTo>
                <a:lnTo>
                  <a:pt x="1570139" y="3161538"/>
                </a:lnTo>
                <a:lnTo>
                  <a:pt x="1542707" y="3161538"/>
                </a:lnTo>
                <a:lnTo>
                  <a:pt x="1542707" y="3134106"/>
                </a:lnTo>
                <a:lnTo>
                  <a:pt x="1515275" y="3134106"/>
                </a:lnTo>
                <a:lnTo>
                  <a:pt x="1515275" y="3161538"/>
                </a:lnTo>
                <a:lnTo>
                  <a:pt x="1487843" y="3161538"/>
                </a:lnTo>
                <a:lnTo>
                  <a:pt x="1487843" y="3188970"/>
                </a:lnTo>
                <a:lnTo>
                  <a:pt x="1515275" y="3188970"/>
                </a:lnTo>
                <a:lnTo>
                  <a:pt x="1515275" y="3216402"/>
                </a:lnTo>
                <a:lnTo>
                  <a:pt x="1542707" y="3216402"/>
                </a:lnTo>
                <a:close/>
                <a:moveTo>
                  <a:pt x="1610258" y="3350476"/>
                </a:moveTo>
                <a:lnTo>
                  <a:pt x="1610258" y="3325101"/>
                </a:lnTo>
                <a:lnTo>
                  <a:pt x="1635633" y="3325101"/>
                </a:lnTo>
                <a:lnTo>
                  <a:pt x="1635633" y="3299727"/>
                </a:lnTo>
                <a:lnTo>
                  <a:pt x="1610258" y="3299727"/>
                </a:lnTo>
                <a:lnTo>
                  <a:pt x="1610258" y="3274352"/>
                </a:lnTo>
                <a:lnTo>
                  <a:pt x="1584884" y="3274352"/>
                </a:lnTo>
                <a:lnTo>
                  <a:pt x="1584884" y="3299727"/>
                </a:lnTo>
                <a:lnTo>
                  <a:pt x="1559509" y="3299727"/>
                </a:lnTo>
                <a:lnTo>
                  <a:pt x="1559509" y="3325101"/>
                </a:lnTo>
                <a:lnTo>
                  <a:pt x="1584884" y="3325101"/>
                </a:lnTo>
                <a:lnTo>
                  <a:pt x="1584884" y="3350476"/>
                </a:lnTo>
                <a:lnTo>
                  <a:pt x="1610258" y="3350476"/>
                </a:lnTo>
                <a:close/>
                <a:moveTo>
                  <a:pt x="1405204" y="3215030"/>
                </a:moveTo>
                <a:lnTo>
                  <a:pt x="1405204" y="3188627"/>
                </a:lnTo>
                <a:lnTo>
                  <a:pt x="1431607" y="3188627"/>
                </a:lnTo>
                <a:lnTo>
                  <a:pt x="1431607" y="3161881"/>
                </a:lnTo>
                <a:lnTo>
                  <a:pt x="1405204" y="3161881"/>
                </a:lnTo>
                <a:lnTo>
                  <a:pt x="1405204" y="3135478"/>
                </a:lnTo>
                <a:lnTo>
                  <a:pt x="1378458" y="3135478"/>
                </a:lnTo>
                <a:lnTo>
                  <a:pt x="1378458" y="3161881"/>
                </a:lnTo>
                <a:lnTo>
                  <a:pt x="1352055" y="3161881"/>
                </a:lnTo>
                <a:lnTo>
                  <a:pt x="1352055" y="3188627"/>
                </a:lnTo>
                <a:lnTo>
                  <a:pt x="1378458" y="3188627"/>
                </a:lnTo>
                <a:lnTo>
                  <a:pt x="1378458" y="3215030"/>
                </a:lnTo>
                <a:lnTo>
                  <a:pt x="1405204" y="3215030"/>
                </a:lnTo>
                <a:close/>
                <a:moveTo>
                  <a:pt x="1172718" y="803415"/>
                </a:moveTo>
                <a:lnTo>
                  <a:pt x="1172718" y="830161"/>
                </a:lnTo>
                <a:lnTo>
                  <a:pt x="1145972" y="830161"/>
                </a:lnTo>
                <a:lnTo>
                  <a:pt x="1145972" y="856907"/>
                </a:lnTo>
                <a:lnTo>
                  <a:pt x="1172718" y="856907"/>
                </a:lnTo>
                <a:lnTo>
                  <a:pt x="1172718" y="883653"/>
                </a:lnTo>
                <a:lnTo>
                  <a:pt x="1199464" y="883653"/>
                </a:lnTo>
                <a:lnTo>
                  <a:pt x="1199464" y="856907"/>
                </a:lnTo>
                <a:lnTo>
                  <a:pt x="1226210" y="856907"/>
                </a:lnTo>
                <a:lnTo>
                  <a:pt x="1226210" y="830161"/>
                </a:lnTo>
                <a:lnTo>
                  <a:pt x="1199464" y="830161"/>
                </a:lnTo>
                <a:lnTo>
                  <a:pt x="1199464" y="803415"/>
                </a:lnTo>
                <a:lnTo>
                  <a:pt x="1172718" y="803415"/>
                </a:lnTo>
                <a:close/>
                <a:moveTo>
                  <a:pt x="1241984" y="668312"/>
                </a:moveTo>
                <a:lnTo>
                  <a:pt x="1241984" y="693687"/>
                </a:lnTo>
                <a:lnTo>
                  <a:pt x="1216609" y="693687"/>
                </a:lnTo>
                <a:lnTo>
                  <a:pt x="1216609" y="719061"/>
                </a:lnTo>
                <a:lnTo>
                  <a:pt x="1241984" y="719061"/>
                </a:lnTo>
                <a:lnTo>
                  <a:pt x="1241984" y="744436"/>
                </a:lnTo>
                <a:lnTo>
                  <a:pt x="1267358" y="744436"/>
                </a:lnTo>
                <a:lnTo>
                  <a:pt x="1267358" y="719061"/>
                </a:lnTo>
                <a:lnTo>
                  <a:pt x="1292733" y="719061"/>
                </a:lnTo>
                <a:lnTo>
                  <a:pt x="1292733" y="693687"/>
                </a:lnTo>
                <a:lnTo>
                  <a:pt x="1267358" y="693687"/>
                </a:lnTo>
                <a:lnTo>
                  <a:pt x="1267358" y="668312"/>
                </a:lnTo>
                <a:lnTo>
                  <a:pt x="1241984" y="668312"/>
                </a:lnTo>
                <a:close/>
                <a:moveTo>
                  <a:pt x="1309192" y="801357"/>
                </a:moveTo>
                <a:lnTo>
                  <a:pt x="1309192" y="829475"/>
                </a:lnTo>
                <a:lnTo>
                  <a:pt x="1281074" y="829475"/>
                </a:lnTo>
                <a:lnTo>
                  <a:pt x="1281074" y="857593"/>
                </a:lnTo>
                <a:lnTo>
                  <a:pt x="1309192" y="857593"/>
                </a:lnTo>
                <a:lnTo>
                  <a:pt x="1309192" y="885711"/>
                </a:lnTo>
                <a:lnTo>
                  <a:pt x="1337310" y="885711"/>
                </a:lnTo>
                <a:lnTo>
                  <a:pt x="1337310" y="857593"/>
                </a:lnTo>
                <a:lnTo>
                  <a:pt x="1365428" y="857593"/>
                </a:lnTo>
                <a:lnTo>
                  <a:pt x="1365428" y="829475"/>
                </a:lnTo>
                <a:lnTo>
                  <a:pt x="1337310" y="829475"/>
                </a:lnTo>
                <a:lnTo>
                  <a:pt x="1337310" y="801357"/>
                </a:lnTo>
                <a:lnTo>
                  <a:pt x="1309192" y="801357"/>
                </a:lnTo>
                <a:close/>
                <a:moveTo>
                  <a:pt x="1103452" y="938517"/>
                </a:moveTo>
                <a:lnTo>
                  <a:pt x="1103452" y="966635"/>
                </a:lnTo>
                <a:lnTo>
                  <a:pt x="1075334" y="966635"/>
                </a:lnTo>
                <a:lnTo>
                  <a:pt x="1075334" y="994753"/>
                </a:lnTo>
                <a:lnTo>
                  <a:pt x="1103452" y="994753"/>
                </a:lnTo>
                <a:lnTo>
                  <a:pt x="1103452" y="1022871"/>
                </a:lnTo>
                <a:lnTo>
                  <a:pt x="1131570" y="1022871"/>
                </a:lnTo>
                <a:lnTo>
                  <a:pt x="1131570" y="994753"/>
                </a:lnTo>
                <a:lnTo>
                  <a:pt x="1159688" y="994753"/>
                </a:lnTo>
                <a:lnTo>
                  <a:pt x="1159688" y="966635"/>
                </a:lnTo>
                <a:lnTo>
                  <a:pt x="1131570" y="966635"/>
                </a:lnTo>
                <a:lnTo>
                  <a:pt x="1131570" y="938517"/>
                </a:lnTo>
                <a:lnTo>
                  <a:pt x="1103452" y="938517"/>
                </a:lnTo>
                <a:close/>
                <a:moveTo>
                  <a:pt x="581215" y="2389670"/>
                </a:moveTo>
                <a:lnTo>
                  <a:pt x="581215" y="2364638"/>
                </a:lnTo>
                <a:lnTo>
                  <a:pt x="606247" y="2364638"/>
                </a:lnTo>
                <a:lnTo>
                  <a:pt x="606247" y="2339950"/>
                </a:lnTo>
                <a:lnTo>
                  <a:pt x="581215" y="2339950"/>
                </a:lnTo>
                <a:lnTo>
                  <a:pt x="581215" y="2314918"/>
                </a:lnTo>
                <a:lnTo>
                  <a:pt x="556527" y="2314918"/>
                </a:lnTo>
                <a:lnTo>
                  <a:pt x="556527" y="2339950"/>
                </a:lnTo>
                <a:lnTo>
                  <a:pt x="531495" y="2339950"/>
                </a:lnTo>
                <a:lnTo>
                  <a:pt x="531495" y="2364638"/>
                </a:lnTo>
                <a:lnTo>
                  <a:pt x="556527" y="2364638"/>
                </a:lnTo>
                <a:lnTo>
                  <a:pt x="556527" y="2389670"/>
                </a:lnTo>
                <a:lnTo>
                  <a:pt x="581215" y="2389670"/>
                </a:lnTo>
                <a:close/>
                <a:moveTo>
                  <a:pt x="1036244" y="805472"/>
                </a:moveTo>
                <a:lnTo>
                  <a:pt x="1036244" y="830847"/>
                </a:lnTo>
                <a:lnTo>
                  <a:pt x="1010869" y="830847"/>
                </a:lnTo>
                <a:lnTo>
                  <a:pt x="1010869" y="856221"/>
                </a:lnTo>
                <a:lnTo>
                  <a:pt x="1036244" y="856221"/>
                </a:lnTo>
                <a:lnTo>
                  <a:pt x="1036244" y="881596"/>
                </a:lnTo>
                <a:lnTo>
                  <a:pt x="1061618" y="881596"/>
                </a:lnTo>
                <a:lnTo>
                  <a:pt x="1061618" y="856221"/>
                </a:lnTo>
                <a:lnTo>
                  <a:pt x="1086993" y="856221"/>
                </a:lnTo>
                <a:lnTo>
                  <a:pt x="1086993" y="830847"/>
                </a:lnTo>
                <a:lnTo>
                  <a:pt x="1061618" y="830847"/>
                </a:lnTo>
                <a:lnTo>
                  <a:pt x="1061618" y="805472"/>
                </a:lnTo>
                <a:lnTo>
                  <a:pt x="1036244" y="805472"/>
                </a:lnTo>
                <a:close/>
                <a:moveTo>
                  <a:pt x="1515275" y="665226"/>
                </a:moveTo>
                <a:lnTo>
                  <a:pt x="1515275" y="692658"/>
                </a:lnTo>
                <a:lnTo>
                  <a:pt x="1487843" y="692658"/>
                </a:lnTo>
                <a:lnTo>
                  <a:pt x="1487843" y="720090"/>
                </a:lnTo>
                <a:lnTo>
                  <a:pt x="1515275" y="720090"/>
                </a:lnTo>
                <a:lnTo>
                  <a:pt x="1515275" y="747522"/>
                </a:lnTo>
                <a:lnTo>
                  <a:pt x="1542707" y="747522"/>
                </a:lnTo>
                <a:lnTo>
                  <a:pt x="1542707" y="720090"/>
                </a:lnTo>
                <a:lnTo>
                  <a:pt x="1570139" y="720090"/>
                </a:lnTo>
                <a:lnTo>
                  <a:pt x="1570139" y="692658"/>
                </a:lnTo>
                <a:lnTo>
                  <a:pt x="1542707" y="692658"/>
                </a:lnTo>
                <a:lnTo>
                  <a:pt x="1542707" y="665226"/>
                </a:lnTo>
                <a:lnTo>
                  <a:pt x="1515275" y="665226"/>
                </a:lnTo>
                <a:close/>
                <a:moveTo>
                  <a:pt x="1650035" y="932688"/>
                </a:moveTo>
                <a:lnTo>
                  <a:pt x="1650035" y="964578"/>
                </a:lnTo>
                <a:lnTo>
                  <a:pt x="1618145" y="964578"/>
                </a:lnTo>
                <a:lnTo>
                  <a:pt x="1618145" y="996810"/>
                </a:lnTo>
                <a:lnTo>
                  <a:pt x="1650035" y="996810"/>
                </a:lnTo>
                <a:lnTo>
                  <a:pt x="1650035" y="1028700"/>
                </a:lnTo>
                <a:lnTo>
                  <a:pt x="1682267" y="1028700"/>
                </a:lnTo>
                <a:lnTo>
                  <a:pt x="1682267" y="996810"/>
                </a:lnTo>
                <a:lnTo>
                  <a:pt x="1714157" y="996810"/>
                </a:lnTo>
                <a:lnTo>
                  <a:pt x="1714157" y="964578"/>
                </a:lnTo>
                <a:lnTo>
                  <a:pt x="1682267" y="964578"/>
                </a:lnTo>
                <a:lnTo>
                  <a:pt x="1682267" y="932688"/>
                </a:lnTo>
                <a:lnTo>
                  <a:pt x="1650035" y="932688"/>
                </a:lnTo>
                <a:close/>
                <a:moveTo>
                  <a:pt x="1448067" y="532524"/>
                </a:moveTo>
                <a:lnTo>
                  <a:pt x="1448067" y="556870"/>
                </a:lnTo>
                <a:lnTo>
                  <a:pt x="1423721" y="556870"/>
                </a:lnTo>
                <a:lnTo>
                  <a:pt x="1423721" y="581558"/>
                </a:lnTo>
                <a:lnTo>
                  <a:pt x="1448067" y="581558"/>
                </a:lnTo>
                <a:lnTo>
                  <a:pt x="1448067" y="605904"/>
                </a:lnTo>
                <a:lnTo>
                  <a:pt x="1472755" y="605904"/>
                </a:lnTo>
                <a:lnTo>
                  <a:pt x="1472755" y="581558"/>
                </a:lnTo>
                <a:lnTo>
                  <a:pt x="1497101" y="581558"/>
                </a:lnTo>
                <a:lnTo>
                  <a:pt x="1497101" y="556870"/>
                </a:lnTo>
                <a:lnTo>
                  <a:pt x="1472755" y="556870"/>
                </a:lnTo>
                <a:lnTo>
                  <a:pt x="1472755" y="532524"/>
                </a:lnTo>
                <a:lnTo>
                  <a:pt x="1448067" y="532524"/>
                </a:lnTo>
                <a:close/>
                <a:moveTo>
                  <a:pt x="1378458" y="666598"/>
                </a:moveTo>
                <a:lnTo>
                  <a:pt x="1378458" y="693001"/>
                </a:lnTo>
                <a:lnTo>
                  <a:pt x="1352055" y="693001"/>
                </a:lnTo>
                <a:lnTo>
                  <a:pt x="1352055" y="719747"/>
                </a:lnTo>
                <a:lnTo>
                  <a:pt x="1378458" y="719747"/>
                </a:lnTo>
                <a:lnTo>
                  <a:pt x="1378458" y="746150"/>
                </a:lnTo>
                <a:lnTo>
                  <a:pt x="1405204" y="746150"/>
                </a:lnTo>
                <a:lnTo>
                  <a:pt x="1405204" y="719747"/>
                </a:lnTo>
                <a:lnTo>
                  <a:pt x="1431607" y="719747"/>
                </a:lnTo>
                <a:lnTo>
                  <a:pt x="1431607" y="693001"/>
                </a:lnTo>
                <a:lnTo>
                  <a:pt x="1405204" y="693001"/>
                </a:lnTo>
                <a:lnTo>
                  <a:pt x="1405204" y="666598"/>
                </a:lnTo>
                <a:lnTo>
                  <a:pt x="1378458" y="666598"/>
                </a:lnTo>
                <a:close/>
                <a:moveTo>
                  <a:pt x="967321" y="941261"/>
                </a:moveTo>
                <a:lnTo>
                  <a:pt x="967321" y="967664"/>
                </a:lnTo>
                <a:lnTo>
                  <a:pt x="940918" y="967664"/>
                </a:lnTo>
                <a:lnTo>
                  <a:pt x="940918" y="993724"/>
                </a:lnTo>
                <a:lnTo>
                  <a:pt x="967321" y="993724"/>
                </a:lnTo>
                <a:lnTo>
                  <a:pt x="967321" y="1020128"/>
                </a:lnTo>
                <a:lnTo>
                  <a:pt x="993381" y="1020128"/>
                </a:lnTo>
                <a:lnTo>
                  <a:pt x="993381" y="993724"/>
                </a:lnTo>
                <a:lnTo>
                  <a:pt x="1019785" y="993724"/>
                </a:lnTo>
                <a:lnTo>
                  <a:pt x="1019785" y="967664"/>
                </a:lnTo>
                <a:lnTo>
                  <a:pt x="993381" y="967664"/>
                </a:lnTo>
                <a:lnTo>
                  <a:pt x="993381" y="941261"/>
                </a:lnTo>
                <a:lnTo>
                  <a:pt x="967321" y="941261"/>
                </a:lnTo>
                <a:close/>
                <a:moveTo>
                  <a:pt x="556527" y="1491958"/>
                </a:moveTo>
                <a:lnTo>
                  <a:pt x="556527" y="1516990"/>
                </a:lnTo>
                <a:lnTo>
                  <a:pt x="531495" y="1516990"/>
                </a:lnTo>
                <a:lnTo>
                  <a:pt x="531495" y="1541678"/>
                </a:lnTo>
                <a:lnTo>
                  <a:pt x="556527" y="1541678"/>
                </a:lnTo>
                <a:lnTo>
                  <a:pt x="556527" y="1566710"/>
                </a:lnTo>
                <a:lnTo>
                  <a:pt x="581215" y="1566710"/>
                </a:lnTo>
                <a:lnTo>
                  <a:pt x="581215" y="1541678"/>
                </a:lnTo>
                <a:lnTo>
                  <a:pt x="606247" y="1541678"/>
                </a:lnTo>
                <a:lnTo>
                  <a:pt x="606247" y="1516990"/>
                </a:lnTo>
                <a:lnTo>
                  <a:pt x="581215" y="1516990"/>
                </a:lnTo>
                <a:lnTo>
                  <a:pt x="581215" y="1491958"/>
                </a:lnTo>
                <a:lnTo>
                  <a:pt x="556527" y="1491958"/>
                </a:lnTo>
                <a:close/>
                <a:moveTo>
                  <a:pt x="512635" y="1977847"/>
                </a:moveTo>
                <a:lnTo>
                  <a:pt x="512635" y="1953158"/>
                </a:lnTo>
                <a:lnTo>
                  <a:pt x="537324" y="1953158"/>
                </a:lnTo>
                <a:lnTo>
                  <a:pt x="537324" y="1928470"/>
                </a:lnTo>
                <a:lnTo>
                  <a:pt x="512635" y="1928470"/>
                </a:lnTo>
                <a:lnTo>
                  <a:pt x="512635" y="1903781"/>
                </a:lnTo>
                <a:lnTo>
                  <a:pt x="487947" y="1903781"/>
                </a:lnTo>
                <a:lnTo>
                  <a:pt x="487947" y="1928470"/>
                </a:lnTo>
                <a:lnTo>
                  <a:pt x="463258" y="1928470"/>
                </a:lnTo>
                <a:lnTo>
                  <a:pt x="463258" y="1953158"/>
                </a:lnTo>
                <a:lnTo>
                  <a:pt x="487947" y="1953158"/>
                </a:lnTo>
                <a:lnTo>
                  <a:pt x="487947" y="1977847"/>
                </a:lnTo>
                <a:lnTo>
                  <a:pt x="512635" y="1977847"/>
                </a:lnTo>
                <a:close/>
                <a:moveTo>
                  <a:pt x="898055" y="1077049"/>
                </a:moveTo>
                <a:lnTo>
                  <a:pt x="898055" y="1104138"/>
                </a:lnTo>
                <a:lnTo>
                  <a:pt x="870966" y="1104138"/>
                </a:lnTo>
                <a:lnTo>
                  <a:pt x="870966" y="1131570"/>
                </a:lnTo>
                <a:lnTo>
                  <a:pt x="898055" y="1131570"/>
                </a:lnTo>
                <a:lnTo>
                  <a:pt x="898055" y="1158659"/>
                </a:lnTo>
                <a:lnTo>
                  <a:pt x="925487" y="1158659"/>
                </a:lnTo>
                <a:lnTo>
                  <a:pt x="925487" y="1131570"/>
                </a:lnTo>
                <a:lnTo>
                  <a:pt x="952576" y="1131570"/>
                </a:lnTo>
                <a:lnTo>
                  <a:pt x="952576" y="1104138"/>
                </a:lnTo>
                <a:lnTo>
                  <a:pt x="925487" y="1104138"/>
                </a:lnTo>
                <a:lnTo>
                  <a:pt x="925487" y="1077049"/>
                </a:lnTo>
                <a:lnTo>
                  <a:pt x="898055" y="1077049"/>
                </a:lnTo>
                <a:close/>
                <a:moveTo>
                  <a:pt x="512293" y="2251481"/>
                </a:moveTo>
                <a:lnTo>
                  <a:pt x="512293" y="2227136"/>
                </a:lnTo>
                <a:lnTo>
                  <a:pt x="536638" y="2227136"/>
                </a:lnTo>
                <a:lnTo>
                  <a:pt x="536638" y="2203133"/>
                </a:lnTo>
                <a:lnTo>
                  <a:pt x="512293" y="2203133"/>
                </a:lnTo>
                <a:lnTo>
                  <a:pt x="512293" y="2178787"/>
                </a:lnTo>
                <a:lnTo>
                  <a:pt x="488290" y="2178787"/>
                </a:lnTo>
                <a:lnTo>
                  <a:pt x="488290" y="2203133"/>
                </a:lnTo>
                <a:lnTo>
                  <a:pt x="463944" y="2203133"/>
                </a:lnTo>
                <a:lnTo>
                  <a:pt x="463944" y="2227136"/>
                </a:lnTo>
                <a:lnTo>
                  <a:pt x="488290" y="2227136"/>
                </a:lnTo>
                <a:lnTo>
                  <a:pt x="488290" y="2251481"/>
                </a:lnTo>
                <a:lnTo>
                  <a:pt x="512293" y="2251481"/>
                </a:lnTo>
                <a:close/>
                <a:moveTo>
                  <a:pt x="488290" y="1630147"/>
                </a:moveTo>
                <a:lnTo>
                  <a:pt x="488290" y="1654493"/>
                </a:lnTo>
                <a:lnTo>
                  <a:pt x="463944" y="1654493"/>
                </a:lnTo>
                <a:lnTo>
                  <a:pt x="463944" y="1678496"/>
                </a:lnTo>
                <a:lnTo>
                  <a:pt x="488290" y="1678496"/>
                </a:lnTo>
                <a:lnTo>
                  <a:pt x="488290" y="1702841"/>
                </a:lnTo>
                <a:lnTo>
                  <a:pt x="512293" y="1702841"/>
                </a:lnTo>
                <a:lnTo>
                  <a:pt x="512293" y="1678496"/>
                </a:lnTo>
                <a:lnTo>
                  <a:pt x="536638" y="1678496"/>
                </a:lnTo>
                <a:lnTo>
                  <a:pt x="536638" y="1654493"/>
                </a:lnTo>
                <a:lnTo>
                  <a:pt x="512293" y="1654493"/>
                </a:lnTo>
                <a:lnTo>
                  <a:pt x="512293" y="1630147"/>
                </a:lnTo>
                <a:lnTo>
                  <a:pt x="488290" y="1630147"/>
                </a:lnTo>
                <a:close/>
                <a:moveTo>
                  <a:pt x="830847" y="944004"/>
                </a:moveTo>
                <a:lnTo>
                  <a:pt x="830847" y="968350"/>
                </a:lnTo>
                <a:lnTo>
                  <a:pt x="806501" y="968350"/>
                </a:lnTo>
                <a:lnTo>
                  <a:pt x="806501" y="993038"/>
                </a:lnTo>
                <a:lnTo>
                  <a:pt x="830847" y="993038"/>
                </a:lnTo>
                <a:lnTo>
                  <a:pt x="830847" y="1017384"/>
                </a:lnTo>
                <a:lnTo>
                  <a:pt x="855535" y="1017384"/>
                </a:lnTo>
                <a:lnTo>
                  <a:pt x="855535" y="993038"/>
                </a:lnTo>
                <a:lnTo>
                  <a:pt x="879881" y="993038"/>
                </a:lnTo>
                <a:lnTo>
                  <a:pt x="879881" y="968350"/>
                </a:lnTo>
                <a:lnTo>
                  <a:pt x="855535" y="968350"/>
                </a:lnTo>
                <a:lnTo>
                  <a:pt x="855535" y="944004"/>
                </a:lnTo>
                <a:lnTo>
                  <a:pt x="830847" y="944004"/>
                </a:lnTo>
                <a:close/>
                <a:moveTo>
                  <a:pt x="761924" y="1080135"/>
                </a:moveTo>
                <a:lnTo>
                  <a:pt x="761924" y="1105167"/>
                </a:lnTo>
                <a:lnTo>
                  <a:pt x="736892" y="1105167"/>
                </a:lnTo>
                <a:lnTo>
                  <a:pt x="736892" y="1130541"/>
                </a:lnTo>
                <a:lnTo>
                  <a:pt x="761924" y="1130541"/>
                </a:lnTo>
                <a:lnTo>
                  <a:pt x="761924" y="1155573"/>
                </a:lnTo>
                <a:lnTo>
                  <a:pt x="787298" y="1155573"/>
                </a:lnTo>
                <a:lnTo>
                  <a:pt x="787298" y="1130541"/>
                </a:lnTo>
                <a:lnTo>
                  <a:pt x="812330" y="1130541"/>
                </a:lnTo>
                <a:lnTo>
                  <a:pt x="812330" y="1105167"/>
                </a:lnTo>
                <a:lnTo>
                  <a:pt x="787298" y="1105167"/>
                </a:lnTo>
                <a:lnTo>
                  <a:pt x="787298" y="1080135"/>
                </a:lnTo>
                <a:lnTo>
                  <a:pt x="761924" y="1080135"/>
                </a:lnTo>
                <a:close/>
                <a:moveTo>
                  <a:pt x="624764" y="1354112"/>
                </a:moveTo>
                <a:lnTo>
                  <a:pt x="624764" y="1379487"/>
                </a:lnTo>
                <a:lnTo>
                  <a:pt x="599389" y="1379487"/>
                </a:lnTo>
                <a:lnTo>
                  <a:pt x="599389" y="1404861"/>
                </a:lnTo>
                <a:lnTo>
                  <a:pt x="624764" y="1404861"/>
                </a:lnTo>
                <a:lnTo>
                  <a:pt x="624764" y="1430236"/>
                </a:lnTo>
                <a:lnTo>
                  <a:pt x="650138" y="1430236"/>
                </a:lnTo>
                <a:lnTo>
                  <a:pt x="650138" y="1404861"/>
                </a:lnTo>
                <a:lnTo>
                  <a:pt x="675513" y="1404861"/>
                </a:lnTo>
                <a:lnTo>
                  <a:pt x="675513" y="1379487"/>
                </a:lnTo>
                <a:lnTo>
                  <a:pt x="650138" y="1379487"/>
                </a:lnTo>
                <a:lnTo>
                  <a:pt x="650138" y="1354112"/>
                </a:lnTo>
                <a:lnTo>
                  <a:pt x="624764" y="1354112"/>
                </a:lnTo>
                <a:close/>
                <a:moveTo>
                  <a:pt x="693344" y="1216952"/>
                </a:moveTo>
                <a:lnTo>
                  <a:pt x="693344" y="1242327"/>
                </a:lnTo>
                <a:lnTo>
                  <a:pt x="667969" y="1242327"/>
                </a:lnTo>
                <a:lnTo>
                  <a:pt x="667969" y="1267701"/>
                </a:lnTo>
                <a:lnTo>
                  <a:pt x="693344" y="1267701"/>
                </a:lnTo>
                <a:lnTo>
                  <a:pt x="693344" y="1293076"/>
                </a:lnTo>
                <a:lnTo>
                  <a:pt x="718718" y="1293076"/>
                </a:lnTo>
                <a:lnTo>
                  <a:pt x="718718" y="1267701"/>
                </a:lnTo>
                <a:lnTo>
                  <a:pt x="744093" y="1267701"/>
                </a:lnTo>
                <a:lnTo>
                  <a:pt x="744093" y="1242327"/>
                </a:lnTo>
                <a:lnTo>
                  <a:pt x="718718" y="1242327"/>
                </a:lnTo>
                <a:lnTo>
                  <a:pt x="718718" y="1216952"/>
                </a:lnTo>
                <a:lnTo>
                  <a:pt x="693344" y="1216952"/>
                </a:lnTo>
                <a:close/>
                <a:moveTo>
                  <a:pt x="3577819" y="1280732"/>
                </a:moveTo>
                <a:lnTo>
                  <a:pt x="3594964" y="1280732"/>
                </a:lnTo>
                <a:lnTo>
                  <a:pt x="3594964" y="1263587"/>
                </a:lnTo>
                <a:lnTo>
                  <a:pt x="3612109" y="1263587"/>
                </a:lnTo>
                <a:lnTo>
                  <a:pt x="3612109" y="1246442"/>
                </a:lnTo>
                <a:lnTo>
                  <a:pt x="3594964" y="1246442"/>
                </a:lnTo>
                <a:lnTo>
                  <a:pt x="3594964" y="1229297"/>
                </a:lnTo>
                <a:lnTo>
                  <a:pt x="3577819" y="1229297"/>
                </a:lnTo>
                <a:lnTo>
                  <a:pt x="3577819" y="1246442"/>
                </a:lnTo>
                <a:lnTo>
                  <a:pt x="3560674" y="1246442"/>
                </a:lnTo>
                <a:lnTo>
                  <a:pt x="3560674" y="1263587"/>
                </a:lnTo>
                <a:lnTo>
                  <a:pt x="3577819" y="1263587"/>
                </a:lnTo>
                <a:lnTo>
                  <a:pt x="3577819" y="1280732"/>
                </a:lnTo>
                <a:close/>
                <a:moveTo>
                  <a:pt x="3507867" y="1421663"/>
                </a:moveTo>
                <a:lnTo>
                  <a:pt x="3527755" y="1421663"/>
                </a:lnTo>
                <a:lnTo>
                  <a:pt x="3527755" y="1402118"/>
                </a:lnTo>
                <a:lnTo>
                  <a:pt x="3547301" y="1402118"/>
                </a:lnTo>
                <a:lnTo>
                  <a:pt x="3547301" y="1382230"/>
                </a:lnTo>
                <a:lnTo>
                  <a:pt x="3527755" y="1382230"/>
                </a:lnTo>
                <a:lnTo>
                  <a:pt x="3527755" y="1362685"/>
                </a:lnTo>
                <a:lnTo>
                  <a:pt x="3507867" y="1362685"/>
                </a:lnTo>
                <a:lnTo>
                  <a:pt x="3507867" y="1382230"/>
                </a:lnTo>
                <a:lnTo>
                  <a:pt x="3488322" y="1382230"/>
                </a:lnTo>
                <a:lnTo>
                  <a:pt x="3488322" y="1402118"/>
                </a:lnTo>
                <a:lnTo>
                  <a:pt x="3507867" y="1402118"/>
                </a:lnTo>
                <a:lnTo>
                  <a:pt x="3507867" y="1421663"/>
                </a:lnTo>
                <a:close/>
                <a:moveTo>
                  <a:pt x="3509239" y="1143572"/>
                </a:moveTo>
                <a:lnTo>
                  <a:pt x="3526384" y="1143572"/>
                </a:lnTo>
                <a:lnTo>
                  <a:pt x="3526384" y="1126427"/>
                </a:lnTo>
                <a:lnTo>
                  <a:pt x="3543529" y="1126427"/>
                </a:lnTo>
                <a:lnTo>
                  <a:pt x="3543529" y="1109282"/>
                </a:lnTo>
                <a:lnTo>
                  <a:pt x="3526384" y="1109282"/>
                </a:lnTo>
                <a:lnTo>
                  <a:pt x="3526384" y="1092137"/>
                </a:lnTo>
                <a:lnTo>
                  <a:pt x="3509239" y="1092137"/>
                </a:lnTo>
                <a:lnTo>
                  <a:pt x="3509239" y="1109282"/>
                </a:lnTo>
                <a:lnTo>
                  <a:pt x="3492094" y="1109282"/>
                </a:lnTo>
                <a:lnTo>
                  <a:pt x="3492094" y="1126427"/>
                </a:lnTo>
                <a:lnTo>
                  <a:pt x="3509239" y="1126427"/>
                </a:lnTo>
                <a:lnTo>
                  <a:pt x="3509239" y="1143572"/>
                </a:lnTo>
                <a:close/>
                <a:moveTo>
                  <a:pt x="3510953" y="864108"/>
                </a:moveTo>
                <a:lnTo>
                  <a:pt x="3524669" y="864108"/>
                </a:lnTo>
                <a:lnTo>
                  <a:pt x="3524669" y="850392"/>
                </a:lnTo>
                <a:lnTo>
                  <a:pt x="3538385" y="850392"/>
                </a:lnTo>
                <a:lnTo>
                  <a:pt x="3538385" y="836676"/>
                </a:lnTo>
                <a:lnTo>
                  <a:pt x="3524669" y="836676"/>
                </a:lnTo>
                <a:lnTo>
                  <a:pt x="3524669" y="822960"/>
                </a:lnTo>
                <a:lnTo>
                  <a:pt x="3510953" y="822960"/>
                </a:lnTo>
                <a:lnTo>
                  <a:pt x="3510953" y="836676"/>
                </a:lnTo>
                <a:lnTo>
                  <a:pt x="3497237" y="836676"/>
                </a:lnTo>
                <a:lnTo>
                  <a:pt x="3497237" y="850392"/>
                </a:lnTo>
                <a:lnTo>
                  <a:pt x="3510953" y="850392"/>
                </a:lnTo>
                <a:lnTo>
                  <a:pt x="3510953" y="864108"/>
                </a:lnTo>
                <a:close/>
                <a:moveTo>
                  <a:pt x="3507181" y="1698384"/>
                </a:moveTo>
                <a:lnTo>
                  <a:pt x="3528441" y="1698384"/>
                </a:lnTo>
                <a:lnTo>
                  <a:pt x="3528441" y="1677124"/>
                </a:lnTo>
                <a:lnTo>
                  <a:pt x="3549701" y="1677124"/>
                </a:lnTo>
                <a:lnTo>
                  <a:pt x="3549701" y="1655864"/>
                </a:lnTo>
                <a:lnTo>
                  <a:pt x="3528441" y="1655864"/>
                </a:lnTo>
                <a:lnTo>
                  <a:pt x="3528441" y="1634604"/>
                </a:lnTo>
                <a:lnTo>
                  <a:pt x="3507181" y="1634604"/>
                </a:lnTo>
                <a:lnTo>
                  <a:pt x="3507181" y="1655864"/>
                </a:lnTo>
                <a:lnTo>
                  <a:pt x="3485921" y="1655864"/>
                </a:lnTo>
                <a:lnTo>
                  <a:pt x="3485921" y="1677124"/>
                </a:lnTo>
                <a:lnTo>
                  <a:pt x="3507181" y="1677124"/>
                </a:lnTo>
                <a:lnTo>
                  <a:pt x="3507181" y="1698384"/>
                </a:lnTo>
                <a:close/>
                <a:moveTo>
                  <a:pt x="1652092" y="664540"/>
                </a:moveTo>
                <a:lnTo>
                  <a:pt x="1652092" y="692315"/>
                </a:lnTo>
                <a:lnTo>
                  <a:pt x="1624317" y="692315"/>
                </a:lnTo>
                <a:lnTo>
                  <a:pt x="1624317" y="720433"/>
                </a:lnTo>
                <a:lnTo>
                  <a:pt x="1652092" y="720433"/>
                </a:lnTo>
                <a:lnTo>
                  <a:pt x="1652092" y="748208"/>
                </a:lnTo>
                <a:lnTo>
                  <a:pt x="1680210" y="748208"/>
                </a:lnTo>
                <a:lnTo>
                  <a:pt x="1680210" y="720433"/>
                </a:lnTo>
                <a:lnTo>
                  <a:pt x="1707985" y="720433"/>
                </a:lnTo>
                <a:lnTo>
                  <a:pt x="1707985" y="692315"/>
                </a:lnTo>
                <a:lnTo>
                  <a:pt x="1680210" y="692315"/>
                </a:lnTo>
                <a:lnTo>
                  <a:pt x="1680210" y="664540"/>
                </a:lnTo>
                <a:lnTo>
                  <a:pt x="1652092" y="664540"/>
                </a:lnTo>
                <a:close/>
                <a:moveTo>
                  <a:pt x="3576790" y="1557795"/>
                </a:moveTo>
                <a:lnTo>
                  <a:pt x="3595993" y="1557795"/>
                </a:lnTo>
                <a:lnTo>
                  <a:pt x="3595993" y="1538935"/>
                </a:lnTo>
                <a:lnTo>
                  <a:pt x="3614852" y="1538935"/>
                </a:lnTo>
                <a:lnTo>
                  <a:pt x="3614852" y="1519733"/>
                </a:lnTo>
                <a:lnTo>
                  <a:pt x="3595993" y="1519733"/>
                </a:lnTo>
                <a:lnTo>
                  <a:pt x="3595993" y="1500873"/>
                </a:lnTo>
                <a:lnTo>
                  <a:pt x="3576790" y="1500873"/>
                </a:lnTo>
                <a:lnTo>
                  <a:pt x="3576790" y="1519733"/>
                </a:lnTo>
                <a:lnTo>
                  <a:pt x="3557930" y="1519733"/>
                </a:lnTo>
                <a:lnTo>
                  <a:pt x="3557930" y="1538935"/>
                </a:lnTo>
                <a:lnTo>
                  <a:pt x="3576790" y="1538935"/>
                </a:lnTo>
                <a:lnTo>
                  <a:pt x="3576790" y="1557795"/>
                </a:lnTo>
                <a:close/>
                <a:moveTo>
                  <a:pt x="3439287" y="1284846"/>
                </a:moveTo>
                <a:lnTo>
                  <a:pt x="3459175" y="1284846"/>
                </a:lnTo>
                <a:lnTo>
                  <a:pt x="3459175" y="1264958"/>
                </a:lnTo>
                <a:lnTo>
                  <a:pt x="3479063" y="1264958"/>
                </a:lnTo>
                <a:lnTo>
                  <a:pt x="3479063" y="1245070"/>
                </a:lnTo>
                <a:lnTo>
                  <a:pt x="3459175" y="1245070"/>
                </a:lnTo>
                <a:lnTo>
                  <a:pt x="3459175" y="1225182"/>
                </a:lnTo>
                <a:lnTo>
                  <a:pt x="3439287" y="1225182"/>
                </a:lnTo>
                <a:lnTo>
                  <a:pt x="3439287" y="1245070"/>
                </a:lnTo>
                <a:lnTo>
                  <a:pt x="3419399" y="1245070"/>
                </a:lnTo>
                <a:lnTo>
                  <a:pt x="3419399" y="1264958"/>
                </a:lnTo>
                <a:lnTo>
                  <a:pt x="3439287" y="1264958"/>
                </a:lnTo>
                <a:lnTo>
                  <a:pt x="3439287" y="1284846"/>
                </a:lnTo>
                <a:close/>
                <a:moveTo>
                  <a:pt x="3438259" y="1562595"/>
                </a:moveTo>
                <a:lnTo>
                  <a:pt x="3460204" y="1562595"/>
                </a:lnTo>
                <a:lnTo>
                  <a:pt x="3460204" y="1540307"/>
                </a:lnTo>
                <a:lnTo>
                  <a:pt x="3482492" y="1540307"/>
                </a:lnTo>
                <a:lnTo>
                  <a:pt x="3482492" y="1518361"/>
                </a:lnTo>
                <a:lnTo>
                  <a:pt x="3460204" y="1518361"/>
                </a:lnTo>
                <a:lnTo>
                  <a:pt x="3460204" y="1496073"/>
                </a:lnTo>
                <a:lnTo>
                  <a:pt x="3438259" y="1496073"/>
                </a:lnTo>
                <a:lnTo>
                  <a:pt x="3438259" y="1518361"/>
                </a:lnTo>
                <a:lnTo>
                  <a:pt x="3415970" y="1518361"/>
                </a:lnTo>
                <a:lnTo>
                  <a:pt x="3415970" y="1540307"/>
                </a:lnTo>
                <a:lnTo>
                  <a:pt x="3438259" y="1540307"/>
                </a:lnTo>
                <a:lnTo>
                  <a:pt x="3438259" y="1562595"/>
                </a:lnTo>
                <a:close/>
                <a:moveTo>
                  <a:pt x="3442716" y="725576"/>
                </a:moveTo>
                <a:lnTo>
                  <a:pt x="3455746" y="725576"/>
                </a:lnTo>
                <a:lnTo>
                  <a:pt x="3455746" y="712889"/>
                </a:lnTo>
                <a:lnTo>
                  <a:pt x="3468434" y="712889"/>
                </a:lnTo>
                <a:lnTo>
                  <a:pt x="3468434" y="699859"/>
                </a:lnTo>
                <a:lnTo>
                  <a:pt x="3455746" y="699859"/>
                </a:lnTo>
                <a:lnTo>
                  <a:pt x="3455746" y="687172"/>
                </a:lnTo>
                <a:lnTo>
                  <a:pt x="3442716" y="687172"/>
                </a:lnTo>
                <a:lnTo>
                  <a:pt x="3442716" y="699859"/>
                </a:lnTo>
                <a:lnTo>
                  <a:pt x="3430029" y="699859"/>
                </a:lnTo>
                <a:lnTo>
                  <a:pt x="3430029" y="712889"/>
                </a:lnTo>
                <a:lnTo>
                  <a:pt x="3442716" y="712889"/>
                </a:lnTo>
                <a:lnTo>
                  <a:pt x="3442716" y="725576"/>
                </a:lnTo>
                <a:close/>
                <a:moveTo>
                  <a:pt x="3440659" y="1006069"/>
                </a:moveTo>
                <a:lnTo>
                  <a:pt x="3457804" y="1006069"/>
                </a:lnTo>
                <a:lnTo>
                  <a:pt x="3457804" y="989267"/>
                </a:lnTo>
                <a:lnTo>
                  <a:pt x="3474606" y="989267"/>
                </a:lnTo>
                <a:lnTo>
                  <a:pt x="3474606" y="972122"/>
                </a:lnTo>
                <a:lnTo>
                  <a:pt x="3457804" y="972122"/>
                </a:lnTo>
                <a:lnTo>
                  <a:pt x="3457804" y="955319"/>
                </a:lnTo>
                <a:lnTo>
                  <a:pt x="3440659" y="955319"/>
                </a:lnTo>
                <a:lnTo>
                  <a:pt x="3440659" y="972122"/>
                </a:lnTo>
                <a:lnTo>
                  <a:pt x="3423857" y="972122"/>
                </a:lnTo>
                <a:lnTo>
                  <a:pt x="3423857" y="989267"/>
                </a:lnTo>
                <a:lnTo>
                  <a:pt x="3440659" y="989267"/>
                </a:lnTo>
                <a:lnTo>
                  <a:pt x="3440659" y="1006069"/>
                </a:lnTo>
                <a:close/>
                <a:moveTo>
                  <a:pt x="3579533" y="1001611"/>
                </a:moveTo>
                <a:lnTo>
                  <a:pt x="3593249" y="1001611"/>
                </a:lnTo>
                <a:lnTo>
                  <a:pt x="3593249" y="987552"/>
                </a:lnTo>
                <a:lnTo>
                  <a:pt x="3607308" y="987552"/>
                </a:lnTo>
                <a:lnTo>
                  <a:pt x="3607308" y="973836"/>
                </a:lnTo>
                <a:lnTo>
                  <a:pt x="3593249" y="973836"/>
                </a:lnTo>
                <a:lnTo>
                  <a:pt x="3593249" y="959777"/>
                </a:lnTo>
                <a:lnTo>
                  <a:pt x="3579533" y="959777"/>
                </a:lnTo>
                <a:lnTo>
                  <a:pt x="3579533" y="973836"/>
                </a:lnTo>
                <a:lnTo>
                  <a:pt x="3565474" y="973836"/>
                </a:lnTo>
                <a:lnTo>
                  <a:pt x="3565474" y="987552"/>
                </a:lnTo>
                <a:lnTo>
                  <a:pt x="3579533" y="987552"/>
                </a:lnTo>
                <a:lnTo>
                  <a:pt x="3579533" y="1001611"/>
                </a:lnTo>
                <a:close/>
                <a:moveTo>
                  <a:pt x="3368307" y="1903781"/>
                </a:moveTo>
                <a:lnTo>
                  <a:pt x="3368307" y="1928470"/>
                </a:lnTo>
                <a:lnTo>
                  <a:pt x="3343618" y="1928470"/>
                </a:lnTo>
                <a:lnTo>
                  <a:pt x="3343618" y="1953158"/>
                </a:lnTo>
                <a:lnTo>
                  <a:pt x="3368307" y="1953158"/>
                </a:lnTo>
                <a:lnTo>
                  <a:pt x="3368307" y="1977847"/>
                </a:lnTo>
                <a:lnTo>
                  <a:pt x="3392996" y="1977847"/>
                </a:lnTo>
                <a:lnTo>
                  <a:pt x="3392996" y="1953158"/>
                </a:lnTo>
                <a:lnTo>
                  <a:pt x="3417685" y="1953158"/>
                </a:lnTo>
                <a:lnTo>
                  <a:pt x="3417685" y="1928470"/>
                </a:lnTo>
                <a:lnTo>
                  <a:pt x="3392996" y="1928470"/>
                </a:lnTo>
                <a:lnTo>
                  <a:pt x="3392996" y="1903781"/>
                </a:lnTo>
                <a:lnTo>
                  <a:pt x="3368307" y="1903781"/>
                </a:lnTo>
                <a:close/>
                <a:moveTo>
                  <a:pt x="3716693" y="1275931"/>
                </a:moveTo>
                <a:lnTo>
                  <a:pt x="3730409" y="1275931"/>
                </a:lnTo>
                <a:lnTo>
                  <a:pt x="3730409" y="1261872"/>
                </a:lnTo>
                <a:lnTo>
                  <a:pt x="3744468" y="1261872"/>
                </a:lnTo>
                <a:lnTo>
                  <a:pt x="3744468" y="1248156"/>
                </a:lnTo>
                <a:lnTo>
                  <a:pt x="3730409" y="1248156"/>
                </a:lnTo>
                <a:lnTo>
                  <a:pt x="3730409" y="1234097"/>
                </a:lnTo>
                <a:lnTo>
                  <a:pt x="3716693" y="1234097"/>
                </a:lnTo>
                <a:lnTo>
                  <a:pt x="3716693" y="1248156"/>
                </a:lnTo>
                <a:lnTo>
                  <a:pt x="3702634" y="1248156"/>
                </a:lnTo>
                <a:lnTo>
                  <a:pt x="3702634" y="1261872"/>
                </a:lnTo>
                <a:lnTo>
                  <a:pt x="3716693" y="1261872"/>
                </a:lnTo>
                <a:lnTo>
                  <a:pt x="3716693" y="1275931"/>
                </a:lnTo>
                <a:close/>
                <a:moveTo>
                  <a:pt x="3784588" y="1688783"/>
                </a:moveTo>
                <a:lnTo>
                  <a:pt x="3799675" y="1688783"/>
                </a:lnTo>
                <a:lnTo>
                  <a:pt x="3799675" y="1674038"/>
                </a:lnTo>
                <a:lnTo>
                  <a:pt x="3814420" y="1674038"/>
                </a:lnTo>
                <a:lnTo>
                  <a:pt x="3814420" y="1658950"/>
                </a:lnTo>
                <a:lnTo>
                  <a:pt x="3799675" y="1658950"/>
                </a:lnTo>
                <a:lnTo>
                  <a:pt x="3799675" y="1644206"/>
                </a:lnTo>
                <a:lnTo>
                  <a:pt x="3784588" y="1644206"/>
                </a:lnTo>
                <a:lnTo>
                  <a:pt x="3784588" y="1658950"/>
                </a:lnTo>
                <a:lnTo>
                  <a:pt x="3769843" y="1658950"/>
                </a:lnTo>
                <a:lnTo>
                  <a:pt x="3769843" y="1674038"/>
                </a:lnTo>
                <a:lnTo>
                  <a:pt x="3784588" y="1674038"/>
                </a:lnTo>
                <a:lnTo>
                  <a:pt x="3784588" y="1688783"/>
                </a:lnTo>
                <a:close/>
                <a:moveTo>
                  <a:pt x="3854539" y="1548194"/>
                </a:moveTo>
                <a:lnTo>
                  <a:pt x="3866884" y="1548194"/>
                </a:lnTo>
                <a:lnTo>
                  <a:pt x="3866884" y="1535506"/>
                </a:lnTo>
                <a:lnTo>
                  <a:pt x="3879571" y="1535506"/>
                </a:lnTo>
                <a:lnTo>
                  <a:pt x="3879571" y="1523162"/>
                </a:lnTo>
                <a:lnTo>
                  <a:pt x="3866884" y="1523162"/>
                </a:lnTo>
                <a:lnTo>
                  <a:pt x="3866884" y="1510475"/>
                </a:lnTo>
                <a:lnTo>
                  <a:pt x="3854539" y="1510475"/>
                </a:lnTo>
                <a:lnTo>
                  <a:pt x="3854539" y="1523162"/>
                </a:lnTo>
                <a:lnTo>
                  <a:pt x="3841852" y="1523162"/>
                </a:lnTo>
                <a:lnTo>
                  <a:pt x="3841852" y="1535506"/>
                </a:lnTo>
                <a:lnTo>
                  <a:pt x="3854539" y="1535506"/>
                </a:lnTo>
                <a:lnTo>
                  <a:pt x="3854539" y="1548194"/>
                </a:lnTo>
                <a:close/>
                <a:moveTo>
                  <a:pt x="2091690" y="3217774"/>
                </a:moveTo>
                <a:lnTo>
                  <a:pt x="2091690" y="3189313"/>
                </a:lnTo>
                <a:lnTo>
                  <a:pt x="2120151" y="3189313"/>
                </a:lnTo>
                <a:lnTo>
                  <a:pt x="2120151" y="3161195"/>
                </a:lnTo>
                <a:lnTo>
                  <a:pt x="2091690" y="3161195"/>
                </a:lnTo>
                <a:lnTo>
                  <a:pt x="2091690" y="3132734"/>
                </a:lnTo>
                <a:lnTo>
                  <a:pt x="2063572" y="3132734"/>
                </a:lnTo>
                <a:lnTo>
                  <a:pt x="2063572" y="3161195"/>
                </a:lnTo>
                <a:lnTo>
                  <a:pt x="2035111" y="3161195"/>
                </a:lnTo>
                <a:lnTo>
                  <a:pt x="2035111" y="3189313"/>
                </a:lnTo>
                <a:lnTo>
                  <a:pt x="2063572" y="3189313"/>
                </a:lnTo>
                <a:lnTo>
                  <a:pt x="2063572" y="3217774"/>
                </a:lnTo>
                <a:lnTo>
                  <a:pt x="2091690" y="3217774"/>
                </a:lnTo>
                <a:close/>
                <a:moveTo>
                  <a:pt x="3645713" y="1693926"/>
                </a:moveTo>
                <a:lnTo>
                  <a:pt x="3664229" y="1693926"/>
                </a:lnTo>
                <a:lnTo>
                  <a:pt x="3664229" y="1675752"/>
                </a:lnTo>
                <a:lnTo>
                  <a:pt x="3682403" y="1675752"/>
                </a:lnTo>
                <a:lnTo>
                  <a:pt x="3682403" y="1657236"/>
                </a:lnTo>
                <a:lnTo>
                  <a:pt x="3664229" y="1657236"/>
                </a:lnTo>
                <a:lnTo>
                  <a:pt x="3664229" y="1639062"/>
                </a:lnTo>
                <a:lnTo>
                  <a:pt x="3645713" y="1639062"/>
                </a:lnTo>
                <a:lnTo>
                  <a:pt x="3645713" y="1657236"/>
                </a:lnTo>
                <a:lnTo>
                  <a:pt x="3627539" y="1657236"/>
                </a:lnTo>
                <a:lnTo>
                  <a:pt x="3627539" y="1675752"/>
                </a:lnTo>
                <a:lnTo>
                  <a:pt x="3645713" y="1675752"/>
                </a:lnTo>
                <a:lnTo>
                  <a:pt x="3645713" y="1693926"/>
                </a:lnTo>
                <a:close/>
                <a:moveTo>
                  <a:pt x="3646742" y="1417206"/>
                </a:moveTo>
                <a:lnTo>
                  <a:pt x="3663201" y="1417206"/>
                </a:lnTo>
                <a:lnTo>
                  <a:pt x="3663201" y="1400404"/>
                </a:lnTo>
                <a:lnTo>
                  <a:pt x="3680003" y="1400404"/>
                </a:lnTo>
                <a:lnTo>
                  <a:pt x="3680003" y="1383944"/>
                </a:lnTo>
                <a:lnTo>
                  <a:pt x="3663201" y="1383944"/>
                </a:lnTo>
                <a:lnTo>
                  <a:pt x="3663201" y="1367142"/>
                </a:lnTo>
                <a:lnTo>
                  <a:pt x="3646742" y="1367142"/>
                </a:lnTo>
                <a:lnTo>
                  <a:pt x="3646742" y="1383944"/>
                </a:lnTo>
                <a:lnTo>
                  <a:pt x="3629939" y="1383944"/>
                </a:lnTo>
                <a:lnTo>
                  <a:pt x="3629939" y="1400404"/>
                </a:lnTo>
                <a:lnTo>
                  <a:pt x="3646742" y="1400404"/>
                </a:lnTo>
                <a:lnTo>
                  <a:pt x="3646742" y="1417206"/>
                </a:lnTo>
                <a:close/>
                <a:moveTo>
                  <a:pt x="3715664" y="1552994"/>
                </a:moveTo>
                <a:lnTo>
                  <a:pt x="3731438" y="1552994"/>
                </a:lnTo>
                <a:lnTo>
                  <a:pt x="3731438" y="1537221"/>
                </a:lnTo>
                <a:lnTo>
                  <a:pt x="3747211" y="1537221"/>
                </a:lnTo>
                <a:lnTo>
                  <a:pt x="3747211" y="1521447"/>
                </a:lnTo>
                <a:lnTo>
                  <a:pt x="3731438" y="1521447"/>
                </a:lnTo>
                <a:lnTo>
                  <a:pt x="3731438" y="1505674"/>
                </a:lnTo>
                <a:lnTo>
                  <a:pt x="3715664" y="1505674"/>
                </a:lnTo>
                <a:lnTo>
                  <a:pt x="3715664" y="1521447"/>
                </a:lnTo>
                <a:lnTo>
                  <a:pt x="3699891" y="1521447"/>
                </a:lnTo>
                <a:lnTo>
                  <a:pt x="3699891" y="1537221"/>
                </a:lnTo>
                <a:lnTo>
                  <a:pt x="3715664" y="1537221"/>
                </a:lnTo>
                <a:lnTo>
                  <a:pt x="3715664" y="1552994"/>
                </a:lnTo>
                <a:close/>
                <a:moveTo>
                  <a:pt x="3647770" y="1139114"/>
                </a:moveTo>
                <a:lnTo>
                  <a:pt x="3662172" y="1139114"/>
                </a:lnTo>
                <a:lnTo>
                  <a:pt x="3662172" y="1125055"/>
                </a:lnTo>
                <a:lnTo>
                  <a:pt x="3676231" y="1125055"/>
                </a:lnTo>
                <a:lnTo>
                  <a:pt x="3676231" y="1110653"/>
                </a:lnTo>
                <a:lnTo>
                  <a:pt x="3662172" y="1110653"/>
                </a:lnTo>
                <a:lnTo>
                  <a:pt x="3662172" y="1096594"/>
                </a:lnTo>
                <a:lnTo>
                  <a:pt x="3647770" y="1096594"/>
                </a:lnTo>
                <a:lnTo>
                  <a:pt x="3647770" y="1110653"/>
                </a:lnTo>
                <a:lnTo>
                  <a:pt x="3633712" y="1110653"/>
                </a:lnTo>
                <a:lnTo>
                  <a:pt x="3633712" y="1125055"/>
                </a:lnTo>
                <a:lnTo>
                  <a:pt x="3647770" y="1125055"/>
                </a:lnTo>
                <a:lnTo>
                  <a:pt x="3647770" y="1139114"/>
                </a:lnTo>
                <a:close/>
                <a:moveTo>
                  <a:pt x="3785273" y="1412405"/>
                </a:moveTo>
                <a:lnTo>
                  <a:pt x="3798989" y="1412405"/>
                </a:lnTo>
                <a:lnTo>
                  <a:pt x="3798989" y="1399032"/>
                </a:lnTo>
                <a:lnTo>
                  <a:pt x="3812362" y="1399032"/>
                </a:lnTo>
                <a:lnTo>
                  <a:pt x="3812362" y="1385316"/>
                </a:lnTo>
                <a:lnTo>
                  <a:pt x="3798989" y="1385316"/>
                </a:lnTo>
                <a:lnTo>
                  <a:pt x="3798989" y="1371943"/>
                </a:lnTo>
                <a:lnTo>
                  <a:pt x="3785273" y="1371943"/>
                </a:lnTo>
                <a:lnTo>
                  <a:pt x="3785273" y="1385316"/>
                </a:lnTo>
                <a:lnTo>
                  <a:pt x="3771900" y="1385316"/>
                </a:lnTo>
                <a:lnTo>
                  <a:pt x="3771900" y="1399032"/>
                </a:lnTo>
                <a:lnTo>
                  <a:pt x="3785273" y="1399032"/>
                </a:lnTo>
                <a:lnTo>
                  <a:pt x="3785273" y="1412405"/>
                </a:lnTo>
                <a:close/>
                <a:moveTo>
                  <a:pt x="2571750" y="3080271"/>
                </a:moveTo>
                <a:lnTo>
                  <a:pt x="2571750" y="3052153"/>
                </a:lnTo>
                <a:lnTo>
                  <a:pt x="2599868" y="3052153"/>
                </a:lnTo>
                <a:lnTo>
                  <a:pt x="2599868" y="3024035"/>
                </a:lnTo>
                <a:lnTo>
                  <a:pt x="2571750" y="3024035"/>
                </a:lnTo>
                <a:lnTo>
                  <a:pt x="2571750" y="2995917"/>
                </a:lnTo>
                <a:lnTo>
                  <a:pt x="2543632" y="2995917"/>
                </a:lnTo>
                <a:lnTo>
                  <a:pt x="2543632" y="3024035"/>
                </a:lnTo>
                <a:lnTo>
                  <a:pt x="2515514" y="3024035"/>
                </a:lnTo>
                <a:lnTo>
                  <a:pt x="2515514" y="3052153"/>
                </a:lnTo>
                <a:lnTo>
                  <a:pt x="2543632" y="3052153"/>
                </a:lnTo>
                <a:lnTo>
                  <a:pt x="2543632" y="3080271"/>
                </a:lnTo>
                <a:lnTo>
                  <a:pt x="2571750" y="3080271"/>
                </a:lnTo>
                <a:close/>
                <a:moveTo>
                  <a:pt x="2502142" y="3214688"/>
                </a:moveTo>
                <a:lnTo>
                  <a:pt x="2502142" y="3188284"/>
                </a:lnTo>
                <a:lnTo>
                  <a:pt x="2528545" y="3188284"/>
                </a:lnTo>
                <a:lnTo>
                  <a:pt x="2528545" y="3162224"/>
                </a:lnTo>
                <a:lnTo>
                  <a:pt x="2502142" y="3162224"/>
                </a:lnTo>
                <a:lnTo>
                  <a:pt x="2502142" y="3135821"/>
                </a:lnTo>
                <a:lnTo>
                  <a:pt x="2476081" y="3135821"/>
                </a:lnTo>
                <a:lnTo>
                  <a:pt x="2476081" y="3162224"/>
                </a:lnTo>
                <a:lnTo>
                  <a:pt x="2449678" y="3162224"/>
                </a:lnTo>
                <a:lnTo>
                  <a:pt x="2449678" y="3188284"/>
                </a:lnTo>
                <a:lnTo>
                  <a:pt x="2476081" y="3188284"/>
                </a:lnTo>
                <a:lnTo>
                  <a:pt x="2476081" y="3214688"/>
                </a:lnTo>
                <a:lnTo>
                  <a:pt x="2502142" y="3214688"/>
                </a:lnTo>
                <a:close/>
                <a:moveTo>
                  <a:pt x="2638958" y="3213316"/>
                </a:moveTo>
                <a:lnTo>
                  <a:pt x="2638958" y="3187941"/>
                </a:lnTo>
                <a:lnTo>
                  <a:pt x="2664333" y="3187941"/>
                </a:lnTo>
                <a:lnTo>
                  <a:pt x="2664333" y="3162567"/>
                </a:lnTo>
                <a:lnTo>
                  <a:pt x="2638958" y="3162567"/>
                </a:lnTo>
                <a:lnTo>
                  <a:pt x="2638958" y="3137192"/>
                </a:lnTo>
                <a:lnTo>
                  <a:pt x="2613584" y="3137192"/>
                </a:lnTo>
                <a:lnTo>
                  <a:pt x="2613584" y="3162567"/>
                </a:lnTo>
                <a:lnTo>
                  <a:pt x="2588209" y="3162567"/>
                </a:lnTo>
                <a:lnTo>
                  <a:pt x="2588209" y="3187941"/>
                </a:lnTo>
                <a:lnTo>
                  <a:pt x="2613584" y="3187941"/>
                </a:lnTo>
                <a:lnTo>
                  <a:pt x="2613584" y="3213316"/>
                </a:lnTo>
                <a:lnTo>
                  <a:pt x="2638958" y="3213316"/>
                </a:lnTo>
                <a:close/>
                <a:moveTo>
                  <a:pt x="2432876" y="3349104"/>
                </a:moveTo>
                <a:lnTo>
                  <a:pt x="2432876" y="3324758"/>
                </a:lnTo>
                <a:lnTo>
                  <a:pt x="2457221" y="3324758"/>
                </a:lnTo>
                <a:lnTo>
                  <a:pt x="2457221" y="3300070"/>
                </a:lnTo>
                <a:lnTo>
                  <a:pt x="2432876" y="3300070"/>
                </a:lnTo>
                <a:lnTo>
                  <a:pt x="2432876" y="3275724"/>
                </a:lnTo>
                <a:lnTo>
                  <a:pt x="2408187" y="3275724"/>
                </a:lnTo>
                <a:lnTo>
                  <a:pt x="2408187" y="3300070"/>
                </a:lnTo>
                <a:lnTo>
                  <a:pt x="2383841" y="3300070"/>
                </a:lnTo>
                <a:lnTo>
                  <a:pt x="2383841" y="3324758"/>
                </a:lnTo>
                <a:lnTo>
                  <a:pt x="2408187" y="3324758"/>
                </a:lnTo>
                <a:lnTo>
                  <a:pt x="2408187" y="3349104"/>
                </a:lnTo>
                <a:lnTo>
                  <a:pt x="2432876" y="3349104"/>
                </a:lnTo>
                <a:close/>
                <a:moveTo>
                  <a:pt x="2708224" y="3078213"/>
                </a:moveTo>
                <a:lnTo>
                  <a:pt x="2708224" y="3051467"/>
                </a:lnTo>
                <a:lnTo>
                  <a:pt x="2734970" y="3051467"/>
                </a:lnTo>
                <a:lnTo>
                  <a:pt x="2734970" y="3024721"/>
                </a:lnTo>
                <a:lnTo>
                  <a:pt x="2708224" y="3024721"/>
                </a:lnTo>
                <a:lnTo>
                  <a:pt x="2708224" y="2997975"/>
                </a:lnTo>
                <a:lnTo>
                  <a:pt x="2681478" y="2997975"/>
                </a:lnTo>
                <a:lnTo>
                  <a:pt x="2681478" y="3024721"/>
                </a:lnTo>
                <a:lnTo>
                  <a:pt x="2654732" y="3024721"/>
                </a:lnTo>
                <a:lnTo>
                  <a:pt x="2654732" y="3051467"/>
                </a:lnTo>
                <a:lnTo>
                  <a:pt x="2681478" y="3051467"/>
                </a:lnTo>
                <a:lnTo>
                  <a:pt x="2681478" y="3078213"/>
                </a:lnTo>
                <a:lnTo>
                  <a:pt x="2708224" y="3078213"/>
                </a:lnTo>
                <a:close/>
                <a:moveTo>
                  <a:pt x="2365667" y="3216402"/>
                </a:moveTo>
                <a:lnTo>
                  <a:pt x="2365667" y="3188970"/>
                </a:lnTo>
                <a:lnTo>
                  <a:pt x="2393099" y="3188970"/>
                </a:lnTo>
                <a:lnTo>
                  <a:pt x="2393099" y="3161538"/>
                </a:lnTo>
                <a:lnTo>
                  <a:pt x="2365667" y="3161538"/>
                </a:lnTo>
                <a:lnTo>
                  <a:pt x="2365667" y="3134106"/>
                </a:lnTo>
                <a:lnTo>
                  <a:pt x="2338235" y="3134106"/>
                </a:lnTo>
                <a:lnTo>
                  <a:pt x="2338235" y="3161538"/>
                </a:lnTo>
                <a:lnTo>
                  <a:pt x="2310803" y="3161538"/>
                </a:lnTo>
                <a:lnTo>
                  <a:pt x="2310803" y="3188970"/>
                </a:lnTo>
                <a:lnTo>
                  <a:pt x="2338235" y="3188970"/>
                </a:lnTo>
                <a:lnTo>
                  <a:pt x="2338235" y="3216402"/>
                </a:lnTo>
                <a:lnTo>
                  <a:pt x="2365667" y="3216402"/>
                </a:lnTo>
                <a:close/>
                <a:moveTo>
                  <a:pt x="2159242" y="3351162"/>
                </a:moveTo>
                <a:lnTo>
                  <a:pt x="2159242" y="3325444"/>
                </a:lnTo>
                <a:lnTo>
                  <a:pt x="2184959" y="3325444"/>
                </a:lnTo>
                <a:lnTo>
                  <a:pt x="2184959" y="3299384"/>
                </a:lnTo>
                <a:lnTo>
                  <a:pt x="2159242" y="3299384"/>
                </a:lnTo>
                <a:lnTo>
                  <a:pt x="2159242" y="3273666"/>
                </a:lnTo>
                <a:lnTo>
                  <a:pt x="2133181" y="3273666"/>
                </a:lnTo>
                <a:lnTo>
                  <a:pt x="2133181" y="3299384"/>
                </a:lnTo>
                <a:lnTo>
                  <a:pt x="2107463" y="3299384"/>
                </a:lnTo>
                <a:lnTo>
                  <a:pt x="2107463" y="3325444"/>
                </a:lnTo>
                <a:lnTo>
                  <a:pt x="2133181" y="3325444"/>
                </a:lnTo>
                <a:lnTo>
                  <a:pt x="2133181" y="3351162"/>
                </a:lnTo>
                <a:lnTo>
                  <a:pt x="2159242" y="3351162"/>
                </a:lnTo>
                <a:close/>
                <a:moveTo>
                  <a:pt x="2228850" y="3217088"/>
                </a:moveTo>
                <a:lnTo>
                  <a:pt x="2228850" y="3189313"/>
                </a:lnTo>
                <a:lnTo>
                  <a:pt x="2256625" y="3189313"/>
                </a:lnTo>
                <a:lnTo>
                  <a:pt x="2256625" y="3161195"/>
                </a:lnTo>
                <a:lnTo>
                  <a:pt x="2228850" y="3161195"/>
                </a:lnTo>
                <a:lnTo>
                  <a:pt x="2228850" y="3133420"/>
                </a:lnTo>
                <a:lnTo>
                  <a:pt x="2200732" y="3133420"/>
                </a:lnTo>
                <a:lnTo>
                  <a:pt x="2200732" y="3161195"/>
                </a:lnTo>
                <a:lnTo>
                  <a:pt x="2172958" y="3161195"/>
                </a:lnTo>
                <a:lnTo>
                  <a:pt x="2172958" y="3189313"/>
                </a:lnTo>
                <a:lnTo>
                  <a:pt x="2200732" y="3189313"/>
                </a:lnTo>
                <a:lnTo>
                  <a:pt x="2200732" y="3217088"/>
                </a:lnTo>
                <a:lnTo>
                  <a:pt x="2228850" y="3217088"/>
                </a:lnTo>
                <a:close/>
                <a:moveTo>
                  <a:pt x="2296058" y="3350476"/>
                </a:moveTo>
                <a:lnTo>
                  <a:pt x="2296058" y="3325101"/>
                </a:lnTo>
                <a:lnTo>
                  <a:pt x="2321433" y="3325101"/>
                </a:lnTo>
                <a:lnTo>
                  <a:pt x="2321433" y="3299727"/>
                </a:lnTo>
                <a:lnTo>
                  <a:pt x="2296058" y="3299727"/>
                </a:lnTo>
                <a:lnTo>
                  <a:pt x="2296058" y="3274352"/>
                </a:lnTo>
                <a:lnTo>
                  <a:pt x="2270684" y="3274352"/>
                </a:lnTo>
                <a:lnTo>
                  <a:pt x="2270684" y="3299727"/>
                </a:lnTo>
                <a:lnTo>
                  <a:pt x="2245309" y="3299727"/>
                </a:lnTo>
                <a:lnTo>
                  <a:pt x="2245309" y="3325101"/>
                </a:lnTo>
                <a:lnTo>
                  <a:pt x="2270684" y="3325101"/>
                </a:lnTo>
                <a:lnTo>
                  <a:pt x="2270684" y="3350476"/>
                </a:lnTo>
                <a:lnTo>
                  <a:pt x="2296058" y="3350476"/>
                </a:lnTo>
                <a:close/>
                <a:moveTo>
                  <a:pt x="2844698" y="3076156"/>
                </a:moveTo>
                <a:lnTo>
                  <a:pt x="2844698" y="3050781"/>
                </a:lnTo>
                <a:lnTo>
                  <a:pt x="2870073" y="3050781"/>
                </a:lnTo>
                <a:lnTo>
                  <a:pt x="2870073" y="3025407"/>
                </a:lnTo>
                <a:lnTo>
                  <a:pt x="2844698" y="3025407"/>
                </a:lnTo>
                <a:lnTo>
                  <a:pt x="2844698" y="3000032"/>
                </a:lnTo>
                <a:lnTo>
                  <a:pt x="2819324" y="3000032"/>
                </a:lnTo>
                <a:lnTo>
                  <a:pt x="2819324" y="3025407"/>
                </a:lnTo>
                <a:lnTo>
                  <a:pt x="2793949" y="3025407"/>
                </a:lnTo>
                <a:lnTo>
                  <a:pt x="2793949" y="3050781"/>
                </a:lnTo>
                <a:lnTo>
                  <a:pt x="2819324" y="3050781"/>
                </a:lnTo>
                <a:lnTo>
                  <a:pt x="2819324" y="3076156"/>
                </a:lnTo>
                <a:lnTo>
                  <a:pt x="2844698" y="3076156"/>
                </a:lnTo>
                <a:close/>
                <a:moveTo>
                  <a:pt x="3256178" y="2527516"/>
                </a:moveTo>
                <a:lnTo>
                  <a:pt x="3256178" y="2502141"/>
                </a:lnTo>
                <a:lnTo>
                  <a:pt x="3281553" y="2502141"/>
                </a:lnTo>
                <a:lnTo>
                  <a:pt x="3281553" y="2476767"/>
                </a:lnTo>
                <a:lnTo>
                  <a:pt x="3256178" y="2476767"/>
                </a:lnTo>
                <a:lnTo>
                  <a:pt x="3256178" y="2451392"/>
                </a:lnTo>
                <a:lnTo>
                  <a:pt x="3230804" y="2451392"/>
                </a:lnTo>
                <a:lnTo>
                  <a:pt x="3230804" y="2476767"/>
                </a:lnTo>
                <a:lnTo>
                  <a:pt x="3205429" y="2476767"/>
                </a:lnTo>
                <a:lnTo>
                  <a:pt x="3205429" y="2502141"/>
                </a:lnTo>
                <a:lnTo>
                  <a:pt x="3230804" y="2502141"/>
                </a:lnTo>
                <a:lnTo>
                  <a:pt x="3230804" y="2527516"/>
                </a:lnTo>
                <a:lnTo>
                  <a:pt x="3256178" y="2527516"/>
                </a:lnTo>
                <a:close/>
                <a:moveTo>
                  <a:pt x="3187598" y="2664676"/>
                </a:moveTo>
                <a:lnTo>
                  <a:pt x="3187598" y="2639301"/>
                </a:lnTo>
                <a:lnTo>
                  <a:pt x="3212973" y="2639301"/>
                </a:lnTo>
                <a:lnTo>
                  <a:pt x="3212973" y="2613927"/>
                </a:lnTo>
                <a:lnTo>
                  <a:pt x="3187598" y="2613927"/>
                </a:lnTo>
                <a:lnTo>
                  <a:pt x="3187598" y="2588552"/>
                </a:lnTo>
                <a:lnTo>
                  <a:pt x="3162224" y="2588552"/>
                </a:lnTo>
                <a:lnTo>
                  <a:pt x="3162224" y="2613927"/>
                </a:lnTo>
                <a:lnTo>
                  <a:pt x="3136849" y="2613927"/>
                </a:lnTo>
                <a:lnTo>
                  <a:pt x="3136849" y="2639301"/>
                </a:lnTo>
                <a:lnTo>
                  <a:pt x="3162224" y="2639301"/>
                </a:lnTo>
                <a:lnTo>
                  <a:pt x="3162224" y="2664676"/>
                </a:lnTo>
                <a:lnTo>
                  <a:pt x="3187598" y="2664676"/>
                </a:lnTo>
                <a:close/>
                <a:moveTo>
                  <a:pt x="3324416" y="2389670"/>
                </a:moveTo>
                <a:lnTo>
                  <a:pt x="3324416" y="2364638"/>
                </a:lnTo>
                <a:lnTo>
                  <a:pt x="3349447" y="2364638"/>
                </a:lnTo>
                <a:lnTo>
                  <a:pt x="3349447" y="2339950"/>
                </a:lnTo>
                <a:lnTo>
                  <a:pt x="3324416" y="2339950"/>
                </a:lnTo>
                <a:lnTo>
                  <a:pt x="3324416" y="2314918"/>
                </a:lnTo>
                <a:lnTo>
                  <a:pt x="3299727" y="2314918"/>
                </a:lnTo>
                <a:lnTo>
                  <a:pt x="3299727" y="2339950"/>
                </a:lnTo>
                <a:lnTo>
                  <a:pt x="3274695" y="2339950"/>
                </a:lnTo>
                <a:lnTo>
                  <a:pt x="3274695" y="2364638"/>
                </a:lnTo>
                <a:lnTo>
                  <a:pt x="3299727" y="2364638"/>
                </a:lnTo>
                <a:lnTo>
                  <a:pt x="3299727" y="2389670"/>
                </a:lnTo>
                <a:lnTo>
                  <a:pt x="3324416" y="2389670"/>
                </a:lnTo>
                <a:close/>
                <a:moveTo>
                  <a:pt x="3118676" y="2801150"/>
                </a:moveTo>
                <a:lnTo>
                  <a:pt x="3118676" y="2776118"/>
                </a:lnTo>
                <a:lnTo>
                  <a:pt x="3143707" y="2776118"/>
                </a:lnTo>
                <a:lnTo>
                  <a:pt x="3143707" y="2751430"/>
                </a:lnTo>
                <a:lnTo>
                  <a:pt x="3118676" y="2751430"/>
                </a:lnTo>
                <a:lnTo>
                  <a:pt x="3118676" y="2726398"/>
                </a:lnTo>
                <a:lnTo>
                  <a:pt x="3093987" y="2726398"/>
                </a:lnTo>
                <a:lnTo>
                  <a:pt x="3093987" y="2751430"/>
                </a:lnTo>
                <a:lnTo>
                  <a:pt x="3068955" y="2751430"/>
                </a:lnTo>
                <a:lnTo>
                  <a:pt x="3068955" y="2776118"/>
                </a:lnTo>
                <a:lnTo>
                  <a:pt x="3093987" y="2776118"/>
                </a:lnTo>
                <a:lnTo>
                  <a:pt x="3093987" y="2801150"/>
                </a:lnTo>
                <a:lnTo>
                  <a:pt x="3118676" y="2801150"/>
                </a:lnTo>
                <a:close/>
                <a:moveTo>
                  <a:pt x="2913622" y="2940368"/>
                </a:moveTo>
                <a:lnTo>
                  <a:pt x="2913622" y="2913964"/>
                </a:lnTo>
                <a:lnTo>
                  <a:pt x="2940025" y="2913964"/>
                </a:lnTo>
                <a:lnTo>
                  <a:pt x="2940025" y="2887904"/>
                </a:lnTo>
                <a:lnTo>
                  <a:pt x="2913622" y="2887904"/>
                </a:lnTo>
                <a:lnTo>
                  <a:pt x="2913622" y="2861501"/>
                </a:lnTo>
                <a:lnTo>
                  <a:pt x="2887561" y="2861501"/>
                </a:lnTo>
                <a:lnTo>
                  <a:pt x="2887561" y="2887904"/>
                </a:lnTo>
                <a:lnTo>
                  <a:pt x="2861158" y="2887904"/>
                </a:lnTo>
                <a:lnTo>
                  <a:pt x="2861158" y="2913964"/>
                </a:lnTo>
                <a:lnTo>
                  <a:pt x="2887561" y="2913964"/>
                </a:lnTo>
                <a:lnTo>
                  <a:pt x="2887561" y="2940368"/>
                </a:lnTo>
                <a:lnTo>
                  <a:pt x="2913622" y="2940368"/>
                </a:lnTo>
                <a:close/>
                <a:moveTo>
                  <a:pt x="3050096" y="2937624"/>
                </a:moveTo>
                <a:lnTo>
                  <a:pt x="3050096" y="2913278"/>
                </a:lnTo>
                <a:lnTo>
                  <a:pt x="3074441" y="2913278"/>
                </a:lnTo>
                <a:lnTo>
                  <a:pt x="3074441" y="2888590"/>
                </a:lnTo>
                <a:lnTo>
                  <a:pt x="3050096" y="2888590"/>
                </a:lnTo>
                <a:lnTo>
                  <a:pt x="3050096" y="2864244"/>
                </a:lnTo>
                <a:lnTo>
                  <a:pt x="3025407" y="2864244"/>
                </a:lnTo>
                <a:lnTo>
                  <a:pt x="3025407" y="2888590"/>
                </a:lnTo>
                <a:lnTo>
                  <a:pt x="3001061" y="2888590"/>
                </a:lnTo>
                <a:lnTo>
                  <a:pt x="3001061" y="2913278"/>
                </a:lnTo>
                <a:lnTo>
                  <a:pt x="3025407" y="2913278"/>
                </a:lnTo>
                <a:lnTo>
                  <a:pt x="3025407" y="2937624"/>
                </a:lnTo>
                <a:lnTo>
                  <a:pt x="3050096" y="2937624"/>
                </a:lnTo>
                <a:close/>
                <a:moveTo>
                  <a:pt x="3392653" y="2251481"/>
                </a:moveTo>
                <a:lnTo>
                  <a:pt x="3392653" y="2227136"/>
                </a:lnTo>
                <a:lnTo>
                  <a:pt x="3416999" y="2227136"/>
                </a:lnTo>
                <a:lnTo>
                  <a:pt x="3416999" y="2203133"/>
                </a:lnTo>
                <a:lnTo>
                  <a:pt x="3392653" y="2203133"/>
                </a:lnTo>
                <a:lnTo>
                  <a:pt x="3392653" y="2178787"/>
                </a:lnTo>
                <a:lnTo>
                  <a:pt x="3368650" y="2178787"/>
                </a:lnTo>
                <a:lnTo>
                  <a:pt x="3368650" y="2203133"/>
                </a:lnTo>
                <a:lnTo>
                  <a:pt x="3344304" y="2203133"/>
                </a:lnTo>
                <a:lnTo>
                  <a:pt x="3344304" y="2227136"/>
                </a:lnTo>
                <a:lnTo>
                  <a:pt x="3368650" y="2227136"/>
                </a:lnTo>
                <a:lnTo>
                  <a:pt x="3368650" y="2251481"/>
                </a:lnTo>
                <a:lnTo>
                  <a:pt x="3392653" y="2251481"/>
                </a:lnTo>
                <a:close/>
                <a:moveTo>
                  <a:pt x="2777490" y="2943111"/>
                </a:moveTo>
                <a:lnTo>
                  <a:pt x="2777490" y="2914993"/>
                </a:lnTo>
                <a:lnTo>
                  <a:pt x="2805608" y="2914993"/>
                </a:lnTo>
                <a:lnTo>
                  <a:pt x="2805608" y="2886875"/>
                </a:lnTo>
                <a:lnTo>
                  <a:pt x="2777490" y="2886875"/>
                </a:lnTo>
                <a:lnTo>
                  <a:pt x="2777490" y="2858757"/>
                </a:lnTo>
                <a:lnTo>
                  <a:pt x="2749372" y="2858757"/>
                </a:lnTo>
                <a:lnTo>
                  <a:pt x="2749372" y="2886875"/>
                </a:lnTo>
                <a:lnTo>
                  <a:pt x="2721254" y="2886875"/>
                </a:lnTo>
                <a:lnTo>
                  <a:pt x="2721254" y="2914993"/>
                </a:lnTo>
                <a:lnTo>
                  <a:pt x="2749372" y="2914993"/>
                </a:lnTo>
                <a:lnTo>
                  <a:pt x="2749372" y="2943111"/>
                </a:lnTo>
                <a:lnTo>
                  <a:pt x="2777490" y="2943111"/>
                </a:lnTo>
                <a:close/>
                <a:moveTo>
                  <a:pt x="2982544" y="2804236"/>
                </a:moveTo>
                <a:lnTo>
                  <a:pt x="2982544" y="2777147"/>
                </a:lnTo>
                <a:lnTo>
                  <a:pt x="3009634" y="2777147"/>
                </a:lnTo>
                <a:lnTo>
                  <a:pt x="3009634" y="2750401"/>
                </a:lnTo>
                <a:lnTo>
                  <a:pt x="2982544" y="2750401"/>
                </a:lnTo>
                <a:lnTo>
                  <a:pt x="2982544" y="2723312"/>
                </a:lnTo>
                <a:lnTo>
                  <a:pt x="2955798" y="2723312"/>
                </a:lnTo>
                <a:lnTo>
                  <a:pt x="2955798" y="2750401"/>
                </a:lnTo>
                <a:lnTo>
                  <a:pt x="2928709" y="2750401"/>
                </a:lnTo>
                <a:lnTo>
                  <a:pt x="2928709" y="2777147"/>
                </a:lnTo>
                <a:lnTo>
                  <a:pt x="2955798" y="2777147"/>
                </a:lnTo>
                <a:lnTo>
                  <a:pt x="2955798" y="2804236"/>
                </a:lnTo>
                <a:lnTo>
                  <a:pt x="2982544" y="2804236"/>
                </a:lnTo>
                <a:close/>
                <a:moveTo>
                  <a:pt x="1584884" y="531152"/>
                </a:moveTo>
                <a:lnTo>
                  <a:pt x="1584884" y="556527"/>
                </a:lnTo>
                <a:lnTo>
                  <a:pt x="1559509" y="556527"/>
                </a:lnTo>
                <a:lnTo>
                  <a:pt x="1559509" y="581901"/>
                </a:lnTo>
                <a:lnTo>
                  <a:pt x="1584884" y="581901"/>
                </a:lnTo>
                <a:lnTo>
                  <a:pt x="1584884" y="607276"/>
                </a:lnTo>
                <a:lnTo>
                  <a:pt x="1610258" y="607276"/>
                </a:lnTo>
                <a:lnTo>
                  <a:pt x="1610258" y="581901"/>
                </a:lnTo>
                <a:lnTo>
                  <a:pt x="1635633" y="581901"/>
                </a:lnTo>
                <a:lnTo>
                  <a:pt x="1635633" y="556527"/>
                </a:lnTo>
                <a:lnTo>
                  <a:pt x="1610258" y="556527"/>
                </a:lnTo>
                <a:lnTo>
                  <a:pt x="1610258" y="531152"/>
                </a:lnTo>
                <a:lnTo>
                  <a:pt x="1584884" y="531152"/>
                </a:lnTo>
                <a:close/>
                <a:moveTo>
                  <a:pt x="1544764" y="2947911"/>
                </a:moveTo>
                <a:lnTo>
                  <a:pt x="1544764" y="2916707"/>
                </a:lnTo>
                <a:lnTo>
                  <a:pt x="1575968" y="2916707"/>
                </a:lnTo>
                <a:lnTo>
                  <a:pt x="1575968" y="2885161"/>
                </a:lnTo>
                <a:lnTo>
                  <a:pt x="1544764" y="2885161"/>
                </a:lnTo>
                <a:lnTo>
                  <a:pt x="1544764" y="2853957"/>
                </a:lnTo>
                <a:lnTo>
                  <a:pt x="1513218" y="2853957"/>
                </a:lnTo>
                <a:lnTo>
                  <a:pt x="1513218" y="2885161"/>
                </a:lnTo>
                <a:lnTo>
                  <a:pt x="1482014" y="2885161"/>
                </a:lnTo>
                <a:lnTo>
                  <a:pt x="1482014" y="2916707"/>
                </a:lnTo>
                <a:lnTo>
                  <a:pt x="1513218" y="2916707"/>
                </a:lnTo>
                <a:lnTo>
                  <a:pt x="1513218" y="2947911"/>
                </a:lnTo>
                <a:lnTo>
                  <a:pt x="1544764" y="2947911"/>
                </a:lnTo>
                <a:close/>
                <a:moveTo>
                  <a:pt x="1339024" y="2811094"/>
                </a:moveTo>
                <a:lnTo>
                  <a:pt x="1339024" y="2779547"/>
                </a:lnTo>
                <a:lnTo>
                  <a:pt x="1370571" y="2779547"/>
                </a:lnTo>
                <a:lnTo>
                  <a:pt x="1370571" y="2748001"/>
                </a:lnTo>
                <a:lnTo>
                  <a:pt x="1339024" y="2748001"/>
                </a:lnTo>
                <a:lnTo>
                  <a:pt x="1339024" y="2716454"/>
                </a:lnTo>
                <a:lnTo>
                  <a:pt x="1307478" y="2716454"/>
                </a:lnTo>
                <a:lnTo>
                  <a:pt x="1307478" y="2748001"/>
                </a:lnTo>
                <a:lnTo>
                  <a:pt x="1275931" y="2748001"/>
                </a:lnTo>
                <a:lnTo>
                  <a:pt x="1275931" y="2779547"/>
                </a:lnTo>
                <a:lnTo>
                  <a:pt x="1307478" y="2779547"/>
                </a:lnTo>
                <a:lnTo>
                  <a:pt x="1307478" y="2811094"/>
                </a:lnTo>
                <a:lnTo>
                  <a:pt x="1339024" y="2811094"/>
                </a:lnTo>
                <a:close/>
                <a:moveTo>
                  <a:pt x="1201179" y="2809380"/>
                </a:moveTo>
                <a:lnTo>
                  <a:pt x="1201179" y="2778862"/>
                </a:lnTo>
                <a:lnTo>
                  <a:pt x="1231697" y="2778862"/>
                </a:lnTo>
                <a:lnTo>
                  <a:pt x="1231697" y="2748686"/>
                </a:lnTo>
                <a:lnTo>
                  <a:pt x="1201179" y="2748686"/>
                </a:lnTo>
                <a:lnTo>
                  <a:pt x="1201179" y="2718168"/>
                </a:lnTo>
                <a:lnTo>
                  <a:pt x="1171003" y="2718168"/>
                </a:lnTo>
                <a:lnTo>
                  <a:pt x="1171003" y="2748686"/>
                </a:lnTo>
                <a:lnTo>
                  <a:pt x="1140485" y="2748686"/>
                </a:lnTo>
                <a:lnTo>
                  <a:pt x="1140485" y="2778862"/>
                </a:lnTo>
                <a:lnTo>
                  <a:pt x="1171003" y="2778862"/>
                </a:lnTo>
                <a:lnTo>
                  <a:pt x="1171003" y="2809380"/>
                </a:lnTo>
                <a:lnTo>
                  <a:pt x="1201179" y="2809380"/>
                </a:lnTo>
                <a:close/>
                <a:moveTo>
                  <a:pt x="1476527" y="2812123"/>
                </a:moveTo>
                <a:lnTo>
                  <a:pt x="1476527" y="2779890"/>
                </a:lnTo>
                <a:lnTo>
                  <a:pt x="1508760" y="2779890"/>
                </a:lnTo>
                <a:lnTo>
                  <a:pt x="1508760" y="2747658"/>
                </a:lnTo>
                <a:lnTo>
                  <a:pt x="1476527" y="2747658"/>
                </a:lnTo>
                <a:lnTo>
                  <a:pt x="1476527" y="2715425"/>
                </a:lnTo>
                <a:lnTo>
                  <a:pt x="1444295" y="2715425"/>
                </a:lnTo>
                <a:lnTo>
                  <a:pt x="1444295" y="2747658"/>
                </a:lnTo>
                <a:lnTo>
                  <a:pt x="1412062" y="2747658"/>
                </a:lnTo>
                <a:lnTo>
                  <a:pt x="1412062" y="2779890"/>
                </a:lnTo>
                <a:lnTo>
                  <a:pt x="1444295" y="2779890"/>
                </a:lnTo>
                <a:lnTo>
                  <a:pt x="1444295" y="2812123"/>
                </a:lnTo>
                <a:lnTo>
                  <a:pt x="1476527" y="2812123"/>
                </a:lnTo>
                <a:close/>
                <a:moveTo>
                  <a:pt x="1406919" y="2946540"/>
                </a:moveTo>
                <a:lnTo>
                  <a:pt x="1406919" y="2916022"/>
                </a:lnTo>
                <a:lnTo>
                  <a:pt x="1437437" y="2916022"/>
                </a:lnTo>
                <a:lnTo>
                  <a:pt x="1437437" y="2885846"/>
                </a:lnTo>
                <a:lnTo>
                  <a:pt x="1406919" y="2885846"/>
                </a:lnTo>
                <a:lnTo>
                  <a:pt x="1406919" y="2855328"/>
                </a:lnTo>
                <a:lnTo>
                  <a:pt x="1376743" y="2855328"/>
                </a:lnTo>
                <a:lnTo>
                  <a:pt x="1376743" y="2885846"/>
                </a:lnTo>
                <a:lnTo>
                  <a:pt x="1346225" y="2885846"/>
                </a:lnTo>
                <a:lnTo>
                  <a:pt x="1346225" y="2916022"/>
                </a:lnTo>
                <a:lnTo>
                  <a:pt x="1376743" y="2916022"/>
                </a:lnTo>
                <a:lnTo>
                  <a:pt x="1376743" y="2946540"/>
                </a:lnTo>
                <a:lnTo>
                  <a:pt x="1406919" y="2946540"/>
                </a:lnTo>
                <a:close/>
                <a:moveTo>
                  <a:pt x="1269416" y="2945168"/>
                </a:moveTo>
                <a:lnTo>
                  <a:pt x="1269416" y="2915679"/>
                </a:lnTo>
                <a:lnTo>
                  <a:pt x="1298905" y="2915679"/>
                </a:lnTo>
                <a:lnTo>
                  <a:pt x="1298905" y="2886189"/>
                </a:lnTo>
                <a:lnTo>
                  <a:pt x="1269416" y="2886189"/>
                </a:lnTo>
                <a:lnTo>
                  <a:pt x="1269416" y="2856700"/>
                </a:lnTo>
                <a:lnTo>
                  <a:pt x="1239926" y="2856700"/>
                </a:lnTo>
                <a:lnTo>
                  <a:pt x="1239926" y="2886189"/>
                </a:lnTo>
                <a:lnTo>
                  <a:pt x="1210437" y="2886189"/>
                </a:lnTo>
                <a:lnTo>
                  <a:pt x="1210437" y="2915679"/>
                </a:lnTo>
                <a:lnTo>
                  <a:pt x="1239926" y="2915679"/>
                </a:lnTo>
                <a:lnTo>
                  <a:pt x="1239926" y="2945168"/>
                </a:lnTo>
                <a:lnTo>
                  <a:pt x="1269416" y="2945168"/>
                </a:lnTo>
                <a:close/>
                <a:moveTo>
                  <a:pt x="926516" y="2534031"/>
                </a:moveTo>
                <a:lnTo>
                  <a:pt x="926516" y="2504199"/>
                </a:lnTo>
                <a:lnTo>
                  <a:pt x="956348" y="2504199"/>
                </a:lnTo>
                <a:lnTo>
                  <a:pt x="956348" y="2474709"/>
                </a:lnTo>
                <a:lnTo>
                  <a:pt x="926516" y="2474709"/>
                </a:lnTo>
                <a:lnTo>
                  <a:pt x="926516" y="2444877"/>
                </a:lnTo>
                <a:lnTo>
                  <a:pt x="897026" y="2444877"/>
                </a:lnTo>
                <a:lnTo>
                  <a:pt x="897026" y="2474709"/>
                </a:lnTo>
                <a:lnTo>
                  <a:pt x="867194" y="2474709"/>
                </a:lnTo>
                <a:lnTo>
                  <a:pt x="867194" y="2504199"/>
                </a:lnTo>
                <a:lnTo>
                  <a:pt x="897026" y="2504199"/>
                </a:lnTo>
                <a:lnTo>
                  <a:pt x="897026" y="2534031"/>
                </a:lnTo>
                <a:lnTo>
                  <a:pt x="926516" y="2534031"/>
                </a:lnTo>
                <a:close/>
                <a:moveTo>
                  <a:pt x="995096" y="2670848"/>
                </a:moveTo>
                <a:lnTo>
                  <a:pt x="995096" y="2641359"/>
                </a:lnTo>
                <a:lnTo>
                  <a:pt x="1024585" y="2641359"/>
                </a:lnTo>
                <a:lnTo>
                  <a:pt x="1024585" y="2611869"/>
                </a:lnTo>
                <a:lnTo>
                  <a:pt x="995096" y="2611869"/>
                </a:lnTo>
                <a:lnTo>
                  <a:pt x="995096" y="2582380"/>
                </a:lnTo>
                <a:lnTo>
                  <a:pt x="965606" y="2582380"/>
                </a:lnTo>
                <a:lnTo>
                  <a:pt x="965606" y="2611869"/>
                </a:lnTo>
                <a:lnTo>
                  <a:pt x="936117" y="2611869"/>
                </a:lnTo>
                <a:lnTo>
                  <a:pt x="936117" y="2641359"/>
                </a:lnTo>
                <a:lnTo>
                  <a:pt x="965606" y="2641359"/>
                </a:lnTo>
                <a:lnTo>
                  <a:pt x="965606" y="2670848"/>
                </a:lnTo>
                <a:lnTo>
                  <a:pt x="995096" y="2670848"/>
                </a:lnTo>
                <a:close/>
                <a:moveTo>
                  <a:pt x="1132942" y="2673248"/>
                </a:moveTo>
                <a:lnTo>
                  <a:pt x="1132942" y="2642045"/>
                </a:lnTo>
                <a:lnTo>
                  <a:pt x="1164145" y="2642045"/>
                </a:lnTo>
                <a:lnTo>
                  <a:pt x="1164145" y="2611184"/>
                </a:lnTo>
                <a:lnTo>
                  <a:pt x="1132942" y="2611184"/>
                </a:lnTo>
                <a:lnTo>
                  <a:pt x="1132942" y="2579980"/>
                </a:lnTo>
                <a:lnTo>
                  <a:pt x="1102081" y="2579980"/>
                </a:lnTo>
                <a:lnTo>
                  <a:pt x="1102081" y="2611184"/>
                </a:lnTo>
                <a:lnTo>
                  <a:pt x="1070877" y="2611184"/>
                </a:lnTo>
                <a:lnTo>
                  <a:pt x="1070877" y="2642045"/>
                </a:lnTo>
                <a:lnTo>
                  <a:pt x="1102081" y="2642045"/>
                </a:lnTo>
                <a:lnTo>
                  <a:pt x="1102081" y="2673248"/>
                </a:lnTo>
                <a:lnTo>
                  <a:pt x="1132942" y="2673248"/>
                </a:lnTo>
                <a:close/>
                <a:moveTo>
                  <a:pt x="1063333" y="2807322"/>
                </a:moveTo>
                <a:lnTo>
                  <a:pt x="1063333" y="2778176"/>
                </a:lnTo>
                <a:lnTo>
                  <a:pt x="1092479" y="2778176"/>
                </a:lnTo>
                <a:lnTo>
                  <a:pt x="1092479" y="2749372"/>
                </a:lnTo>
                <a:lnTo>
                  <a:pt x="1063333" y="2749372"/>
                </a:lnTo>
                <a:lnTo>
                  <a:pt x="1063333" y="2720226"/>
                </a:lnTo>
                <a:lnTo>
                  <a:pt x="1034529" y="2720226"/>
                </a:lnTo>
                <a:lnTo>
                  <a:pt x="1034529" y="2749372"/>
                </a:lnTo>
                <a:lnTo>
                  <a:pt x="1005383" y="2749372"/>
                </a:lnTo>
                <a:lnTo>
                  <a:pt x="1005383" y="2778176"/>
                </a:lnTo>
                <a:lnTo>
                  <a:pt x="1034529" y="2778176"/>
                </a:lnTo>
                <a:lnTo>
                  <a:pt x="1034529" y="2807322"/>
                </a:lnTo>
                <a:lnTo>
                  <a:pt x="1063333" y="2807322"/>
                </a:lnTo>
                <a:close/>
                <a:moveTo>
                  <a:pt x="2161299" y="3083700"/>
                </a:moveTo>
                <a:lnTo>
                  <a:pt x="2161299" y="3053182"/>
                </a:lnTo>
                <a:lnTo>
                  <a:pt x="2191817" y="3053182"/>
                </a:lnTo>
                <a:lnTo>
                  <a:pt x="2191817" y="3023006"/>
                </a:lnTo>
                <a:lnTo>
                  <a:pt x="2161299" y="3023006"/>
                </a:lnTo>
                <a:lnTo>
                  <a:pt x="2161299" y="2992488"/>
                </a:lnTo>
                <a:lnTo>
                  <a:pt x="2131124" y="2992488"/>
                </a:lnTo>
                <a:lnTo>
                  <a:pt x="2131124" y="3023006"/>
                </a:lnTo>
                <a:lnTo>
                  <a:pt x="2100605" y="3023006"/>
                </a:lnTo>
                <a:lnTo>
                  <a:pt x="2100605" y="3053182"/>
                </a:lnTo>
                <a:lnTo>
                  <a:pt x="2131124" y="3053182"/>
                </a:lnTo>
                <a:lnTo>
                  <a:pt x="2131124" y="3083700"/>
                </a:lnTo>
                <a:lnTo>
                  <a:pt x="2161299" y="3083700"/>
                </a:lnTo>
                <a:close/>
                <a:moveTo>
                  <a:pt x="2093747" y="2949283"/>
                </a:moveTo>
                <a:lnTo>
                  <a:pt x="2093747" y="2917050"/>
                </a:lnTo>
                <a:lnTo>
                  <a:pt x="2125980" y="2917050"/>
                </a:lnTo>
                <a:lnTo>
                  <a:pt x="2125980" y="2884818"/>
                </a:lnTo>
                <a:lnTo>
                  <a:pt x="2093747" y="2884818"/>
                </a:lnTo>
                <a:lnTo>
                  <a:pt x="2093747" y="2852585"/>
                </a:lnTo>
                <a:lnTo>
                  <a:pt x="2061515" y="2852585"/>
                </a:lnTo>
                <a:lnTo>
                  <a:pt x="2061515" y="2884818"/>
                </a:lnTo>
                <a:lnTo>
                  <a:pt x="2029282" y="2884818"/>
                </a:lnTo>
                <a:lnTo>
                  <a:pt x="2029282" y="2917050"/>
                </a:lnTo>
                <a:lnTo>
                  <a:pt x="2061515" y="2917050"/>
                </a:lnTo>
                <a:lnTo>
                  <a:pt x="2061515" y="2949283"/>
                </a:lnTo>
                <a:lnTo>
                  <a:pt x="2093747" y="2949283"/>
                </a:lnTo>
                <a:close/>
                <a:moveTo>
                  <a:pt x="2230565" y="2948597"/>
                </a:moveTo>
                <a:lnTo>
                  <a:pt x="2230565" y="2916707"/>
                </a:lnTo>
                <a:lnTo>
                  <a:pt x="2262454" y="2916707"/>
                </a:lnTo>
                <a:lnTo>
                  <a:pt x="2262454" y="2885161"/>
                </a:lnTo>
                <a:lnTo>
                  <a:pt x="2230565" y="2885161"/>
                </a:lnTo>
                <a:lnTo>
                  <a:pt x="2230565" y="2853271"/>
                </a:lnTo>
                <a:lnTo>
                  <a:pt x="2199018" y="2853271"/>
                </a:lnTo>
                <a:lnTo>
                  <a:pt x="2199018" y="2885161"/>
                </a:lnTo>
                <a:lnTo>
                  <a:pt x="2167128" y="2885161"/>
                </a:lnTo>
                <a:lnTo>
                  <a:pt x="2167128" y="2916707"/>
                </a:lnTo>
                <a:lnTo>
                  <a:pt x="2199018" y="2916707"/>
                </a:lnTo>
                <a:lnTo>
                  <a:pt x="2199018" y="2948597"/>
                </a:lnTo>
                <a:lnTo>
                  <a:pt x="2230565" y="2948597"/>
                </a:lnTo>
                <a:close/>
                <a:moveTo>
                  <a:pt x="857936" y="2396871"/>
                </a:moveTo>
                <a:lnTo>
                  <a:pt x="857936" y="2367039"/>
                </a:lnTo>
                <a:lnTo>
                  <a:pt x="887768" y="2367039"/>
                </a:lnTo>
                <a:lnTo>
                  <a:pt x="887768" y="2337549"/>
                </a:lnTo>
                <a:lnTo>
                  <a:pt x="857936" y="2337549"/>
                </a:lnTo>
                <a:lnTo>
                  <a:pt x="857936" y="2307717"/>
                </a:lnTo>
                <a:lnTo>
                  <a:pt x="828446" y="2307717"/>
                </a:lnTo>
                <a:lnTo>
                  <a:pt x="828446" y="2337549"/>
                </a:lnTo>
                <a:lnTo>
                  <a:pt x="798614" y="2337549"/>
                </a:lnTo>
                <a:lnTo>
                  <a:pt x="798614" y="2367039"/>
                </a:lnTo>
                <a:lnTo>
                  <a:pt x="828446" y="2367039"/>
                </a:lnTo>
                <a:lnTo>
                  <a:pt x="828446" y="2396871"/>
                </a:lnTo>
                <a:lnTo>
                  <a:pt x="857936" y="2396871"/>
                </a:lnTo>
                <a:close/>
                <a:moveTo>
                  <a:pt x="1956587" y="2949283"/>
                </a:moveTo>
                <a:lnTo>
                  <a:pt x="1956587" y="2917050"/>
                </a:lnTo>
                <a:lnTo>
                  <a:pt x="1988820" y="2917050"/>
                </a:lnTo>
                <a:lnTo>
                  <a:pt x="1988820" y="2884818"/>
                </a:lnTo>
                <a:lnTo>
                  <a:pt x="1956587" y="2884818"/>
                </a:lnTo>
                <a:lnTo>
                  <a:pt x="1956587" y="2852585"/>
                </a:lnTo>
                <a:lnTo>
                  <a:pt x="1924355" y="2852585"/>
                </a:lnTo>
                <a:lnTo>
                  <a:pt x="1924355" y="2884818"/>
                </a:lnTo>
                <a:lnTo>
                  <a:pt x="1892122" y="2884818"/>
                </a:lnTo>
                <a:lnTo>
                  <a:pt x="1892122" y="2917050"/>
                </a:lnTo>
                <a:lnTo>
                  <a:pt x="1924355" y="2917050"/>
                </a:lnTo>
                <a:lnTo>
                  <a:pt x="1924355" y="2949283"/>
                </a:lnTo>
                <a:lnTo>
                  <a:pt x="1956587" y="2949283"/>
                </a:lnTo>
                <a:close/>
                <a:moveTo>
                  <a:pt x="1681924" y="2948597"/>
                </a:moveTo>
                <a:lnTo>
                  <a:pt x="1681924" y="2916707"/>
                </a:lnTo>
                <a:lnTo>
                  <a:pt x="1713814" y="2916707"/>
                </a:lnTo>
                <a:lnTo>
                  <a:pt x="1713814" y="2885161"/>
                </a:lnTo>
                <a:lnTo>
                  <a:pt x="1681924" y="2885161"/>
                </a:lnTo>
                <a:lnTo>
                  <a:pt x="1681924" y="2853271"/>
                </a:lnTo>
                <a:lnTo>
                  <a:pt x="1650378" y="2853271"/>
                </a:lnTo>
                <a:lnTo>
                  <a:pt x="1650378" y="2885161"/>
                </a:lnTo>
                <a:lnTo>
                  <a:pt x="1618488" y="2885161"/>
                </a:lnTo>
                <a:lnTo>
                  <a:pt x="1618488" y="2916707"/>
                </a:lnTo>
                <a:lnTo>
                  <a:pt x="1650378" y="2916707"/>
                </a:lnTo>
                <a:lnTo>
                  <a:pt x="1650378" y="2948597"/>
                </a:lnTo>
                <a:lnTo>
                  <a:pt x="1681924" y="2948597"/>
                </a:lnTo>
                <a:close/>
                <a:moveTo>
                  <a:pt x="1612659" y="3083014"/>
                </a:moveTo>
                <a:lnTo>
                  <a:pt x="1612659" y="3053182"/>
                </a:lnTo>
                <a:lnTo>
                  <a:pt x="1642491" y="3053182"/>
                </a:lnTo>
                <a:lnTo>
                  <a:pt x="1642491" y="3023006"/>
                </a:lnTo>
                <a:lnTo>
                  <a:pt x="1612659" y="3023006"/>
                </a:lnTo>
                <a:lnTo>
                  <a:pt x="1612659" y="2993174"/>
                </a:lnTo>
                <a:lnTo>
                  <a:pt x="1582483" y="2993174"/>
                </a:lnTo>
                <a:lnTo>
                  <a:pt x="1582483" y="3023006"/>
                </a:lnTo>
                <a:lnTo>
                  <a:pt x="1552651" y="3023006"/>
                </a:lnTo>
                <a:lnTo>
                  <a:pt x="1552651" y="3053182"/>
                </a:lnTo>
                <a:lnTo>
                  <a:pt x="1582483" y="3053182"/>
                </a:lnTo>
                <a:lnTo>
                  <a:pt x="1582483" y="3083014"/>
                </a:lnTo>
                <a:lnTo>
                  <a:pt x="1612659" y="3083014"/>
                </a:lnTo>
                <a:close/>
                <a:moveTo>
                  <a:pt x="1887322" y="3084043"/>
                </a:moveTo>
                <a:lnTo>
                  <a:pt x="1887322" y="3053525"/>
                </a:lnTo>
                <a:lnTo>
                  <a:pt x="1917840" y="3053525"/>
                </a:lnTo>
                <a:lnTo>
                  <a:pt x="1917840" y="3022664"/>
                </a:lnTo>
                <a:lnTo>
                  <a:pt x="1887322" y="3022664"/>
                </a:lnTo>
                <a:lnTo>
                  <a:pt x="1887322" y="2992145"/>
                </a:lnTo>
                <a:lnTo>
                  <a:pt x="1856461" y="2992145"/>
                </a:lnTo>
                <a:lnTo>
                  <a:pt x="1856461" y="3022664"/>
                </a:lnTo>
                <a:lnTo>
                  <a:pt x="1825942" y="3022664"/>
                </a:lnTo>
                <a:lnTo>
                  <a:pt x="1825942" y="3053525"/>
                </a:lnTo>
                <a:lnTo>
                  <a:pt x="1856461" y="3053525"/>
                </a:lnTo>
                <a:lnTo>
                  <a:pt x="1856461" y="3084043"/>
                </a:lnTo>
                <a:lnTo>
                  <a:pt x="1887322" y="3084043"/>
                </a:lnTo>
                <a:close/>
                <a:moveTo>
                  <a:pt x="1749819" y="3083700"/>
                </a:moveTo>
                <a:lnTo>
                  <a:pt x="1749819" y="3053182"/>
                </a:lnTo>
                <a:lnTo>
                  <a:pt x="1780337" y="3053182"/>
                </a:lnTo>
                <a:lnTo>
                  <a:pt x="1780337" y="3023006"/>
                </a:lnTo>
                <a:lnTo>
                  <a:pt x="1749819" y="3023006"/>
                </a:lnTo>
                <a:lnTo>
                  <a:pt x="1749819" y="2992488"/>
                </a:lnTo>
                <a:lnTo>
                  <a:pt x="1719643" y="2992488"/>
                </a:lnTo>
                <a:lnTo>
                  <a:pt x="1719643" y="3023006"/>
                </a:lnTo>
                <a:lnTo>
                  <a:pt x="1689125" y="3023006"/>
                </a:lnTo>
                <a:lnTo>
                  <a:pt x="1689125" y="3053182"/>
                </a:lnTo>
                <a:lnTo>
                  <a:pt x="1719643" y="3053182"/>
                </a:lnTo>
                <a:lnTo>
                  <a:pt x="1719643" y="3083700"/>
                </a:lnTo>
                <a:lnTo>
                  <a:pt x="1749819" y="3083700"/>
                </a:lnTo>
                <a:close/>
                <a:moveTo>
                  <a:pt x="1819427" y="2949283"/>
                </a:moveTo>
                <a:lnTo>
                  <a:pt x="1819427" y="2917050"/>
                </a:lnTo>
                <a:lnTo>
                  <a:pt x="1851660" y="2917050"/>
                </a:lnTo>
                <a:lnTo>
                  <a:pt x="1851660" y="2884818"/>
                </a:lnTo>
                <a:lnTo>
                  <a:pt x="1819427" y="2884818"/>
                </a:lnTo>
                <a:lnTo>
                  <a:pt x="1819427" y="2852585"/>
                </a:lnTo>
                <a:lnTo>
                  <a:pt x="1787195" y="2852585"/>
                </a:lnTo>
                <a:lnTo>
                  <a:pt x="1787195" y="2884818"/>
                </a:lnTo>
                <a:lnTo>
                  <a:pt x="1754962" y="2884818"/>
                </a:lnTo>
                <a:lnTo>
                  <a:pt x="1754962" y="2917050"/>
                </a:lnTo>
                <a:lnTo>
                  <a:pt x="1787195" y="2917050"/>
                </a:lnTo>
                <a:lnTo>
                  <a:pt x="1787195" y="2949283"/>
                </a:lnTo>
                <a:lnTo>
                  <a:pt x="1819427" y="2949283"/>
                </a:lnTo>
                <a:close/>
                <a:moveTo>
                  <a:pt x="2024482" y="3084043"/>
                </a:moveTo>
                <a:lnTo>
                  <a:pt x="2024482" y="3053525"/>
                </a:lnTo>
                <a:lnTo>
                  <a:pt x="2055000" y="3053525"/>
                </a:lnTo>
                <a:lnTo>
                  <a:pt x="2055000" y="3022664"/>
                </a:lnTo>
                <a:lnTo>
                  <a:pt x="2024482" y="3022664"/>
                </a:lnTo>
                <a:lnTo>
                  <a:pt x="2024482" y="2992145"/>
                </a:lnTo>
                <a:lnTo>
                  <a:pt x="1993621" y="2992145"/>
                </a:lnTo>
                <a:lnTo>
                  <a:pt x="1993621" y="3022664"/>
                </a:lnTo>
                <a:lnTo>
                  <a:pt x="1963102" y="3022664"/>
                </a:lnTo>
                <a:lnTo>
                  <a:pt x="1963102" y="3053525"/>
                </a:lnTo>
                <a:lnTo>
                  <a:pt x="1993621" y="3053525"/>
                </a:lnTo>
                <a:lnTo>
                  <a:pt x="1993621" y="3084043"/>
                </a:lnTo>
                <a:lnTo>
                  <a:pt x="2024482" y="3084043"/>
                </a:lnTo>
                <a:close/>
                <a:moveTo>
                  <a:pt x="1171003" y="1072248"/>
                </a:moveTo>
                <a:lnTo>
                  <a:pt x="1171003" y="1102766"/>
                </a:lnTo>
                <a:lnTo>
                  <a:pt x="1140485" y="1102766"/>
                </a:lnTo>
                <a:lnTo>
                  <a:pt x="1140485" y="1132942"/>
                </a:lnTo>
                <a:lnTo>
                  <a:pt x="1171003" y="1132942"/>
                </a:lnTo>
                <a:lnTo>
                  <a:pt x="1171003" y="1163460"/>
                </a:lnTo>
                <a:lnTo>
                  <a:pt x="1201179" y="1163460"/>
                </a:lnTo>
                <a:lnTo>
                  <a:pt x="1201179" y="1132942"/>
                </a:lnTo>
                <a:lnTo>
                  <a:pt x="1231697" y="1132942"/>
                </a:lnTo>
                <a:lnTo>
                  <a:pt x="1231697" y="1102766"/>
                </a:lnTo>
                <a:lnTo>
                  <a:pt x="1201179" y="1102766"/>
                </a:lnTo>
                <a:lnTo>
                  <a:pt x="1201179" y="1072248"/>
                </a:lnTo>
                <a:lnTo>
                  <a:pt x="1171003" y="1072248"/>
                </a:lnTo>
                <a:close/>
                <a:moveTo>
                  <a:pt x="965606" y="1210780"/>
                </a:moveTo>
                <a:lnTo>
                  <a:pt x="965606" y="1240269"/>
                </a:lnTo>
                <a:lnTo>
                  <a:pt x="936117" y="1240269"/>
                </a:lnTo>
                <a:lnTo>
                  <a:pt x="936117" y="1269759"/>
                </a:lnTo>
                <a:lnTo>
                  <a:pt x="965606" y="1269759"/>
                </a:lnTo>
                <a:lnTo>
                  <a:pt x="965606" y="1299248"/>
                </a:lnTo>
                <a:lnTo>
                  <a:pt x="995096" y="1299248"/>
                </a:lnTo>
                <a:lnTo>
                  <a:pt x="995096" y="1269759"/>
                </a:lnTo>
                <a:lnTo>
                  <a:pt x="1024585" y="1269759"/>
                </a:lnTo>
                <a:lnTo>
                  <a:pt x="1024585" y="1240269"/>
                </a:lnTo>
                <a:lnTo>
                  <a:pt x="995096" y="1240269"/>
                </a:lnTo>
                <a:lnTo>
                  <a:pt x="995096" y="1210780"/>
                </a:lnTo>
                <a:lnTo>
                  <a:pt x="965606" y="1210780"/>
                </a:lnTo>
                <a:close/>
                <a:moveTo>
                  <a:pt x="1034529" y="1074306"/>
                </a:moveTo>
                <a:lnTo>
                  <a:pt x="1034529" y="1103452"/>
                </a:lnTo>
                <a:lnTo>
                  <a:pt x="1005383" y="1103452"/>
                </a:lnTo>
                <a:lnTo>
                  <a:pt x="1005383" y="1132256"/>
                </a:lnTo>
                <a:lnTo>
                  <a:pt x="1034529" y="1132256"/>
                </a:lnTo>
                <a:lnTo>
                  <a:pt x="1034529" y="1161402"/>
                </a:lnTo>
                <a:lnTo>
                  <a:pt x="1063333" y="1161402"/>
                </a:lnTo>
                <a:lnTo>
                  <a:pt x="1063333" y="1132256"/>
                </a:lnTo>
                <a:lnTo>
                  <a:pt x="1092479" y="1132256"/>
                </a:lnTo>
                <a:lnTo>
                  <a:pt x="1092479" y="1103452"/>
                </a:lnTo>
                <a:lnTo>
                  <a:pt x="1063333" y="1103452"/>
                </a:lnTo>
                <a:lnTo>
                  <a:pt x="1063333" y="1074306"/>
                </a:lnTo>
                <a:lnTo>
                  <a:pt x="1034529" y="1074306"/>
                </a:lnTo>
                <a:close/>
                <a:moveTo>
                  <a:pt x="1307478" y="1070534"/>
                </a:moveTo>
                <a:lnTo>
                  <a:pt x="1307478" y="1102081"/>
                </a:lnTo>
                <a:lnTo>
                  <a:pt x="1275931" y="1102081"/>
                </a:lnTo>
                <a:lnTo>
                  <a:pt x="1275931" y="1133627"/>
                </a:lnTo>
                <a:lnTo>
                  <a:pt x="1307478" y="1133627"/>
                </a:lnTo>
                <a:lnTo>
                  <a:pt x="1307478" y="1165174"/>
                </a:lnTo>
                <a:lnTo>
                  <a:pt x="1339024" y="1165174"/>
                </a:lnTo>
                <a:lnTo>
                  <a:pt x="1339024" y="1133627"/>
                </a:lnTo>
                <a:lnTo>
                  <a:pt x="1370571" y="1133627"/>
                </a:lnTo>
                <a:lnTo>
                  <a:pt x="1370571" y="1102081"/>
                </a:lnTo>
                <a:lnTo>
                  <a:pt x="1339024" y="1102081"/>
                </a:lnTo>
                <a:lnTo>
                  <a:pt x="1339024" y="1070534"/>
                </a:lnTo>
                <a:lnTo>
                  <a:pt x="1307478" y="1070534"/>
                </a:lnTo>
                <a:close/>
                <a:moveTo>
                  <a:pt x="1102081" y="1208380"/>
                </a:moveTo>
                <a:lnTo>
                  <a:pt x="1102081" y="1239584"/>
                </a:lnTo>
                <a:lnTo>
                  <a:pt x="1070877" y="1239584"/>
                </a:lnTo>
                <a:lnTo>
                  <a:pt x="1070877" y="1270445"/>
                </a:lnTo>
                <a:lnTo>
                  <a:pt x="1102081" y="1270445"/>
                </a:lnTo>
                <a:lnTo>
                  <a:pt x="1102081" y="1301648"/>
                </a:lnTo>
                <a:lnTo>
                  <a:pt x="1132942" y="1301648"/>
                </a:lnTo>
                <a:lnTo>
                  <a:pt x="1132942" y="1270445"/>
                </a:lnTo>
                <a:lnTo>
                  <a:pt x="1164145" y="1270445"/>
                </a:lnTo>
                <a:lnTo>
                  <a:pt x="1164145" y="1239584"/>
                </a:lnTo>
                <a:lnTo>
                  <a:pt x="1132942" y="1239584"/>
                </a:lnTo>
                <a:lnTo>
                  <a:pt x="1132942" y="1208380"/>
                </a:lnTo>
                <a:lnTo>
                  <a:pt x="1102081" y="1208380"/>
                </a:lnTo>
                <a:close/>
                <a:moveTo>
                  <a:pt x="1239926" y="936460"/>
                </a:moveTo>
                <a:lnTo>
                  <a:pt x="1239926" y="965949"/>
                </a:lnTo>
                <a:lnTo>
                  <a:pt x="1210437" y="965949"/>
                </a:lnTo>
                <a:lnTo>
                  <a:pt x="1210437" y="995439"/>
                </a:lnTo>
                <a:lnTo>
                  <a:pt x="1239926" y="995439"/>
                </a:lnTo>
                <a:lnTo>
                  <a:pt x="1239926" y="1024928"/>
                </a:lnTo>
                <a:lnTo>
                  <a:pt x="1269416" y="1024928"/>
                </a:lnTo>
                <a:lnTo>
                  <a:pt x="1269416" y="995439"/>
                </a:lnTo>
                <a:lnTo>
                  <a:pt x="1298905" y="995439"/>
                </a:lnTo>
                <a:lnTo>
                  <a:pt x="1298905" y="965949"/>
                </a:lnTo>
                <a:lnTo>
                  <a:pt x="1269416" y="965949"/>
                </a:lnTo>
                <a:lnTo>
                  <a:pt x="1269416" y="936460"/>
                </a:lnTo>
                <a:lnTo>
                  <a:pt x="1239926" y="936460"/>
                </a:lnTo>
                <a:close/>
                <a:moveTo>
                  <a:pt x="1376743" y="935088"/>
                </a:moveTo>
                <a:lnTo>
                  <a:pt x="1376743" y="965606"/>
                </a:lnTo>
                <a:lnTo>
                  <a:pt x="1346225" y="965606"/>
                </a:lnTo>
                <a:lnTo>
                  <a:pt x="1346225" y="995782"/>
                </a:lnTo>
                <a:lnTo>
                  <a:pt x="1376743" y="995782"/>
                </a:lnTo>
                <a:lnTo>
                  <a:pt x="1376743" y="1026300"/>
                </a:lnTo>
                <a:lnTo>
                  <a:pt x="1406919" y="1026300"/>
                </a:lnTo>
                <a:lnTo>
                  <a:pt x="1406919" y="995782"/>
                </a:lnTo>
                <a:lnTo>
                  <a:pt x="1437437" y="995782"/>
                </a:lnTo>
                <a:lnTo>
                  <a:pt x="1437437" y="965606"/>
                </a:lnTo>
                <a:lnTo>
                  <a:pt x="1406919" y="965606"/>
                </a:lnTo>
                <a:lnTo>
                  <a:pt x="1406919" y="935088"/>
                </a:lnTo>
                <a:lnTo>
                  <a:pt x="1376743" y="935088"/>
                </a:lnTo>
                <a:close/>
                <a:moveTo>
                  <a:pt x="1513218" y="933717"/>
                </a:moveTo>
                <a:lnTo>
                  <a:pt x="1513218" y="964921"/>
                </a:lnTo>
                <a:lnTo>
                  <a:pt x="1482014" y="964921"/>
                </a:lnTo>
                <a:lnTo>
                  <a:pt x="1482014" y="996467"/>
                </a:lnTo>
                <a:lnTo>
                  <a:pt x="1513218" y="996467"/>
                </a:lnTo>
                <a:lnTo>
                  <a:pt x="1513218" y="1027671"/>
                </a:lnTo>
                <a:lnTo>
                  <a:pt x="1544764" y="1027671"/>
                </a:lnTo>
                <a:lnTo>
                  <a:pt x="1544764" y="996467"/>
                </a:lnTo>
                <a:lnTo>
                  <a:pt x="1575968" y="996467"/>
                </a:lnTo>
                <a:lnTo>
                  <a:pt x="1575968" y="964921"/>
                </a:lnTo>
                <a:lnTo>
                  <a:pt x="1544764" y="964921"/>
                </a:lnTo>
                <a:lnTo>
                  <a:pt x="1544764" y="933717"/>
                </a:lnTo>
                <a:lnTo>
                  <a:pt x="1513218" y="933717"/>
                </a:lnTo>
                <a:close/>
                <a:moveTo>
                  <a:pt x="1582483" y="798614"/>
                </a:moveTo>
                <a:lnTo>
                  <a:pt x="1582483" y="828446"/>
                </a:lnTo>
                <a:lnTo>
                  <a:pt x="1552651" y="828446"/>
                </a:lnTo>
                <a:lnTo>
                  <a:pt x="1552651" y="858622"/>
                </a:lnTo>
                <a:lnTo>
                  <a:pt x="1582483" y="858622"/>
                </a:lnTo>
                <a:lnTo>
                  <a:pt x="1582483" y="888454"/>
                </a:lnTo>
                <a:lnTo>
                  <a:pt x="1612659" y="888454"/>
                </a:lnTo>
                <a:lnTo>
                  <a:pt x="1612659" y="858622"/>
                </a:lnTo>
                <a:lnTo>
                  <a:pt x="1642491" y="858622"/>
                </a:lnTo>
                <a:lnTo>
                  <a:pt x="1642491" y="828446"/>
                </a:lnTo>
                <a:lnTo>
                  <a:pt x="1612659" y="828446"/>
                </a:lnTo>
                <a:lnTo>
                  <a:pt x="1612659" y="798614"/>
                </a:lnTo>
                <a:lnTo>
                  <a:pt x="1582483" y="798614"/>
                </a:lnTo>
                <a:close/>
                <a:moveTo>
                  <a:pt x="1445666" y="799643"/>
                </a:moveTo>
                <a:lnTo>
                  <a:pt x="1445666" y="828789"/>
                </a:lnTo>
                <a:lnTo>
                  <a:pt x="1416520" y="828789"/>
                </a:lnTo>
                <a:lnTo>
                  <a:pt x="1416520" y="858279"/>
                </a:lnTo>
                <a:lnTo>
                  <a:pt x="1445666" y="858279"/>
                </a:lnTo>
                <a:lnTo>
                  <a:pt x="1445666" y="887425"/>
                </a:lnTo>
                <a:lnTo>
                  <a:pt x="1475156" y="887425"/>
                </a:lnTo>
                <a:lnTo>
                  <a:pt x="1475156" y="858279"/>
                </a:lnTo>
                <a:lnTo>
                  <a:pt x="1504302" y="858279"/>
                </a:lnTo>
                <a:lnTo>
                  <a:pt x="1504302" y="828789"/>
                </a:lnTo>
                <a:lnTo>
                  <a:pt x="1475156" y="828789"/>
                </a:lnTo>
                <a:lnTo>
                  <a:pt x="1475156" y="799643"/>
                </a:lnTo>
                <a:lnTo>
                  <a:pt x="1445666" y="799643"/>
                </a:lnTo>
                <a:close/>
                <a:moveTo>
                  <a:pt x="555841" y="1764563"/>
                </a:moveTo>
                <a:lnTo>
                  <a:pt x="555841" y="1790624"/>
                </a:lnTo>
                <a:lnTo>
                  <a:pt x="529780" y="1790624"/>
                </a:lnTo>
                <a:lnTo>
                  <a:pt x="529780" y="1816684"/>
                </a:lnTo>
                <a:lnTo>
                  <a:pt x="555841" y="1816684"/>
                </a:lnTo>
                <a:lnTo>
                  <a:pt x="555841" y="1842745"/>
                </a:lnTo>
                <a:lnTo>
                  <a:pt x="581901" y="1842745"/>
                </a:lnTo>
                <a:lnTo>
                  <a:pt x="581901" y="1816684"/>
                </a:lnTo>
                <a:lnTo>
                  <a:pt x="607962" y="1816684"/>
                </a:lnTo>
                <a:lnTo>
                  <a:pt x="607962" y="1790624"/>
                </a:lnTo>
                <a:lnTo>
                  <a:pt x="581901" y="1790624"/>
                </a:lnTo>
                <a:lnTo>
                  <a:pt x="581901" y="1764563"/>
                </a:lnTo>
                <a:lnTo>
                  <a:pt x="555841" y="1764563"/>
                </a:lnTo>
                <a:close/>
                <a:moveTo>
                  <a:pt x="650824" y="2255596"/>
                </a:moveTo>
                <a:lnTo>
                  <a:pt x="650824" y="2228507"/>
                </a:lnTo>
                <a:lnTo>
                  <a:pt x="677913" y="2228507"/>
                </a:lnTo>
                <a:lnTo>
                  <a:pt x="677913" y="2201761"/>
                </a:lnTo>
                <a:lnTo>
                  <a:pt x="650824" y="2201761"/>
                </a:lnTo>
                <a:lnTo>
                  <a:pt x="650824" y="2174672"/>
                </a:lnTo>
                <a:lnTo>
                  <a:pt x="624078" y="2174672"/>
                </a:lnTo>
                <a:lnTo>
                  <a:pt x="624078" y="2201761"/>
                </a:lnTo>
                <a:lnTo>
                  <a:pt x="596989" y="2201761"/>
                </a:lnTo>
                <a:lnTo>
                  <a:pt x="596989" y="2228507"/>
                </a:lnTo>
                <a:lnTo>
                  <a:pt x="624078" y="2228507"/>
                </a:lnTo>
                <a:lnTo>
                  <a:pt x="624078" y="2255596"/>
                </a:lnTo>
                <a:lnTo>
                  <a:pt x="650824" y="2255596"/>
                </a:lnTo>
                <a:close/>
                <a:moveTo>
                  <a:pt x="2573807" y="1989163"/>
                </a:moveTo>
                <a:lnTo>
                  <a:pt x="2573807" y="1956930"/>
                </a:lnTo>
                <a:lnTo>
                  <a:pt x="2606040" y="1956930"/>
                </a:lnTo>
                <a:lnTo>
                  <a:pt x="2606040" y="1924698"/>
                </a:lnTo>
                <a:lnTo>
                  <a:pt x="2573807" y="1924698"/>
                </a:lnTo>
                <a:lnTo>
                  <a:pt x="2573807" y="1892465"/>
                </a:lnTo>
                <a:lnTo>
                  <a:pt x="2541575" y="1892465"/>
                </a:lnTo>
                <a:lnTo>
                  <a:pt x="2541575" y="1924698"/>
                </a:lnTo>
                <a:lnTo>
                  <a:pt x="2509342" y="1924698"/>
                </a:lnTo>
                <a:lnTo>
                  <a:pt x="2509342" y="1956930"/>
                </a:lnTo>
                <a:lnTo>
                  <a:pt x="2541575" y="1956930"/>
                </a:lnTo>
                <a:lnTo>
                  <a:pt x="2541575" y="1989163"/>
                </a:lnTo>
                <a:lnTo>
                  <a:pt x="2573807" y="1989163"/>
                </a:lnTo>
                <a:close/>
                <a:moveTo>
                  <a:pt x="788327" y="2530945"/>
                </a:moveTo>
                <a:lnTo>
                  <a:pt x="788327" y="2503170"/>
                </a:lnTo>
                <a:lnTo>
                  <a:pt x="816102" y="2503170"/>
                </a:lnTo>
                <a:lnTo>
                  <a:pt x="816102" y="2475738"/>
                </a:lnTo>
                <a:lnTo>
                  <a:pt x="788327" y="2475738"/>
                </a:lnTo>
                <a:lnTo>
                  <a:pt x="788327" y="2447963"/>
                </a:lnTo>
                <a:lnTo>
                  <a:pt x="760895" y="2447963"/>
                </a:lnTo>
                <a:lnTo>
                  <a:pt x="760895" y="2475738"/>
                </a:lnTo>
                <a:lnTo>
                  <a:pt x="733120" y="2475738"/>
                </a:lnTo>
                <a:lnTo>
                  <a:pt x="733120" y="2503170"/>
                </a:lnTo>
                <a:lnTo>
                  <a:pt x="760895" y="2503170"/>
                </a:lnTo>
                <a:lnTo>
                  <a:pt x="760895" y="2530945"/>
                </a:lnTo>
                <a:lnTo>
                  <a:pt x="788327" y="2530945"/>
                </a:lnTo>
                <a:close/>
                <a:moveTo>
                  <a:pt x="719747" y="2393442"/>
                </a:moveTo>
                <a:lnTo>
                  <a:pt x="719747" y="2366010"/>
                </a:lnTo>
                <a:lnTo>
                  <a:pt x="747179" y="2366010"/>
                </a:lnTo>
                <a:lnTo>
                  <a:pt x="747179" y="2338578"/>
                </a:lnTo>
                <a:lnTo>
                  <a:pt x="719747" y="2338578"/>
                </a:lnTo>
                <a:lnTo>
                  <a:pt x="719747" y="2311146"/>
                </a:lnTo>
                <a:lnTo>
                  <a:pt x="692315" y="2311146"/>
                </a:lnTo>
                <a:lnTo>
                  <a:pt x="692315" y="2338578"/>
                </a:lnTo>
                <a:lnTo>
                  <a:pt x="664883" y="2338578"/>
                </a:lnTo>
                <a:lnTo>
                  <a:pt x="664883" y="2366010"/>
                </a:lnTo>
                <a:lnTo>
                  <a:pt x="692315" y="2366010"/>
                </a:lnTo>
                <a:lnTo>
                  <a:pt x="692315" y="2393442"/>
                </a:lnTo>
                <a:lnTo>
                  <a:pt x="719747" y="2393442"/>
                </a:lnTo>
                <a:close/>
                <a:moveTo>
                  <a:pt x="581901" y="2117065"/>
                </a:moveTo>
                <a:lnTo>
                  <a:pt x="581901" y="2091004"/>
                </a:lnTo>
                <a:lnTo>
                  <a:pt x="607962" y="2091004"/>
                </a:lnTo>
                <a:lnTo>
                  <a:pt x="607962" y="2064944"/>
                </a:lnTo>
                <a:lnTo>
                  <a:pt x="581901" y="2064944"/>
                </a:lnTo>
                <a:lnTo>
                  <a:pt x="581901" y="2038883"/>
                </a:lnTo>
                <a:lnTo>
                  <a:pt x="555841" y="2038883"/>
                </a:lnTo>
                <a:lnTo>
                  <a:pt x="555841" y="2064944"/>
                </a:lnTo>
                <a:lnTo>
                  <a:pt x="529780" y="2064944"/>
                </a:lnTo>
                <a:lnTo>
                  <a:pt x="529780" y="2091004"/>
                </a:lnTo>
                <a:lnTo>
                  <a:pt x="555841" y="2091004"/>
                </a:lnTo>
                <a:lnTo>
                  <a:pt x="555841" y="2117065"/>
                </a:lnTo>
                <a:lnTo>
                  <a:pt x="581901" y="2117065"/>
                </a:lnTo>
                <a:close/>
                <a:moveTo>
                  <a:pt x="829475" y="1213866"/>
                </a:moveTo>
                <a:lnTo>
                  <a:pt x="829475" y="1241298"/>
                </a:lnTo>
                <a:lnTo>
                  <a:pt x="802043" y="1241298"/>
                </a:lnTo>
                <a:lnTo>
                  <a:pt x="802043" y="1268730"/>
                </a:lnTo>
                <a:lnTo>
                  <a:pt x="829475" y="1268730"/>
                </a:lnTo>
                <a:lnTo>
                  <a:pt x="829475" y="1296162"/>
                </a:lnTo>
                <a:lnTo>
                  <a:pt x="856907" y="1296162"/>
                </a:lnTo>
                <a:lnTo>
                  <a:pt x="856907" y="1268730"/>
                </a:lnTo>
                <a:lnTo>
                  <a:pt x="884339" y="1268730"/>
                </a:lnTo>
                <a:lnTo>
                  <a:pt x="884339" y="1241298"/>
                </a:lnTo>
                <a:lnTo>
                  <a:pt x="856907" y="1241298"/>
                </a:lnTo>
                <a:lnTo>
                  <a:pt x="856907" y="1213866"/>
                </a:lnTo>
                <a:lnTo>
                  <a:pt x="829475" y="1213866"/>
                </a:lnTo>
                <a:close/>
                <a:moveTo>
                  <a:pt x="624078" y="1626375"/>
                </a:moveTo>
                <a:lnTo>
                  <a:pt x="624078" y="1653121"/>
                </a:lnTo>
                <a:lnTo>
                  <a:pt x="597332" y="1653121"/>
                </a:lnTo>
                <a:lnTo>
                  <a:pt x="597332" y="1679867"/>
                </a:lnTo>
                <a:lnTo>
                  <a:pt x="624078" y="1679867"/>
                </a:lnTo>
                <a:lnTo>
                  <a:pt x="624078" y="1706613"/>
                </a:lnTo>
                <a:lnTo>
                  <a:pt x="650824" y="1706613"/>
                </a:lnTo>
                <a:lnTo>
                  <a:pt x="650824" y="1679867"/>
                </a:lnTo>
                <a:lnTo>
                  <a:pt x="677570" y="1679867"/>
                </a:lnTo>
                <a:lnTo>
                  <a:pt x="677570" y="1653121"/>
                </a:lnTo>
                <a:lnTo>
                  <a:pt x="650824" y="1653121"/>
                </a:lnTo>
                <a:lnTo>
                  <a:pt x="650824" y="1626375"/>
                </a:lnTo>
                <a:lnTo>
                  <a:pt x="624078" y="1626375"/>
                </a:lnTo>
                <a:close/>
                <a:moveTo>
                  <a:pt x="760895" y="1350683"/>
                </a:moveTo>
                <a:lnTo>
                  <a:pt x="760895" y="1378458"/>
                </a:lnTo>
                <a:lnTo>
                  <a:pt x="733120" y="1378458"/>
                </a:lnTo>
                <a:lnTo>
                  <a:pt x="733120" y="1405890"/>
                </a:lnTo>
                <a:lnTo>
                  <a:pt x="760895" y="1405890"/>
                </a:lnTo>
                <a:lnTo>
                  <a:pt x="760895" y="1433665"/>
                </a:lnTo>
                <a:lnTo>
                  <a:pt x="788327" y="1433665"/>
                </a:lnTo>
                <a:lnTo>
                  <a:pt x="788327" y="1405890"/>
                </a:lnTo>
                <a:lnTo>
                  <a:pt x="816102" y="1405890"/>
                </a:lnTo>
                <a:lnTo>
                  <a:pt x="816102" y="1378458"/>
                </a:lnTo>
                <a:lnTo>
                  <a:pt x="788327" y="1378458"/>
                </a:lnTo>
                <a:lnTo>
                  <a:pt x="788327" y="1350683"/>
                </a:lnTo>
                <a:lnTo>
                  <a:pt x="760895" y="1350683"/>
                </a:lnTo>
                <a:close/>
                <a:moveTo>
                  <a:pt x="692315" y="1488186"/>
                </a:moveTo>
                <a:lnTo>
                  <a:pt x="692315" y="1515618"/>
                </a:lnTo>
                <a:lnTo>
                  <a:pt x="664883" y="1515618"/>
                </a:lnTo>
                <a:lnTo>
                  <a:pt x="664883" y="1543050"/>
                </a:lnTo>
                <a:lnTo>
                  <a:pt x="692315" y="1543050"/>
                </a:lnTo>
                <a:lnTo>
                  <a:pt x="692315" y="1570482"/>
                </a:lnTo>
                <a:lnTo>
                  <a:pt x="719747" y="1570482"/>
                </a:lnTo>
                <a:lnTo>
                  <a:pt x="719747" y="1543050"/>
                </a:lnTo>
                <a:lnTo>
                  <a:pt x="747179" y="1543050"/>
                </a:lnTo>
                <a:lnTo>
                  <a:pt x="747179" y="1515618"/>
                </a:lnTo>
                <a:lnTo>
                  <a:pt x="719747" y="1515618"/>
                </a:lnTo>
                <a:lnTo>
                  <a:pt x="719747" y="1488186"/>
                </a:lnTo>
                <a:lnTo>
                  <a:pt x="692315" y="1488186"/>
                </a:lnTo>
                <a:close/>
                <a:moveTo>
                  <a:pt x="1789252" y="663854"/>
                </a:moveTo>
                <a:lnTo>
                  <a:pt x="1789252" y="692315"/>
                </a:lnTo>
                <a:lnTo>
                  <a:pt x="1760791" y="692315"/>
                </a:lnTo>
                <a:lnTo>
                  <a:pt x="1760791" y="720433"/>
                </a:lnTo>
                <a:lnTo>
                  <a:pt x="1789252" y="720433"/>
                </a:lnTo>
                <a:lnTo>
                  <a:pt x="1789252" y="748894"/>
                </a:lnTo>
                <a:lnTo>
                  <a:pt x="1817370" y="748894"/>
                </a:lnTo>
                <a:lnTo>
                  <a:pt x="1817370" y="720433"/>
                </a:lnTo>
                <a:lnTo>
                  <a:pt x="1845831" y="720433"/>
                </a:lnTo>
                <a:lnTo>
                  <a:pt x="1845831" y="692315"/>
                </a:lnTo>
                <a:lnTo>
                  <a:pt x="1817370" y="692315"/>
                </a:lnTo>
                <a:lnTo>
                  <a:pt x="1817370" y="663854"/>
                </a:lnTo>
                <a:lnTo>
                  <a:pt x="1789252" y="663854"/>
                </a:lnTo>
                <a:close/>
                <a:moveTo>
                  <a:pt x="2749372" y="938517"/>
                </a:moveTo>
                <a:lnTo>
                  <a:pt x="2749372" y="966635"/>
                </a:lnTo>
                <a:lnTo>
                  <a:pt x="2721254" y="966635"/>
                </a:lnTo>
                <a:lnTo>
                  <a:pt x="2721254" y="994753"/>
                </a:lnTo>
                <a:lnTo>
                  <a:pt x="2749372" y="994753"/>
                </a:lnTo>
                <a:lnTo>
                  <a:pt x="2749372" y="1022871"/>
                </a:lnTo>
                <a:lnTo>
                  <a:pt x="2777490" y="1022871"/>
                </a:lnTo>
                <a:lnTo>
                  <a:pt x="2777490" y="994753"/>
                </a:lnTo>
                <a:lnTo>
                  <a:pt x="2805608" y="994753"/>
                </a:lnTo>
                <a:lnTo>
                  <a:pt x="2805608" y="966635"/>
                </a:lnTo>
                <a:lnTo>
                  <a:pt x="2777490" y="966635"/>
                </a:lnTo>
                <a:lnTo>
                  <a:pt x="2777490" y="938517"/>
                </a:lnTo>
                <a:lnTo>
                  <a:pt x="2749372" y="938517"/>
                </a:lnTo>
                <a:close/>
                <a:moveTo>
                  <a:pt x="2613584" y="668312"/>
                </a:moveTo>
                <a:lnTo>
                  <a:pt x="2613584" y="693687"/>
                </a:lnTo>
                <a:lnTo>
                  <a:pt x="2588209" y="693687"/>
                </a:lnTo>
                <a:lnTo>
                  <a:pt x="2588209" y="719061"/>
                </a:lnTo>
                <a:lnTo>
                  <a:pt x="2613584" y="719061"/>
                </a:lnTo>
                <a:lnTo>
                  <a:pt x="2613584" y="744436"/>
                </a:lnTo>
                <a:lnTo>
                  <a:pt x="2638958" y="744436"/>
                </a:lnTo>
                <a:lnTo>
                  <a:pt x="2638958" y="719061"/>
                </a:lnTo>
                <a:lnTo>
                  <a:pt x="2664333" y="719061"/>
                </a:lnTo>
                <a:lnTo>
                  <a:pt x="2664333" y="693687"/>
                </a:lnTo>
                <a:lnTo>
                  <a:pt x="2638958" y="693687"/>
                </a:lnTo>
                <a:lnTo>
                  <a:pt x="2638958" y="668312"/>
                </a:lnTo>
                <a:lnTo>
                  <a:pt x="2613584" y="668312"/>
                </a:lnTo>
                <a:close/>
                <a:moveTo>
                  <a:pt x="2681478" y="803415"/>
                </a:moveTo>
                <a:lnTo>
                  <a:pt x="2681478" y="830161"/>
                </a:lnTo>
                <a:lnTo>
                  <a:pt x="2654732" y="830161"/>
                </a:lnTo>
                <a:lnTo>
                  <a:pt x="2654732" y="856907"/>
                </a:lnTo>
                <a:lnTo>
                  <a:pt x="2681478" y="856907"/>
                </a:lnTo>
                <a:lnTo>
                  <a:pt x="2681478" y="883653"/>
                </a:lnTo>
                <a:lnTo>
                  <a:pt x="2708224" y="883653"/>
                </a:lnTo>
                <a:lnTo>
                  <a:pt x="2708224" y="856907"/>
                </a:lnTo>
                <a:lnTo>
                  <a:pt x="2734970" y="856907"/>
                </a:lnTo>
                <a:lnTo>
                  <a:pt x="2734970" y="830161"/>
                </a:lnTo>
                <a:lnTo>
                  <a:pt x="2708224" y="830161"/>
                </a:lnTo>
                <a:lnTo>
                  <a:pt x="2708224" y="803415"/>
                </a:lnTo>
                <a:lnTo>
                  <a:pt x="2681478" y="803415"/>
                </a:lnTo>
                <a:close/>
                <a:moveTo>
                  <a:pt x="2543632" y="801357"/>
                </a:moveTo>
                <a:lnTo>
                  <a:pt x="2543632" y="829475"/>
                </a:lnTo>
                <a:lnTo>
                  <a:pt x="2515514" y="829475"/>
                </a:lnTo>
                <a:lnTo>
                  <a:pt x="2515514" y="857593"/>
                </a:lnTo>
                <a:lnTo>
                  <a:pt x="2543632" y="857593"/>
                </a:lnTo>
                <a:lnTo>
                  <a:pt x="2543632" y="885711"/>
                </a:lnTo>
                <a:lnTo>
                  <a:pt x="2571750" y="885711"/>
                </a:lnTo>
                <a:lnTo>
                  <a:pt x="2571750" y="857593"/>
                </a:lnTo>
                <a:lnTo>
                  <a:pt x="2599868" y="857593"/>
                </a:lnTo>
                <a:lnTo>
                  <a:pt x="2599868" y="829475"/>
                </a:lnTo>
                <a:lnTo>
                  <a:pt x="2571750" y="829475"/>
                </a:lnTo>
                <a:lnTo>
                  <a:pt x="2571750" y="801357"/>
                </a:lnTo>
                <a:lnTo>
                  <a:pt x="2543632" y="801357"/>
                </a:lnTo>
                <a:close/>
                <a:moveTo>
                  <a:pt x="2475738" y="666598"/>
                </a:moveTo>
                <a:lnTo>
                  <a:pt x="2475738" y="693001"/>
                </a:lnTo>
                <a:lnTo>
                  <a:pt x="2449335" y="693001"/>
                </a:lnTo>
                <a:lnTo>
                  <a:pt x="2449335" y="719747"/>
                </a:lnTo>
                <a:lnTo>
                  <a:pt x="2475738" y="719747"/>
                </a:lnTo>
                <a:lnTo>
                  <a:pt x="2475738" y="746150"/>
                </a:lnTo>
                <a:lnTo>
                  <a:pt x="2502484" y="746150"/>
                </a:lnTo>
                <a:lnTo>
                  <a:pt x="2502484" y="719747"/>
                </a:lnTo>
                <a:lnTo>
                  <a:pt x="2528888" y="719747"/>
                </a:lnTo>
                <a:lnTo>
                  <a:pt x="2528888" y="693001"/>
                </a:lnTo>
                <a:lnTo>
                  <a:pt x="2502484" y="693001"/>
                </a:lnTo>
                <a:lnTo>
                  <a:pt x="2502484" y="666598"/>
                </a:lnTo>
                <a:lnTo>
                  <a:pt x="2475738" y="666598"/>
                </a:lnTo>
                <a:close/>
                <a:moveTo>
                  <a:pt x="2819324" y="805472"/>
                </a:moveTo>
                <a:lnTo>
                  <a:pt x="2819324" y="830847"/>
                </a:lnTo>
                <a:lnTo>
                  <a:pt x="2793949" y="830847"/>
                </a:lnTo>
                <a:lnTo>
                  <a:pt x="2793949" y="856221"/>
                </a:lnTo>
                <a:lnTo>
                  <a:pt x="2819324" y="856221"/>
                </a:lnTo>
                <a:lnTo>
                  <a:pt x="2819324" y="881596"/>
                </a:lnTo>
                <a:lnTo>
                  <a:pt x="2844698" y="881596"/>
                </a:lnTo>
                <a:lnTo>
                  <a:pt x="2844698" y="856221"/>
                </a:lnTo>
                <a:lnTo>
                  <a:pt x="2870073" y="856221"/>
                </a:lnTo>
                <a:lnTo>
                  <a:pt x="2870073" y="830847"/>
                </a:lnTo>
                <a:lnTo>
                  <a:pt x="2844698" y="830847"/>
                </a:lnTo>
                <a:lnTo>
                  <a:pt x="2844698" y="805472"/>
                </a:lnTo>
                <a:lnTo>
                  <a:pt x="2819324" y="805472"/>
                </a:lnTo>
                <a:close/>
                <a:moveTo>
                  <a:pt x="3024035" y="1213866"/>
                </a:moveTo>
                <a:lnTo>
                  <a:pt x="3024035" y="1241298"/>
                </a:lnTo>
                <a:lnTo>
                  <a:pt x="2996603" y="1241298"/>
                </a:lnTo>
                <a:lnTo>
                  <a:pt x="2996603" y="1268730"/>
                </a:lnTo>
                <a:lnTo>
                  <a:pt x="3024035" y="1268730"/>
                </a:lnTo>
                <a:lnTo>
                  <a:pt x="3024035" y="1296162"/>
                </a:lnTo>
                <a:lnTo>
                  <a:pt x="3051467" y="1296162"/>
                </a:lnTo>
                <a:lnTo>
                  <a:pt x="3051467" y="1268730"/>
                </a:lnTo>
                <a:lnTo>
                  <a:pt x="3078899" y="1268730"/>
                </a:lnTo>
                <a:lnTo>
                  <a:pt x="3078899" y="1241298"/>
                </a:lnTo>
                <a:lnTo>
                  <a:pt x="3051467" y="1241298"/>
                </a:lnTo>
                <a:lnTo>
                  <a:pt x="3051467" y="1213866"/>
                </a:lnTo>
                <a:lnTo>
                  <a:pt x="3024035" y="1213866"/>
                </a:lnTo>
                <a:close/>
                <a:moveTo>
                  <a:pt x="2405786" y="799643"/>
                </a:moveTo>
                <a:lnTo>
                  <a:pt x="2405786" y="828789"/>
                </a:lnTo>
                <a:lnTo>
                  <a:pt x="2376640" y="828789"/>
                </a:lnTo>
                <a:lnTo>
                  <a:pt x="2376640" y="858279"/>
                </a:lnTo>
                <a:lnTo>
                  <a:pt x="2405786" y="858279"/>
                </a:lnTo>
                <a:lnTo>
                  <a:pt x="2405786" y="887425"/>
                </a:lnTo>
                <a:lnTo>
                  <a:pt x="2435276" y="887425"/>
                </a:lnTo>
                <a:lnTo>
                  <a:pt x="2435276" y="858279"/>
                </a:lnTo>
                <a:lnTo>
                  <a:pt x="2464423" y="858279"/>
                </a:lnTo>
                <a:lnTo>
                  <a:pt x="2464423" y="828789"/>
                </a:lnTo>
                <a:lnTo>
                  <a:pt x="2435276" y="828789"/>
                </a:lnTo>
                <a:lnTo>
                  <a:pt x="2435276" y="799643"/>
                </a:lnTo>
                <a:lnTo>
                  <a:pt x="2405786" y="799643"/>
                </a:lnTo>
                <a:close/>
                <a:moveTo>
                  <a:pt x="2955455" y="1077049"/>
                </a:moveTo>
                <a:lnTo>
                  <a:pt x="2955455" y="1104138"/>
                </a:lnTo>
                <a:lnTo>
                  <a:pt x="2928366" y="1104138"/>
                </a:lnTo>
                <a:lnTo>
                  <a:pt x="2928366" y="1131570"/>
                </a:lnTo>
                <a:lnTo>
                  <a:pt x="2955455" y="1131570"/>
                </a:lnTo>
                <a:lnTo>
                  <a:pt x="2955455" y="1158659"/>
                </a:lnTo>
                <a:lnTo>
                  <a:pt x="2982887" y="1158659"/>
                </a:lnTo>
                <a:lnTo>
                  <a:pt x="2982887" y="1131570"/>
                </a:lnTo>
                <a:lnTo>
                  <a:pt x="3009976" y="1131570"/>
                </a:lnTo>
                <a:lnTo>
                  <a:pt x="3009976" y="1104138"/>
                </a:lnTo>
                <a:lnTo>
                  <a:pt x="2982887" y="1104138"/>
                </a:lnTo>
                <a:lnTo>
                  <a:pt x="2982887" y="1077049"/>
                </a:lnTo>
                <a:lnTo>
                  <a:pt x="2955455" y="1077049"/>
                </a:lnTo>
                <a:close/>
                <a:moveTo>
                  <a:pt x="2887561" y="941261"/>
                </a:moveTo>
                <a:lnTo>
                  <a:pt x="2887561" y="967664"/>
                </a:lnTo>
                <a:lnTo>
                  <a:pt x="2861158" y="967664"/>
                </a:lnTo>
                <a:lnTo>
                  <a:pt x="2861158" y="993724"/>
                </a:lnTo>
                <a:lnTo>
                  <a:pt x="2887561" y="993724"/>
                </a:lnTo>
                <a:lnTo>
                  <a:pt x="2887561" y="1020128"/>
                </a:lnTo>
                <a:lnTo>
                  <a:pt x="2913622" y="1020128"/>
                </a:lnTo>
                <a:lnTo>
                  <a:pt x="2913622" y="993724"/>
                </a:lnTo>
                <a:lnTo>
                  <a:pt x="2940025" y="993724"/>
                </a:lnTo>
                <a:lnTo>
                  <a:pt x="2940025" y="967664"/>
                </a:lnTo>
                <a:lnTo>
                  <a:pt x="2913622" y="967664"/>
                </a:lnTo>
                <a:lnTo>
                  <a:pt x="2913622" y="941261"/>
                </a:lnTo>
                <a:lnTo>
                  <a:pt x="2887561" y="941261"/>
                </a:lnTo>
                <a:close/>
                <a:moveTo>
                  <a:pt x="2200732" y="664197"/>
                </a:moveTo>
                <a:lnTo>
                  <a:pt x="2200732" y="692315"/>
                </a:lnTo>
                <a:lnTo>
                  <a:pt x="2172614" y="692315"/>
                </a:lnTo>
                <a:lnTo>
                  <a:pt x="2172614" y="720433"/>
                </a:lnTo>
                <a:lnTo>
                  <a:pt x="2200732" y="720433"/>
                </a:lnTo>
                <a:lnTo>
                  <a:pt x="2200732" y="748551"/>
                </a:lnTo>
                <a:lnTo>
                  <a:pt x="2228850" y="748551"/>
                </a:lnTo>
                <a:lnTo>
                  <a:pt x="2228850" y="720433"/>
                </a:lnTo>
                <a:lnTo>
                  <a:pt x="2256968" y="720433"/>
                </a:lnTo>
                <a:lnTo>
                  <a:pt x="2256968" y="692315"/>
                </a:lnTo>
                <a:lnTo>
                  <a:pt x="2228850" y="692315"/>
                </a:lnTo>
                <a:lnTo>
                  <a:pt x="2228850" y="664197"/>
                </a:lnTo>
                <a:lnTo>
                  <a:pt x="2200732" y="664197"/>
                </a:lnTo>
                <a:close/>
                <a:moveTo>
                  <a:pt x="1858861" y="530123"/>
                </a:moveTo>
                <a:lnTo>
                  <a:pt x="1858861" y="556184"/>
                </a:lnTo>
                <a:lnTo>
                  <a:pt x="1832800" y="556184"/>
                </a:lnTo>
                <a:lnTo>
                  <a:pt x="1832800" y="582244"/>
                </a:lnTo>
                <a:lnTo>
                  <a:pt x="1858861" y="582244"/>
                </a:lnTo>
                <a:lnTo>
                  <a:pt x="1858861" y="608305"/>
                </a:lnTo>
                <a:lnTo>
                  <a:pt x="1884921" y="608305"/>
                </a:lnTo>
                <a:lnTo>
                  <a:pt x="1884921" y="582244"/>
                </a:lnTo>
                <a:lnTo>
                  <a:pt x="1910982" y="582244"/>
                </a:lnTo>
                <a:lnTo>
                  <a:pt x="1910982" y="556184"/>
                </a:lnTo>
                <a:lnTo>
                  <a:pt x="1884921" y="556184"/>
                </a:lnTo>
                <a:lnTo>
                  <a:pt x="1884921" y="530123"/>
                </a:lnTo>
                <a:lnTo>
                  <a:pt x="1858861" y="530123"/>
                </a:lnTo>
                <a:close/>
                <a:moveTo>
                  <a:pt x="2338235" y="665226"/>
                </a:moveTo>
                <a:lnTo>
                  <a:pt x="2338235" y="692658"/>
                </a:lnTo>
                <a:lnTo>
                  <a:pt x="2310803" y="692658"/>
                </a:lnTo>
                <a:lnTo>
                  <a:pt x="2310803" y="720090"/>
                </a:lnTo>
                <a:lnTo>
                  <a:pt x="2338235" y="720090"/>
                </a:lnTo>
                <a:lnTo>
                  <a:pt x="2338235" y="747522"/>
                </a:lnTo>
                <a:lnTo>
                  <a:pt x="2365667" y="747522"/>
                </a:lnTo>
                <a:lnTo>
                  <a:pt x="2365667" y="720090"/>
                </a:lnTo>
                <a:lnTo>
                  <a:pt x="2393099" y="720090"/>
                </a:lnTo>
                <a:lnTo>
                  <a:pt x="2393099" y="692658"/>
                </a:lnTo>
                <a:lnTo>
                  <a:pt x="2365667" y="692658"/>
                </a:lnTo>
                <a:lnTo>
                  <a:pt x="2365667" y="665226"/>
                </a:lnTo>
                <a:lnTo>
                  <a:pt x="2338235" y="665226"/>
                </a:lnTo>
                <a:close/>
                <a:moveTo>
                  <a:pt x="1721701" y="530466"/>
                </a:moveTo>
                <a:lnTo>
                  <a:pt x="1721701" y="556184"/>
                </a:lnTo>
                <a:lnTo>
                  <a:pt x="1695983" y="556184"/>
                </a:lnTo>
                <a:lnTo>
                  <a:pt x="1695983" y="582244"/>
                </a:lnTo>
                <a:lnTo>
                  <a:pt x="1721701" y="582244"/>
                </a:lnTo>
                <a:lnTo>
                  <a:pt x="1721701" y="607962"/>
                </a:lnTo>
                <a:lnTo>
                  <a:pt x="1747761" y="607962"/>
                </a:lnTo>
                <a:lnTo>
                  <a:pt x="1747761" y="582244"/>
                </a:lnTo>
                <a:lnTo>
                  <a:pt x="1773479" y="582244"/>
                </a:lnTo>
                <a:lnTo>
                  <a:pt x="1773479" y="556184"/>
                </a:lnTo>
                <a:lnTo>
                  <a:pt x="1747761" y="556184"/>
                </a:lnTo>
                <a:lnTo>
                  <a:pt x="1747761" y="530466"/>
                </a:lnTo>
                <a:lnTo>
                  <a:pt x="1721701" y="530466"/>
                </a:lnTo>
                <a:close/>
                <a:moveTo>
                  <a:pt x="1996021" y="530123"/>
                </a:moveTo>
                <a:lnTo>
                  <a:pt x="1996021" y="556184"/>
                </a:lnTo>
                <a:lnTo>
                  <a:pt x="1969960" y="556184"/>
                </a:lnTo>
                <a:lnTo>
                  <a:pt x="1969960" y="582244"/>
                </a:lnTo>
                <a:lnTo>
                  <a:pt x="1996021" y="582244"/>
                </a:lnTo>
                <a:lnTo>
                  <a:pt x="1996021" y="608305"/>
                </a:lnTo>
                <a:lnTo>
                  <a:pt x="2022081" y="608305"/>
                </a:lnTo>
                <a:lnTo>
                  <a:pt x="2022081" y="582244"/>
                </a:lnTo>
                <a:lnTo>
                  <a:pt x="2048142" y="582244"/>
                </a:lnTo>
                <a:lnTo>
                  <a:pt x="2048142" y="556184"/>
                </a:lnTo>
                <a:lnTo>
                  <a:pt x="2022081" y="556184"/>
                </a:lnTo>
                <a:lnTo>
                  <a:pt x="2022081" y="530123"/>
                </a:lnTo>
                <a:lnTo>
                  <a:pt x="1996021" y="530123"/>
                </a:lnTo>
                <a:close/>
                <a:moveTo>
                  <a:pt x="1926069" y="663512"/>
                </a:moveTo>
                <a:lnTo>
                  <a:pt x="1926069" y="691972"/>
                </a:lnTo>
                <a:lnTo>
                  <a:pt x="1897609" y="691972"/>
                </a:lnTo>
                <a:lnTo>
                  <a:pt x="1897609" y="720776"/>
                </a:lnTo>
                <a:lnTo>
                  <a:pt x="1926069" y="720776"/>
                </a:lnTo>
                <a:lnTo>
                  <a:pt x="1926069" y="749237"/>
                </a:lnTo>
                <a:lnTo>
                  <a:pt x="1954873" y="749237"/>
                </a:lnTo>
                <a:lnTo>
                  <a:pt x="1954873" y="720776"/>
                </a:lnTo>
                <a:lnTo>
                  <a:pt x="1983334" y="720776"/>
                </a:lnTo>
                <a:lnTo>
                  <a:pt x="1983334" y="691972"/>
                </a:lnTo>
                <a:lnTo>
                  <a:pt x="1954873" y="691972"/>
                </a:lnTo>
                <a:lnTo>
                  <a:pt x="1954873" y="663512"/>
                </a:lnTo>
                <a:lnTo>
                  <a:pt x="1926069" y="663512"/>
                </a:lnTo>
                <a:close/>
                <a:moveTo>
                  <a:pt x="3093987" y="1080478"/>
                </a:moveTo>
                <a:lnTo>
                  <a:pt x="3093987" y="1105510"/>
                </a:lnTo>
                <a:lnTo>
                  <a:pt x="3068955" y="1105510"/>
                </a:lnTo>
                <a:lnTo>
                  <a:pt x="3068955" y="1130198"/>
                </a:lnTo>
                <a:lnTo>
                  <a:pt x="3093987" y="1130198"/>
                </a:lnTo>
                <a:lnTo>
                  <a:pt x="3093987" y="1155230"/>
                </a:lnTo>
                <a:lnTo>
                  <a:pt x="3118676" y="1155230"/>
                </a:lnTo>
                <a:lnTo>
                  <a:pt x="3118676" y="1130198"/>
                </a:lnTo>
                <a:lnTo>
                  <a:pt x="3143707" y="1130198"/>
                </a:lnTo>
                <a:lnTo>
                  <a:pt x="3143707" y="1105510"/>
                </a:lnTo>
                <a:lnTo>
                  <a:pt x="3118676" y="1105510"/>
                </a:lnTo>
                <a:lnTo>
                  <a:pt x="3118676" y="1080478"/>
                </a:lnTo>
                <a:lnTo>
                  <a:pt x="3093987" y="1080478"/>
                </a:lnTo>
                <a:close/>
                <a:moveTo>
                  <a:pt x="2270684" y="531152"/>
                </a:moveTo>
                <a:lnTo>
                  <a:pt x="2270684" y="556527"/>
                </a:lnTo>
                <a:lnTo>
                  <a:pt x="2245309" y="556527"/>
                </a:lnTo>
                <a:lnTo>
                  <a:pt x="2245309" y="581901"/>
                </a:lnTo>
                <a:lnTo>
                  <a:pt x="2270684" y="581901"/>
                </a:lnTo>
                <a:lnTo>
                  <a:pt x="2270684" y="607276"/>
                </a:lnTo>
                <a:lnTo>
                  <a:pt x="2296058" y="607276"/>
                </a:lnTo>
                <a:lnTo>
                  <a:pt x="2296058" y="581901"/>
                </a:lnTo>
                <a:lnTo>
                  <a:pt x="2321433" y="581901"/>
                </a:lnTo>
                <a:lnTo>
                  <a:pt x="2321433" y="556527"/>
                </a:lnTo>
                <a:lnTo>
                  <a:pt x="2296058" y="556527"/>
                </a:lnTo>
                <a:lnTo>
                  <a:pt x="2296058" y="531152"/>
                </a:lnTo>
                <a:lnTo>
                  <a:pt x="2270684" y="531152"/>
                </a:lnTo>
                <a:close/>
                <a:moveTo>
                  <a:pt x="2133181" y="530466"/>
                </a:moveTo>
                <a:lnTo>
                  <a:pt x="2133181" y="556184"/>
                </a:lnTo>
                <a:lnTo>
                  <a:pt x="2107463" y="556184"/>
                </a:lnTo>
                <a:lnTo>
                  <a:pt x="2107463" y="582244"/>
                </a:lnTo>
                <a:lnTo>
                  <a:pt x="2133181" y="582244"/>
                </a:lnTo>
                <a:lnTo>
                  <a:pt x="2133181" y="607962"/>
                </a:lnTo>
                <a:lnTo>
                  <a:pt x="2159242" y="607962"/>
                </a:lnTo>
                <a:lnTo>
                  <a:pt x="2159242" y="582244"/>
                </a:lnTo>
                <a:lnTo>
                  <a:pt x="2184959" y="582244"/>
                </a:lnTo>
                <a:lnTo>
                  <a:pt x="2184959" y="556184"/>
                </a:lnTo>
                <a:lnTo>
                  <a:pt x="2159242" y="556184"/>
                </a:lnTo>
                <a:lnTo>
                  <a:pt x="2159242" y="530466"/>
                </a:lnTo>
                <a:lnTo>
                  <a:pt x="2133181" y="530466"/>
                </a:lnTo>
                <a:close/>
                <a:moveTo>
                  <a:pt x="2063572" y="663854"/>
                </a:moveTo>
                <a:lnTo>
                  <a:pt x="2063572" y="692315"/>
                </a:lnTo>
                <a:lnTo>
                  <a:pt x="2035111" y="692315"/>
                </a:lnTo>
                <a:lnTo>
                  <a:pt x="2035111" y="720433"/>
                </a:lnTo>
                <a:lnTo>
                  <a:pt x="2063572" y="720433"/>
                </a:lnTo>
                <a:lnTo>
                  <a:pt x="2063572" y="748894"/>
                </a:lnTo>
                <a:lnTo>
                  <a:pt x="2091690" y="748894"/>
                </a:lnTo>
                <a:lnTo>
                  <a:pt x="2091690" y="720433"/>
                </a:lnTo>
                <a:lnTo>
                  <a:pt x="2120151" y="720433"/>
                </a:lnTo>
                <a:lnTo>
                  <a:pt x="2120151" y="692315"/>
                </a:lnTo>
                <a:lnTo>
                  <a:pt x="2091690" y="692315"/>
                </a:lnTo>
                <a:lnTo>
                  <a:pt x="2091690" y="663854"/>
                </a:lnTo>
                <a:lnTo>
                  <a:pt x="2063572" y="663854"/>
                </a:lnTo>
                <a:close/>
                <a:moveTo>
                  <a:pt x="2778862" y="2673248"/>
                </a:moveTo>
                <a:lnTo>
                  <a:pt x="2778862" y="2642045"/>
                </a:lnTo>
                <a:lnTo>
                  <a:pt x="2810066" y="2642045"/>
                </a:lnTo>
                <a:lnTo>
                  <a:pt x="2810066" y="2611184"/>
                </a:lnTo>
                <a:lnTo>
                  <a:pt x="2778862" y="2611184"/>
                </a:lnTo>
                <a:lnTo>
                  <a:pt x="2778862" y="2579980"/>
                </a:lnTo>
                <a:lnTo>
                  <a:pt x="2748001" y="2579980"/>
                </a:lnTo>
                <a:lnTo>
                  <a:pt x="2748001" y="2611184"/>
                </a:lnTo>
                <a:lnTo>
                  <a:pt x="2716797" y="2611184"/>
                </a:lnTo>
                <a:lnTo>
                  <a:pt x="2716797" y="2642045"/>
                </a:lnTo>
                <a:lnTo>
                  <a:pt x="2748001" y="2642045"/>
                </a:lnTo>
                <a:lnTo>
                  <a:pt x="2748001" y="2673248"/>
                </a:lnTo>
                <a:lnTo>
                  <a:pt x="2778862" y="2673248"/>
                </a:lnTo>
                <a:close/>
                <a:moveTo>
                  <a:pt x="2298459" y="3083014"/>
                </a:moveTo>
                <a:lnTo>
                  <a:pt x="2298459" y="3053182"/>
                </a:lnTo>
                <a:lnTo>
                  <a:pt x="2328291" y="3053182"/>
                </a:lnTo>
                <a:lnTo>
                  <a:pt x="2328291" y="3023006"/>
                </a:lnTo>
                <a:lnTo>
                  <a:pt x="2298459" y="3023006"/>
                </a:lnTo>
                <a:lnTo>
                  <a:pt x="2298459" y="2993174"/>
                </a:lnTo>
                <a:lnTo>
                  <a:pt x="2268284" y="2993174"/>
                </a:lnTo>
                <a:lnTo>
                  <a:pt x="2268284" y="3023006"/>
                </a:lnTo>
                <a:lnTo>
                  <a:pt x="2238451" y="3023006"/>
                </a:lnTo>
                <a:lnTo>
                  <a:pt x="2238451" y="3053182"/>
                </a:lnTo>
                <a:lnTo>
                  <a:pt x="2268284" y="3053182"/>
                </a:lnTo>
                <a:lnTo>
                  <a:pt x="2268284" y="3083014"/>
                </a:lnTo>
                <a:lnTo>
                  <a:pt x="2298459" y="3083014"/>
                </a:lnTo>
                <a:close/>
                <a:moveTo>
                  <a:pt x="2641016" y="2945168"/>
                </a:moveTo>
                <a:lnTo>
                  <a:pt x="2641016" y="2915679"/>
                </a:lnTo>
                <a:lnTo>
                  <a:pt x="2670505" y="2915679"/>
                </a:lnTo>
                <a:lnTo>
                  <a:pt x="2670505" y="2886189"/>
                </a:lnTo>
                <a:lnTo>
                  <a:pt x="2641016" y="2886189"/>
                </a:lnTo>
                <a:lnTo>
                  <a:pt x="2641016" y="2856700"/>
                </a:lnTo>
                <a:lnTo>
                  <a:pt x="2611526" y="2856700"/>
                </a:lnTo>
                <a:lnTo>
                  <a:pt x="2611526" y="2886189"/>
                </a:lnTo>
                <a:lnTo>
                  <a:pt x="2582037" y="2886189"/>
                </a:lnTo>
                <a:lnTo>
                  <a:pt x="2582037" y="2915679"/>
                </a:lnTo>
                <a:lnTo>
                  <a:pt x="2611526" y="2915679"/>
                </a:lnTo>
                <a:lnTo>
                  <a:pt x="2611526" y="2945168"/>
                </a:lnTo>
                <a:lnTo>
                  <a:pt x="2641016" y="2945168"/>
                </a:lnTo>
                <a:close/>
                <a:moveTo>
                  <a:pt x="2709939" y="2809380"/>
                </a:moveTo>
                <a:lnTo>
                  <a:pt x="2709939" y="2778862"/>
                </a:lnTo>
                <a:lnTo>
                  <a:pt x="2740457" y="2778862"/>
                </a:lnTo>
                <a:lnTo>
                  <a:pt x="2740457" y="2748686"/>
                </a:lnTo>
                <a:lnTo>
                  <a:pt x="2709939" y="2748686"/>
                </a:lnTo>
                <a:lnTo>
                  <a:pt x="2709939" y="2718168"/>
                </a:lnTo>
                <a:lnTo>
                  <a:pt x="2679764" y="2718168"/>
                </a:lnTo>
                <a:lnTo>
                  <a:pt x="2679764" y="2748686"/>
                </a:lnTo>
                <a:lnTo>
                  <a:pt x="2649245" y="2748686"/>
                </a:lnTo>
                <a:lnTo>
                  <a:pt x="2649245" y="2778862"/>
                </a:lnTo>
                <a:lnTo>
                  <a:pt x="2679764" y="2778862"/>
                </a:lnTo>
                <a:lnTo>
                  <a:pt x="2679764" y="2809380"/>
                </a:lnTo>
                <a:lnTo>
                  <a:pt x="2709939" y="2809380"/>
                </a:lnTo>
                <a:close/>
                <a:moveTo>
                  <a:pt x="2846413" y="2807322"/>
                </a:moveTo>
                <a:lnTo>
                  <a:pt x="2846413" y="2778176"/>
                </a:lnTo>
                <a:lnTo>
                  <a:pt x="2875559" y="2778176"/>
                </a:lnTo>
                <a:lnTo>
                  <a:pt x="2875559" y="2749372"/>
                </a:lnTo>
                <a:lnTo>
                  <a:pt x="2846413" y="2749372"/>
                </a:lnTo>
                <a:lnTo>
                  <a:pt x="2846413" y="2720226"/>
                </a:lnTo>
                <a:lnTo>
                  <a:pt x="2817610" y="2720226"/>
                </a:lnTo>
                <a:lnTo>
                  <a:pt x="2817610" y="2749372"/>
                </a:lnTo>
                <a:lnTo>
                  <a:pt x="2788463" y="2749372"/>
                </a:lnTo>
                <a:lnTo>
                  <a:pt x="2788463" y="2778176"/>
                </a:lnTo>
                <a:lnTo>
                  <a:pt x="2817610" y="2778176"/>
                </a:lnTo>
                <a:lnTo>
                  <a:pt x="2817610" y="2807322"/>
                </a:lnTo>
                <a:lnTo>
                  <a:pt x="2846413" y="2807322"/>
                </a:lnTo>
                <a:close/>
                <a:moveTo>
                  <a:pt x="2573465" y="2811094"/>
                </a:moveTo>
                <a:lnTo>
                  <a:pt x="2573465" y="2779547"/>
                </a:lnTo>
                <a:lnTo>
                  <a:pt x="2605012" y="2779547"/>
                </a:lnTo>
                <a:lnTo>
                  <a:pt x="2605012" y="2748001"/>
                </a:lnTo>
                <a:lnTo>
                  <a:pt x="2573465" y="2748001"/>
                </a:lnTo>
                <a:lnTo>
                  <a:pt x="2573465" y="2716454"/>
                </a:lnTo>
                <a:lnTo>
                  <a:pt x="2541918" y="2716454"/>
                </a:lnTo>
                <a:lnTo>
                  <a:pt x="2541918" y="2748001"/>
                </a:lnTo>
                <a:lnTo>
                  <a:pt x="2510371" y="2748001"/>
                </a:lnTo>
                <a:lnTo>
                  <a:pt x="2510371" y="2779547"/>
                </a:lnTo>
                <a:lnTo>
                  <a:pt x="2541918" y="2779547"/>
                </a:lnTo>
                <a:lnTo>
                  <a:pt x="2541918" y="2811094"/>
                </a:lnTo>
                <a:lnTo>
                  <a:pt x="2573465" y="2811094"/>
                </a:lnTo>
                <a:close/>
                <a:moveTo>
                  <a:pt x="2435276" y="3081985"/>
                </a:moveTo>
                <a:lnTo>
                  <a:pt x="2435276" y="3052839"/>
                </a:lnTo>
                <a:lnTo>
                  <a:pt x="2464423" y="3052839"/>
                </a:lnTo>
                <a:lnTo>
                  <a:pt x="2464423" y="3023349"/>
                </a:lnTo>
                <a:lnTo>
                  <a:pt x="2435276" y="3023349"/>
                </a:lnTo>
                <a:lnTo>
                  <a:pt x="2435276" y="2994203"/>
                </a:lnTo>
                <a:lnTo>
                  <a:pt x="2405786" y="2994203"/>
                </a:lnTo>
                <a:lnTo>
                  <a:pt x="2405786" y="3023349"/>
                </a:lnTo>
                <a:lnTo>
                  <a:pt x="2376640" y="3023349"/>
                </a:lnTo>
                <a:lnTo>
                  <a:pt x="2376640" y="3052839"/>
                </a:lnTo>
                <a:lnTo>
                  <a:pt x="2405786" y="3052839"/>
                </a:lnTo>
                <a:lnTo>
                  <a:pt x="2405786" y="3081985"/>
                </a:lnTo>
                <a:lnTo>
                  <a:pt x="2435276" y="3081985"/>
                </a:lnTo>
                <a:close/>
                <a:moveTo>
                  <a:pt x="2915336" y="2670505"/>
                </a:moveTo>
                <a:lnTo>
                  <a:pt x="2915336" y="2641359"/>
                </a:lnTo>
                <a:lnTo>
                  <a:pt x="2944483" y="2641359"/>
                </a:lnTo>
                <a:lnTo>
                  <a:pt x="2944483" y="2611869"/>
                </a:lnTo>
                <a:lnTo>
                  <a:pt x="2915336" y="2611869"/>
                </a:lnTo>
                <a:lnTo>
                  <a:pt x="2915336" y="2582723"/>
                </a:lnTo>
                <a:lnTo>
                  <a:pt x="2885846" y="2582723"/>
                </a:lnTo>
                <a:lnTo>
                  <a:pt x="2885846" y="2611869"/>
                </a:lnTo>
                <a:lnTo>
                  <a:pt x="2856700" y="2611869"/>
                </a:lnTo>
                <a:lnTo>
                  <a:pt x="2856700" y="2641359"/>
                </a:lnTo>
                <a:lnTo>
                  <a:pt x="2885846" y="2641359"/>
                </a:lnTo>
                <a:lnTo>
                  <a:pt x="2885846" y="2670505"/>
                </a:lnTo>
                <a:lnTo>
                  <a:pt x="2915336" y="2670505"/>
                </a:lnTo>
                <a:close/>
                <a:moveTo>
                  <a:pt x="2367725" y="2947911"/>
                </a:moveTo>
                <a:lnTo>
                  <a:pt x="2367725" y="2916707"/>
                </a:lnTo>
                <a:lnTo>
                  <a:pt x="2398928" y="2916707"/>
                </a:lnTo>
                <a:lnTo>
                  <a:pt x="2398928" y="2885161"/>
                </a:lnTo>
                <a:lnTo>
                  <a:pt x="2367725" y="2885161"/>
                </a:lnTo>
                <a:lnTo>
                  <a:pt x="2367725" y="2853957"/>
                </a:lnTo>
                <a:lnTo>
                  <a:pt x="2336178" y="2853957"/>
                </a:lnTo>
                <a:lnTo>
                  <a:pt x="2336178" y="2885161"/>
                </a:lnTo>
                <a:lnTo>
                  <a:pt x="2304974" y="2885161"/>
                </a:lnTo>
                <a:lnTo>
                  <a:pt x="2304974" y="2916707"/>
                </a:lnTo>
                <a:lnTo>
                  <a:pt x="2336178" y="2916707"/>
                </a:lnTo>
                <a:lnTo>
                  <a:pt x="2336178" y="2947911"/>
                </a:lnTo>
                <a:lnTo>
                  <a:pt x="2367725" y="2947911"/>
                </a:lnTo>
                <a:close/>
                <a:moveTo>
                  <a:pt x="2504542" y="2946883"/>
                </a:moveTo>
                <a:lnTo>
                  <a:pt x="2504542" y="2916365"/>
                </a:lnTo>
                <a:lnTo>
                  <a:pt x="2535060" y="2916365"/>
                </a:lnTo>
                <a:lnTo>
                  <a:pt x="2535060" y="2885504"/>
                </a:lnTo>
                <a:lnTo>
                  <a:pt x="2504542" y="2885504"/>
                </a:lnTo>
                <a:lnTo>
                  <a:pt x="2504542" y="2854985"/>
                </a:lnTo>
                <a:lnTo>
                  <a:pt x="2473681" y="2854985"/>
                </a:lnTo>
                <a:lnTo>
                  <a:pt x="2473681" y="2885504"/>
                </a:lnTo>
                <a:lnTo>
                  <a:pt x="2443163" y="2885504"/>
                </a:lnTo>
                <a:lnTo>
                  <a:pt x="2443163" y="2916365"/>
                </a:lnTo>
                <a:lnTo>
                  <a:pt x="2473681" y="2916365"/>
                </a:lnTo>
                <a:lnTo>
                  <a:pt x="2473681" y="2946883"/>
                </a:lnTo>
                <a:lnTo>
                  <a:pt x="2504542" y="2946883"/>
                </a:lnTo>
                <a:close/>
                <a:moveTo>
                  <a:pt x="3299727" y="1491958"/>
                </a:moveTo>
                <a:lnTo>
                  <a:pt x="3299727" y="1516990"/>
                </a:lnTo>
                <a:lnTo>
                  <a:pt x="3274695" y="1516990"/>
                </a:lnTo>
                <a:lnTo>
                  <a:pt x="3274695" y="1541678"/>
                </a:lnTo>
                <a:lnTo>
                  <a:pt x="3299727" y="1541678"/>
                </a:lnTo>
                <a:lnTo>
                  <a:pt x="3299727" y="1566710"/>
                </a:lnTo>
                <a:lnTo>
                  <a:pt x="3324416" y="1566710"/>
                </a:lnTo>
                <a:lnTo>
                  <a:pt x="3324416" y="1541678"/>
                </a:lnTo>
                <a:lnTo>
                  <a:pt x="3349447" y="1541678"/>
                </a:lnTo>
                <a:lnTo>
                  <a:pt x="3349447" y="1516990"/>
                </a:lnTo>
                <a:lnTo>
                  <a:pt x="3324416" y="1516990"/>
                </a:lnTo>
                <a:lnTo>
                  <a:pt x="3324416" y="1491958"/>
                </a:lnTo>
                <a:lnTo>
                  <a:pt x="3299727" y="1491958"/>
                </a:lnTo>
                <a:close/>
                <a:moveTo>
                  <a:pt x="3299041" y="1764563"/>
                </a:moveTo>
                <a:lnTo>
                  <a:pt x="3299041" y="1790624"/>
                </a:lnTo>
                <a:lnTo>
                  <a:pt x="3272981" y="1790624"/>
                </a:lnTo>
                <a:lnTo>
                  <a:pt x="3272981" y="1816684"/>
                </a:lnTo>
                <a:lnTo>
                  <a:pt x="3299041" y="1816684"/>
                </a:lnTo>
                <a:lnTo>
                  <a:pt x="3299041" y="1842745"/>
                </a:lnTo>
                <a:lnTo>
                  <a:pt x="3325102" y="1842745"/>
                </a:lnTo>
                <a:lnTo>
                  <a:pt x="3325102" y="1816684"/>
                </a:lnTo>
                <a:lnTo>
                  <a:pt x="3351162" y="1816684"/>
                </a:lnTo>
                <a:lnTo>
                  <a:pt x="3351162" y="1790624"/>
                </a:lnTo>
                <a:lnTo>
                  <a:pt x="3325102" y="1790624"/>
                </a:lnTo>
                <a:lnTo>
                  <a:pt x="3325102" y="1764563"/>
                </a:lnTo>
                <a:lnTo>
                  <a:pt x="3299041" y="1764563"/>
                </a:lnTo>
                <a:close/>
                <a:moveTo>
                  <a:pt x="3162224" y="1216952"/>
                </a:moveTo>
                <a:lnTo>
                  <a:pt x="3162224" y="1242327"/>
                </a:lnTo>
                <a:lnTo>
                  <a:pt x="3136849" y="1242327"/>
                </a:lnTo>
                <a:lnTo>
                  <a:pt x="3136849" y="1267701"/>
                </a:lnTo>
                <a:lnTo>
                  <a:pt x="3162224" y="1267701"/>
                </a:lnTo>
                <a:lnTo>
                  <a:pt x="3162224" y="1293076"/>
                </a:lnTo>
                <a:lnTo>
                  <a:pt x="3187598" y="1293076"/>
                </a:lnTo>
                <a:lnTo>
                  <a:pt x="3187598" y="1267701"/>
                </a:lnTo>
                <a:lnTo>
                  <a:pt x="3212973" y="1267701"/>
                </a:lnTo>
                <a:lnTo>
                  <a:pt x="3212973" y="1242327"/>
                </a:lnTo>
                <a:lnTo>
                  <a:pt x="3187598" y="1242327"/>
                </a:lnTo>
                <a:lnTo>
                  <a:pt x="3187598" y="1216952"/>
                </a:lnTo>
                <a:lnTo>
                  <a:pt x="3162224" y="1216952"/>
                </a:lnTo>
                <a:close/>
                <a:moveTo>
                  <a:pt x="2983916" y="2533688"/>
                </a:moveTo>
                <a:lnTo>
                  <a:pt x="2983916" y="2504199"/>
                </a:lnTo>
                <a:lnTo>
                  <a:pt x="3013405" y="2504199"/>
                </a:lnTo>
                <a:lnTo>
                  <a:pt x="3013405" y="2474709"/>
                </a:lnTo>
                <a:lnTo>
                  <a:pt x="2983916" y="2474709"/>
                </a:lnTo>
                <a:lnTo>
                  <a:pt x="2983916" y="2445220"/>
                </a:lnTo>
                <a:lnTo>
                  <a:pt x="2954426" y="2445220"/>
                </a:lnTo>
                <a:lnTo>
                  <a:pt x="2954426" y="2474709"/>
                </a:lnTo>
                <a:lnTo>
                  <a:pt x="2924937" y="2474709"/>
                </a:lnTo>
                <a:lnTo>
                  <a:pt x="2924937" y="2504199"/>
                </a:lnTo>
                <a:lnTo>
                  <a:pt x="2954426" y="2504199"/>
                </a:lnTo>
                <a:lnTo>
                  <a:pt x="2954426" y="2533688"/>
                </a:lnTo>
                <a:lnTo>
                  <a:pt x="2983916" y="2533688"/>
                </a:lnTo>
                <a:close/>
                <a:moveTo>
                  <a:pt x="3325102" y="2117065"/>
                </a:moveTo>
                <a:lnTo>
                  <a:pt x="3325102" y="2091004"/>
                </a:lnTo>
                <a:lnTo>
                  <a:pt x="3351162" y="2091004"/>
                </a:lnTo>
                <a:lnTo>
                  <a:pt x="3351162" y="2064944"/>
                </a:lnTo>
                <a:lnTo>
                  <a:pt x="3325102" y="2064944"/>
                </a:lnTo>
                <a:lnTo>
                  <a:pt x="3325102" y="2038883"/>
                </a:lnTo>
                <a:lnTo>
                  <a:pt x="3299041" y="2038883"/>
                </a:lnTo>
                <a:lnTo>
                  <a:pt x="3299041" y="2064944"/>
                </a:lnTo>
                <a:lnTo>
                  <a:pt x="3272981" y="2064944"/>
                </a:lnTo>
                <a:lnTo>
                  <a:pt x="3272981" y="2091004"/>
                </a:lnTo>
                <a:lnTo>
                  <a:pt x="3299041" y="2091004"/>
                </a:lnTo>
                <a:lnTo>
                  <a:pt x="3299041" y="2117065"/>
                </a:lnTo>
                <a:lnTo>
                  <a:pt x="3325102" y="2117065"/>
                </a:lnTo>
                <a:close/>
                <a:moveTo>
                  <a:pt x="3230804" y="1354112"/>
                </a:moveTo>
                <a:lnTo>
                  <a:pt x="3230804" y="1379487"/>
                </a:lnTo>
                <a:lnTo>
                  <a:pt x="3205429" y="1379487"/>
                </a:lnTo>
                <a:lnTo>
                  <a:pt x="3205429" y="1404861"/>
                </a:lnTo>
                <a:lnTo>
                  <a:pt x="3230804" y="1404861"/>
                </a:lnTo>
                <a:lnTo>
                  <a:pt x="3230804" y="1430236"/>
                </a:lnTo>
                <a:lnTo>
                  <a:pt x="3256178" y="1430236"/>
                </a:lnTo>
                <a:lnTo>
                  <a:pt x="3256178" y="1404861"/>
                </a:lnTo>
                <a:lnTo>
                  <a:pt x="3281553" y="1404861"/>
                </a:lnTo>
                <a:lnTo>
                  <a:pt x="3281553" y="1379487"/>
                </a:lnTo>
                <a:lnTo>
                  <a:pt x="3256178" y="1379487"/>
                </a:lnTo>
                <a:lnTo>
                  <a:pt x="3256178" y="1354112"/>
                </a:lnTo>
                <a:lnTo>
                  <a:pt x="3230804" y="1354112"/>
                </a:lnTo>
                <a:close/>
                <a:moveTo>
                  <a:pt x="3051467" y="2668105"/>
                </a:moveTo>
                <a:lnTo>
                  <a:pt x="3051467" y="2640330"/>
                </a:lnTo>
                <a:lnTo>
                  <a:pt x="3079242" y="2640330"/>
                </a:lnTo>
                <a:lnTo>
                  <a:pt x="3079242" y="2612898"/>
                </a:lnTo>
                <a:lnTo>
                  <a:pt x="3051467" y="2612898"/>
                </a:lnTo>
                <a:lnTo>
                  <a:pt x="3051467" y="2585123"/>
                </a:lnTo>
                <a:lnTo>
                  <a:pt x="3024035" y="2585123"/>
                </a:lnTo>
                <a:lnTo>
                  <a:pt x="3024035" y="2612898"/>
                </a:lnTo>
                <a:lnTo>
                  <a:pt x="2996260" y="2612898"/>
                </a:lnTo>
                <a:lnTo>
                  <a:pt x="2996260" y="2640330"/>
                </a:lnTo>
                <a:lnTo>
                  <a:pt x="3024035" y="2640330"/>
                </a:lnTo>
                <a:lnTo>
                  <a:pt x="3024035" y="2668105"/>
                </a:lnTo>
                <a:lnTo>
                  <a:pt x="3051467" y="2668105"/>
                </a:lnTo>
                <a:close/>
                <a:moveTo>
                  <a:pt x="3256864" y="2255596"/>
                </a:moveTo>
                <a:lnTo>
                  <a:pt x="3256864" y="2228507"/>
                </a:lnTo>
                <a:lnTo>
                  <a:pt x="3283954" y="2228507"/>
                </a:lnTo>
                <a:lnTo>
                  <a:pt x="3283954" y="2201761"/>
                </a:lnTo>
                <a:lnTo>
                  <a:pt x="3256864" y="2201761"/>
                </a:lnTo>
                <a:lnTo>
                  <a:pt x="3256864" y="2174672"/>
                </a:lnTo>
                <a:lnTo>
                  <a:pt x="3230118" y="2174672"/>
                </a:lnTo>
                <a:lnTo>
                  <a:pt x="3230118" y="2201761"/>
                </a:lnTo>
                <a:lnTo>
                  <a:pt x="3203029" y="2201761"/>
                </a:lnTo>
                <a:lnTo>
                  <a:pt x="3203029" y="2228507"/>
                </a:lnTo>
                <a:lnTo>
                  <a:pt x="3230118" y="2228507"/>
                </a:lnTo>
                <a:lnTo>
                  <a:pt x="3230118" y="2255596"/>
                </a:lnTo>
                <a:lnTo>
                  <a:pt x="3256864" y="2255596"/>
                </a:lnTo>
                <a:close/>
                <a:moveTo>
                  <a:pt x="3120047" y="2530945"/>
                </a:moveTo>
                <a:lnTo>
                  <a:pt x="3120047" y="2503170"/>
                </a:lnTo>
                <a:lnTo>
                  <a:pt x="3147822" y="2503170"/>
                </a:lnTo>
                <a:lnTo>
                  <a:pt x="3147822" y="2475738"/>
                </a:lnTo>
                <a:lnTo>
                  <a:pt x="3120047" y="2475738"/>
                </a:lnTo>
                <a:lnTo>
                  <a:pt x="3120047" y="2447963"/>
                </a:lnTo>
                <a:lnTo>
                  <a:pt x="3092615" y="2447963"/>
                </a:lnTo>
                <a:lnTo>
                  <a:pt x="3092615" y="2475738"/>
                </a:lnTo>
                <a:lnTo>
                  <a:pt x="3064840" y="2475738"/>
                </a:lnTo>
                <a:lnTo>
                  <a:pt x="3064840" y="2503170"/>
                </a:lnTo>
                <a:lnTo>
                  <a:pt x="3092615" y="2503170"/>
                </a:lnTo>
                <a:lnTo>
                  <a:pt x="3092615" y="2530945"/>
                </a:lnTo>
                <a:lnTo>
                  <a:pt x="3120047" y="2530945"/>
                </a:lnTo>
                <a:close/>
                <a:moveTo>
                  <a:pt x="3188627" y="2393442"/>
                </a:moveTo>
                <a:lnTo>
                  <a:pt x="3188627" y="2366010"/>
                </a:lnTo>
                <a:lnTo>
                  <a:pt x="3216059" y="2366010"/>
                </a:lnTo>
                <a:lnTo>
                  <a:pt x="3216059" y="2338578"/>
                </a:lnTo>
                <a:lnTo>
                  <a:pt x="3188627" y="2338578"/>
                </a:lnTo>
                <a:lnTo>
                  <a:pt x="3188627" y="2311146"/>
                </a:lnTo>
                <a:lnTo>
                  <a:pt x="3161195" y="2311146"/>
                </a:lnTo>
                <a:lnTo>
                  <a:pt x="3161195" y="2338578"/>
                </a:lnTo>
                <a:lnTo>
                  <a:pt x="3133763" y="2338578"/>
                </a:lnTo>
                <a:lnTo>
                  <a:pt x="3133763" y="2366010"/>
                </a:lnTo>
                <a:lnTo>
                  <a:pt x="3161195" y="2366010"/>
                </a:lnTo>
                <a:lnTo>
                  <a:pt x="3161195" y="2393442"/>
                </a:lnTo>
                <a:lnTo>
                  <a:pt x="3188627" y="2393442"/>
                </a:lnTo>
                <a:close/>
                <a:moveTo>
                  <a:pt x="1581455" y="1069505"/>
                </a:moveTo>
                <a:lnTo>
                  <a:pt x="1581455" y="1101738"/>
                </a:lnTo>
                <a:lnTo>
                  <a:pt x="1549222" y="1101738"/>
                </a:lnTo>
                <a:lnTo>
                  <a:pt x="1549222" y="1133970"/>
                </a:lnTo>
                <a:lnTo>
                  <a:pt x="1581455" y="1133970"/>
                </a:lnTo>
                <a:lnTo>
                  <a:pt x="1581455" y="1166203"/>
                </a:lnTo>
                <a:lnTo>
                  <a:pt x="1613687" y="1166203"/>
                </a:lnTo>
                <a:lnTo>
                  <a:pt x="1613687" y="1133970"/>
                </a:lnTo>
                <a:lnTo>
                  <a:pt x="1645920" y="1133970"/>
                </a:lnTo>
                <a:lnTo>
                  <a:pt x="1645920" y="1101738"/>
                </a:lnTo>
                <a:lnTo>
                  <a:pt x="1613687" y="1101738"/>
                </a:lnTo>
                <a:lnTo>
                  <a:pt x="1613687" y="1069505"/>
                </a:lnTo>
                <a:lnTo>
                  <a:pt x="1581455" y="1069505"/>
                </a:lnTo>
                <a:close/>
                <a:moveTo>
                  <a:pt x="991324" y="3141993"/>
                </a:moveTo>
                <a:lnTo>
                  <a:pt x="969378" y="3141993"/>
                </a:lnTo>
                <a:lnTo>
                  <a:pt x="969378" y="3164281"/>
                </a:lnTo>
                <a:lnTo>
                  <a:pt x="947090" y="3164281"/>
                </a:lnTo>
                <a:lnTo>
                  <a:pt x="947090" y="3186227"/>
                </a:lnTo>
                <a:lnTo>
                  <a:pt x="969378" y="3186227"/>
                </a:lnTo>
                <a:lnTo>
                  <a:pt x="969378" y="3208515"/>
                </a:lnTo>
                <a:lnTo>
                  <a:pt x="991324" y="3208515"/>
                </a:lnTo>
                <a:lnTo>
                  <a:pt x="991324" y="3186227"/>
                </a:lnTo>
                <a:lnTo>
                  <a:pt x="1013612" y="3186227"/>
                </a:lnTo>
                <a:lnTo>
                  <a:pt x="1013612" y="3164281"/>
                </a:lnTo>
                <a:lnTo>
                  <a:pt x="991324" y="3164281"/>
                </a:lnTo>
                <a:lnTo>
                  <a:pt x="991324" y="3141993"/>
                </a:lnTo>
                <a:close/>
                <a:moveTo>
                  <a:pt x="1056475" y="3564446"/>
                </a:moveTo>
                <a:lnTo>
                  <a:pt x="1041387" y="3564446"/>
                </a:lnTo>
                <a:lnTo>
                  <a:pt x="1041387" y="3579190"/>
                </a:lnTo>
                <a:lnTo>
                  <a:pt x="1026643" y="3579190"/>
                </a:lnTo>
                <a:lnTo>
                  <a:pt x="1026643" y="3594278"/>
                </a:lnTo>
                <a:lnTo>
                  <a:pt x="1041387" y="3594278"/>
                </a:lnTo>
                <a:lnTo>
                  <a:pt x="1041387" y="3609023"/>
                </a:lnTo>
                <a:lnTo>
                  <a:pt x="1056475" y="3609023"/>
                </a:lnTo>
                <a:lnTo>
                  <a:pt x="1056475" y="3594278"/>
                </a:lnTo>
                <a:lnTo>
                  <a:pt x="1071220" y="3594278"/>
                </a:lnTo>
                <a:lnTo>
                  <a:pt x="1071220" y="3579190"/>
                </a:lnTo>
                <a:lnTo>
                  <a:pt x="1056475" y="3579190"/>
                </a:lnTo>
                <a:lnTo>
                  <a:pt x="1056475" y="3564446"/>
                </a:lnTo>
                <a:close/>
                <a:moveTo>
                  <a:pt x="1059218" y="3281553"/>
                </a:moveTo>
                <a:lnTo>
                  <a:pt x="1038644" y="3281553"/>
                </a:lnTo>
                <a:lnTo>
                  <a:pt x="1038644" y="3302127"/>
                </a:lnTo>
                <a:lnTo>
                  <a:pt x="1018070" y="3302127"/>
                </a:lnTo>
                <a:lnTo>
                  <a:pt x="1018070" y="3322701"/>
                </a:lnTo>
                <a:lnTo>
                  <a:pt x="1038644" y="3322701"/>
                </a:lnTo>
                <a:lnTo>
                  <a:pt x="1038644" y="3343275"/>
                </a:lnTo>
                <a:lnTo>
                  <a:pt x="1059218" y="3343275"/>
                </a:lnTo>
                <a:lnTo>
                  <a:pt x="1059218" y="3322701"/>
                </a:lnTo>
                <a:lnTo>
                  <a:pt x="1079792" y="3322701"/>
                </a:lnTo>
                <a:lnTo>
                  <a:pt x="1079792" y="3302127"/>
                </a:lnTo>
                <a:lnTo>
                  <a:pt x="1059218" y="3302127"/>
                </a:lnTo>
                <a:lnTo>
                  <a:pt x="1059218" y="3281553"/>
                </a:lnTo>
                <a:close/>
                <a:moveTo>
                  <a:pt x="988924" y="3424199"/>
                </a:moveTo>
                <a:lnTo>
                  <a:pt x="971779" y="3424199"/>
                </a:lnTo>
                <a:lnTo>
                  <a:pt x="971779" y="3441002"/>
                </a:lnTo>
                <a:lnTo>
                  <a:pt x="954976" y="3441002"/>
                </a:lnTo>
                <a:lnTo>
                  <a:pt x="954976" y="3458147"/>
                </a:lnTo>
                <a:lnTo>
                  <a:pt x="971779" y="3458147"/>
                </a:lnTo>
                <a:lnTo>
                  <a:pt x="971779" y="3474949"/>
                </a:lnTo>
                <a:lnTo>
                  <a:pt x="988924" y="3474949"/>
                </a:lnTo>
                <a:lnTo>
                  <a:pt x="988924" y="3458147"/>
                </a:lnTo>
                <a:lnTo>
                  <a:pt x="1005726" y="3458147"/>
                </a:lnTo>
                <a:lnTo>
                  <a:pt x="1005726" y="3441002"/>
                </a:lnTo>
                <a:lnTo>
                  <a:pt x="988924" y="3441002"/>
                </a:lnTo>
                <a:lnTo>
                  <a:pt x="988924" y="3424199"/>
                </a:lnTo>
                <a:close/>
                <a:moveTo>
                  <a:pt x="923430" y="3003118"/>
                </a:moveTo>
                <a:lnTo>
                  <a:pt x="900112" y="3003118"/>
                </a:lnTo>
                <a:lnTo>
                  <a:pt x="900112" y="3026435"/>
                </a:lnTo>
                <a:lnTo>
                  <a:pt x="876795" y="3026435"/>
                </a:lnTo>
                <a:lnTo>
                  <a:pt x="876795" y="3049753"/>
                </a:lnTo>
                <a:lnTo>
                  <a:pt x="900112" y="3049753"/>
                </a:lnTo>
                <a:lnTo>
                  <a:pt x="900112" y="3073070"/>
                </a:lnTo>
                <a:lnTo>
                  <a:pt x="923430" y="3073070"/>
                </a:lnTo>
                <a:lnTo>
                  <a:pt x="923430" y="3049753"/>
                </a:lnTo>
                <a:lnTo>
                  <a:pt x="946747" y="3049753"/>
                </a:lnTo>
                <a:lnTo>
                  <a:pt x="946747" y="3026435"/>
                </a:lnTo>
                <a:lnTo>
                  <a:pt x="923430" y="3026435"/>
                </a:lnTo>
                <a:lnTo>
                  <a:pt x="923430" y="3003118"/>
                </a:lnTo>
                <a:close/>
                <a:moveTo>
                  <a:pt x="1105510" y="3210916"/>
                </a:moveTo>
                <a:lnTo>
                  <a:pt x="1129513" y="3210916"/>
                </a:lnTo>
                <a:lnTo>
                  <a:pt x="1129513" y="3187256"/>
                </a:lnTo>
                <a:lnTo>
                  <a:pt x="1153173" y="3187256"/>
                </a:lnTo>
                <a:lnTo>
                  <a:pt x="1153173" y="3163253"/>
                </a:lnTo>
                <a:lnTo>
                  <a:pt x="1129513" y="3163253"/>
                </a:lnTo>
                <a:lnTo>
                  <a:pt x="1129513" y="3139592"/>
                </a:lnTo>
                <a:lnTo>
                  <a:pt x="1105510" y="3139592"/>
                </a:lnTo>
                <a:lnTo>
                  <a:pt x="1105510" y="3163253"/>
                </a:lnTo>
                <a:lnTo>
                  <a:pt x="1081849" y="3163253"/>
                </a:lnTo>
                <a:lnTo>
                  <a:pt x="1081849" y="3187256"/>
                </a:lnTo>
                <a:lnTo>
                  <a:pt x="1105510" y="3187256"/>
                </a:lnTo>
                <a:lnTo>
                  <a:pt x="1105510" y="3210916"/>
                </a:lnTo>
                <a:close/>
                <a:moveTo>
                  <a:pt x="1197064" y="3279153"/>
                </a:moveTo>
                <a:lnTo>
                  <a:pt x="1175118" y="3279153"/>
                </a:lnTo>
                <a:lnTo>
                  <a:pt x="1175118" y="3301441"/>
                </a:lnTo>
                <a:lnTo>
                  <a:pt x="1152830" y="3301441"/>
                </a:lnTo>
                <a:lnTo>
                  <a:pt x="1152830" y="3323387"/>
                </a:lnTo>
                <a:lnTo>
                  <a:pt x="1175118" y="3323387"/>
                </a:lnTo>
                <a:lnTo>
                  <a:pt x="1175118" y="3345675"/>
                </a:lnTo>
                <a:lnTo>
                  <a:pt x="1197064" y="3345675"/>
                </a:lnTo>
                <a:lnTo>
                  <a:pt x="1197064" y="3323387"/>
                </a:lnTo>
                <a:lnTo>
                  <a:pt x="1219352" y="3323387"/>
                </a:lnTo>
                <a:lnTo>
                  <a:pt x="1219352" y="3301441"/>
                </a:lnTo>
                <a:lnTo>
                  <a:pt x="1197064" y="3301441"/>
                </a:lnTo>
                <a:lnTo>
                  <a:pt x="1197064" y="3279153"/>
                </a:lnTo>
                <a:close/>
                <a:moveTo>
                  <a:pt x="1194321" y="3562045"/>
                </a:moveTo>
                <a:lnTo>
                  <a:pt x="1177861" y="3562045"/>
                </a:lnTo>
                <a:lnTo>
                  <a:pt x="1177861" y="3578504"/>
                </a:lnTo>
                <a:lnTo>
                  <a:pt x="1161402" y="3578504"/>
                </a:lnTo>
                <a:lnTo>
                  <a:pt x="1161402" y="3594964"/>
                </a:lnTo>
                <a:lnTo>
                  <a:pt x="1177861" y="3594964"/>
                </a:lnTo>
                <a:lnTo>
                  <a:pt x="1177861" y="3611423"/>
                </a:lnTo>
                <a:lnTo>
                  <a:pt x="1194321" y="3611423"/>
                </a:lnTo>
                <a:lnTo>
                  <a:pt x="1194321" y="3594964"/>
                </a:lnTo>
                <a:lnTo>
                  <a:pt x="1210780" y="3594964"/>
                </a:lnTo>
                <a:lnTo>
                  <a:pt x="1210780" y="3578504"/>
                </a:lnTo>
                <a:lnTo>
                  <a:pt x="1194321" y="3578504"/>
                </a:lnTo>
                <a:lnTo>
                  <a:pt x="1194321" y="3562045"/>
                </a:lnTo>
                <a:close/>
                <a:moveTo>
                  <a:pt x="921029" y="3284296"/>
                </a:moveTo>
                <a:lnTo>
                  <a:pt x="902513" y="3284296"/>
                </a:lnTo>
                <a:lnTo>
                  <a:pt x="902513" y="3303156"/>
                </a:lnTo>
                <a:lnTo>
                  <a:pt x="883653" y="3303156"/>
                </a:lnTo>
                <a:lnTo>
                  <a:pt x="883653" y="3321672"/>
                </a:lnTo>
                <a:lnTo>
                  <a:pt x="902513" y="3321672"/>
                </a:lnTo>
                <a:lnTo>
                  <a:pt x="902513" y="3340532"/>
                </a:lnTo>
                <a:lnTo>
                  <a:pt x="921029" y="3340532"/>
                </a:lnTo>
                <a:lnTo>
                  <a:pt x="921029" y="3321672"/>
                </a:lnTo>
                <a:lnTo>
                  <a:pt x="939889" y="3321672"/>
                </a:lnTo>
                <a:lnTo>
                  <a:pt x="939889" y="3303156"/>
                </a:lnTo>
                <a:lnTo>
                  <a:pt x="921029" y="3303156"/>
                </a:lnTo>
                <a:lnTo>
                  <a:pt x="921029" y="3284296"/>
                </a:lnTo>
                <a:close/>
                <a:moveTo>
                  <a:pt x="1123683" y="3705035"/>
                </a:moveTo>
                <a:lnTo>
                  <a:pt x="1111339" y="3705035"/>
                </a:lnTo>
                <a:lnTo>
                  <a:pt x="1111339" y="3717722"/>
                </a:lnTo>
                <a:lnTo>
                  <a:pt x="1098652" y="3717722"/>
                </a:lnTo>
                <a:lnTo>
                  <a:pt x="1098652" y="3730066"/>
                </a:lnTo>
                <a:lnTo>
                  <a:pt x="1111339" y="3730066"/>
                </a:lnTo>
                <a:lnTo>
                  <a:pt x="1111339" y="3742754"/>
                </a:lnTo>
                <a:lnTo>
                  <a:pt x="1123683" y="3742754"/>
                </a:lnTo>
                <a:lnTo>
                  <a:pt x="1123683" y="3730066"/>
                </a:lnTo>
                <a:lnTo>
                  <a:pt x="1136371" y="3730066"/>
                </a:lnTo>
                <a:lnTo>
                  <a:pt x="1136371" y="3717722"/>
                </a:lnTo>
                <a:lnTo>
                  <a:pt x="1123683" y="3717722"/>
                </a:lnTo>
                <a:lnTo>
                  <a:pt x="1123683" y="3705035"/>
                </a:lnTo>
                <a:close/>
                <a:moveTo>
                  <a:pt x="1126769" y="3421799"/>
                </a:moveTo>
                <a:lnTo>
                  <a:pt x="1108253" y="3421799"/>
                </a:lnTo>
                <a:lnTo>
                  <a:pt x="1108253" y="3440316"/>
                </a:lnTo>
                <a:lnTo>
                  <a:pt x="1089736" y="3440316"/>
                </a:lnTo>
                <a:lnTo>
                  <a:pt x="1089736" y="3458832"/>
                </a:lnTo>
                <a:lnTo>
                  <a:pt x="1108253" y="3458832"/>
                </a:lnTo>
                <a:lnTo>
                  <a:pt x="1108253" y="3477349"/>
                </a:lnTo>
                <a:lnTo>
                  <a:pt x="1126769" y="3477349"/>
                </a:lnTo>
                <a:lnTo>
                  <a:pt x="1126769" y="3458832"/>
                </a:lnTo>
                <a:lnTo>
                  <a:pt x="1145286" y="3458832"/>
                </a:lnTo>
                <a:lnTo>
                  <a:pt x="1145286" y="3440316"/>
                </a:lnTo>
                <a:lnTo>
                  <a:pt x="1126769" y="3440316"/>
                </a:lnTo>
                <a:lnTo>
                  <a:pt x="1126769" y="3421799"/>
                </a:lnTo>
                <a:close/>
                <a:moveTo>
                  <a:pt x="717004" y="2867673"/>
                </a:moveTo>
                <a:lnTo>
                  <a:pt x="695058" y="2867673"/>
                </a:lnTo>
                <a:lnTo>
                  <a:pt x="695058" y="2889961"/>
                </a:lnTo>
                <a:lnTo>
                  <a:pt x="672770" y="2889961"/>
                </a:lnTo>
                <a:lnTo>
                  <a:pt x="672770" y="2911907"/>
                </a:lnTo>
                <a:lnTo>
                  <a:pt x="695058" y="2911907"/>
                </a:lnTo>
                <a:lnTo>
                  <a:pt x="695058" y="2934195"/>
                </a:lnTo>
                <a:lnTo>
                  <a:pt x="717004" y="2934195"/>
                </a:lnTo>
                <a:lnTo>
                  <a:pt x="717004" y="2911907"/>
                </a:lnTo>
                <a:lnTo>
                  <a:pt x="739292" y="2911907"/>
                </a:lnTo>
                <a:lnTo>
                  <a:pt x="739292" y="2889961"/>
                </a:lnTo>
                <a:lnTo>
                  <a:pt x="717004" y="2889961"/>
                </a:lnTo>
                <a:lnTo>
                  <a:pt x="717004" y="2867673"/>
                </a:lnTo>
                <a:close/>
                <a:moveTo>
                  <a:pt x="714946" y="3148508"/>
                </a:moveTo>
                <a:lnTo>
                  <a:pt x="697116" y="3148508"/>
                </a:lnTo>
                <a:lnTo>
                  <a:pt x="697116" y="3166339"/>
                </a:lnTo>
                <a:lnTo>
                  <a:pt x="679285" y="3166339"/>
                </a:lnTo>
                <a:lnTo>
                  <a:pt x="679285" y="3184169"/>
                </a:lnTo>
                <a:lnTo>
                  <a:pt x="697116" y="3184169"/>
                </a:lnTo>
                <a:lnTo>
                  <a:pt x="697116" y="3202000"/>
                </a:lnTo>
                <a:lnTo>
                  <a:pt x="714946" y="3202000"/>
                </a:lnTo>
                <a:lnTo>
                  <a:pt x="714946" y="3184169"/>
                </a:lnTo>
                <a:lnTo>
                  <a:pt x="732777" y="3184169"/>
                </a:lnTo>
                <a:lnTo>
                  <a:pt x="732777" y="3166339"/>
                </a:lnTo>
                <a:lnTo>
                  <a:pt x="714946" y="3166339"/>
                </a:lnTo>
                <a:lnTo>
                  <a:pt x="714946" y="3148508"/>
                </a:lnTo>
                <a:close/>
                <a:moveTo>
                  <a:pt x="782841" y="3287382"/>
                </a:moveTo>
                <a:lnTo>
                  <a:pt x="766381" y="3287382"/>
                </a:lnTo>
                <a:lnTo>
                  <a:pt x="766381" y="3304184"/>
                </a:lnTo>
                <a:lnTo>
                  <a:pt x="749579" y="3304184"/>
                </a:lnTo>
                <a:lnTo>
                  <a:pt x="749579" y="3320644"/>
                </a:lnTo>
                <a:lnTo>
                  <a:pt x="766381" y="3320644"/>
                </a:lnTo>
                <a:lnTo>
                  <a:pt x="766381" y="3337446"/>
                </a:lnTo>
                <a:lnTo>
                  <a:pt x="782841" y="3337446"/>
                </a:lnTo>
                <a:lnTo>
                  <a:pt x="782841" y="3320644"/>
                </a:lnTo>
                <a:lnTo>
                  <a:pt x="799643" y="3320644"/>
                </a:lnTo>
                <a:lnTo>
                  <a:pt x="799643" y="3304184"/>
                </a:lnTo>
                <a:lnTo>
                  <a:pt x="782841" y="3304184"/>
                </a:lnTo>
                <a:lnTo>
                  <a:pt x="782841" y="3287382"/>
                </a:lnTo>
                <a:close/>
                <a:moveTo>
                  <a:pt x="648767" y="2729827"/>
                </a:moveTo>
                <a:lnTo>
                  <a:pt x="626135" y="2729827"/>
                </a:lnTo>
                <a:lnTo>
                  <a:pt x="626135" y="2752458"/>
                </a:lnTo>
                <a:lnTo>
                  <a:pt x="603504" y="2752458"/>
                </a:lnTo>
                <a:lnTo>
                  <a:pt x="603504" y="2775090"/>
                </a:lnTo>
                <a:lnTo>
                  <a:pt x="626135" y="2775090"/>
                </a:lnTo>
                <a:lnTo>
                  <a:pt x="626135" y="2797721"/>
                </a:lnTo>
                <a:lnTo>
                  <a:pt x="648767" y="2797721"/>
                </a:lnTo>
                <a:lnTo>
                  <a:pt x="648767" y="2775090"/>
                </a:lnTo>
                <a:lnTo>
                  <a:pt x="671398" y="2775090"/>
                </a:lnTo>
                <a:lnTo>
                  <a:pt x="671398" y="2752458"/>
                </a:lnTo>
                <a:lnTo>
                  <a:pt x="648767" y="2752458"/>
                </a:lnTo>
                <a:lnTo>
                  <a:pt x="648767" y="2729827"/>
                </a:lnTo>
                <a:close/>
                <a:moveTo>
                  <a:pt x="785241" y="3006204"/>
                </a:moveTo>
                <a:lnTo>
                  <a:pt x="763981" y="3006204"/>
                </a:lnTo>
                <a:lnTo>
                  <a:pt x="763981" y="3027464"/>
                </a:lnTo>
                <a:lnTo>
                  <a:pt x="742721" y="3027464"/>
                </a:lnTo>
                <a:lnTo>
                  <a:pt x="742721" y="3048724"/>
                </a:lnTo>
                <a:lnTo>
                  <a:pt x="763981" y="3048724"/>
                </a:lnTo>
                <a:lnTo>
                  <a:pt x="763981" y="3069984"/>
                </a:lnTo>
                <a:lnTo>
                  <a:pt x="785241" y="3069984"/>
                </a:lnTo>
                <a:lnTo>
                  <a:pt x="785241" y="3048724"/>
                </a:lnTo>
                <a:lnTo>
                  <a:pt x="806501" y="3048724"/>
                </a:lnTo>
                <a:lnTo>
                  <a:pt x="806501" y="3027464"/>
                </a:lnTo>
                <a:lnTo>
                  <a:pt x="785241" y="3027464"/>
                </a:lnTo>
                <a:lnTo>
                  <a:pt x="785241" y="3006204"/>
                </a:lnTo>
                <a:close/>
                <a:moveTo>
                  <a:pt x="850735" y="3427286"/>
                </a:moveTo>
                <a:lnTo>
                  <a:pt x="835647" y="3427286"/>
                </a:lnTo>
                <a:lnTo>
                  <a:pt x="835647" y="3442030"/>
                </a:lnTo>
                <a:lnTo>
                  <a:pt x="820903" y="3442030"/>
                </a:lnTo>
                <a:lnTo>
                  <a:pt x="820903" y="3457118"/>
                </a:lnTo>
                <a:lnTo>
                  <a:pt x="835647" y="3457118"/>
                </a:lnTo>
                <a:lnTo>
                  <a:pt x="835647" y="3471863"/>
                </a:lnTo>
                <a:lnTo>
                  <a:pt x="850735" y="3471863"/>
                </a:lnTo>
                <a:lnTo>
                  <a:pt x="850735" y="3457118"/>
                </a:lnTo>
                <a:lnTo>
                  <a:pt x="865480" y="3457118"/>
                </a:lnTo>
                <a:lnTo>
                  <a:pt x="865480" y="3442030"/>
                </a:lnTo>
                <a:lnTo>
                  <a:pt x="850735" y="3442030"/>
                </a:lnTo>
                <a:lnTo>
                  <a:pt x="850735" y="3427286"/>
                </a:lnTo>
                <a:close/>
                <a:moveTo>
                  <a:pt x="918286" y="3567189"/>
                </a:moveTo>
                <a:lnTo>
                  <a:pt x="905256" y="3567189"/>
                </a:lnTo>
                <a:lnTo>
                  <a:pt x="905256" y="3580219"/>
                </a:lnTo>
                <a:lnTo>
                  <a:pt x="892226" y="3580219"/>
                </a:lnTo>
                <a:lnTo>
                  <a:pt x="892226" y="3593249"/>
                </a:lnTo>
                <a:lnTo>
                  <a:pt x="905256" y="3593249"/>
                </a:lnTo>
                <a:lnTo>
                  <a:pt x="905256" y="3606279"/>
                </a:lnTo>
                <a:lnTo>
                  <a:pt x="918286" y="3606279"/>
                </a:lnTo>
                <a:lnTo>
                  <a:pt x="918286" y="3593249"/>
                </a:lnTo>
                <a:lnTo>
                  <a:pt x="931316" y="3593249"/>
                </a:lnTo>
                <a:lnTo>
                  <a:pt x="931316" y="3580219"/>
                </a:lnTo>
                <a:lnTo>
                  <a:pt x="918286" y="3580219"/>
                </a:lnTo>
                <a:lnTo>
                  <a:pt x="918286" y="3567189"/>
                </a:lnTo>
                <a:close/>
                <a:moveTo>
                  <a:pt x="1882178" y="3556216"/>
                </a:moveTo>
                <a:lnTo>
                  <a:pt x="1861604" y="3556216"/>
                </a:lnTo>
                <a:lnTo>
                  <a:pt x="1861604" y="3576447"/>
                </a:lnTo>
                <a:lnTo>
                  <a:pt x="1841373" y="3576447"/>
                </a:lnTo>
                <a:lnTo>
                  <a:pt x="1841373" y="3597021"/>
                </a:lnTo>
                <a:lnTo>
                  <a:pt x="1861604" y="3597021"/>
                </a:lnTo>
                <a:lnTo>
                  <a:pt x="1861604" y="3617252"/>
                </a:lnTo>
                <a:lnTo>
                  <a:pt x="1882178" y="3617252"/>
                </a:lnTo>
                <a:lnTo>
                  <a:pt x="1882178" y="3597021"/>
                </a:lnTo>
                <a:lnTo>
                  <a:pt x="1902409" y="3597021"/>
                </a:lnTo>
                <a:lnTo>
                  <a:pt x="1902409" y="3576447"/>
                </a:lnTo>
                <a:lnTo>
                  <a:pt x="1882178" y="3576447"/>
                </a:lnTo>
                <a:lnTo>
                  <a:pt x="1882178" y="3556216"/>
                </a:lnTo>
                <a:close/>
                <a:moveTo>
                  <a:pt x="830847" y="2937624"/>
                </a:moveTo>
                <a:lnTo>
                  <a:pt x="855535" y="2937624"/>
                </a:lnTo>
                <a:lnTo>
                  <a:pt x="855535" y="2913278"/>
                </a:lnTo>
                <a:lnTo>
                  <a:pt x="879881" y="2913278"/>
                </a:lnTo>
                <a:lnTo>
                  <a:pt x="879881" y="2888590"/>
                </a:lnTo>
                <a:lnTo>
                  <a:pt x="855535" y="2888590"/>
                </a:lnTo>
                <a:lnTo>
                  <a:pt x="855535" y="2864244"/>
                </a:lnTo>
                <a:lnTo>
                  <a:pt x="830847" y="2864244"/>
                </a:lnTo>
                <a:lnTo>
                  <a:pt x="830847" y="2888590"/>
                </a:lnTo>
                <a:lnTo>
                  <a:pt x="806501" y="2888590"/>
                </a:lnTo>
                <a:lnTo>
                  <a:pt x="806501" y="2913278"/>
                </a:lnTo>
                <a:lnTo>
                  <a:pt x="830847" y="2913278"/>
                </a:lnTo>
                <a:lnTo>
                  <a:pt x="830847" y="2937624"/>
                </a:lnTo>
                <a:close/>
                <a:moveTo>
                  <a:pt x="712546" y="3430029"/>
                </a:moveTo>
                <a:lnTo>
                  <a:pt x="699516" y="3430029"/>
                </a:lnTo>
                <a:lnTo>
                  <a:pt x="699516" y="3443059"/>
                </a:lnTo>
                <a:lnTo>
                  <a:pt x="686486" y="3443059"/>
                </a:lnTo>
                <a:lnTo>
                  <a:pt x="686486" y="3456089"/>
                </a:lnTo>
                <a:lnTo>
                  <a:pt x="699516" y="3456089"/>
                </a:lnTo>
                <a:lnTo>
                  <a:pt x="699516" y="3469119"/>
                </a:lnTo>
                <a:lnTo>
                  <a:pt x="712546" y="3469119"/>
                </a:lnTo>
                <a:lnTo>
                  <a:pt x="712546" y="3456089"/>
                </a:lnTo>
                <a:lnTo>
                  <a:pt x="725576" y="3456089"/>
                </a:lnTo>
                <a:lnTo>
                  <a:pt x="725576" y="3443059"/>
                </a:lnTo>
                <a:lnTo>
                  <a:pt x="712546" y="3443059"/>
                </a:lnTo>
                <a:lnTo>
                  <a:pt x="712546" y="3430029"/>
                </a:lnTo>
                <a:close/>
                <a:moveTo>
                  <a:pt x="1741246" y="3841166"/>
                </a:moveTo>
                <a:lnTo>
                  <a:pt x="1728216" y="3841166"/>
                </a:lnTo>
                <a:lnTo>
                  <a:pt x="1728216" y="3854539"/>
                </a:lnTo>
                <a:lnTo>
                  <a:pt x="1714843" y="3854539"/>
                </a:lnTo>
                <a:lnTo>
                  <a:pt x="1714843" y="3867569"/>
                </a:lnTo>
                <a:lnTo>
                  <a:pt x="1728216" y="3867569"/>
                </a:lnTo>
                <a:lnTo>
                  <a:pt x="1728216" y="3880942"/>
                </a:lnTo>
                <a:lnTo>
                  <a:pt x="1741246" y="3880942"/>
                </a:lnTo>
                <a:lnTo>
                  <a:pt x="1741246" y="3867569"/>
                </a:lnTo>
                <a:lnTo>
                  <a:pt x="1754619" y="3867569"/>
                </a:lnTo>
                <a:lnTo>
                  <a:pt x="1754619" y="3854539"/>
                </a:lnTo>
                <a:lnTo>
                  <a:pt x="1741246" y="3854539"/>
                </a:lnTo>
                <a:lnTo>
                  <a:pt x="1741246" y="3841166"/>
                </a:lnTo>
                <a:close/>
                <a:moveTo>
                  <a:pt x="1674381" y="3699205"/>
                </a:moveTo>
                <a:lnTo>
                  <a:pt x="1657921" y="3699205"/>
                </a:lnTo>
                <a:lnTo>
                  <a:pt x="1657921" y="3715664"/>
                </a:lnTo>
                <a:lnTo>
                  <a:pt x="1641462" y="3715664"/>
                </a:lnTo>
                <a:lnTo>
                  <a:pt x="1641462" y="3732124"/>
                </a:lnTo>
                <a:lnTo>
                  <a:pt x="1657921" y="3732124"/>
                </a:lnTo>
                <a:lnTo>
                  <a:pt x="1657921" y="3748583"/>
                </a:lnTo>
                <a:lnTo>
                  <a:pt x="1674381" y="3748583"/>
                </a:lnTo>
                <a:lnTo>
                  <a:pt x="1674381" y="3732124"/>
                </a:lnTo>
                <a:lnTo>
                  <a:pt x="1690840" y="3732124"/>
                </a:lnTo>
                <a:lnTo>
                  <a:pt x="1690840" y="3715664"/>
                </a:lnTo>
                <a:lnTo>
                  <a:pt x="1674381" y="3715664"/>
                </a:lnTo>
                <a:lnTo>
                  <a:pt x="1674381" y="3699205"/>
                </a:lnTo>
                <a:close/>
                <a:moveTo>
                  <a:pt x="1677467" y="3415627"/>
                </a:moveTo>
                <a:lnTo>
                  <a:pt x="1654835" y="3415627"/>
                </a:lnTo>
                <a:lnTo>
                  <a:pt x="1654835" y="3438258"/>
                </a:lnTo>
                <a:lnTo>
                  <a:pt x="1632204" y="3438258"/>
                </a:lnTo>
                <a:lnTo>
                  <a:pt x="1632204" y="3460890"/>
                </a:lnTo>
                <a:lnTo>
                  <a:pt x="1654835" y="3460890"/>
                </a:lnTo>
                <a:lnTo>
                  <a:pt x="1654835" y="3483521"/>
                </a:lnTo>
                <a:lnTo>
                  <a:pt x="1677467" y="3483521"/>
                </a:lnTo>
                <a:lnTo>
                  <a:pt x="1677467" y="3460890"/>
                </a:lnTo>
                <a:lnTo>
                  <a:pt x="1700098" y="3460890"/>
                </a:lnTo>
                <a:lnTo>
                  <a:pt x="1700098" y="3438258"/>
                </a:lnTo>
                <a:lnTo>
                  <a:pt x="1677467" y="3438258"/>
                </a:lnTo>
                <a:lnTo>
                  <a:pt x="1677467" y="3415627"/>
                </a:lnTo>
                <a:close/>
                <a:moveTo>
                  <a:pt x="1604086" y="3841852"/>
                </a:moveTo>
                <a:lnTo>
                  <a:pt x="1591056" y="3841852"/>
                </a:lnTo>
                <a:lnTo>
                  <a:pt x="1591056" y="3854539"/>
                </a:lnTo>
                <a:lnTo>
                  <a:pt x="1578369" y="3854539"/>
                </a:lnTo>
                <a:lnTo>
                  <a:pt x="1578369" y="3867569"/>
                </a:lnTo>
                <a:lnTo>
                  <a:pt x="1591056" y="3867569"/>
                </a:lnTo>
                <a:lnTo>
                  <a:pt x="1591056" y="3880256"/>
                </a:lnTo>
                <a:lnTo>
                  <a:pt x="1604086" y="3880256"/>
                </a:lnTo>
                <a:lnTo>
                  <a:pt x="1604086" y="3867569"/>
                </a:lnTo>
                <a:lnTo>
                  <a:pt x="1616773" y="3867569"/>
                </a:lnTo>
                <a:lnTo>
                  <a:pt x="1616773" y="3854539"/>
                </a:lnTo>
                <a:lnTo>
                  <a:pt x="1604086" y="3854539"/>
                </a:lnTo>
                <a:lnTo>
                  <a:pt x="1604086" y="3841852"/>
                </a:lnTo>
                <a:close/>
                <a:moveTo>
                  <a:pt x="1607172" y="3557588"/>
                </a:moveTo>
                <a:lnTo>
                  <a:pt x="1587970" y="3557588"/>
                </a:lnTo>
                <a:lnTo>
                  <a:pt x="1587970" y="3577133"/>
                </a:lnTo>
                <a:lnTo>
                  <a:pt x="1568425" y="3577133"/>
                </a:lnTo>
                <a:lnTo>
                  <a:pt x="1568425" y="3596335"/>
                </a:lnTo>
                <a:lnTo>
                  <a:pt x="1587970" y="3596335"/>
                </a:lnTo>
                <a:lnTo>
                  <a:pt x="1587970" y="3615881"/>
                </a:lnTo>
                <a:lnTo>
                  <a:pt x="1607172" y="3615881"/>
                </a:lnTo>
                <a:lnTo>
                  <a:pt x="1607172" y="3596335"/>
                </a:lnTo>
                <a:lnTo>
                  <a:pt x="1626718" y="3596335"/>
                </a:lnTo>
                <a:lnTo>
                  <a:pt x="1626718" y="3577133"/>
                </a:lnTo>
                <a:lnTo>
                  <a:pt x="1607172" y="3577133"/>
                </a:lnTo>
                <a:lnTo>
                  <a:pt x="1607172" y="3557588"/>
                </a:lnTo>
                <a:close/>
                <a:moveTo>
                  <a:pt x="1539964" y="3416313"/>
                </a:moveTo>
                <a:lnTo>
                  <a:pt x="1518018" y="3416313"/>
                </a:lnTo>
                <a:lnTo>
                  <a:pt x="1518018" y="3438601"/>
                </a:lnTo>
                <a:lnTo>
                  <a:pt x="1495730" y="3438601"/>
                </a:lnTo>
                <a:lnTo>
                  <a:pt x="1495730" y="3460547"/>
                </a:lnTo>
                <a:lnTo>
                  <a:pt x="1518018" y="3460547"/>
                </a:lnTo>
                <a:lnTo>
                  <a:pt x="1518018" y="3482835"/>
                </a:lnTo>
                <a:lnTo>
                  <a:pt x="1539964" y="3482835"/>
                </a:lnTo>
                <a:lnTo>
                  <a:pt x="1539964" y="3460547"/>
                </a:lnTo>
                <a:lnTo>
                  <a:pt x="1562252" y="3460547"/>
                </a:lnTo>
                <a:lnTo>
                  <a:pt x="1562252" y="3438601"/>
                </a:lnTo>
                <a:lnTo>
                  <a:pt x="1539964" y="3438601"/>
                </a:lnTo>
                <a:lnTo>
                  <a:pt x="1539964" y="3416313"/>
                </a:lnTo>
                <a:close/>
                <a:moveTo>
                  <a:pt x="1878749" y="3840480"/>
                </a:moveTo>
                <a:lnTo>
                  <a:pt x="1865033" y="3840480"/>
                </a:lnTo>
                <a:lnTo>
                  <a:pt x="1865033" y="3854196"/>
                </a:lnTo>
                <a:lnTo>
                  <a:pt x="1851317" y="3854196"/>
                </a:lnTo>
                <a:lnTo>
                  <a:pt x="1851317" y="3867912"/>
                </a:lnTo>
                <a:lnTo>
                  <a:pt x="1865033" y="3867912"/>
                </a:lnTo>
                <a:lnTo>
                  <a:pt x="1865033" y="3881628"/>
                </a:lnTo>
                <a:lnTo>
                  <a:pt x="1878749" y="3881628"/>
                </a:lnTo>
                <a:lnTo>
                  <a:pt x="1878749" y="3867912"/>
                </a:lnTo>
                <a:lnTo>
                  <a:pt x="1892465" y="3867912"/>
                </a:lnTo>
                <a:lnTo>
                  <a:pt x="1892465" y="3854196"/>
                </a:lnTo>
                <a:lnTo>
                  <a:pt x="1878749" y="3854196"/>
                </a:lnTo>
                <a:lnTo>
                  <a:pt x="1878749" y="3840480"/>
                </a:lnTo>
                <a:close/>
                <a:moveTo>
                  <a:pt x="1744675" y="3556902"/>
                </a:moveTo>
                <a:lnTo>
                  <a:pt x="1724787" y="3556902"/>
                </a:lnTo>
                <a:lnTo>
                  <a:pt x="1724787" y="3576790"/>
                </a:lnTo>
                <a:lnTo>
                  <a:pt x="1704899" y="3576790"/>
                </a:lnTo>
                <a:lnTo>
                  <a:pt x="1704899" y="3596678"/>
                </a:lnTo>
                <a:lnTo>
                  <a:pt x="1724787" y="3596678"/>
                </a:lnTo>
                <a:lnTo>
                  <a:pt x="1724787" y="3616566"/>
                </a:lnTo>
                <a:lnTo>
                  <a:pt x="1744675" y="3616566"/>
                </a:lnTo>
                <a:lnTo>
                  <a:pt x="1744675" y="3596678"/>
                </a:lnTo>
                <a:lnTo>
                  <a:pt x="1764563" y="3596678"/>
                </a:lnTo>
                <a:lnTo>
                  <a:pt x="1764563" y="3576790"/>
                </a:lnTo>
                <a:lnTo>
                  <a:pt x="1744675" y="3576790"/>
                </a:lnTo>
                <a:lnTo>
                  <a:pt x="1744675" y="3556902"/>
                </a:lnTo>
                <a:close/>
                <a:moveTo>
                  <a:pt x="1814970" y="3414598"/>
                </a:moveTo>
                <a:lnTo>
                  <a:pt x="1791652" y="3414598"/>
                </a:lnTo>
                <a:lnTo>
                  <a:pt x="1791652" y="3437915"/>
                </a:lnTo>
                <a:lnTo>
                  <a:pt x="1768335" y="3437915"/>
                </a:lnTo>
                <a:lnTo>
                  <a:pt x="1768335" y="3461233"/>
                </a:lnTo>
                <a:lnTo>
                  <a:pt x="1791652" y="3461233"/>
                </a:lnTo>
                <a:lnTo>
                  <a:pt x="1791652" y="3484550"/>
                </a:lnTo>
                <a:lnTo>
                  <a:pt x="1814970" y="3484550"/>
                </a:lnTo>
                <a:lnTo>
                  <a:pt x="1814970" y="3461233"/>
                </a:lnTo>
                <a:lnTo>
                  <a:pt x="1838287" y="3461233"/>
                </a:lnTo>
                <a:lnTo>
                  <a:pt x="1838287" y="3437915"/>
                </a:lnTo>
                <a:lnTo>
                  <a:pt x="1814970" y="3437915"/>
                </a:lnTo>
                <a:lnTo>
                  <a:pt x="1814970" y="3414598"/>
                </a:lnTo>
                <a:close/>
                <a:moveTo>
                  <a:pt x="1811884" y="3698519"/>
                </a:moveTo>
                <a:lnTo>
                  <a:pt x="1794739" y="3698519"/>
                </a:lnTo>
                <a:lnTo>
                  <a:pt x="1794739" y="3715322"/>
                </a:lnTo>
                <a:lnTo>
                  <a:pt x="1777936" y="3715322"/>
                </a:lnTo>
                <a:lnTo>
                  <a:pt x="1777936" y="3732467"/>
                </a:lnTo>
                <a:lnTo>
                  <a:pt x="1794739" y="3732467"/>
                </a:lnTo>
                <a:lnTo>
                  <a:pt x="1794739" y="3749269"/>
                </a:lnTo>
                <a:lnTo>
                  <a:pt x="1811884" y="3749269"/>
                </a:lnTo>
                <a:lnTo>
                  <a:pt x="1811884" y="3732467"/>
                </a:lnTo>
                <a:lnTo>
                  <a:pt x="1828686" y="3732467"/>
                </a:lnTo>
                <a:lnTo>
                  <a:pt x="1828686" y="3715322"/>
                </a:lnTo>
                <a:lnTo>
                  <a:pt x="1811884" y="3715322"/>
                </a:lnTo>
                <a:lnTo>
                  <a:pt x="1811884" y="3698519"/>
                </a:lnTo>
                <a:close/>
                <a:moveTo>
                  <a:pt x="1402461" y="3417684"/>
                </a:moveTo>
                <a:lnTo>
                  <a:pt x="1381201" y="3417684"/>
                </a:lnTo>
                <a:lnTo>
                  <a:pt x="1381201" y="3438944"/>
                </a:lnTo>
                <a:lnTo>
                  <a:pt x="1359941" y="3438944"/>
                </a:lnTo>
                <a:lnTo>
                  <a:pt x="1359941" y="3460204"/>
                </a:lnTo>
                <a:lnTo>
                  <a:pt x="1381201" y="3460204"/>
                </a:lnTo>
                <a:lnTo>
                  <a:pt x="1381201" y="3481464"/>
                </a:lnTo>
                <a:lnTo>
                  <a:pt x="1402461" y="3481464"/>
                </a:lnTo>
                <a:lnTo>
                  <a:pt x="1402461" y="3460204"/>
                </a:lnTo>
                <a:lnTo>
                  <a:pt x="1423721" y="3460204"/>
                </a:lnTo>
                <a:lnTo>
                  <a:pt x="1423721" y="3438944"/>
                </a:lnTo>
                <a:lnTo>
                  <a:pt x="1402461" y="3438944"/>
                </a:lnTo>
                <a:lnTo>
                  <a:pt x="1402461" y="3417684"/>
                </a:lnTo>
                <a:close/>
                <a:moveTo>
                  <a:pt x="1334910" y="3277438"/>
                </a:moveTo>
                <a:lnTo>
                  <a:pt x="1311592" y="3277438"/>
                </a:lnTo>
                <a:lnTo>
                  <a:pt x="1311592" y="3300755"/>
                </a:lnTo>
                <a:lnTo>
                  <a:pt x="1288275" y="3300755"/>
                </a:lnTo>
                <a:lnTo>
                  <a:pt x="1288275" y="3324073"/>
                </a:lnTo>
                <a:lnTo>
                  <a:pt x="1311592" y="3324073"/>
                </a:lnTo>
                <a:lnTo>
                  <a:pt x="1311592" y="3347390"/>
                </a:lnTo>
                <a:lnTo>
                  <a:pt x="1334910" y="3347390"/>
                </a:lnTo>
                <a:lnTo>
                  <a:pt x="1334910" y="3324073"/>
                </a:lnTo>
                <a:lnTo>
                  <a:pt x="1358227" y="3324073"/>
                </a:lnTo>
                <a:lnTo>
                  <a:pt x="1358227" y="3300755"/>
                </a:lnTo>
                <a:lnTo>
                  <a:pt x="1334910" y="3300755"/>
                </a:lnTo>
                <a:lnTo>
                  <a:pt x="1334910" y="3277438"/>
                </a:lnTo>
                <a:close/>
                <a:moveTo>
                  <a:pt x="1399375" y="3701263"/>
                </a:moveTo>
                <a:lnTo>
                  <a:pt x="1384287" y="3701263"/>
                </a:lnTo>
                <a:lnTo>
                  <a:pt x="1384287" y="3716350"/>
                </a:lnTo>
                <a:lnTo>
                  <a:pt x="1369200" y="3716350"/>
                </a:lnTo>
                <a:lnTo>
                  <a:pt x="1369200" y="3731438"/>
                </a:lnTo>
                <a:lnTo>
                  <a:pt x="1384287" y="3731438"/>
                </a:lnTo>
                <a:lnTo>
                  <a:pt x="1384287" y="3746525"/>
                </a:lnTo>
                <a:lnTo>
                  <a:pt x="1399375" y="3746525"/>
                </a:lnTo>
                <a:lnTo>
                  <a:pt x="1399375" y="3731438"/>
                </a:lnTo>
                <a:lnTo>
                  <a:pt x="1414462" y="3731438"/>
                </a:lnTo>
                <a:lnTo>
                  <a:pt x="1414462" y="3716350"/>
                </a:lnTo>
                <a:lnTo>
                  <a:pt x="1399375" y="3716350"/>
                </a:lnTo>
                <a:lnTo>
                  <a:pt x="1399375" y="3701263"/>
                </a:lnTo>
                <a:close/>
                <a:moveTo>
                  <a:pt x="1332166" y="3560331"/>
                </a:moveTo>
                <a:lnTo>
                  <a:pt x="1314336" y="3560331"/>
                </a:lnTo>
                <a:lnTo>
                  <a:pt x="1314336" y="3577819"/>
                </a:lnTo>
                <a:lnTo>
                  <a:pt x="1296848" y="3577819"/>
                </a:lnTo>
                <a:lnTo>
                  <a:pt x="1296848" y="3595649"/>
                </a:lnTo>
                <a:lnTo>
                  <a:pt x="1314336" y="3595649"/>
                </a:lnTo>
                <a:lnTo>
                  <a:pt x="1314336" y="3613137"/>
                </a:lnTo>
                <a:lnTo>
                  <a:pt x="1332166" y="3613137"/>
                </a:lnTo>
                <a:lnTo>
                  <a:pt x="1332166" y="3595649"/>
                </a:lnTo>
                <a:lnTo>
                  <a:pt x="1349654" y="3595649"/>
                </a:lnTo>
                <a:lnTo>
                  <a:pt x="1349654" y="3577819"/>
                </a:lnTo>
                <a:lnTo>
                  <a:pt x="1332166" y="3577819"/>
                </a:lnTo>
                <a:lnTo>
                  <a:pt x="1332166" y="3560331"/>
                </a:lnTo>
                <a:close/>
                <a:moveTo>
                  <a:pt x="1264615" y="3419399"/>
                </a:moveTo>
                <a:lnTo>
                  <a:pt x="1244727" y="3419399"/>
                </a:lnTo>
                <a:lnTo>
                  <a:pt x="1244727" y="3439630"/>
                </a:lnTo>
                <a:lnTo>
                  <a:pt x="1224496" y="3439630"/>
                </a:lnTo>
                <a:lnTo>
                  <a:pt x="1224496" y="3459518"/>
                </a:lnTo>
                <a:lnTo>
                  <a:pt x="1244727" y="3459518"/>
                </a:lnTo>
                <a:lnTo>
                  <a:pt x="1244727" y="3479749"/>
                </a:lnTo>
                <a:lnTo>
                  <a:pt x="1264615" y="3479749"/>
                </a:lnTo>
                <a:lnTo>
                  <a:pt x="1264615" y="3459518"/>
                </a:lnTo>
                <a:lnTo>
                  <a:pt x="1284846" y="3459518"/>
                </a:lnTo>
                <a:lnTo>
                  <a:pt x="1284846" y="3439630"/>
                </a:lnTo>
                <a:lnTo>
                  <a:pt x="1264615" y="3439630"/>
                </a:lnTo>
                <a:lnTo>
                  <a:pt x="1264615" y="3419399"/>
                </a:lnTo>
                <a:close/>
                <a:moveTo>
                  <a:pt x="1536878" y="3699891"/>
                </a:moveTo>
                <a:lnTo>
                  <a:pt x="1521104" y="3699891"/>
                </a:lnTo>
                <a:lnTo>
                  <a:pt x="1521104" y="3716007"/>
                </a:lnTo>
                <a:lnTo>
                  <a:pt x="1504988" y="3716007"/>
                </a:lnTo>
                <a:lnTo>
                  <a:pt x="1504988" y="3731781"/>
                </a:lnTo>
                <a:lnTo>
                  <a:pt x="1521104" y="3731781"/>
                </a:lnTo>
                <a:lnTo>
                  <a:pt x="1521104" y="3747897"/>
                </a:lnTo>
                <a:lnTo>
                  <a:pt x="1536878" y="3747897"/>
                </a:lnTo>
                <a:lnTo>
                  <a:pt x="1536878" y="3731781"/>
                </a:lnTo>
                <a:lnTo>
                  <a:pt x="1552994" y="3731781"/>
                </a:lnTo>
                <a:lnTo>
                  <a:pt x="1552994" y="3716007"/>
                </a:lnTo>
                <a:lnTo>
                  <a:pt x="1536878" y="3716007"/>
                </a:lnTo>
                <a:lnTo>
                  <a:pt x="1536878" y="3699891"/>
                </a:lnTo>
                <a:close/>
                <a:moveTo>
                  <a:pt x="1466583" y="3842880"/>
                </a:moveTo>
                <a:lnTo>
                  <a:pt x="1454239" y="3842880"/>
                </a:lnTo>
                <a:lnTo>
                  <a:pt x="1454239" y="3854882"/>
                </a:lnTo>
                <a:lnTo>
                  <a:pt x="1442237" y="3854882"/>
                </a:lnTo>
                <a:lnTo>
                  <a:pt x="1442237" y="3867226"/>
                </a:lnTo>
                <a:lnTo>
                  <a:pt x="1454239" y="3867226"/>
                </a:lnTo>
                <a:lnTo>
                  <a:pt x="1454239" y="3879228"/>
                </a:lnTo>
                <a:lnTo>
                  <a:pt x="1466583" y="3879228"/>
                </a:lnTo>
                <a:lnTo>
                  <a:pt x="1466583" y="3867226"/>
                </a:lnTo>
                <a:lnTo>
                  <a:pt x="1478585" y="3867226"/>
                </a:lnTo>
                <a:lnTo>
                  <a:pt x="1478585" y="3854882"/>
                </a:lnTo>
                <a:lnTo>
                  <a:pt x="1466583" y="3854882"/>
                </a:lnTo>
                <a:lnTo>
                  <a:pt x="1466583" y="3842880"/>
                </a:lnTo>
                <a:close/>
                <a:moveTo>
                  <a:pt x="1261529" y="3703320"/>
                </a:moveTo>
                <a:lnTo>
                  <a:pt x="1247813" y="3703320"/>
                </a:lnTo>
                <a:lnTo>
                  <a:pt x="1247813" y="3717036"/>
                </a:lnTo>
                <a:lnTo>
                  <a:pt x="1234097" y="3717036"/>
                </a:lnTo>
                <a:lnTo>
                  <a:pt x="1234097" y="3730752"/>
                </a:lnTo>
                <a:lnTo>
                  <a:pt x="1247813" y="3730752"/>
                </a:lnTo>
                <a:lnTo>
                  <a:pt x="1247813" y="3744468"/>
                </a:lnTo>
                <a:lnTo>
                  <a:pt x="1261529" y="3744468"/>
                </a:lnTo>
                <a:lnTo>
                  <a:pt x="1261529" y="3730752"/>
                </a:lnTo>
                <a:lnTo>
                  <a:pt x="1275245" y="3730752"/>
                </a:lnTo>
                <a:lnTo>
                  <a:pt x="1275245" y="3717036"/>
                </a:lnTo>
                <a:lnTo>
                  <a:pt x="1261529" y="3717036"/>
                </a:lnTo>
                <a:lnTo>
                  <a:pt x="1261529" y="3703320"/>
                </a:lnTo>
                <a:close/>
                <a:moveTo>
                  <a:pt x="1469669" y="3558616"/>
                </a:moveTo>
                <a:lnTo>
                  <a:pt x="1451153" y="3558616"/>
                </a:lnTo>
                <a:lnTo>
                  <a:pt x="1451153" y="3577476"/>
                </a:lnTo>
                <a:lnTo>
                  <a:pt x="1432293" y="3577476"/>
                </a:lnTo>
                <a:lnTo>
                  <a:pt x="1432293" y="3595992"/>
                </a:lnTo>
                <a:lnTo>
                  <a:pt x="1451153" y="3595992"/>
                </a:lnTo>
                <a:lnTo>
                  <a:pt x="1451153" y="3614852"/>
                </a:lnTo>
                <a:lnTo>
                  <a:pt x="1469669" y="3614852"/>
                </a:lnTo>
                <a:lnTo>
                  <a:pt x="1469669" y="3595992"/>
                </a:lnTo>
                <a:lnTo>
                  <a:pt x="1488529" y="3595992"/>
                </a:lnTo>
                <a:lnTo>
                  <a:pt x="1488529" y="3577476"/>
                </a:lnTo>
                <a:lnTo>
                  <a:pt x="1469669" y="3577476"/>
                </a:lnTo>
                <a:lnTo>
                  <a:pt x="1469669" y="3558616"/>
                </a:lnTo>
                <a:close/>
                <a:moveTo>
                  <a:pt x="1448067" y="3349104"/>
                </a:moveTo>
                <a:lnTo>
                  <a:pt x="1472755" y="3349104"/>
                </a:lnTo>
                <a:lnTo>
                  <a:pt x="1472755" y="3324758"/>
                </a:lnTo>
                <a:lnTo>
                  <a:pt x="1497101" y="3324758"/>
                </a:lnTo>
                <a:lnTo>
                  <a:pt x="1497101" y="3300070"/>
                </a:lnTo>
                <a:lnTo>
                  <a:pt x="1472755" y="3300070"/>
                </a:lnTo>
                <a:lnTo>
                  <a:pt x="1472755" y="3275724"/>
                </a:lnTo>
                <a:lnTo>
                  <a:pt x="1448067" y="3275724"/>
                </a:lnTo>
                <a:lnTo>
                  <a:pt x="1448067" y="3300070"/>
                </a:lnTo>
                <a:lnTo>
                  <a:pt x="1423721" y="3300070"/>
                </a:lnTo>
                <a:lnTo>
                  <a:pt x="1423721" y="3324758"/>
                </a:lnTo>
                <a:lnTo>
                  <a:pt x="1448067" y="3324758"/>
                </a:lnTo>
                <a:lnTo>
                  <a:pt x="1448067" y="3349104"/>
                </a:lnTo>
                <a:close/>
                <a:moveTo>
                  <a:pt x="853135" y="3145079"/>
                </a:moveTo>
                <a:lnTo>
                  <a:pt x="833247" y="3145079"/>
                </a:lnTo>
                <a:lnTo>
                  <a:pt x="833247" y="3165310"/>
                </a:lnTo>
                <a:lnTo>
                  <a:pt x="813016" y="3165310"/>
                </a:lnTo>
                <a:lnTo>
                  <a:pt x="813016" y="3185198"/>
                </a:lnTo>
                <a:lnTo>
                  <a:pt x="833247" y="3185198"/>
                </a:lnTo>
                <a:lnTo>
                  <a:pt x="833247" y="3205429"/>
                </a:lnTo>
                <a:lnTo>
                  <a:pt x="853135" y="3205429"/>
                </a:lnTo>
                <a:lnTo>
                  <a:pt x="853135" y="3185198"/>
                </a:lnTo>
                <a:lnTo>
                  <a:pt x="873366" y="3185198"/>
                </a:lnTo>
                <a:lnTo>
                  <a:pt x="873366" y="3165310"/>
                </a:lnTo>
                <a:lnTo>
                  <a:pt x="853135" y="3165310"/>
                </a:lnTo>
                <a:lnTo>
                  <a:pt x="853135" y="3145079"/>
                </a:lnTo>
                <a:close/>
                <a:moveTo>
                  <a:pt x="233172" y="2742514"/>
                </a:moveTo>
                <a:lnTo>
                  <a:pt x="218770" y="2742514"/>
                </a:lnTo>
                <a:lnTo>
                  <a:pt x="218770" y="2756573"/>
                </a:lnTo>
                <a:lnTo>
                  <a:pt x="204711" y="2756573"/>
                </a:lnTo>
                <a:lnTo>
                  <a:pt x="204711" y="2770975"/>
                </a:lnTo>
                <a:lnTo>
                  <a:pt x="218770" y="2770975"/>
                </a:lnTo>
                <a:lnTo>
                  <a:pt x="218770" y="2785034"/>
                </a:lnTo>
                <a:lnTo>
                  <a:pt x="233172" y="2785034"/>
                </a:lnTo>
                <a:lnTo>
                  <a:pt x="233172" y="2770975"/>
                </a:lnTo>
                <a:lnTo>
                  <a:pt x="247231" y="2770975"/>
                </a:lnTo>
                <a:lnTo>
                  <a:pt x="247231" y="2756573"/>
                </a:lnTo>
                <a:lnTo>
                  <a:pt x="233172" y="2756573"/>
                </a:lnTo>
                <a:lnTo>
                  <a:pt x="233172" y="2742514"/>
                </a:lnTo>
                <a:close/>
                <a:moveTo>
                  <a:pt x="234201" y="2464422"/>
                </a:moveTo>
                <a:lnTo>
                  <a:pt x="217742" y="2464422"/>
                </a:lnTo>
                <a:lnTo>
                  <a:pt x="217742" y="2481224"/>
                </a:lnTo>
                <a:lnTo>
                  <a:pt x="200939" y="2481224"/>
                </a:lnTo>
                <a:lnTo>
                  <a:pt x="200939" y="2497684"/>
                </a:lnTo>
                <a:lnTo>
                  <a:pt x="217742" y="2497684"/>
                </a:lnTo>
                <a:lnTo>
                  <a:pt x="217742" y="2514486"/>
                </a:lnTo>
                <a:lnTo>
                  <a:pt x="234201" y="2514486"/>
                </a:lnTo>
                <a:lnTo>
                  <a:pt x="234201" y="2497684"/>
                </a:lnTo>
                <a:lnTo>
                  <a:pt x="251003" y="2497684"/>
                </a:lnTo>
                <a:lnTo>
                  <a:pt x="251003" y="2481224"/>
                </a:lnTo>
                <a:lnTo>
                  <a:pt x="234201" y="2481224"/>
                </a:lnTo>
                <a:lnTo>
                  <a:pt x="234201" y="2464422"/>
                </a:lnTo>
                <a:close/>
                <a:moveTo>
                  <a:pt x="165278" y="2328634"/>
                </a:moveTo>
                <a:lnTo>
                  <a:pt x="149504" y="2328634"/>
                </a:lnTo>
                <a:lnTo>
                  <a:pt x="149504" y="2344407"/>
                </a:lnTo>
                <a:lnTo>
                  <a:pt x="133731" y="2344407"/>
                </a:lnTo>
                <a:lnTo>
                  <a:pt x="133731" y="2360181"/>
                </a:lnTo>
                <a:lnTo>
                  <a:pt x="149504" y="2360181"/>
                </a:lnTo>
                <a:lnTo>
                  <a:pt x="149504" y="2375954"/>
                </a:lnTo>
                <a:lnTo>
                  <a:pt x="165278" y="2375954"/>
                </a:lnTo>
                <a:lnTo>
                  <a:pt x="165278" y="2360181"/>
                </a:lnTo>
                <a:lnTo>
                  <a:pt x="181051" y="2360181"/>
                </a:lnTo>
                <a:lnTo>
                  <a:pt x="181051" y="2344407"/>
                </a:lnTo>
                <a:lnTo>
                  <a:pt x="165278" y="2344407"/>
                </a:lnTo>
                <a:lnTo>
                  <a:pt x="165278" y="2328634"/>
                </a:lnTo>
                <a:close/>
                <a:moveTo>
                  <a:pt x="165964" y="2052599"/>
                </a:moveTo>
                <a:lnTo>
                  <a:pt x="148819" y="2052599"/>
                </a:lnTo>
                <a:lnTo>
                  <a:pt x="148819" y="2069402"/>
                </a:lnTo>
                <a:lnTo>
                  <a:pt x="132017" y="2069402"/>
                </a:lnTo>
                <a:lnTo>
                  <a:pt x="132017" y="2086547"/>
                </a:lnTo>
                <a:lnTo>
                  <a:pt x="148819" y="2086547"/>
                </a:lnTo>
                <a:lnTo>
                  <a:pt x="148819" y="2103349"/>
                </a:lnTo>
                <a:lnTo>
                  <a:pt x="165964" y="2103349"/>
                </a:lnTo>
                <a:lnTo>
                  <a:pt x="165964" y="2086547"/>
                </a:lnTo>
                <a:lnTo>
                  <a:pt x="182766" y="2086547"/>
                </a:lnTo>
                <a:lnTo>
                  <a:pt x="182766" y="2069402"/>
                </a:lnTo>
                <a:lnTo>
                  <a:pt x="165964" y="2069402"/>
                </a:lnTo>
                <a:lnTo>
                  <a:pt x="165964" y="2052599"/>
                </a:lnTo>
                <a:close/>
                <a:moveTo>
                  <a:pt x="165964" y="1778279"/>
                </a:moveTo>
                <a:lnTo>
                  <a:pt x="148819" y="1778279"/>
                </a:lnTo>
                <a:lnTo>
                  <a:pt x="148819" y="1795082"/>
                </a:lnTo>
                <a:lnTo>
                  <a:pt x="132017" y="1795082"/>
                </a:lnTo>
                <a:lnTo>
                  <a:pt x="132017" y="1812227"/>
                </a:lnTo>
                <a:lnTo>
                  <a:pt x="148819" y="1812227"/>
                </a:lnTo>
                <a:lnTo>
                  <a:pt x="148819" y="1829029"/>
                </a:lnTo>
                <a:lnTo>
                  <a:pt x="165964" y="1829029"/>
                </a:lnTo>
                <a:lnTo>
                  <a:pt x="165964" y="1812227"/>
                </a:lnTo>
                <a:lnTo>
                  <a:pt x="182766" y="1812227"/>
                </a:lnTo>
                <a:lnTo>
                  <a:pt x="182766" y="1795082"/>
                </a:lnTo>
                <a:lnTo>
                  <a:pt x="165964" y="1795082"/>
                </a:lnTo>
                <a:lnTo>
                  <a:pt x="165964" y="1778279"/>
                </a:lnTo>
                <a:close/>
                <a:moveTo>
                  <a:pt x="304495" y="2047799"/>
                </a:moveTo>
                <a:lnTo>
                  <a:pt x="284607" y="2047799"/>
                </a:lnTo>
                <a:lnTo>
                  <a:pt x="284607" y="2068030"/>
                </a:lnTo>
                <a:lnTo>
                  <a:pt x="264376" y="2068030"/>
                </a:lnTo>
                <a:lnTo>
                  <a:pt x="264376" y="2087918"/>
                </a:lnTo>
                <a:lnTo>
                  <a:pt x="284607" y="2087918"/>
                </a:lnTo>
                <a:lnTo>
                  <a:pt x="284607" y="2108149"/>
                </a:lnTo>
                <a:lnTo>
                  <a:pt x="304495" y="2108149"/>
                </a:lnTo>
                <a:lnTo>
                  <a:pt x="304495" y="2087918"/>
                </a:lnTo>
                <a:lnTo>
                  <a:pt x="324726" y="2087918"/>
                </a:lnTo>
                <a:lnTo>
                  <a:pt x="324726" y="2068030"/>
                </a:lnTo>
                <a:lnTo>
                  <a:pt x="304495" y="2068030"/>
                </a:lnTo>
                <a:lnTo>
                  <a:pt x="304495" y="2047799"/>
                </a:lnTo>
                <a:close/>
                <a:moveTo>
                  <a:pt x="304152" y="2323833"/>
                </a:moveTo>
                <a:lnTo>
                  <a:pt x="284950" y="2323833"/>
                </a:lnTo>
                <a:lnTo>
                  <a:pt x="284950" y="2342693"/>
                </a:lnTo>
                <a:lnTo>
                  <a:pt x="266090" y="2342693"/>
                </a:lnTo>
                <a:lnTo>
                  <a:pt x="266090" y="2361895"/>
                </a:lnTo>
                <a:lnTo>
                  <a:pt x="284950" y="2361895"/>
                </a:lnTo>
                <a:lnTo>
                  <a:pt x="284950" y="2380755"/>
                </a:lnTo>
                <a:lnTo>
                  <a:pt x="304152" y="2380755"/>
                </a:lnTo>
                <a:lnTo>
                  <a:pt x="304152" y="2361895"/>
                </a:lnTo>
                <a:lnTo>
                  <a:pt x="323012" y="2361895"/>
                </a:lnTo>
                <a:lnTo>
                  <a:pt x="323012" y="2342693"/>
                </a:lnTo>
                <a:lnTo>
                  <a:pt x="304152" y="2342693"/>
                </a:lnTo>
                <a:lnTo>
                  <a:pt x="304152" y="2323833"/>
                </a:lnTo>
                <a:close/>
                <a:moveTo>
                  <a:pt x="303124" y="2600897"/>
                </a:moveTo>
                <a:lnTo>
                  <a:pt x="285979" y="2600897"/>
                </a:lnTo>
                <a:lnTo>
                  <a:pt x="285979" y="2618042"/>
                </a:lnTo>
                <a:lnTo>
                  <a:pt x="268834" y="2618042"/>
                </a:lnTo>
                <a:lnTo>
                  <a:pt x="268834" y="2635187"/>
                </a:lnTo>
                <a:lnTo>
                  <a:pt x="285979" y="2635187"/>
                </a:lnTo>
                <a:lnTo>
                  <a:pt x="285979" y="2652332"/>
                </a:lnTo>
                <a:lnTo>
                  <a:pt x="303124" y="2652332"/>
                </a:lnTo>
                <a:lnTo>
                  <a:pt x="303124" y="2635187"/>
                </a:lnTo>
                <a:lnTo>
                  <a:pt x="320269" y="2635187"/>
                </a:lnTo>
                <a:lnTo>
                  <a:pt x="320269" y="2618042"/>
                </a:lnTo>
                <a:lnTo>
                  <a:pt x="303124" y="2618042"/>
                </a:lnTo>
                <a:lnTo>
                  <a:pt x="303124" y="2600897"/>
                </a:lnTo>
                <a:close/>
                <a:moveTo>
                  <a:pt x="235229" y="1912696"/>
                </a:moveTo>
                <a:lnTo>
                  <a:pt x="216713" y="1912696"/>
                </a:lnTo>
                <a:lnTo>
                  <a:pt x="216713" y="1931556"/>
                </a:lnTo>
                <a:lnTo>
                  <a:pt x="197853" y="1931556"/>
                </a:lnTo>
                <a:lnTo>
                  <a:pt x="197853" y="1950072"/>
                </a:lnTo>
                <a:lnTo>
                  <a:pt x="216713" y="1950072"/>
                </a:lnTo>
                <a:lnTo>
                  <a:pt x="216713" y="1968932"/>
                </a:lnTo>
                <a:lnTo>
                  <a:pt x="235229" y="1968932"/>
                </a:lnTo>
                <a:lnTo>
                  <a:pt x="235229" y="1950072"/>
                </a:lnTo>
                <a:lnTo>
                  <a:pt x="254089" y="1950072"/>
                </a:lnTo>
                <a:lnTo>
                  <a:pt x="254089" y="1931556"/>
                </a:lnTo>
                <a:lnTo>
                  <a:pt x="235229" y="1931556"/>
                </a:lnTo>
                <a:lnTo>
                  <a:pt x="235229" y="1912696"/>
                </a:lnTo>
                <a:close/>
                <a:moveTo>
                  <a:pt x="301409" y="2880017"/>
                </a:moveTo>
                <a:lnTo>
                  <a:pt x="287693" y="2880017"/>
                </a:lnTo>
                <a:lnTo>
                  <a:pt x="287693" y="2894076"/>
                </a:lnTo>
                <a:lnTo>
                  <a:pt x="273634" y="2894076"/>
                </a:lnTo>
                <a:lnTo>
                  <a:pt x="273634" y="2907792"/>
                </a:lnTo>
                <a:lnTo>
                  <a:pt x="287693" y="2907792"/>
                </a:lnTo>
                <a:lnTo>
                  <a:pt x="287693" y="2921851"/>
                </a:lnTo>
                <a:lnTo>
                  <a:pt x="301409" y="2921851"/>
                </a:lnTo>
                <a:lnTo>
                  <a:pt x="301409" y="2907792"/>
                </a:lnTo>
                <a:lnTo>
                  <a:pt x="315468" y="2907792"/>
                </a:lnTo>
                <a:lnTo>
                  <a:pt x="315468" y="2894076"/>
                </a:lnTo>
                <a:lnTo>
                  <a:pt x="301409" y="2894076"/>
                </a:lnTo>
                <a:lnTo>
                  <a:pt x="301409" y="2880017"/>
                </a:lnTo>
                <a:close/>
                <a:moveTo>
                  <a:pt x="235229" y="2187702"/>
                </a:moveTo>
                <a:lnTo>
                  <a:pt x="216713" y="2187702"/>
                </a:lnTo>
                <a:lnTo>
                  <a:pt x="216713" y="2205876"/>
                </a:lnTo>
                <a:lnTo>
                  <a:pt x="198539" y="2205876"/>
                </a:lnTo>
                <a:lnTo>
                  <a:pt x="198539" y="2224392"/>
                </a:lnTo>
                <a:lnTo>
                  <a:pt x="216713" y="2224392"/>
                </a:lnTo>
                <a:lnTo>
                  <a:pt x="216713" y="2242566"/>
                </a:lnTo>
                <a:lnTo>
                  <a:pt x="235229" y="2242566"/>
                </a:lnTo>
                <a:lnTo>
                  <a:pt x="235229" y="2224392"/>
                </a:lnTo>
                <a:lnTo>
                  <a:pt x="253403" y="2224392"/>
                </a:lnTo>
                <a:lnTo>
                  <a:pt x="253403" y="2205876"/>
                </a:lnTo>
                <a:lnTo>
                  <a:pt x="235229" y="2205876"/>
                </a:lnTo>
                <a:lnTo>
                  <a:pt x="235229" y="2187702"/>
                </a:lnTo>
                <a:close/>
                <a:moveTo>
                  <a:pt x="27089" y="2057743"/>
                </a:moveTo>
                <a:lnTo>
                  <a:pt x="13373" y="2057743"/>
                </a:lnTo>
                <a:lnTo>
                  <a:pt x="13373" y="2071116"/>
                </a:lnTo>
                <a:lnTo>
                  <a:pt x="0" y="2071116"/>
                </a:lnTo>
                <a:lnTo>
                  <a:pt x="0" y="2084832"/>
                </a:lnTo>
                <a:lnTo>
                  <a:pt x="13373" y="2084832"/>
                </a:lnTo>
                <a:lnTo>
                  <a:pt x="13373" y="2098205"/>
                </a:lnTo>
                <a:lnTo>
                  <a:pt x="27089" y="2098205"/>
                </a:lnTo>
                <a:lnTo>
                  <a:pt x="27089" y="2084832"/>
                </a:lnTo>
                <a:lnTo>
                  <a:pt x="40462" y="2084832"/>
                </a:lnTo>
                <a:lnTo>
                  <a:pt x="40462" y="2071116"/>
                </a:lnTo>
                <a:lnTo>
                  <a:pt x="27089" y="2071116"/>
                </a:lnTo>
                <a:lnTo>
                  <a:pt x="27089" y="2057743"/>
                </a:lnTo>
                <a:close/>
                <a:moveTo>
                  <a:pt x="164249" y="2605697"/>
                </a:moveTo>
                <a:lnTo>
                  <a:pt x="150533" y="2605697"/>
                </a:lnTo>
                <a:lnTo>
                  <a:pt x="150533" y="2619756"/>
                </a:lnTo>
                <a:lnTo>
                  <a:pt x="136474" y="2619756"/>
                </a:lnTo>
                <a:lnTo>
                  <a:pt x="136474" y="2633472"/>
                </a:lnTo>
                <a:lnTo>
                  <a:pt x="150533" y="2633472"/>
                </a:lnTo>
                <a:lnTo>
                  <a:pt x="150533" y="2647531"/>
                </a:lnTo>
                <a:lnTo>
                  <a:pt x="164249" y="2647531"/>
                </a:lnTo>
                <a:lnTo>
                  <a:pt x="164249" y="2633472"/>
                </a:lnTo>
                <a:lnTo>
                  <a:pt x="178308" y="2633472"/>
                </a:lnTo>
                <a:lnTo>
                  <a:pt x="178308" y="2619756"/>
                </a:lnTo>
                <a:lnTo>
                  <a:pt x="164249" y="2619756"/>
                </a:lnTo>
                <a:lnTo>
                  <a:pt x="164249" y="2605697"/>
                </a:lnTo>
                <a:close/>
                <a:moveTo>
                  <a:pt x="26403" y="2333435"/>
                </a:moveTo>
                <a:lnTo>
                  <a:pt x="14059" y="2333435"/>
                </a:lnTo>
                <a:lnTo>
                  <a:pt x="14059" y="2346122"/>
                </a:lnTo>
                <a:lnTo>
                  <a:pt x="1372" y="2346122"/>
                </a:lnTo>
                <a:lnTo>
                  <a:pt x="1372" y="2358466"/>
                </a:lnTo>
                <a:lnTo>
                  <a:pt x="14059" y="2358466"/>
                </a:lnTo>
                <a:lnTo>
                  <a:pt x="14059" y="2371154"/>
                </a:lnTo>
                <a:lnTo>
                  <a:pt x="26403" y="2371154"/>
                </a:lnTo>
                <a:lnTo>
                  <a:pt x="26403" y="2358466"/>
                </a:lnTo>
                <a:lnTo>
                  <a:pt x="39091" y="2358466"/>
                </a:lnTo>
                <a:lnTo>
                  <a:pt x="39091" y="2346122"/>
                </a:lnTo>
                <a:lnTo>
                  <a:pt x="26403" y="2346122"/>
                </a:lnTo>
                <a:lnTo>
                  <a:pt x="26403" y="2333435"/>
                </a:lnTo>
                <a:close/>
                <a:moveTo>
                  <a:pt x="81267" y="1688783"/>
                </a:moveTo>
                <a:lnTo>
                  <a:pt x="96355" y="1688783"/>
                </a:lnTo>
                <a:lnTo>
                  <a:pt x="96355" y="1674038"/>
                </a:lnTo>
                <a:lnTo>
                  <a:pt x="111100" y="1674038"/>
                </a:lnTo>
                <a:lnTo>
                  <a:pt x="111100" y="1658950"/>
                </a:lnTo>
                <a:lnTo>
                  <a:pt x="96355" y="1658950"/>
                </a:lnTo>
                <a:lnTo>
                  <a:pt x="96355" y="1644206"/>
                </a:lnTo>
                <a:lnTo>
                  <a:pt x="81267" y="1644206"/>
                </a:lnTo>
                <a:lnTo>
                  <a:pt x="81267" y="1658950"/>
                </a:lnTo>
                <a:lnTo>
                  <a:pt x="66523" y="1658950"/>
                </a:lnTo>
                <a:lnTo>
                  <a:pt x="66523" y="1674038"/>
                </a:lnTo>
                <a:lnTo>
                  <a:pt x="81267" y="1674038"/>
                </a:lnTo>
                <a:lnTo>
                  <a:pt x="81267" y="1688783"/>
                </a:lnTo>
                <a:close/>
                <a:moveTo>
                  <a:pt x="81953" y="1412405"/>
                </a:moveTo>
                <a:lnTo>
                  <a:pt x="95669" y="1412405"/>
                </a:lnTo>
                <a:lnTo>
                  <a:pt x="95669" y="1399032"/>
                </a:lnTo>
                <a:lnTo>
                  <a:pt x="109042" y="1399032"/>
                </a:lnTo>
                <a:lnTo>
                  <a:pt x="109042" y="1385316"/>
                </a:lnTo>
                <a:lnTo>
                  <a:pt x="95669" y="1385316"/>
                </a:lnTo>
                <a:lnTo>
                  <a:pt x="95669" y="1371943"/>
                </a:lnTo>
                <a:lnTo>
                  <a:pt x="81953" y="1371943"/>
                </a:lnTo>
                <a:lnTo>
                  <a:pt x="81953" y="1385316"/>
                </a:lnTo>
                <a:lnTo>
                  <a:pt x="68580" y="1385316"/>
                </a:lnTo>
                <a:lnTo>
                  <a:pt x="68580" y="1399032"/>
                </a:lnTo>
                <a:lnTo>
                  <a:pt x="81953" y="1399032"/>
                </a:lnTo>
                <a:lnTo>
                  <a:pt x="81953" y="1412405"/>
                </a:lnTo>
                <a:close/>
                <a:moveTo>
                  <a:pt x="27089" y="1783423"/>
                </a:moveTo>
                <a:lnTo>
                  <a:pt x="13373" y="1783423"/>
                </a:lnTo>
                <a:lnTo>
                  <a:pt x="13373" y="1796796"/>
                </a:lnTo>
                <a:lnTo>
                  <a:pt x="0" y="1796796"/>
                </a:lnTo>
                <a:lnTo>
                  <a:pt x="0" y="1810512"/>
                </a:lnTo>
                <a:lnTo>
                  <a:pt x="13373" y="1810512"/>
                </a:lnTo>
                <a:lnTo>
                  <a:pt x="13373" y="1823885"/>
                </a:lnTo>
                <a:lnTo>
                  <a:pt x="27089" y="1823885"/>
                </a:lnTo>
                <a:lnTo>
                  <a:pt x="27089" y="1810512"/>
                </a:lnTo>
                <a:lnTo>
                  <a:pt x="40462" y="1810512"/>
                </a:lnTo>
                <a:lnTo>
                  <a:pt x="40462" y="1796796"/>
                </a:lnTo>
                <a:lnTo>
                  <a:pt x="27089" y="1796796"/>
                </a:lnTo>
                <a:lnTo>
                  <a:pt x="27089" y="1783423"/>
                </a:lnTo>
                <a:close/>
                <a:moveTo>
                  <a:pt x="96355" y="1917840"/>
                </a:moveTo>
                <a:lnTo>
                  <a:pt x="81267" y="1917840"/>
                </a:lnTo>
                <a:lnTo>
                  <a:pt x="81267" y="1933270"/>
                </a:lnTo>
                <a:lnTo>
                  <a:pt x="65837" y="1933270"/>
                </a:lnTo>
                <a:lnTo>
                  <a:pt x="65837" y="1948358"/>
                </a:lnTo>
                <a:lnTo>
                  <a:pt x="81267" y="1948358"/>
                </a:lnTo>
                <a:lnTo>
                  <a:pt x="81267" y="1963788"/>
                </a:lnTo>
                <a:lnTo>
                  <a:pt x="96355" y="1963788"/>
                </a:lnTo>
                <a:lnTo>
                  <a:pt x="96355" y="1948358"/>
                </a:lnTo>
                <a:lnTo>
                  <a:pt x="111785" y="1948358"/>
                </a:lnTo>
                <a:lnTo>
                  <a:pt x="111785" y="1933270"/>
                </a:lnTo>
                <a:lnTo>
                  <a:pt x="96355" y="1933270"/>
                </a:lnTo>
                <a:lnTo>
                  <a:pt x="96355" y="1917840"/>
                </a:lnTo>
                <a:close/>
                <a:moveTo>
                  <a:pt x="96012" y="2193188"/>
                </a:moveTo>
                <a:lnTo>
                  <a:pt x="81610" y="2193188"/>
                </a:lnTo>
                <a:lnTo>
                  <a:pt x="81610" y="2207933"/>
                </a:lnTo>
                <a:lnTo>
                  <a:pt x="66866" y="2207933"/>
                </a:lnTo>
                <a:lnTo>
                  <a:pt x="66866" y="2222335"/>
                </a:lnTo>
                <a:lnTo>
                  <a:pt x="81610" y="2222335"/>
                </a:lnTo>
                <a:lnTo>
                  <a:pt x="81610" y="2237080"/>
                </a:lnTo>
                <a:lnTo>
                  <a:pt x="96012" y="2237080"/>
                </a:lnTo>
                <a:lnTo>
                  <a:pt x="96012" y="2222335"/>
                </a:lnTo>
                <a:lnTo>
                  <a:pt x="110757" y="2222335"/>
                </a:lnTo>
                <a:lnTo>
                  <a:pt x="110757" y="2207933"/>
                </a:lnTo>
                <a:lnTo>
                  <a:pt x="96012" y="2207933"/>
                </a:lnTo>
                <a:lnTo>
                  <a:pt x="96012" y="2193188"/>
                </a:lnTo>
                <a:close/>
                <a:moveTo>
                  <a:pt x="95326" y="2469566"/>
                </a:moveTo>
                <a:lnTo>
                  <a:pt x="82296" y="2469566"/>
                </a:lnTo>
                <a:lnTo>
                  <a:pt x="82296" y="2482939"/>
                </a:lnTo>
                <a:lnTo>
                  <a:pt x="68923" y="2482939"/>
                </a:lnTo>
                <a:lnTo>
                  <a:pt x="68923" y="2495969"/>
                </a:lnTo>
                <a:lnTo>
                  <a:pt x="82296" y="2495969"/>
                </a:lnTo>
                <a:lnTo>
                  <a:pt x="82296" y="2509342"/>
                </a:lnTo>
                <a:lnTo>
                  <a:pt x="95326" y="2509342"/>
                </a:lnTo>
                <a:lnTo>
                  <a:pt x="95326" y="2495969"/>
                </a:lnTo>
                <a:lnTo>
                  <a:pt x="108699" y="2495969"/>
                </a:lnTo>
                <a:lnTo>
                  <a:pt x="108699" y="2482939"/>
                </a:lnTo>
                <a:lnTo>
                  <a:pt x="95326" y="2482939"/>
                </a:lnTo>
                <a:lnTo>
                  <a:pt x="95326" y="2469566"/>
                </a:lnTo>
                <a:close/>
                <a:moveTo>
                  <a:pt x="440284" y="2875559"/>
                </a:moveTo>
                <a:lnTo>
                  <a:pt x="423139" y="2875559"/>
                </a:lnTo>
                <a:lnTo>
                  <a:pt x="423139" y="2892362"/>
                </a:lnTo>
                <a:lnTo>
                  <a:pt x="406336" y="2892362"/>
                </a:lnTo>
                <a:lnTo>
                  <a:pt x="406336" y="2909507"/>
                </a:lnTo>
                <a:lnTo>
                  <a:pt x="423139" y="2909507"/>
                </a:lnTo>
                <a:lnTo>
                  <a:pt x="423139" y="2926309"/>
                </a:lnTo>
                <a:lnTo>
                  <a:pt x="440284" y="2926309"/>
                </a:lnTo>
                <a:lnTo>
                  <a:pt x="440284" y="2909507"/>
                </a:lnTo>
                <a:lnTo>
                  <a:pt x="457086" y="2909507"/>
                </a:lnTo>
                <a:lnTo>
                  <a:pt x="457086" y="2892362"/>
                </a:lnTo>
                <a:lnTo>
                  <a:pt x="440284" y="2892362"/>
                </a:lnTo>
                <a:lnTo>
                  <a:pt x="440284" y="2875559"/>
                </a:lnTo>
                <a:close/>
                <a:moveTo>
                  <a:pt x="510235" y="2733599"/>
                </a:moveTo>
                <a:lnTo>
                  <a:pt x="490347" y="2733599"/>
                </a:lnTo>
                <a:lnTo>
                  <a:pt x="490347" y="2753830"/>
                </a:lnTo>
                <a:lnTo>
                  <a:pt x="470116" y="2753830"/>
                </a:lnTo>
                <a:lnTo>
                  <a:pt x="470116" y="2773718"/>
                </a:lnTo>
                <a:lnTo>
                  <a:pt x="490347" y="2773718"/>
                </a:lnTo>
                <a:lnTo>
                  <a:pt x="490347" y="2793949"/>
                </a:lnTo>
                <a:lnTo>
                  <a:pt x="510235" y="2793949"/>
                </a:lnTo>
                <a:lnTo>
                  <a:pt x="510235" y="2773718"/>
                </a:lnTo>
                <a:lnTo>
                  <a:pt x="530466" y="2773718"/>
                </a:lnTo>
                <a:lnTo>
                  <a:pt x="530466" y="2753830"/>
                </a:lnTo>
                <a:lnTo>
                  <a:pt x="510235" y="2753830"/>
                </a:lnTo>
                <a:lnTo>
                  <a:pt x="510235" y="2733599"/>
                </a:lnTo>
                <a:close/>
                <a:moveTo>
                  <a:pt x="508521" y="3013748"/>
                </a:moveTo>
                <a:lnTo>
                  <a:pt x="492061" y="3013748"/>
                </a:lnTo>
                <a:lnTo>
                  <a:pt x="492061" y="3029864"/>
                </a:lnTo>
                <a:lnTo>
                  <a:pt x="475945" y="3029864"/>
                </a:lnTo>
                <a:lnTo>
                  <a:pt x="475945" y="3046324"/>
                </a:lnTo>
                <a:lnTo>
                  <a:pt x="492061" y="3046324"/>
                </a:lnTo>
                <a:lnTo>
                  <a:pt x="492061" y="3062440"/>
                </a:lnTo>
                <a:lnTo>
                  <a:pt x="508521" y="3062440"/>
                </a:lnTo>
                <a:lnTo>
                  <a:pt x="508521" y="3046324"/>
                </a:lnTo>
                <a:lnTo>
                  <a:pt x="524637" y="3046324"/>
                </a:lnTo>
                <a:lnTo>
                  <a:pt x="524637" y="3029864"/>
                </a:lnTo>
                <a:lnTo>
                  <a:pt x="508521" y="3029864"/>
                </a:lnTo>
                <a:lnTo>
                  <a:pt x="508521" y="3013748"/>
                </a:lnTo>
                <a:close/>
                <a:moveTo>
                  <a:pt x="511607" y="2455507"/>
                </a:moveTo>
                <a:lnTo>
                  <a:pt x="488975" y="2455507"/>
                </a:lnTo>
                <a:lnTo>
                  <a:pt x="488975" y="2478138"/>
                </a:lnTo>
                <a:lnTo>
                  <a:pt x="466344" y="2478138"/>
                </a:lnTo>
                <a:lnTo>
                  <a:pt x="466344" y="2500770"/>
                </a:lnTo>
                <a:lnTo>
                  <a:pt x="488975" y="2500770"/>
                </a:lnTo>
                <a:lnTo>
                  <a:pt x="488975" y="2523401"/>
                </a:lnTo>
                <a:lnTo>
                  <a:pt x="511607" y="2523401"/>
                </a:lnTo>
                <a:lnTo>
                  <a:pt x="511607" y="2500770"/>
                </a:lnTo>
                <a:lnTo>
                  <a:pt x="534238" y="2500770"/>
                </a:lnTo>
                <a:lnTo>
                  <a:pt x="534238" y="2478138"/>
                </a:lnTo>
                <a:lnTo>
                  <a:pt x="511607" y="2478138"/>
                </a:lnTo>
                <a:lnTo>
                  <a:pt x="511607" y="2455507"/>
                </a:lnTo>
                <a:close/>
                <a:moveTo>
                  <a:pt x="506120" y="3294583"/>
                </a:moveTo>
                <a:lnTo>
                  <a:pt x="494462" y="3294583"/>
                </a:lnTo>
                <a:lnTo>
                  <a:pt x="494462" y="3306585"/>
                </a:lnTo>
                <a:lnTo>
                  <a:pt x="482460" y="3306585"/>
                </a:lnTo>
                <a:lnTo>
                  <a:pt x="482460" y="3318243"/>
                </a:lnTo>
                <a:lnTo>
                  <a:pt x="494462" y="3318243"/>
                </a:lnTo>
                <a:lnTo>
                  <a:pt x="494462" y="3330245"/>
                </a:lnTo>
                <a:lnTo>
                  <a:pt x="506120" y="3330245"/>
                </a:lnTo>
                <a:lnTo>
                  <a:pt x="506120" y="3318243"/>
                </a:lnTo>
                <a:lnTo>
                  <a:pt x="518122" y="3318243"/>
                </a:lnTo>
                <a:lnTo>
                  <a:pt x="518122" y="3306585"/>
                </a:lnTo>
                <a:lnTo>
                  <a:pt x="506120" y="3306585"/>
                </a:lnTo>
                <a:lnTo>
                  <a:pt x="506120" y="3294583"/>
                </a:lnTo>
                <a:close/>
                <a:moveTo>
                  <a:pt x="442684" y="2319376"/>
                </a:moveTo>
                <a:lnTo>
                  <a:pt x="420738" y="2319376"/>
                </a:lnTo>
                <a:lnTo>
                  <a:pt x="420738" y="2341321"/>
                </a:lnTo>
                <a:lnTo>
                  <a:pt x="398793" y="2341321"/>
                </a:lnTo>
                <a:lnTo>
                  <a:pt x="398793" y="2363267"/>
                </a:lnTo>
                <a:lnTo>
                  <a:pt x="420738" y="2363267"/>
                </a:lnTo>
                <a:lnTo>
                  <a:pt x="420738" y="2385212"/>
                </a:lnTo>
                <a:lnTo>
                  <a:pt x="442684" y="2385212"/>
                </a:lnTo>
                <a:lnTo>
                  <a:pt x="442684" y="2363267"/>
                </a:lnTo>
                <a:lnTo>
                  <a:pt x="464629" y="2363267"/>
                </a:lnTo>
                <a:lnTo>
                  <a:pt x="464629" y="2341321"/>
                </a:lnTo>
                <a:lnTo>
                  <a:pt x="442684" y="2341321"/>
                </a:lnTo>
                <a:lnTo>
                  <a:pt x="442684" y="2319376"/>
                </a:lnTo>
                <a:close/>
                <a:moveTo>
                  <a:pt x="580187" y="2592324"/>
                </a:moveTo>
                <a:lnTo>
                  <a:pt x="557555" y="2592324"/>
                </a:lnTo>
                <a:lnTo>
                  <a:pt x="557555" y="2615298"/>
                </a:lnTo>
                <a:lnTo>
                  <a:pt x="534581" y="2615298"/>
                </a:lnTo>
                <a:lnTo>
                  <a:pt x="534581" y="2637930"/>
                </a:lnTo>
                <a:lnTo>
                  <a:pt x="557555" y="2637930"/>
                </a:lnTo>
                <a:lnTo>
                  <a:pt x="557555" y="2660904"/>
                </a:lnTo>
                <a:lnTo>
                  <a:pt x="580187" y="2660904"/>
                </a:lnTo>
                <a:lnTo>
                  <a:pt x="580187" y="2637930"/>
                </a:lnTo>
                <a:lnTo>
                  <a:pt x="603161" y="2637930"/>
                </a:lnTo>
                <a:lnTo>
                  <a:pt x="603161" y="2615298"/>
                </a:lnTo>
                <a:lnTo>
                  <a:pt x="580187" y="2615298"/>
                </a:lnTo>
                <a:lnTo>
                  <a:pt x="580187" y="2592324"/>
                </a:lnTo>
                <a:close/>
                <a:moveTo>
                  <a:pt x="644652" y="3290811"/>
                </a:moveTo>
                <a:lnTo>
                  <a:pt x="630250" y="3290811"/>
                </a:lnTo>
                <a:lnTo>
                  <a:pt x="630250" y="3305213"/>
                </a:lnTo>
                <a:lnTo>
                  <a:pt x="615848" y="3305213"/>
                </a:lnTo>
                <a:lnTo>
                  <a:pt x="615848" y="3319615"/>
                </a:lnTo>
                <a:lnTo>
                  <a:pt x="630250" y="3319615"/>
                </a:lnTo>
                <a:lnTo>
                  <a:pt x="630250" y="3334017"/>
                </a:lnTo>
                <a:lnTo>
                  <a:pt x="644652" y="3334017"/>
                </a:lnTo>
                <a:lnTo>
                  <a:pt x="644652" y="3319615"/>
                </a:lnTo>
                <a:lnTo>
                  <a:pt x="659054" y="3319615"/>
                </a:lnTo>
                <a:lnTo>
                  <a:pt x="659054" y="3305213"/>
                </a:lnTo>
                <a:lnTo>
                  <a:pt x="644652" y="3305213"/>
                </a:lnTo>
                <a:lnTo>
                  <a:pt x="644652" y="3290811"/>
                </a:lnTo>
                <a:close/>
                <a:moveTo>
                  <a:pt x="576758" y="3151937"/>
                </a:moveTo>
                <a:lnTo>
                  <a:pt x="560984" y="3151937"/>
                </a:lnTo>
                <a:lnTo>
                  <a:pt x="560984" y="3167367"/>
                </a:lnTo>
                <a:lnTo>
                  <a:pt x="545554" y="3167367"/>
                </a:lnTo>
                <a:lnTo>
                  <a:pt x="545554" y="3183141"/>
                </a:lnTo>
                <a:lnTo>
                  <a:pt x="560984" y="3183141"/>
                </a:lnTo>
                <a:lnTo>
                  <a:pt x="560984" y="3198571"/>
                </a:lnTo>
                <a:lnTo>
                  <a:pt x="576758" y="3198571"/>
                </a:lnTo>
                <a:lnTo>
                  <a:pt x="576758" y="3183141"/>
                </a:lnTo>
                <a:lnTo>
                  <a:pt x="592188" y="3183141"/>
                </a:lnTo>
                <a:lnTo>
                  <a:pt x="592188" y="3167367"/>
                </a:lnTo>
                <a:lnTo>
                  <a:pt x="576758" y="3167367"/>
                </a:lnTo>
                <a:lnTo>
                  <a:pt x="576758" y="3151937"/>
                </a:lnTo>
                <a:close/>
                <a:moveTo>
                  <a:pt x="578815" y="2871445"/>
                </a:moveTo>
                <a:lnTo>
                  <a:pt x="558927" y="2871445"/>
                </a:lnTo>
                <a:lnTo>
                  <a:pt x="558927" y="2890990"/>
                </a:lnTo>
                <a:lnTo>
                  <a:pt x="539382" y="2890990"/>
                </a:lnTo>
                <a:lnTo>
                  <a:pt x="539382" y="2910878"/>
                </a:lnTo>
                <a:lnTo>
                  <a:pt x="558927" y="2910878"/>
                </a:lnTo>
                <a:lnTo>
                  <a:pt x="558927" y="2930423"/>
                </a:lnTo>
                <a:lnTo>
                  <a:pt x="578815" y="2930423"/>
                </a:lnTo>
                <a:lnTo>
                  <a:pt x="578815" y="2910878"/>
                </a:lnTo>
                <a:lnTo>
                  <a:pt x="598360" y="2910878"/>
                </a:lnTo>
                <a:lnTo>
                  <a:pt x="598360" y="2890990"/>
                </a:lnTo>
                <a:lnTo>
                  <a:pt x="578815" y="2890990"/>
                </a:lnTo>
                <a:lnTo>
                  <a:pt x="578815" y="2871445"/>
                </a:lnTo>
                <a:close/>
                <a:moveTo>
                  <a:pt x="373761" y="2183244"/>
                </a:moveTo>
                <a:lnTo>
                  <a:pt x="352501" y="2183244"/>
                </a:lnTo>
                <a:lnTo>
                  <a:pt x="352501" y="2204504"/>
                </a:lnTo>
                <a:lnTo>
                  <a:pt x="331241" y="2204504"/>
                </a:lnTo>
                <a:lnTo>
                  <a:pt x="331241" y="2225764"/>
                </a:lnTo>
                <a:lnTo>
                  <a:pt x="352501" y="2225764"/>
                </a:lnTo>
                <a:lnTo>
                  <a:pt x="352501" y="2247024"/>
                </a:lnTo>
                <a:lnTo>
                  <a:pt x="373761" y="2247024"/>
                </a:lnTo>
                <a:lnTo>
                  <a:pt x="373761" y="2225764"/>
                </a:lnTo>
                <a:lnTo>
                  <a:pt x="395021" y="2225764"/>
                </a:lnTo>
                <a:lnTo>
                  <a:pt x="395021" y="2204504"/>
                </a:lnTo>
                <a:lnTo>
                  <a:pt x="373761" y="2204504"/>
                </a:lnTo>
                <a:lnTo>
                  <a:pt x="373761" y="2183244"/>
                </a:lnTo>
                <a:close/>
                <a:moveTo>
                  <a:pt x="371704" y="2738057"/>
                </a:moveTo>
                <a:lnTo>
                  <a:pt x="354559" y="2738057"/>
                </a:lnTo>
                <a:lnTo>
                  <a:pt x="354559" y="2755202"/>
                </a:lnTo>
                <a:lnTo>
                  <a:pt x="337414" y="2755202"/>
                </a:lnTo>
                <a:lnTo>
                  <a:pt x="337414" y="2772347"/>
                </a:lnTo>
                <a:lnTo>
                  <a:pt x="354559" y="2772347"/>
                </a:lnTo>
                <a:lnTo>
                  <a:pt x="354559" y="2789492"/>
                </a:lnTo>
                <a:lnTo>
                  <a:pt x="371704" y="2789492"/>
                </a:lnTo>
                <a:lnTo>
                  <a:pt x="371704" y="2772347"/>
                </a:lnTo>
                <a:lnTo>
                  <a:pt x="388849" y="2772347"/>
                </a:lnTo>
                <a:lnTo>
                  <a:pt x="388849" y="2755202"/>
                </a:lnTo>
                <a:lnTo>
                  <a:pt x="371704" y="2755202"/>
                </a:lnTo>
                <a:lnTo>
                  <a:pt x="371704" y="2738057"/>
                </a:lnTo>
                <a:close/>
                <a:moveTo>
                  <a:pt x="373075" y="2459965"/>
                </a:moveTo>
                <a:lnTo>
                  <a:pt x="353187" y="2459965"/>
                </a:lnTo>
                <a:lnTo>
                  <a:pt x="353187" y="2479510"/>
                </a:lnTo>
                <a:lnTo>
                  <a:pt x="333642" y="2479510"/>
                </a:lnTo>
                <a:lnTo>
                  <a:pt x="333642" y="2499398"/>
                </a:lnTo>
                <a:lnTo>
                  <a:pt x="353187" y="2499398"/>
                </a:lnTo>
                <a:lnTo>
                  <a:pt x="353187" y="2518943"/>
                </a:lnTo>
                <a:lnTo>
                  <a:pt x="373075" y="2518943"/>
                </a:lnTo>
                <a:lnTo>
                  <a:pt x="373075" y="2499398"/>
                </a:lnTo>
                <a:lnTo>
                  <a:pt x="392620" y="2499398"/>
                </a:lnTo>
                <a:lnTo>
                  <a:pt x="392620" y="2479510"/>
                </a:lnTo>
                <a:lnTo>
                  <a:pt x="373075" y="2479510"/>
                </a:lnTo>
                <a:lnTo>
                  <a:pt x="373075" y="2459965"/>
                </a:lnTo>
                <a:close/>
                <a:moveTo>
                  <a:pt x="304495" y="1773479"/>
                </a:moveTo>
                <a:lnTo>
                  <a:pt x="284607" y="1773479"/>
                </a:lnTo>
                <a:lnTo>
                  <a:pt x="284607" y="1793710"/>
                </a:lnTo>
                <a:lnTo>
                  <a:pt x="264376" y="1793710"/>
                </a:lnTo>
                <a:lnTo>
                  <a:pt x="264376" y="1813598"/>
                </a:lnTo>
                <a:lnTo>
                  <a:pt x="284607" y="1813598"/>
                </a:lnTo>
                <a:lnTo>
                  <a:pt x="284607" y="1833829"/>
                </a:lnTo>
                <a:lnTo>
                  <a:pt x="304495" y="1833829"/>
                </a:lnTo>
                <a:lnTo>
                  <a:pt x="304495" y="1813598"/>
                </a:lnTo>
                <a:lnTo>
                  <a:pt x="324726" y="1813598"/>
                </a:lnTo>
                <a:lnTo>
                  <a:pt x="324726" y="1793710"/>
                </a:lnTo>
                <a:lnTo>
                  <a:pt x="304495" y="1793710"/>
                </a:lnTo>
                <a:lnTo>
                  <a:pt x="304495" y="1773479"/>
                </a:lnTo>
                <a:close/>
                <a:moveTo>
                  <a:pt x="369989" y="3017520"/>
                </a:moveTo>
                <a:lnTo>
                  <a:pt x="356273" y="3017520"/>
                </a:lnTo>
                <a:lnTo>
                  <a:pt x="356273" y="3031236"/>
                </a:lnTo>
                <a:lnTo>
                  <a:pt x="342557" y="3031236"/>
                </a:lnTo>
                <a:lnTo>
                  <a:pt x="342557" y="3044952"/>
                </a:lnTo>
                <a:lnTo>
                  <a:pt x="356273" y="3044952"/>
                </a:lnTo>
                <a:lnTo>
                  <a:pt x="356273" y="3058668"/>
                </a:lnTo>
                <a:lnTo>
                  <a:pt x="369989" y="3058668"/>
                </a:lnTo>
                <a:lnTo>
                  <a:pt x="369989" y="3044952"/>
                </a:lnTo>
                <a:lnTo>
                  <a:pt x="383705" y="3044952"/>
                </a:lnTo>
                <a:lnTo>
                  <a:pt x="383705" y="3031236"/>
                </a:lnTo>
                <a:lnTo>
                  <a:pt x="369989" y="3031236"/>
                </a:lnTo>
                <a:lnTo>
                  <a:pt x="369989" y="3017520"/>
                </a:lnTo>
                <a:close/>
                <a:moveTo>
                  <a:pt x="441655" y="2596439"/>
                </a:moveTo>
                <a:lnTo>
                  <a:pt x="421767" y="2596439"/>
                </a:lnTo>
                <a:lnTo>
                  <a:pt x="421767" y="2616670"/>
                </a:lnTo>
                <a:lnTo>
                  <a:pt x="401536" y="2616670"/>
                </a:lnTo>
                <a:lnTo>
                  <a:pt x="401536" y="2636558"/>
                </a:lnTo>
                <a:lnTo>
                  <a:pt x="421767" y="2636558"/>
                </a:lnTo>
                <a:lnTo>
                  <a:pt x="421767" y="2656789"/>
                </a:lnTo>
                <a:lnTo>
                  <a:pt x="441655" y="2656789"/>
                </a:lnTo>
                <a:lnTo>
                  <a:pt x="441655" y="2636558"/>
                </a:lnTo>
                <a:lnTo>
                  <a:pt x="461886" y="2636558"/>
                </a:lnTo>
                <a:lnTo>
                  <a:pt x="461886" y="2616670"/>
                </a:lnTo>
                <a:lnTo>
                  <a:pt x="441655" y="2616670"/>
                </a:lnTo>
                <a:lnTo>
                  <a:pt x="441655" y="2596439"/>
                </a:lnTo>
                <a:close/>
                <a:moveTo>
                  <a:pt x="438226" y="3156052"/>
                </a:moveTo>
                <a:lnTo>
                  <a:pt x="425196" y="3156052"/>
                </a:lnTo>
                <a:lnTo>
                  <a:pt x="425196" y="3168739"/>
                </a:lnTo>
                <a:lnTo>
                  <a:pt x="412509" y="3168739"/>
                </a:lnTo>
                <a:lnTo>
                  <a:pt x="412509" y="3181769"/>
                </a:lnTo>
                <a:lnTo>
                  <a:pt x="425196" y="3181769"/>
                </a:lnTo>
                <a:lnTo>
                  <a:pt x="425196" y="3194456"/>
                </a:lnTo>
                <a:lnTo>
                  <a:pt x="438226" y="3194456"/>
                </a:lnTo>
                <a:lnTo>
                  <a:pt x="438226" y="3181769"/>
                </a:lnTo>
                <a:lnTo>
                  <a:pt x="450913" y="3181769"/>
                </a:lnTo>
                <a:lnTo>
                  <a:pt x="450913" y="3168739"/>
                </a:lnTo>
                <a:lnTo>
                  <a:pt x="438226" y="3168739"/>
                </a:lnTo>
                <a:lnTo>
                  <a:pt x="438226" y="3156052"/>
                </a:lnTo>
                <a:close/>
                <a:moveTo>
                  <a:pt x="647052" y="3009633"/>
                </a:moveTo>
                <a:lnTo>
                  <a:pt x="627850" y="3009633"/>
                </a:lnTo>
                <a:lnTo>
                  <a:pt x="627850" y="3028493"/>
                </a:lnTo>
                <a:lnTo>
                  <a:pt x="608990" y="3028493"/>
                </a:lnTo>
                <a:lnTo>
                  <a:pt x="608990" y="3047695"/>
                </a:lnTo>
                <a:lnTo>
                  <a:pt x="627850" y="3047695"/>
                </a:lnTo>
                <a:lnTo>
                  <a:pt x="627850" y="3066555"/>
                </a:lnTo>
                <a:lnTo>
                  <a:pt x="647052" y="3066555"/>
                </a:lnTo>
                <a:lnTo>
                  <a:pt x="647052" y="3047695"/>
                </a:lnTo>
                <a:lnTo>
                  <a:pt x="665912" y="3047695"/>
                </a:lnTo>
                <a:lnTo>
                  <a:pt x="665912" y="3028493"/>
                </a:lnTo>
                <a:lnTo>
                  <a:pt x="647052" y="3028493"/>
                </a:lnTo>
                <a:lnTo>
                  <a:pt x="647052" y="3009633"/>
                </a:lnTo>
                <a:close/>
                <a:moveTo>
                  <a:pt x="420052" y="2112607"/>
                </a:moveTo>
                <a:lnTo>
                  <a:pt x="443370" y="2112607"/>
                </a:lnTo>
                <a:lnTo>
                  <a:pt x="443370" y="2089633"/>
                </a:lnTo>
                <a:lnTo>
                  <a:pt x="466344" y="2089633"/>
                </a:lnTo>
                <a:lnTo>
                  <a:pt x="466344" y="2066315"/>
                </a:lnTo>
                <a:lnTo>
                  <a:pt x="443370" y="2066315"/>
                </a:lnTo>
                <a:lnTo>
                  <a:pt x="443370" y="2043341"/>
                </a:lnTo>
                <a:lnTo>
                  <a:pt x="420052" y="2043341"/>
                </a:lnTo>
                <a:lnTo>
                  <a:pt x="420052" y="2066315"/>
                </a:lnTo>
                <a:lnTo>
                  <a:pt x="397078" y="2066315"/>
                </a:lnTo>
                <a:lnTo>
                  <a:pt x="397078" y="2089633"/>
                </a:lnTo>
                <a:lnTo>
                  <a:pt x="420052" y="2089633"/>
                </a:lnTo>
                <a:lnTo>
                  <a:pt x="420052" y="2112607"/>
                </a:lnTo>
                <a:close/>
                <a:moveTo>
                  <a:pt x="374104" y="1907896"/>
                </a:moveTo>
                <a:lnTo>
                  <a:pt x="352158" y="1907896"/>
                </a:lnTo>
                <a:lnTo>
                  <a:pt x="352158" y="1929841"/>
                </a:lnTo>
                <a:lnTo>
                  <a:pt x="330213" y="1929841"/>
                </a:lnTo>
                <a:lnTo>
                  <a:pt x="330213" y="1951787"/>
                </a:lnTo>
                <a:lnTo>
                  <a:pt x="352158" y="1951787"/>
                </a:lnTo>
                <a:lnTo>
                  <a:pt x="352158" y="1973732"/>
                </a:lnTo>
                <a:lnTo>
                  <a:pt x="374104" y="1973732"/>
                </a:lnTo>
                <a:lnTo>
                  <a:pt x="374104" y="1951787"/>
                </a:lnTo>
                <a:lnTo>
                  <a:pt x="396049" y="1951787"/>
                </a:lnTo>
                <a:lnTo>
                  <a:pt x="396049" y="1929841"/>
                </a:lnTo>
                <a:lnTo>
                  <a:pt x="374104" y="1929841"/>
                </a:lnTo>
                <a:lnTo>
                  <a:pt x="374104" y="1907896"/>
                </a:lnTo>
                <a:close/>
                <a:moveTo>
                  <a:pt x="14059" y="1547851"/>
                </a:moveTo>
                <a:lnTo>
                  <a:pt x="26403" y="1547851"/>
                </a:lnTo>
                <a:lnTo>
                  <a:pt x="26403" y="1535506"/>
                </a:lnTo>
                <a:lnTo>
                  <a:pt x="38748" y="1535506"/>
                </a:lnTo>
                <a:lnTo>
                  <a:pt x="38748" y="1523162"/>
                </a:lnTo>
                <a:lnTo>
                  <a:pt x="26403" y="1523162"/>
                </a:lnTo>
                <a:lnTo>
                  <a:pt x="26403" y="1510817"/>
                </a:lnTo>
                <a:lnTo>
                  <a:pt x="14059" y="1510817"/>
                </a:lnTo>
                <a:lnTo>
                  <a:pt x="14059" y="1523162"/>
                </a:lnTo>
                <a:lnTo>
                  <a:pt x="1715" y="1523162"/>
                </a:lnTo>
                <a:lnTo>
                  <a:pt x="1715" y="1535506"/>
                </a:lnTo>
                <a:lnTo>
                  <a:pt x="14059" y="1535506"/>
                </a:lnTo>
                <a:lnTo>
                  <a:pt x="14059" y="1547851"/>
                </a:lnTo>
                <a:close/>
                <a:moveTo>
                  <a:pt x="1949044" y="3698177"/>
                </a:moveTo>
                <a:lnTo>
                  <a:pt x="1931899" y="3698177"/>
                </a:lnTo>
                <a:lnTo>
                  <a:pt x="1931899" y="3715322"/>
                </a:lnTo>
                <a:lnTo>
                  <a:pt x="1914754" y="3715322"/>
                </a:lnTo>
                <a:lnTo>
                  <a:pt x="1914754" y="3732467"/>
                </a:lnTo>
                <a:lnTo>
                  <a:pt x="1931899" y="3732467"/>
                </a:lnTo>
                <a:lnTo>
                  <a:pt x="1931899" y="3749612"/>
                </a:lnTo>
                <a:lnTo>
                  <a:pt x="1949044" y="3749612"/>
                </a:lnTo>
                <a:lnTo>
                  <a:pt x="1949044" y="3732467"/>
                </a:lnTo>
                <a:lnTo>
                  <a:pt x="1966189" y="3732467"/>
                </a:lnTo>
                <a:lnTo>
                  <a:pt x="1966189" y="3715322"/>
                </a:lnTo>
                <a:lnTo>
                  <a:pt x="1949044" y="3715322"/>
                </a:lnTo>
                <a:lnTo>
                  <a:pt x="1949044" y="3698177"/>
                </a:lnTo>
                <a:close/>
                <a:moveTo>
                  <a:pt x="3460890" y="1769021"/>
                </a:moveTo>
                <a:lnTo>
                  <a:pt x="3437573" y="1769021"/>
                </a:lnTo>
                <a:lnTo>
                  <a:pt x="3437573" y="1791995"/>
                </a:lnTo>
                <a:lnTo>
                  <a:pt x="3414598" y="1791995"/>
                </a:lnTo>
                <a:lnTo>
                  <a:pt x="3414598" y="1815313"/>
                </a:lnTo>
                <a:lnTo>
                  <a:pt x="3437573" y="1815313"/>
                </a:lnTo>
                <a:lnTo>
                  <a:pt x="3437573" y="1838287"/>
                </a:lnTo>
                <a:lnTo>
                  <a:pt x="3460890" y="1838287"/>
                </a:lnTo>
                <a:lnTo>
                  <a:pt x="3460890" y="1815313"/>
                </a:lnTo>
                <a:lnTo>
                  <a:pt x="3483864" y="1815313"/>
                </a:lnTo>
                <a:lnTo>
                  <a:pt x="3483864" y="1791995"/>
                </a:lnTo>
                <a:lnTo>
                  <a:pt x="3460890" y="1791995"/>
                </a:lnTo>
                <a:lnTo>
                  <a:pt x="3460890" y="1769021"/>
                </a:lnTo>
                <a:close/>
                <a:moveTo>
                  <a:pt x="3455746" y="3156052"/>
                </a:moveTo>
                <a:lnTo>
                  <a:pt x="3442716" y="3156052"/>
                </a:lnTo>
                <a:lnTo>
                  <a:pt x="3442716" y="3168739"/>
                </a:lnTo>
                <a:lnTo>
                  <a:pt x="3430029" y="3168739"/>
                </a:lnTo>
                <a:lnTo>
                  <a:pt x="3430029" y="3181769"/>
                </a:lnTo>
                <a:lnTo>
                  <a:pt x="3442716" y="3181769"/>
                </a:lnTo>
                <a:lnTo>
                  <a:pt x="3442716" y="3194456"/>
                </a:lnTo>
                <a:lnTo>
                  <a:pt x="3455746" y="3194456"/>
                </a:lnTo>
                <a:lnTo>
                  <a:pt x="3455746" y="3181769"/>
                </a:lnTo>
                <a:lnTo>
                  <a:pt x="3468434" y="3181769"/>
                </a:lnTo>
                <a:lnTo>
                  <a:pt x="3468434" y="3168739"/>
                </a:lnTo>
                <a:lnTo>
                  <a:pt x="3455746" y="3168739"/>
                </a:lnTo>
                <a:lnTo>
                  <a:pt x="3455746" y="3156052"/>
                </a:lnTo>
                <a:close/>
                <a:moveTo>
                  <a:pt x="3459175" y="2596439"/>
                </a:moveTo>
                <a:lnTo>
                  <a:pt x="3439287" y="2596439"/>
                </a:lnTo>
                <a:lnTo>
                  <a:pt x="3439287" y="2616670"/>
                </a:lnTo>
                <a:lnTo>
                  <a:pt x="3419056" y="2616670"/>
                </a:lnTo>
                <a:lnTo>
                  <a:pt x="3419056" y="2636558"/>
                </a:lnTo>
                <a:lnTo>
                  <a:pt x="3439287" y="2636558"/>
                </a:lnTo>
                <a:lnTo>
                  <a:pt x="3439287" y="2656789"/>
                </a:lnTo>
                <a:lnTo>
                  <a:pt x="3459175" y="2656789"/>
                </a:lnTo>
                <a:lnTo>
                  <a:pt x="3459175" y="2636558"/>
                </a:lnTo>
                <a:lnTo>
                  <a:pt x="3479407" y="2636558"/>
                </a:lnTo>
                <a:lnTo>
                  <a:pt x="3479407" y="2616670"/>
                </a:lnTo>
                <a:lnTo>
                  <a:pt x="3459175" y="2616670"/>
                </a:lnTo>
                <a:lnTo>
                  <a:pt x="3459175" y="2596439"/>
                </a:lnTo>
                <a:close/>
                <a:moveTo>
                  <a:pt x="3457804" y="2875559"/>
                </a:moveTo>
                <a:lnTo>
                  <a:pt x="3440659" y="2875559"/>
                </a:lnTo>
                <a:lnTo>
                  <a:pt x="3440659" y="2892362"/>
                </a:lnTo>
                <a:lnTo>
                  <a:pt x="3423857" y="2892362"/>
                </a:lnTo>
                <a:lnTo>
                  <a:pt x="3423857" y="2909507"/>
                </a:lnTo>
                <a:lnTo>
                  <a:pt x="3440659" y="2909507"/>
                </a:lnTo>
                <a:lnTo>
                  <a:pt x="3440659" y="2926309"/>
                </a:lnTo>
                <a:lnTo>
                  <a:pt x="3457804" y="2926309"/>
                </a:lnTo>
                <a:lnTo>
                  <a:pt x="3457804" y="2909507"/>
                </a:lnTo>
                <a:lnTo>
                  <a:pt x="3474606" y="2909507"/>
                </a:lnTo>
                <a:lnTo>
                  <a:pt x="3474606" y="2892362"/>
                </a:lnTo>
                <a:lnTo>
                  <a:pt x="3457804" y="2892362"/>
                </a:lnTo>
                <a:lnTo>
                  <a:pt x="3457804" y="2875559"/>
                </a:lnTo>
                <a:close/>
                <a:moveTo>
                  <a:pt x="3460204" y="2319033"/>
                </a:moveTo>
                <a:lnTo>
                  <a:pt x="3438259" y="2319033"/>
                </a:lnTo>
                <a:lnTo>
                  <a:pt x="3438259" y="2341321"/>
                </a:lnTo>
                <a:lnTo>
                  <a:pt x="3415970" y="2341321"/>
                </a:lnTo>
                <a:lnTo>
                  <a:pt x="3415970" y="2363267"/>
                </a:lnTo>
                <a:lnTo>
                  <a:pt x="3438259" y="2363267"/>
                </a:lnTo>
                <a:lnTo>
                  <a:pt x="3438259" y="2385555"/>
                </a:lnTo>
                <a:lnTo>
                  <a:pt x="3460204" y="2385555"/>
                </a:lnTo>
                <a:lnTo>
                  <a:pt x="3460204" y="2363267"/>
                </a:lnTo>
                <a:lnTo>
                  <a:pt x="3482492" y="2363267"/>
                </a:lnTo>
                <a:lnTo>
                  <a:pt x="3482492" y="2341321"/>
                </a:lnTo>
                <a:lnTo>
                  <a:pt x="3460204" y="2341321"/>
                </a:lnTo>
                <a:lnTo>
                  <a:pt x="3460204" y="2319033"/>
                </a:lnTo>
                <a:close/>
                <a:moveTo>
                  <a:pt x="3528441" y="2183244"/>
                </a:moveTo>
                <a:lnTo>
                  <a:pt x="3507181" y="2183244"/>
                </a:lnTo>
                <a:lnTo>
                  <a:pt x="3507181" y="2204504"/>
                </a:lnTo>
                <a:lnTo>
                  <a:pt x="3485921" y="2204504"/>
                </a:lnTo>
                <a:lnTo>
                  <a:pt x="3485921" y="2225764"/>
                </a:lnTo>
                <a:lnTo>
                  <a:pt x="3507181" y="2225764"/>
                </a:lnTo>
                <a:lnTo>
                  <a:pt x="3507181" y="2247024"/>
                </a:lnTo>
                <a:lnTo>
                  <a:pt x="3528441" y="2247024"/>
                </a:lnTo>
                <a:lnTo>
                  <a:pt x="3528441" y="2225764"/>
                </a:lnTo>
                <a:lnTo>
                  <a:pt x="3549701" y="2225764"/>
                </a:lnTo>
                <a:lnTo>
                  <a:pt x="3549701" y="2204504"/>
                </a:lnTo>
                <a:lnTo>
                  <a:pt x="3528441" y="2204504"/>
                </a:lnTo>
                <a:lnTo>
                  <a:pt x="3528441" y="2183244"/>
                </a:lnTo>
                <a:close/>
                <a:moveTo>
                  <a:pt x="3250692" y="3290811"/>
                </a:moveTo>
                <a:lnTo>
                  <a:pt x="3236290" y="3290811"/>
                </a:lnTo>
                <a:lnTo>
                  <a:pt x="3236290" y="3305213"/>
                </a:lnTo>
                <a:lnTo>
                  <a:pt x="3221888" y="3305213"/>
                </a:lnTo>
                <a:lnTo>
                  <a:pt x="3221888" y="3319615"/>
                </a:lnTo>
                <a:lnTo>
                  <a:pt x="3236290" y="3319615"/>
                </a:lnTo>
                <a:lnTo>
                  <a:pt x="3236290" y="3334017"/>
                </a:lnTo>
                <a:lnTo>
                  <a:pt x="3250692" y="3334017"/>
                </a:lnTo>
                <a:lnTo>
                  <a:pt x="3250692" y="3319615"/>
                </a:lnTo>
                <a:lnTo>
                  <a:pt x="3265094" y="3319615"/>
                </a:lnTo>
                <a:lnTo>
                  <a:pt x="3265094" y="3305213"/>
                </a:lnTo>
                <a:lnTo>
                  <a:pt x="3250692" y="3305213"/>
                </a:lnTo>
                <a:lnTo>
                  <a:pt x="3250692" y="3290811"/>
                </a:lnTo>
                <a:close/>
                <a:moveTo>
                  <a:pt x="3524669" y="3017863"/>
                </a:moveTo>
                <a:lnTo>
                  <a:pt x="3510953" y="3017863"/>
                </a:lnTo>
                <a:lnTo>
                  <a:pt x="3510953" y="3031236"/>
                </a:lnTo>
                <a:lnTo>
                  <a:pt x="3497580" y="3031236"/>
                </a:lnTo>
                <a:lnTo>
                  <a:pt x="3497580" y="3044952"/>
                </a:lnTo>
                <a:lnTo>
                  <a:pt x="3510953" y="3044952"/>
                </a:lnTo>
                <a:lnTo>
                  <a:pt x="3510953" y="3058325"/>
                </a:lnTo>
                <a:lnTo>
                  <a:pt x="3524669" y="3058325"/>
                </a:lnTo>
                <a:lnTo>
                  <a:pt x="3524669" y="3044952"/>
                </a:lnTo>
                <a:lnTo>
                  <a:pt x="3538042" y="3044952"/>
                </a:lnTo>
                <a:lnTo>
                  <a:pt x="3538042" y="3031236"/>
                </a:lnTo>
                <a:lnTo>
                  <a:pt x="3524669" y="3031236"/>
                </a:lnTo>
                <a:lnTo>
                  <a:pt x="3524669" y="3017863"/>
                </a:lnTo>
                <a:close/>
                <a:moveTo>
                  <a:pt x="3526384" y="2738057"/>
                </a:moveTo>
                <a:lnTo>
                  <a:pt x="3509239" y="2738057"/>
                </a:lnTo>
                <a:lnTo>
                  <a:pt x="3509239" y="2755202"/>
                </a:lnTo>
                <a:lnTo>
                  <a:pt x="3492094" y="2755202"/>
                </a:lnTo>
                <a:lnTo>
                  <a:pt x="3492094" y="2772347"/>
                </a:lnTo>
                <a:lnTo>
                  <a:pt x="3509239" y="2772347"/>
                </a:lnTo>
                <a:lnTo>
                  <a:pt x="3509239" y="2789492"/>
                </a:lnTo>
                <a:lnTo>
                  <a:pt x="3526384" y="2789492"/>
                </a:lnTo>
                <a:lnTo>
                  <a:pt x="3526384" y="2772347"/>
                </a:lnTo>
                <a:lnTo>
                  <a:pt x="3543529" y="2772347"/>
                </a:lnTo>
                <a:lnTo>
                  <a:pt x="3543529" y="2755202"/>
                </a:lnTo>
                <a:lnTo>
                  <a:pt x="3526384" y="2755202"/>
                </a:lnTo>
                <a:lnTo>
                  <a:pt x="3526384" y="2738057"/>
                </a:lnTo>
                <a:close/>
                <a:moveTo>
                  <a:pt x="3460890" y="2043341"/>
                </a:moveTo>
                <a:lnTo>
                  <a:pt x="3437573" y="2043341"/>
                </a:lnTo>
                <a:lnTo>
                  <a:pt x="3437573" y="2066315"/>
                </a:lnTo>
                <a:lnTo>
                  <a:pt x="3414598" y="2066315"/>
                </a:lnTo>
                <a:lnTo>
                  <a:pt x="3414598" y="2089633"/>
                </a:lnTo>
                <a:lnTo>
                  <a:pt x="3437573" y="2089633"/>
                </a:lnTo>
                <a:lnTo>
                  <a:pt x="3437573" y="2112607"/>
                </a:lnTo>
                <a:lnTo>
                  <a:pt x="3460890" y="2112607"/>
                </a:lnTo>
                <a:lnTo>
                  <a:pt x="3460890" y="2089633"/>
                </a:lnTo>
                <a:lnTo>
                  <a:pt x="3483864" y="2089633"/>
                </a:lnTo>
                <a:lnTo>
                  <a:pt x="3483864" y="2066315"/>
                </a:lnTo>
                <a:lnTo>
                  <a:pt x="3460890" y="2066315"/>
                </a:lnTo>
                <a:lnTo>
                  <a:pt x="3460890" y="2043341"/>
                </a:lnTo>
                <a:close/>
                <a:moveTo>
                  <a:pt x="3254807" y="2729827"/>
                </a:moveTo>
                <a:lnTo>
                  <a:pt x="3232175" y="2729827"/>
                </a:lnTo>
                <a:lnTo>
                  <a:pt x="3232175" y="2752458"/>
                </a:lnTo>
                <a:lnTo>
                  <a:pt x="3209544" y="2752458"/>
                </a:lnTo>
                <a:lnTo>
                  <a:pt x="3209544" y="2775090"/>
                </a:lnTo>
                <a:lnTo>
                  <a:pt x="3232175" y="2775090"/>
                </a:lnTo>
                <a:lnTo>
                  <a:pt x="3232175" y="2797721"/>
                </a:lnTo>
                <a:lnTo>
                  <a:pt x="3254807" y="2797721"/>
                </a:lnTo>
                <a:lnTo>
                  <a:pt x="3254807" y="2775090"/>
                </a:lnTo>
                <a:lnTo>
                  <a:pt x="3277438" y="2775090"/>
                </a:lnTo>
                <a:lnTo>
                  <a:pt x="3277438" y="2752458"/>
                </a:lnTo>
                <a:lnTo>
                  <a:pt x="3254807" y="2752458"/>
                </a:lnTo>
                <a:lnTo>
                  <a:pt x="3254807" y="2729827"/>
                </a:lnTo>
                <a:close/>
                <a:moveTo>
                  <a:pt x="3319958" y="3151937"/>
                </a:moveTo>
                <a:lnTo>
                  <a:pt x="3304184" y="3151937"/>
                </a:lnTo>
                <a:lnTo>
                  <a:pt x="3304184" y="3167367"/>
                </a:lnTo>
                <a:lnTo>
                  <a:pt x="3288754" y="3167367"/>
                </a:lnTo>
                <a:lnTo>
                  <a:pt x="3288754" y="3183141"/>
                </a:lnTo>
                <a:lnTo>
                  <a:pt x="3304184" y="3183141"/>
                </a:lnTo>
                <a:lnTo>
                  <a:pt x="3304184" y="3198571"/>
                </a:lnTo>
                <a:lnTo>
                  <a:pt x="3319958" y="3198571"/>
                </a:lnTo>
                <a:lnTo>
                  <a:pt x="3319958" y="3183141"/>
                </a:lnTo>
                <a:lnTo>
                  <a:pt x="3335389" y="3183141"/>
                </a:lnTo>
                <a:lnTo>
                  <a:pt x="3335389" y="3167367"/>
                </a:lnTo>
                <a:lnTo>
                  <a:pt x="3319958" y="3167367"/>
                </a:lnTo>
                <a:lnTo>
                  <a:pt x="3319958" y="3151937"/>
                </a:lnTo>
                <a:close/>
                <a:moveTo>
                  <a:pt x="3322015" y="2871445"/>
                </a:moveTo>
                <a:lnTo>
                  <a:pt x="3302127" y="2871445"/>
                </a:lnTo>
                <a:lnTo>
                  <a:pt x="3302127" y="2890990"/>
                </a:lnTo>
                <a:lnTo>
                  <a:pt x="3282582" y="2890990"/>
                </a:lnTo>
                <a:lnTo>
                  <a:pt x="3282582" y="2910878"/>
                </a:lnTo>
                <a:lnTo>
                  <a:pt x="3302127" y="2910878"/>
                </a:lnTo>
                <a:lnTo>
                  <a:pt x="3302127" y="2930423"/>
                </a:lnTo>
                <a:lnTo>
                  <a:pt x="3322015" y="2930423"/>
                </a:lnTo>
                <a:lnTo>
                  <a:pt x="3322015" y="2910878"/>
                </a:lnTo>
                <a:lnTo>
                  <a:pt x="3341561" y="2910878"/>
                </a:lnTo>
                <a:lnTo>
                  <a:pt x="3341561" y="2890990"/>
                </a:lnTo>
                <a:lnTo>
                  <a:pt x="3322015" y="2890990"/>
                </a:lnTo>
                <a:lnTo>
                  <a:pt x="3322015" y="2871445"/>
                </a:lnTo>
                <a:close/>
                <a:moveTo>
                  <a:pt x="3253093" y="3009633"/>
                </a:moveTo>
                <a:lnTo>
                  <a:pt x="3233890" y="3009633"/>
                </a:lnTo>
                <a:lnTo>
                  <a:pt x="3233890" y="3028493"/>
                </a:lnTo>
                <a:lnTo>
                  <a:pt x="3215030" y="3028493"/>
                </a:lnTo>
                <a:lnTo>
                  <a:pt x="3215030" y="3047695"/>
                </a:lnTo>
                <a:lnTo>
                  <a:pt x="3233890" y="3047695"/>
                </a:lnTo>
                <a:lnTo>
                  <a:pt x="3233890" y="3066555"/>
                </a:lnTo>
                <a:lnTo>
                  <a:pt x="3253093" y="3066555"/>
                </a:lnTo>
                <a:lnTo>
                  <a:pt x="3253093" y="3047695"/>
                </a:lnTo>
                <a:lnTo>
                  <a:pt x="3271952" y="3047695"/>
                </a:lnTo>
                <a:lnTo>
                  <a:pt x="3271952" y="3028493"/>
                </a:lnTo>
                <a:lnTo>
                  <a:pt x="3253093" y="3028493"/>
                </a:lnTo>
                <a:lnTo>
                  <a:pt x="3253093" y="3009633"/>
                </a:lnTo>
                <a:close/>
                <a:moveTo>
                  <a:pt x="3323387" y="2592667"/>
                </a:moveTo>
                <a:lnTo>
                  <a:pt x="3300755" y="2592667"/>
                </a:lnTo>
                <a:lnTo>
                  <a:pt x="3300755" y="2615298"/>
                </a:lnTo>
                <a:lnTo>
                  <a:pt x="3278124" y="2615298"/>
                </a:lnTo>
                <a:lnTo>
                  <a:pt x="3278124" y="2637930"/>
                </a:lnTo>
                <a:lnTo>
                  <a:pt x="3300755" y="2637930"/>
                </a:lnTo>
                <a:lnTo>
                  <a:pt x="3300755" y="2660561"/>
                </a:lnTo>
                <a:lnTo>
                  <a:pt x="3323387" y="2660561"/>
                </a:lnTo>
                <a:lnTo>
                  <a:pt x="3323387" y="2637930"/>
                </a:lnTo>
                <a:lnTo>
                  <a:pt x="3346018" y="2637930"/>
                </a:lnTo>
                <a:lnTo>
                  <a:pt x="3346018" y="2615298"/>
                </a:lnTo>
                <a:lnTo>
                  <a:pt x="3323387" y="2615298"/>
                </a:lnTo>
                <a:lnTo>
                  <a:pt x="3323387" y="2592667"/>
                </a:lnTo>
                <a:close/>
                <a:moveTo>
                  <a:pt x="3388881" y="3013405"/>
                </a:moveTo>
                <a:lnTo>
                  <a:pt x="3372422" y="3013405"/>
                </a:lnTo>
                <a:lnTo>
                  <a:pt x="3372422" y="3029864"/>
                </a:lnTo>
                <a:lnTo>
                  <a:pt x="3355963" y="3029864"/>
                </a:lnTo>
                <a:lnTo>
                  <a:pt x="3355963" y="3046324"/>
                </a:lnTo>
                <a:lnTo>
                  <a:pt x="3372422" y="3046324"/>
                </a:lnTo>
                <a:lnTo>
                  <a:pt x="3372422" y="3062783"/>
                </a:lnTo>
                <a:lnTo>
                  <a:pt x="3388881" y="3062783"/>
                </a:lnTo>
                <a:lnTo>
                  <a:pt x="3388881" y="3046324"/>
                </a:lnTo>
                <a:lnTo>
                  <a:pt x="3405340" y="3046324"/>
                </a:lnTo>
                <a:lnTo>
                  <a:pt x="3405340" y="3029864"/>
                </a:lnTo>
                <a:lnTo>
                  <a:pt x="3388881" y="3029864"/>
                </a:lnTo>
                <a:lnTo>
                  <a:pt x="3388881" y="3013405"/>
                </a:lnTo>
                <a:close/>
                <a:moveTo>
                  <a:pt x="3391967" y="2455507"/>
                </a:moveTo>
                <a:lnTo>
                  <a:pt x="3369335" y="2455507"/>
                </a:lnTo>
                <a:lnTo>
                  <a:pt x="3369335" y="2478138"/>
                </a:lnTo>
                <a:lnTo>
                  <a:pt x="3346704" y="2478138"/>
                </a:lnTo>
                <a:lnTo>
                  <a:pt x="3346704" y="2500770"/>
                </a:lnTo>
                <a:lnTo>
                  <a:pt x="3369335" y="2500770"/>
                </a:lnTo>
                <a:lnTo>
                  <a:pt x="3369335" y="2523401"/>
                </a:lnTo>
                <a:lnTo>
                  <a:pt x="3391967" y="2523401"/>
                </a:lnTo>
                <a:lnTo>
                  <a:pt x="3391967" y="2500770"/>
                </a:lnTo>
                <a:lnTo>
                  <a:pt x="3414598" y="2500770"/>
                </a:lnTo>
                <a:lnTo>
                  <a:pt x="3414598" y="2478138"/>
                </a:lnTo>
                <a:lnTo>
                  <a:pt x="3391967" y="2478138"/>
                </a:lnTo>
                <a:lnTo>
                  <a:pt x="3391967" y="2455507"/>
                </a:lnTo>
                <a:close/>
                <a:moveTo>
                  <a:pt x="3390595" y="2733599"/>
                </a:moveTo>
                <a:lnTo>
                  <a:pt x="3370707" y="2733599"/>
                </a:lnTo>
                <a:lnTo>
                  <a:pt x="3370707" y="2753830"/>
                </a:lnTo>
                <a:lnTo>
                  <a:pt x="3350476" y="2753830"/>
                </a:lnTo>
                <a:lnTo>
                  <a:pt x="3350476" y="2773718"/>
                </a:lnTo>
                <a:lnTo>
                  <a:pt x="3370707" y="2773718"/>
                </a:lnTo>
                <a:lnTo>
                  <a:pt x="3370707" y="2793949"/>
                </a:lnTo>
                <a:lnTo>
                  <a:pt x="3390595" y="2793949"/>
                </a:lnTo>
                <a:lnTo>
                  <a:pt x="3390595" y="2773718"/>
                </a:lnTo>
                <a:lnTo>
                  <a:pt x="3410827" y="2773718"/>
                </a:lnTo>
                <a:lnTo>
                  <a:pt x="3410827" y="2753830"/>
                </a:lnTo>
                <a:lnTo>
                  <a:pt x="3390595" y="2753830"/>
                </a:lnTo>
                <a:lnTo>
                  <a:pt x="3390595" y="2733599"/>
                </a:lnTo>
                <a:close/>
                <a:moveTo>
                  <a:pt x="3386480" y="3294583"/>
                </a:moveTo>
                <a:lnTo>
                  <a:pt x="3374822" y="3294583"/>
                </a:lnTo>
                <a:lnTo>
                  <a:pt x="3374822" y="3306585"/>
                </a:lnTo>
                <a:lnTo>
                  <a:pt x="3362821" y="3306585"/>
                </a:lnTo>
                <a:lnTo>
                  <a:pt x="3362821" y="3318243"/>
                </a:lnTo>
                <a:lnTo>
                  <a:pt x="3374822" y="3318243"/>
                </a:lnTo>
                <a:lnTo>
                  <a:pt x="3374822" y="3330245"/>
                </a:lnTo>
                <a:lnTo>
                  <a:pt x="3386480" y="3330245"/>
                </a:lnTo>
                <a:lnTo>
                  <a:pt x="3386480" y="3318243"/>
                </a:lnTo>
                <a:lnTo>
                  <a:pt x="3398482" y="3318243"/>
                </a:lnTo>
                <a:lnTo>
                  <a:pt x="3398482" y="3306585"/>
                </a:lnTo>
                <a:lnTo>
                  <a:pt x="3386480" y="3306585"/>
                </a:lnTo>
                <a:lnTo>
                  <a:pt x="3386480" y="3294583"/>
                </a:lnTo>
                <a:close/>
                <a:moveTo>
                  <a:pt x="3527755" y="2459965"/>
                </a:moveTo>
                <a:lnTo>
                  <a:pt x="3507867" y="2459965"/>
                </a:lnTo>
                <a:lnTo>
                  <a:pt x="3507867" y="2479510"/>
                </a:lnTo>
                <a:lnTo>
                  <a:pt x="3488322" y="2479510"/>
                </a:lnTo>
                <a:lnTo>
                  <a:pt x="3488322" y="2499398"/>
                </a:lnTo>
                <a:lnTo>
                  <a:pt x="3507867" y="2499398"/>
                </a:lnTo>
                <a:lnTo>
                  <a:pt x="3507867" y="2518943"/>
                </a:lnTo>
                <a:lnTo>
                  <a:pt x="3527755" y="2518943"/>
                </a:lnTo>
                <a:lnTo>
                  <a:pt x="3527755" y="2499398"/>
                </a:lnTo>
                <a:lnTo>
                  <a:pt x="3547301" y="2499398"/>
                </a:lnTo>
                <a:lnTo>
                  <a:pt x="3547301" y="2479510"/>
                </a:lnTo>
                <a:lnTo>
                  <a:pt x="3527755" y="2479510"/>
                </a:lnTo>
                <a:lnTo>
                  <a:pt x="3527755" y="2459965"/>
                </a:lnTo>
                <a:close/>
                <a:moveTo>
                  <a:pt x="3799675" y="2192846"/>
                </a:moveTo>
                <a:lnTo>
                  <a:pt x="3784588" y="2192846"/>
                </a:lnTo>
                <a:lnTo>
                  <a:pt x="3784588" y="2207590"/>
                </a:lnTo>
                <a:lnTo>
                  <a:pt x="3769843" y="2207590"/>
                </a:lnTo>
                <a:lnTo>
                  <a:pt x="3769843" y="2222678"/>
                </a:lnTo>
                <a:lnTo>
                  <a:pt x="3784588" y="2222678"/>
                </a:lnTo>
                <a:lnTo>
                  <a:pt x="3784588" y="2237423"/>
                </a:lnTo>
                <a:lnTo>
                  <a:pt x="3799675" y="2237423"/>
                </a:lnTo>
                <a:lnTo>
                  <a:pt x="3799675" y="2222678"/>
                </a:lnTo>
                <a:lnTo>
                  <a:pt x="3814420" y="2222678"/>
                </a:lnTo>
                <a:lnTo>
                  <a:pt x="3814420" y="2207590"/>
                </a:lnTo>
                <a:lnTo>
                  <a:pt x="3799675" y="2207590"/>
                </a:lnTo>
                <a:lnTo>
                  <a:pt x="3799675" y="2192846"/>
                </a:lnTo>
                <a:close/>
                <a:moveTo>
                  <a:pt x="3798646" y="2469566"/>
                </a:moveTo>
                <a:lnTo>
                  <a:pt x="3785616" y="2469566"/>
                </a:lnTo>
                <a:lnTo>
                  <a:pt x="3785616" y="2482939"/>
                </a:lnTo>
                <a:lnTo>
                  <a:pt x="3772243" y="2482939"/>
                </a:lnTo>
                <a:lnTo>
                  <a:pt x="3772243" y="2495969"/>
                </a:lnTo>
                <a:lnTo>
                  <a:pt x="3785616" y="2495969"/>
                </a:lnTo>
                <a:lnTo>
                  <a:pt x="3785616" y="2509342"/>
                </a:lnTo>
                <a:lnTo>
                  <a:pt x="3798646" y="2509342"/>
                </a:lnTo>
                <a:lnTo>
                  <a:pt x="3798646" y="2495969"/>
                </a:lnTo>
                <a:lnTo>
                  <a:pt x="3812020" y="2495969"/>
                </a:lnTo>
                <a:lnTo>
                  <a:pt x="3812020" y="2482939"/>
                </a:lnTo>
                <a:lnTo>
                  <a:pt x="3798646" y="2482939"/>
                </a:lnTo>
                <a:lnTo>
                  <a:pt x="3798646" y="2469566"/>
                </a:lnTo>
                <a:close/>
                <a:moveTo>
                  <a:pt x="3799675" y="1917840"/>
                </a:moveTo>
                <a:lnTo>
                  <a:pt x="3784588" y="1917840"/>
                </a:lnTo>
                <a:lnTo>
                  <a:pt x="3784588" y="1933270"/>
                </a:lnTo>
                <a:lnTo>
                  <a:pt x="3769157" y="1933270"/>
                </a:lnTo>
                <a:lnTo>
                  <a:pt x="3769157" y="1948358"/>
                </a:lnTo>
                <a:lnTo>
                  <a:pt x="3784588" y="1948358"/>
                </a:lnTo>
                <a:lnTo>
                  <a:pt x="3784588" y="1963788"/>
                </a:lnTo>
                <a:lnTo>
                  <a:pt x="3799675" y="1963788"/>
                </a:lnTo>
                <a:lnTo>
                  <a:pt x="3799675" y="1948358"/>
                </a:lnTo>
                <a:lnTo>
                  <a:pt x="3815105" y="1948358"/>
                </a:lnTo>
                <a:lnTo>
                  <a:pt x="3815105" y="1933270"/>
                </a:lnTo>
                <a:lnTo>
                  <a:pt x="3799675" y="1933270"/>
                </a:lnTo>
                <a:lnTo>
                  <a:pt x="3799675" y="1917840"/>
                </a:lnTo>
                <a:close/>
                <a:moveTo>
                  <a:pt x="3732124" y="2052599"/>
                </a:moveTo>
                <a:lnTo>
                  <a:pt x="3714979" y="2052599"/>
                </a:lnTo>
                <a:lnTo>
                  <a:pt x="3714979" y="2069402"/>
                </a:lnTo>
                <a:lnTo>
                  <a:pt x="3698177" y="2069402"/>
                </a:lnTo>
                <a:lnTo>
                  <a:pt x="3698177" y="2086547"/>
                </a:lnTo>
                <a:lnTo>
                  <a:pt x="3714979" y="2086547"/>
                </a:lnTo>
                <a:lnTo>
                  <a:pt x="3714979" y="2103349"/>
                </a:lnTo>
                <a:lnTo>
                  <a:pt x="3732124" y="2103349"/>
                </a:lnTo>
                <a:lnTo>
                  <a:pt x="3732124" y="2086547"/>
                </a:lnTo>
                <a:lnTo>
                  <a:pt x="3748926" y="2086547"/>
                </a:lnTo>
                <a:lnTo>
                  <a:pt x="3748926" y="2069402"/>
                </a:lnTo>
                <a:lnTo>
                  <a:pt x="3732124" y="2069402"/>
                </a:lnTo>
                <a:lnTo>
                  <a:pt x="3732124" y="2052599"/>
                </a:lnTo>
                <a:close/>
                <a:moveTo>
                  <a:pt x="3593249" y="2880017"/>
                </a:moveTo>
                <a:lnTo>
                  <a:pt x="3579533" y="2880017"/>
                </a:lnTo>
                <a:lnTo>
                  <a:pt x="3579533" y="2894076"/>
                </a:lnTo>
                <a:lnTo>
                  <a:pt x="3565474" y="2894076"/>
                </a:lnTo>
                <a:lnTo>
                  <a:pt x="3565474" y="2907792"/>
                </a:lnTo>
                <a:lnTo>
                  <a:pt x="3579533" y="2907792"/>
                </a:lnTo>
                <a:lnTo>
                  <a:pt x="3579533" y="2921851"/>
                </a:lnTo>
                <a:lnTo>
                  <a:pt x="3593249" y="2921851"/>
                </a:lnTo>
                <a:lnTo>
                  <a:pt x="3593249" y="2907792"/>
                </a:lnTo>
                <a:lnTo>
                  <a:pt x="3607308" y="2907792"/>
                </a:lnTo>
                <a:lnTo>
                  <a:pt x="3607308" y="2894076"/>
                </a:lnTo>
                <a:lnTo>
                  <a:pt x="3593249" y="2894076"/>
                </a:lnTo>
                <a:lnTo>
                  <a:pt x="3593249" y="2880017"/>
                </a:lnTo>
                <a:close/>
                <a:moveTo>
                  <a:pt x="3732124" y="1778279"/>
                </a:moveTo>
                <a:lnTo>
                  <a:pt x="3714979" y="1778279"/>
                </a:lnTo>
                <a:lnTo>
                  <a:pt x="3714979" y="1795082"/>
                </a:lnTo>
                <a:lnTo>
                  <a:pt x="3698177" y="1795082"/>
                </a:lnTo>
                <a:lnTo>
                  <a:pt x="3698177" y="1812227"/>
                </a:lnTo>
                <a:lnTo>
                  <a:pt x="3714979" y="1812227"/>
                </a:lnTo>
                <a:lnTo>
                  <a:pt x="3714979" y="1829029"/>
                </a:lnTo>
                <a:lnTo>
                  <a:pt x="3732124" y="1829029"/>
                </a:lnTo>
                <a:lnTo>
                  <a:pt x="3732124" y="1812227"/>
                </a:lnTo>
                <a:lnTo>
                  <a:pt x="3748926" y="1812227"/>
                </a:lnTo>
                <a:lnTo>
                  <a:pt x="3748926" y="1795082"/>
                </a:lnTo>
                <a:lnTo>
                  <a:pt x="3732124" y="1795082"/>
                </a:lnTo>
                <a:lnTo>
                  <a:pt x="3732124" y="1778279"/>
                </a:lnTo>
                <a:close/>
                <a:moveTo>
                  <a:pt x="3866884" y="2333435"/>
                </a:moveTo>
                <a:lnTo>
                  <a:pt x="3854539" y="2333435"/>
                </a:lnTo>
                <a:lnTo>
                  <a:pt x="3854539" y="2346122"/>
                </a:lnTo>
                <a:lnTo>
                  <a:pt x="3841852" y="2346122"/>
                </a:lnTo>
                <a:lnTo>
                  <a:pt x="3841852" y="2358466"/>
                </a:lnTo>
                <a:lnTo>
                  <a:pt x="3854539" y="2358466"/>
                </a:lnTo>
                <a:lnTo>
                  <a:pt x="3854539" y="2371154"/>
                </a:lnTo>
                <a:lnTo>
                  <a:pt x="3866884" y="2371154"/>
                </a:lnTo>
                <a:lnTo>
                  <a:pt x="3866884" y="2358466"/>
                </a:lnTo>
                <a:lnTo>
                  <a:pt x="3879571" y="2358466"/>
                </a:lnTo>
                <a:lnTo>
                  <a:pt x="3879571" y="2346122"/>
                </a:lnTo>
                <a:lnTo>
                  <a:pt x="3866884" y="2346122"/>
                </a:lnTo>
                <a:lnTo>
                  <a:pt x="3866884" y="2333435"/>
                </a:lnTo>
                <a:close/>
                <a:moveTo>
                  <a:pt x="3947122" y="1934985"/>
                </a:moveTo>
                <a:lnTo>
                  <a:pt x="3935120" y="1934985"/>
                </a:lnTo>
                <a:lnTo>
                  <a:pt x="3935120" y="1922983"/>
                </a:lnTo>
                <a:lnTo>
                  <a:pt x="3923462" y="1922983"/>
                </a:lnTo>
                <a:lnTo>
                  <a:pt x="3923462" y="1934985"/>
                </a:lnTo>
                <a:lnTo>
                  <a:pt x="3911461" y="1934985"/>
                </a:lnTo>
                <a:lnTo>
                  <a:pt x="3911461" y="1946643"/>
                </a:lnTo>
                <a:lnTo>
                  <a:pt x="3923462" y="1946643"/>
                </a:lnTo>
                <a:lnTo>
                  <a:pt x="3923462" y="1958645"/>
                </a:lnTo>
                <a:lnTo>
                  <a:pt x="3935120" y="1958645"/>
                </a:lnTo>
                <a:lnTo>
                  <a:pt x="3935120" y="1946643"/>
                </a:lnTo>
                <a:lnTo>
                  <a:pt x="3947122" y="1946643"/>
                </a:lnTo>
                <a:cubicBezTo>
                  <a:pt x="3947122" y="1944586"/>
                  <a:pt x="3947122" y="1942871"/>
                  <a:pt x="3947122" y="1940814"/>
                </a:cubicBezTo>
                <a:cubicBezTo>
                  <a:pt x="3947122" y="1938757"/>
                  <a:pt x="3947122" y="1937042"/>
                  <a:pt x="3947122" y="1934985"/>
                </a:cubicBezTo>
                <a:close/>
                <a:moveTo>
                  <a:pt x="3867569" y="1783423"/>
                </a:moveTo>
                <a:lnTo>
                  <a:pt x="3853853" y="1783423"/>
                </a:lnTo>
                <a:lnTo>
                  <a:pt x="3853853" y="1796796"/>
                </a:lnTo>
                <a:lnTo>
                  <a:pt x="3840480" y="1796796"/>
                </a:lnTo>
                <a:lnTo>
                  <a:pt x="3840480" y="1810512"/>
                </a:lnTo>
                <a:lnTo>
                  <a:pt x="3853853" y="1810512"/>
                </a:lnTo>
                <a:lnTo>
                  <a:pt x="3853853" y="1823885"/>
                </a:lnTo>
                <a:lnTo>
                  <a:pt x="3867569" y="1823885"/>
                </a:lnTo>
                <a:lnTo>
                  <a:pt x="3867569" y="1810512"/>
                </a:lnTo>
                <a:lnTo>
                  <a:pt x="3880942" y="1810512"/>
                </a:lnTo>
                <a:lnTo>
                  <a:pt x="3880942" y="1796796"/>
                </a:lnTo>
                <a:lnTo>
                  <a:pt x="3867569" y="1796796"/>
                </a:lnTo>
                <a:lnTo>
                  <a:pt x="3867569" y="1783423"/>
                </a:lnTo>
                <a:close/>
                <a:moveTo>
                  <a:pt x="3867569" y="2057743"/>
                </a:moveTo>
                <a:lnTo>
                  <a:pt x="3853853" y="2057743"/>
                </a:lnTo>
                <a:lnTo>
                  <a:pt x="3853853" y="2071116"/>
                </a:lnTo>
                <a:lnTo>
                  <a:pt x="3840480" y="2071116"/>
                </a:lnTo>
                <a:lnTo>
                  <a:pt x="3840480" y="2084832"/>
                </a:lnTo>
                <a:lnTo>
                  <a:pt x="3853853" y="2084832"/>
                </a:lnTo>
                <a:lnTo>
                  <a:pt x="3853853" y="2098205"/>
                </a:lnTo>
                <a:lnTo>
                  <a:pt x="3867569" y="2098205"/>
                </a:lnTo>
                <a:lnTo>
                  <a:pt x="3867569" y="2084832"/>
                </a:lnTo>
                <a:lnTo>
                  <a:pt x="3880942" y="2084832"/>
                </a:lnTo>
                <a:lnTo>
                  <a:pt x="3880942" y="2071116"/>
                </a:lnTo>
                <a:lnTo>
                  <a:pt x="3867569" y="2071116"/>
                </a:lnTo>
                <a:lnTo>
                  <a:pt x="3867569" y="2057743"/>
                </a:lnTo>
                <a:close/>
                <a:moveTo>
                  <a:pt x="3731438" y="2328634"/>
                </a:moveTo>
                <a:lnTo>
                  <a:pt x="3715664" y="2328634"/>
                </a:lnTo>
                <a:lnTo>
                  <a:pt x="3715664" y="2344407"/>
                </a:lnTo>
                <a:lnTo>
                  <a:pt x="3699891" y="2344407"/>
                </a:lnTo>
                <a:lnTo>
                  <a:pt x="3699891" y="2360181"/>
                </a:lnTo>
                <a:lnTo>
                  <a:pt x="3715664" y="2360181"/>
                </a:lnTo>
                <a:lnTo>
                  <a:pt x="3715664" y="2375954"/>
                </a:lnTo>
                <a:lnTo>
                  <a:pt x="3731438" y="2375954"/>
                </a:lnTo>
                <a:lnTo>
                  <a:pt x="3731438" y="2360181"/>
                </a:lnTo>
                <a:lnTo>
                  <a:pt x="3747211" y="2360181"/>
                </a:lnTo>
                <a:lnTo>
                  <a:pt x="3747211" y="2344407"/>
                </a:lnTo>
                <a:lnTo>
                  <a:pt x="3731438" y="2344407"/>
                </a:lnTo>
                <a:lnTo>
                  <a:pt x="3731438" y="2328634"/>
                </a:lnTo>
                <a:close/>
                <a:moveTo>
                  <a:pt x="3596335" y="1773479"/>
                </a:moveTo>
                <a:lnTo>
                  <a:pt x="3576447" y="1773479"/>
                </a:lnTo>
                <a:lnTo>
                  <a:pt x="3576447" y="1793710"/>
                </a:lnTo>
                <a:lnTo>
                  <a:pt x="3556216" y="1793710"/>
                </a:lnTo>
                <a:lnTo>
                  <a:pt x="3556216" y="1813598"/>
                </a:lnTo>
                <a:lnTo>
                  <a:pt x="3576447" y="1813598"/>
                </a:lnTo>
                <a:lnTo>
                  <a:pt x="3576447" y="1833829"/>
                </a:lnTo>
                <a:lnTo>
                  <a:pt x="3596335" y="1833829"/>
                </a:lnTo>
                <a:lnTo>
                  <a:pt x="3596335" y="1813598"/>
                </a:lnTo>
                <a:lnTo>
                  <a:pt x="3616567" y="1813598"/>
                </a:lnTo>
                <a:lnTo>
                  <a:pt x="3616567" y="1793710"/>
                </a:lnTo>
                <a:lnTo>
                  <a:pt x="3596335" y="1793710"/>
                </a:lnTo>
                <a:lnTo>
                  <a:pt x="3596335" y="1773479"/>
                </a:lnTo>
                <a:close/>
                <a:moveTo>
                  <a:pt x="3595993" y="2323833"/>
                </a:moveTo>
                <a:lnTo>
                  <a:pt x="3576790" y="2323833"/>
                </a:lnTo>
                <a:lnTo>
                  <a:pt x="3576790" y="2342693"/>
                </a:lnTo>
                <a:lnTo>
                  <a:pt x="3557930" y="2342693"/>
                </a:lnTo>
                <a:lnTo>
                  <a:pt x="3557930" y="2361895"/>
                </a:lnTo>
                <a:lnTo>
                  <a:pt x="3576790" y="2361895"/>
                </a:lnTo>
                <a:lnTo>
                  <a:pt x="3576790" y="2380755"/>
                </a:lnTo>
                <a:lnTo>
                  <a:pt x="3595993" y="2380755"/>
                </a:lnTo>
                <a:lnTo>
                  <a:pt x="3595993" y="2361895"/>
                </a:lnTo>
                <a:lnTo>
                  <a:pt x="3614852" y="2361895"/>
                </a:lnTo>
                <a:lnTo>
                  <a:pt x="3614852" y="2342693"/>
                </a:lnTo>
                <a:lnTo>
                  <a:pt x="3595993" y="2342693"/>
                </a:lnTo>
                <a:lnTo>
                  <a:pt x="3595993" y="2323833"/>
                </a:lnTo>
                <a:close/>
                <a:moveTo>
                  <a:pt x="3596335" y="2047799"/>
                </a:moveTo>
                <a:lnTo>
                  <a:pt x="3576447" y="2047799"/>
                </a:lnTo>
                <a:lnTo>
                  <a:pt x="3576447" y="2068030"/>
                </a:lnTo>
                <a:lnTo>
                  <a:pt x="3556216" y="2068030"/>
                </a:lnTo>
                <a:lnTo>
                  <a:pt x="3556216" y="2087918"/>
                </a:lnTo>
                <a:lnTo>
                  <a:pt x="3576447" y="2087918"/>
                </a:lnTo>
                <a:lnTo>
                  <a:pt x="3576447" y="2108149"/>
                </a:lnTo>
                <a:lnTo>
                  <a:pt x="3596335" y="2108149"/>
                </a:lnTo>
                <a:lnTo>
                  <a:pt x="3596335" y="2087918"/>
                </a:lnTo>
                <a:lnTo>
                  <a:pt x="3616567" y="2087918"/>
                </a:lnTo>
                <a:lnTo>
                  <a:pt x="3616567" y="2068030"/>
                </a:lnTo>
                <a:lnTo>
                  <a:pt x="3596335" y="2068030"/>
                </a:lnTo>
                <a:lnTo>
                  <a:pt x="3596335" y="2047799"/>
                </a:lnTo>
                <a:close/>
                <a:moveTo>
                  <a:pt x="3730409" y="2606040"/>
                </a:moveTo>
                <a:lnTo>
                  <a:pt x="3716693" y="2606040"/>
                </a:lnTo>
                <a:lnTo>
                  <a:pt x="3716693" y="2619756"/>
                </a:lnTo>
                <a:lnTo>
                  <a:pt x="3702977" y="2619756"/>
                </a:lnTo>
                <a:lnTo>
                  <a:pt x="3702977" y="2633472"/>
                </a:lnTo>
                <a:lnTo>
                  <a:pt x="3716693" y="2633472"/>
                </a:lnTo>
                <a:lnTo>
                  <a:pt x="3716693" y="2647188"/>
                </a:lnTo>
                <a:lnTo>
                  <a:pt x="3730409" y="2647188"/>
                </a:lnTo>
                <a:lnTo>
                  <a:pt x="3730409" y="2633472"/>
                </a:lnTo>
                <a:lnTo>
                  <a:pt x="3744125" y="2633472"/>
                </a:lnTo>
                <a:lnTo>
                  <a:pt x="3744125" y="2619756"/>
                </a:lnTo>
                <a:lnTo>
                  <a:pt x="3730409" y="2619756"/>
                </a:lnTo>
                <a:lnTo>
                  <a:pt x="3730409" y="2606040"/>
                </a:lnTo>
                <a:close/>
                <a:moveTo>
                  <a:pt x="3594964" y="2600897"/>
                </a:moveTo>
                <a:lnTo>
                  <a:pt x="3577819" y="2600897"/>
                </a:lnTo>
                <a:lnTo>
                  <a:pt x="3577819" y="2618042"/>
                </a:lnTo>
                <a:lnTo>
                  <a:pt x="3560674" y="2618042"/>
                </a:lnTo>
                <a:lnTo>
                  <a:pt x="3560674" y="2635187"/>
                </a:lnTo>
                <a:lnTo>
                  <a:pt x="3577819" y="2635187"/>
                </a:lnTo>
                <a:lnTo>
                  <a:pt x="3577819" y="2652332"/>
                </a:lnTo>
                <a:lnTo>
                  <a:pt x="3594964" y="2652332"/>
                </a:lnTo>
                <a:lnTo>
                  <a:pt x="3594964" y="2635187"/>
                </a:lnTo>
                <a:lnTo>
                  <a:pt x="3612109" y="2635187"/>
                </a:lnTo>
                <a:lnTo>
                  <a:pt x="3612109" y="2618042"/>
                </a:lnTo>
                <a:lnTo>
                  <a:pt x="3594964" y="2618042"/>
                </a:lnTo>
                <a:lnTo>
                  <a:pt x="3594964" y="2600897"/>
                </a:lnTo>
                <a:close/>
                <a:moveTo>
                  <a:pt x="3664229" y="1913039"/>
                </a:moveTo>
                <a:lnTo>
                  <a:pt x="3645713" y="1913039"/>
                </a:lnTo>
                <a:lnTo>
                  <a:pt x="3645713" y="1931556"/>
                </a:lnTo>
                <a:lnTo>
                  <a:pt x="3627196" y="1931556"/>
                </a:lnTo>
                <a:lnTo>
                  <a:pt x="3627196" y="1950072"/>
                </a:lnTo>
                <a:lnTo>
                  <a:pt x="3645713" y="1950072"/>
                </a:lnTo>
                <a:lnTo>
                  <a:pt x="3645713" y="1968589"/>
                </a:lnTo>
                <a:lnTo>
                  <a:pt x="3664229" y="1968589"/>
                </a:lnTo>
                <a:lnTo>
                  <a:pt x="3664229" y="1950072"/>
                </a:lnTo>
                <a:lnTo>
                  <a:pt x="3682746" y="1950072"/>
                </a:lnTo>
                <a:lnTo>
                  <a:pt x="3682746" y="1931556"/>
                </a:lnTo>
                <a:lnTo>
                  <a:pt x="3664229" y="1931556"/>
                </a:lnTo>
                <a:lnTo>
                  <a:pt x="3664229" y="1913039"/>
                </a:lnTo>
                <a:close/>
                <a:moveTo>
                  <a:pt x="3663887" y="2188045"/>
                </a:moveTo>
                <a:lnTo>
                  <a:pt x="3646056" y="2188045"/>
                </a:lnTo>
                <a:lnTo>
                  <a:pt x="3646056" y="2206219"/>
                </a:lnTo>
                <a:lnTo>
                  <a:pt x="3627882" y="2206219"/>
                </a:lnTo>
                <a:lnTo>
                  <a:pt x="3627882" y="2224049"/>
                </a:lnTo>
                <a:lnTo>
                  <a:pt x="3646056" y="2224049"/>
                </a:lnTo>
                <a:lnTo>
                  <a:pt x="3646056" y="2242223"/>
                </a:lnTo>
                <a:lnTo>
                  <a:pt x="3663887" y="2242223"/>
                </a:lnTo>
                <a:lnTo>
                  <a:pt x="3663887" y="2224049"/>
                </a:lnTo>
                <a:lnTo>
                  <a:pt x="3682060" y="2224049"/>
                </a:lnTo>
                <a:lnTo>
                  <a:pt x="3682060" y="2206219"/>
                </a:lnTo>
                <a:lnTo>
                  <a:pt x="3663887" y="2206219"/>
                </a:lnTo>
                <a:lnTo>
                  <a:pt x="3663887" y="2188045"/>
                </a:lnTo>
                <a:close/>
                <a:moveTo>
                  <a:pt x="3661829" y="2742857"/>
                </a:moveTo>
                <a:lnTo>
                  <a:pt x="3648113" y="2742857"/>
                </a:lnTo>
                <a:lnTo>
                  <a:pt x="3648113" y="2756916"/>
                </a:lnTo>
                <a:lnTo>
                  <a:pt x="3634054" y="2756916"/>
                </a:lnTo>
                <a:lnTo>
                  <a:pt x="3634054" y="2770632"/>
                </a:lnTo>
                <a:lnTo>
                  <a:pt x="3648113" y="2770632"/>
                </a:lnTo>
                <a:lnTo>
                  <a:pt x="3648113" y="2784691"/>
                </a:lnTo>
                <a:lnTo>
                  <a:pt x="3661829" y="2784691"/>
                </a:lnTo>
                <a:lnTo>
                  <a:pt x="3661829" y="2770632"/>
                </a:lnTo>
                <a:lnTo>
                  <a:pt x="3675888" y="2770632"/>
                </a:lnTo>
                <a:lnTo>
                  <a:pt x="3675888" y="2756916"/>
                </a:lnTo>
                <a:lnTo>
                  <a:pt x="3661829" y="2756916"/>
                </a:lnTo>
                <a:lnTo>
                  <a:pt x="3661829" y="2742857"/>
                </a:lnTo>
                <a:close/>
                <a:moveTo>
                  <a:pt x="3663201" y="2464422"/>
                </a:moveTo>
                <a:lnTo>
                  <a:pt x="3646742" y="2464422"/>
                </a:lnTo>
                <a:lnTo>
                  <a:pt x="3646742" y="2481224"/>
                </a:lnTo>
                <a:lnTo>
                  <a:pt x="3629939" y="2481224"/>
                </a:lnTo>
                <a:lnTo>
                  <a:pt x="3629939" y="2497684"/>
                </a:lnTo>
                <a:lnTo>
                  <a:pt x="3646742" y="2497684"/>
                </a:lnTo>
                <a:lnTo>
                  <a:pt x="3646742" y="2514486"/>
                </a:lnTo>
                <a:lnTo>
                  <a:pt x="3663201" y="2514486"/>
                </a:lnTo>
                <a:lnTo>
                  <a:pt x="3663201" y="2497684"/>
                </a:lnTo>
                <a:lnTo>
                  <a:pt x="3680003" y="2497684"/>
                </a:lnTo>
                <a:lnTo>
                  <a:pt x="3680003" y="2481224"/>
                </a:lnTo>
                <a:lnTo>
                  <a:pt x="3663201" y="2481224"/>
                </a:lnTo>
                <a:lnTo>
                  <a:pt x="3663201" y="2464422"/>
                </a:lnTo>
                <a:close/>
                <a:moveTo>
                  <a:pt x="3528784" y="1907896"/>
                </a:moveTo>
                <a:lnTo>
                  <a:pt x="3506839" y="1907896"/>
                </a:lnTo>
                <a:lnTo>
                  <a:pt x="3506839" y="1929841"/>
                </a:lnTo>
                <a:lnTo>
                  <a:pt x="3484893" y="1929841"/>
                </a:lnTo>
                <a:lnTo>
                  <a:pt x="3484893" y="1951787"/>
                </a:lnTo>
                <a:lnTo>
                  <a:pt x="3506839" y="1951787"/>
                </a:lnTo>
                <a:lnTo>
                  <a:pt x="3506839" y="1973732"/>
                </a:lnTo>
                <a:lnTo>
                  <a:pt x="3528784" y="1973732"/>
                </a:lnTo>
                <a:lnTo>
                  <a:pt x="3528784" y="1951787"/>
                </a:lnTo>
                <a:lnTo>
                  <a:pt x="3550730" y="1951787"/>
                </a:lnTo>
                <a:lnTo>
                  <a:pt x="3550730" y="1929841"/>
                </a:lnTo>
                <a:lnTo>
                  <a:pt x="3528784" y="1929841"/>
                </a:lnTo>
                <a:lnTo>
                  <a:pt x="3528784" y="1907896"/>
                </a:lnTo>
                <a:close/>
                <a:moveTo>
                  <a:pt x="2362924" y="3416313"/>
                </a:moveTo>
                <a:lnTo>
                  <a:pt x="2340979" y="3416313"/>
                </a:lnTo>
                <a:lnTo>
                  <a:pt x="2340979" y="3438601"/>
                </a:lnTo>
                <a:lnTo>
                  <a:pt x="2318690" y="3438601"/>
                </a:lnTo>
                <a:lnTo>
                  <a:pt x="2318690" y="3460547"/>
                </a:lnTo>
                <a:lnTo>
                  <a:pt x="2340979" y="3460547"/>
                </a:lnTo>
                <a:lnTo>
                  <a:pt x="2340979" y="3482835"/>
                </a:lnTo>
                <a:lnTo>
                  <a:pt x="2362924" y="3482835"/>
                </a:lnTo>
                <a:lnTo>
                  <a:pt x="2362924" y="3460547"/>
                </a:lnTo>
                <a:lnTo>
                  <a:pt x="2385212" y="3460547"/>
                </a:lnTo>
                <a:lnTo>
                  <a:pt x="2385212" y="3438601"/>
                </a:lnTo>
                <a:lnTo>
                  <a:pt x="2362924" y="3438601"/>
                </a:lnTo>
                <a:lnTo>
                  <a:pt x="2362924" y="3416313"/>
                </a:lnTo>
                <a:close/>
                <a:moveTo>
                  <a:pt x="2426704" y="3842880"/>
                </a:moveTo>
                <a:lnTo>
                  <a:pt x="2414359" y="3842880"/>
                </a:lnTo>
                <a:lnTo>
                  <a:pt x="2414359" y="3854882"/>
                </a:lnTo>
                <a:lnTo>
                  <a:pt x="2402357" y="3854882"/>
                </a:lnTo>
                <a:lnTo>
                  <a:pt x="2402357" y="3867226"/>
                </a:lnTo>
                <a:lnTo>
                  <a:pt x="2414359" y="3867226"/>
                </a:lnTo>
                <a:lnTo>
                  <a:pt x="2414359" y="3879228"/>
                </a:lnTo>
                <a:lnTo>
                  <a:pt x="2426704" y="3879228"/>
                </a:lnTo>
                <a:lnTo>
                  <a:pt x="2426704" y="3867226"/>
                </a:lnTo>
                <a:lnTo>
                  <a:pt x="2438705" y="3867226"/>
                </a:lnTo>
                <a:lnTo>
                  <a:pt x="2438705" y="3854882"/>
                </a:lnTo>
                <a:lnTo>
                  <a:pt x="2426704" y="3854882"/>
                </a:lnTo>
                <a:lnTo>
                  <a:pt x="2426704" y="3842880"/>
                </a:lnTo>
                <a:close/>
                <a:moveTo>
                  <a:pt x="2289886" y="3841852"/>
                </a:moveTo>
                <a:lnTo>
                  <a:pt x="2276856" y="3841852"/>
                </a:lnTo>
                <a:lnTo>
                  <a:pt x="2276856" y="3854539"/>
                </a:lnTo>
                <a:lnTo>
                  <a:pt x="2264169" y="3854539"/>
                </a:lnTo>
                <a:lnTo>
                  <a:pt x="2264169" y="3867569"/>
                </a:lnTo>
                <a:lnTo>
                  <a:pt x="2276856" y="3867569"/>
                </a:lnTo>
                <a:lnTo>
                  <a:pt x="2276856" y="3880256"/>
                </a:lnTo>
                <a:lnTo>
                  <a:pt x="2289886" y="3880256"/>
                </a:lnTo>
                <a:lnTo>
                  <a:pt x="2289886" y="3867569"/>
                </a:lnTo>
                <a:lnTo>
                  <a:pt x="2302574" y="3867569"/>
                </a:lnTo>
                <a:lnTo>
                  <a:pt x="2302574" y="3854539"/>
                </a:lnTo>
                <a:lnTo>
                  <a:pt x="2289886" y="3854539"/>
                </a:lnTo>
                <a:lnTo>
                  <a:pt x="2289886" y="3841852"/>
                </a:lnTo>
                <a:close/>
                <a:moveTo>
                  <a:pt x="3185884" y="2867673"/>
                </a:moveTo>
                <a:lnTo>
                  <a:pt x="3163939" y="2867673"/>
                </a:lnTo>
                <a:lnTo>
                  <a:pt x="3163939" y="2889961"/>
                </a:lnTo>
                <a:lnTo>
                  <a:pt x="3141650" y="2889961"/>
                </a:lnTo>
                <a:lnTo>
                  <a:pt x="3141650" y="2911907"/>
                </a:lnTo>
                <a:lnTo>
                  <a:pt x="3163939" y="2911907"/>
                </a:lnTo>
                <a:lnTo>
                  <a:pt x="3163939" y="2934195"/>
                </a:lnTo>
                <a:lnTo>
                  <a:pt x="3185884" y="2934195"/>
                </a:lnTo>
                <a:lnTo>
                  <a:pt x="3185884" y="2911907"/>
                </a:lnTo>
                <a:lnTo>
                  <a:pt x="3208172" y="2911907"/>
                </a:lnTo>
                <a:lnTo>
                  <a:pt x="3208172" y="2889961"/>
                </a:lnTo>
                <a:lnTo>
                  <a:pt x="3185884" y="2889961"/>
                </a:lnTo>
                <a:lnTo>
                  <a:pt x="3185884" y="2867673"/>
                </a:lnTo>
                <a:close/>
                <a:moveTo>
                  <a:pt x="2359838" y="3700234"/>
                </a:moveTo>
                <a:lnTo>
                  <a:pt x="2344064" y="3700234"/>
                </a:lnTo>
                <a:lnTo>
                  <a:pt x="2344064" y="3716007"/>
                </a:lnTo>
                <a:lnTo>
                  <a:pt x="2328291" y="3716007"/>
                </a:lnTo>
                <a:lnTo>
                  <a:pt x="2328291" y="3731781"/>
                </a:lnTo>
                <a:lnTo>
                  <a:pt x="2344064" y="3731781"/>
                </a:lnTo>
                <a:lnTo>
                  <a:pt x="2344064" y="3747554"/>
                </a:lnTo>
                <a:lnTo>
                  <a:pt x="2359838" y="3747554"/>
                </a:lnTo>
                <a:lnTo>
                  <a:pt x="2359838" y="3731781"/>
                </a:lnTo>
                <a:lnTo>
                  <a:pt x="2375611" y="3731781"/>
                </a:lnTo>
                <a:lnTo>
                  <a:pt x="2375611" y="3716007"/>
                </a:lnTo>
                <a:lnTo>
                  <a:pt x="2359838" y="3716007"/>
                </a:lnTo>
                <a:lnTo>
                  <a:pt x="2359838" y="3700234"/>
                </a:lnTo>
                <a:close/>
                <a:moveTo>
                  <a:pt x="2292973" y="3557588"/>
                </a:moveTo>
                <a:lnTo>
                  <a:pt x="2273770" y="3557588"/>
                </a:lnTo>
                <a:lnTo>
                  <a:pt x="2273770" y="3577133"/>
                </a:lnTo>
                <a:lnTo>
                  <a:pt x="2254225" y="3577133"/>
                </a:lnTo>
                <a:lnTo>
                  <a:pt x="2254225" y="3596335"/>
                </a:lnTo>
                <a:lnTo>
                  <a:pt x="2273770" y="3596335"/>
                </a:lnTo>
                <a:lnTo>
                  <a:pt x="2273770" y="3615881"/>
                </a:lnTo>
                <a:lnTo>
                  <a:pt x="2292973" y="3615881"/>
                </a:lnTo>
                <a:lnTo>
                  <a:pt x="2292973" y="3596335"/>
                </a:lnTo>
                <a:lnTo>
                  <a:pt x="2312518" y="3596335"/>
                </a:lnTo>
                <a:lnTo>
                  <a:pt x="2312518" y="3577133"/>
                </a:lnTo>
                <a:lnTo>
                  <a:pt x="2292973" y="3577133"/>
                </a:lnTo>
                <a:lnTo>
                  <a:pt x="2292973" y="3557588"/>
                </a:lnTo>
                <a:close/>
                <a:moveTo>
                  <a:pt x="2566607" y="3560331"/>
                </a:moveTo>
                <a:lnTo>
                  <a:pt x="2548776" y="3560331"/>
                </a:lnTo>
                <a:lnTo>
                  <a:pt x="2548776" y="3577819"/>
                </a:lnTo>
                <a:lnTo>
                  <a:pt x="2531288" y="3577819"/>
                </a:lnTo>
                <a:lnTo>
                  <a:pt x="2531288" y="3595649"/>
                </a:lnTo>
                <a:lnTo>
                  <a:pt x="2548776" y="3595649"/>
                </a:lnTo>
                <a:lnTo>
                  <a:pt x="2548776" y="3613137"/>
                </a:lnTo>
                <a:lnTo>
                  <a:pt x="2566607" y="3613137"/>
                </a:lnTo>
                <a:lnTo>
                  <a:pt x="2566607" y="3595649"/>
                </a:lnTo>
                <a:lnTo>
                  <a:pt x="2584094" y="3595649"/>
                </a:lnTo>
                <a:lnTo>
                  <a:pt x="2584094" y="3577819"/>
                </a:lnTo>
                <a:lnTo>
                  <a:pt x="2566607" y="3577819"/>
                </a:lnTo>
                <a:lnTo>
                  <a:pt x="2566607" y="3560331"/>
                </a:lnTo>
                <a:close/>
                <a:moveTo>
                  <a:pt x="2569350" y="3277438"/>
                </a:moveTo>
                <a:lnTo>
                  <a:pt x="2546033" y="3277438"/>
                </a:lnTo>
                <a:lnTo>
                  <a:pt x="2546033" y="3300755"/>
                </a:lnTo>
                <a:lnTo>
                  <a:pt x="2522716" y="3300755"/>
                </a:lnTo>
                <a:lnTo>
                  <a:pt x="2522716" y="3324073"/>
                </a:lnTo>
                <a:lnTo>
                  <a:pt x="2546033" y="3324073"/>
                </a:lnTo>
                <a:lnTo>
                  <a:pt x="2546033" y="3347390"/>
                </a:lnTo>
                <a:lnTo>
                  <a:pt x="2569350" y="3347390"/>
                </a:lnTo>
                <a:lnTo>
                  <a:pt x="2569350" y="3324073"/>
                </a:lnTo>
                <a:lnTo>
                  <a:pt x="2592667" y="3324073"/>
                </a:lnTo>
                <a:lnTo>
                  <a:pt x="2592667" y="3300755"/>
                </a:lnTo>
                <a:lnTo>
                  <a:pt x="2569350" y="3300755"/>
                </a:lnTo>
                <a:lnTo>
                  <a:pt x="2569350" y="3277438"/>
                </a:lnTo>
                <a:close/>
                <a:moveTo>
                  <a:pt x="2496655" y="3701263"/>
                </a:moveTo>
                <a:lnTo>
                  <a:pt x="2481568" y="3701263"/>
                </a:lnTo>
                <a:lnTo>
                  <a:pt x="2481568" y="3716350"/>
                </a:lnTo>
                <a:lnTo>
                  <a:pt x="2466480" y="3716350"/>
                </a:lnTo>
                <a:lnTo>
                  <a:pt x="2466480" y="3731438"/>
                </a:lnTo>
                <a:lnTo>
                  <a:pt x="2481568" y="3731438"/>
                </a:lnTo>
                <a:lnTo>
                  <a:pt x="2481568" y="3746525"/>
                </a:lnTo>
                <a:lnTo>
                  <a:pt x="2496655" y="3746525"/>
                </a:lnTo>
                <a:lnTo>
                  <a:pt x="2496655" y="3731438"/>
                </a:lnTo>
                <a:lnTo>
                  <a:pt x="2511743" y="3731438"/>
                </a:lnTo>
                <a:lnTo>
                  <a:pt x="2511743" y="3716350"/>
                </a:lnTo>
                <a:lnTo>
                  <a:pt x="2496655" y="3716350"/>
                </a:lnTo>
                <a:lnTo>
                  <a:pt x="2496655" y="3701263"/>
                </a:lnTo>
                <a:close/>
                <a:moveTo>
                  <a:pt x="2499741" y="3417684"/>
                </a:moveTo>
                <a:lnTo>
                  <a:pt x="2478481" y="3417684"/>
                </a:lnTo>
                <a:lnTo>
                  <a:pt x="2478481" y="3438944"/>
                </a:lnTo>
                <a:lnTo>
                  <a:pt x="2457221" y="3438944"/>
                </a:lnTo>
                <a:lnTo>
                  <a:pt x="2457221" y="3460204"/>
                </a:lnTo>
                <a:lnTo>
                  <a:pt x="2478481" y="3460204"/>
                </a:lnTo>
                <a:lnTo>
                  <a:pt x="2478481" y="3481464"/>
                </a:lnTo>
                <a:lnTo>
                  <a:pt x="2499741" y="3481464"/>
                </a:lnTo>
                <a:lnTo>
                  <a:pt x="2499741" y="3460204"/>
                </a:lnTo>
                <a:lnTo>
                  <a:pt x="2521001" y="3460204"/>
                </a:lnTo>
                <a:lnTo>
                  <a:pt x="2521001" y="3438944"/>
                </a:lnTo>
                <a:lnTo>
                  <a:pt x="2499741" y="3438944"/>
                </a:lnTo>
                <a:lnTo>
                  <a:pt x="2499741" y="3417684"/>
                </a:lnTo>
                <a:close/>
                <a:moveTo>
                  <a:pt x="1952130" y="3414598"/>
                </a:moveTo>
                <a:lnTo>
                  <a:pt x="1928812" y="3414598"/>
                </a:lnTo>
                <a:lnTo>
                  <a:pt x="1928812" y="3437915"/>
                </a:lnTo>
                <a:lnTo>
                  <a:pt x="1905495" y="3437915"/>
                </a:lnTo>
                <a:lnTo>
                  <a:pt x="1905495" y="3461233"/>
                </a:lnTo>
                <a:lnTo>
                  <a:pt x="1928812" y="3461233"/>
                </a:lnTo>
                <a:lnTo>
                  <a:pt x="1928812" y="3484550"/>
                </a:lnTo>
                <a:lnTo>
                  <a:pt x="1952130" y="3484550"/>
                </a:lnTo>
                <a:lnTo>
                  <a:pt x="1952130" y="3461233"/>
                </a:lnTo>
                <a:lnTo>
                  <a:pt x="1975447" y="3461233"/>
                </a:lnTo>
                <a:lnTo>
                  <a:pt x="1975447" y="3437915"/>
                </a:lnTo>
                <a:lnTo>
                  <a:pt x="1952130" y="3437915"/>
                </a:lnTo>
                <a:lnTo>
                  <a:pt x="1952130" y="3414598"/>
                </a:lnTo>
                <a:close/>
                <a:moveTo>
                  <a:pt x="2019338" y="3556216"/>
                </a:moveTo>
                <a:lnTo>
                  <a:pt x="1998764" y="3556216"/>
                </a:lnTo>
                <a:lnTo>
                  <a:pt x="1998764" y="3576447"/>
                </a:lnTo>
                <a:lnTo>
                  <a:pt x="1978533" y="3576447"/>
                </a:lnTo>
                <a:lnTo>
                  <a:pt x="1978533" y="3597021"/>
                </a:lnTo>
                <a:lnTo>
                  <a:pt x="1998764" y="3597021"/>
                </a:lnTo>
                <a:lnTo>
                  <a:pt x="1998764" y="3617252"/>
                </a:lnTo>
                <a:lnTo>
                  <a:pt x="2019338" y="3617252"/>
                </a:lnTo>
                <a:lnTo>
                  <a:pt x="2019338" y="3597021"/>
                </a:lnTo>
                <a:lnTo>
                  <a:pt x="2039569" y="3597021"/>
                </a:lnTo>
                <a:lnTo>
                  <a:pt x="2039569" y="3576447"/>
                </a:lnTo>
                <a:lnTo>
                  <a:pt x="2019338" y="3576447"/>
                </a:lnTo>
                <a:lnTo>
                  <a:pt x="2019338" y="3556216"/>
                </a:lnTo>
                <a:close/>
                <a:moveTo>
                  <a:pt x="2015909" y="3840823"/>
                </a:moveTo>
                <a:lnTo>
                  <a:pt x="2002193" y="3840823"/>
                </a:lnTo>
                <a:lnTo>
                  <a:pt x="2002193" y="3854196"/>
                </a:lnTo>
                <a:lnTo>
                  <a:pt x="1988820" y="3854196"/>
                </a:lnTo>
                <a:lnTo>
                  <a:pt x="1988820" y="3867912"/>
                </a:lnTo>
                <a:lnTo>
                  <a:pt x="2002193" y="3867912"/>
                </a:lnTo>
                <a:lnTo>
                  <a:pt x="2002193" y="3881285"/>
                </a:lnTo>
                <a:lnTo>
                  <a:pt x="2015909" y="3881285"/>
                </a:lnTo>
                <a:lnTo>
                  <a:pt x="2015909" y="3867912"/>
                </a:lnTo>
                <a:lnTo>
                  <a:pt x="2029282" y="3867912"/>
                </a:lnTo>
                <a:lnTo>
                  <a:pt x="2029282" y="3854196"/>
                </a:lnTo>
                <a:lnTo>
                  <a:pt x="2015909" y="3854196"/>
                </a:lnTo>
                <a:lnTo>
                  <a:pt x="2015909" y="3840823"/>
                </a:lnTo>
                <a:close/>
                <a:moveTo>
                  <a:pt x="2086204" y="3698519"/>
                </a:moveTo>
                <a:lnTo>
                  <a:pt x="2069059" y="3698519"/>
                </a:lnTo>
                <a:lnTo>
                  <a:pt x="2069059" y="3715322"/>
                </a:lnTo>
                <a:lnTo>
                  <a:pt x="2052256" y="3715322"/>
                </a:lnTo>
                <a:lnTo>
                  <a:pt x="2052256" y="3732467"/>
                </a:lnTo>
                <a:lnTo>
                  <a:pt x="2069059" y="3732467"/>
                </a:lnTo>
                <a:lnTo>
                  <a:pt x="2069059" y="3749269"/>
                </a:lnTo>
                <a:lnTo>
                  <a:pt x="2086204" y="3749269"/>
                </a:lnTo>
                <a:lnTo>
                  <a:pt x="2086204" y="3732467"/>
                </a:lnTo>
                <a:lnTo>
                  <a:pt x="2103006" y="3732467"/>
                </a:lnTo>
                <a:lnTo>
                  <a:pt x="2103006" y="3715322"/>
                </a:lnTo>
                <a:lnTo>
                  <a:pt x="2086204" y="3715322"/>
                </a:lnTo>
                <a:lnTo>
                  <a:pt x="2086204" y="3698519"/>
                </a:lnTo>
                <a:close/>
                <a:moveTo>
                  <a:pt x="2633129" y="3703320"/>
                </a:moveTo>
                <a:lnTo>
                  <a:pt x="2619413" y="3703320"/>
                </a:lnTo>
                <a:lnTo>
                  <a:pt x="2619413" y="3717036"/>
                </a:lnTo>
                <a:lnTo>
                  <a:pt x="2605697" y="3717036"/>
                </a:lnTo>
                <a:lnTo>
                  <a:pt x="2605697" y="3730752"/>
                </a:lnTo>
                <a:lnTo>
                  <a:pt x="2619413" y="3730752"/>
                </a:lnTo>
                <a:lnTo>
                  <a:pt x="2619413" y="3744468"/>
                </a:lnTo>
                <a:lnTo>
                  <a:pt x="2633129" y="3744468"/>
                </a:lnTo>
                <a:lnTo>
                  <a:pt x="2633129" y="3730752"/>
                </a:lnTo>
                <a:lnTo>
                  <a:pt x="2646845" y="3730752"/>
                </a:lnTo>
                <a:lnTo>
                  <a:pt x="2646845" y="3717036"/>
                </a:lnTo>
                <a:lnTo>
                  <a:pt x="2633129" y="3717036"/>
                </a:lnTo>
                <a:lnTo>
                  <a:pt x="2633129" y="3703320"/>
                </a:lnTo>
                <a:close/>
                <a:moveTo>
                  <a:pt x="2156155" y="3556559"/>
                </a:moveTo>
                <a:lnTo>
                  <a:pt x="2136267" y="3556559"/>
                </a:lnTo>
                <a:lnTo>
                  <a:pt x="2136267" y="3576790"/>
                </a:lnTo>
                <a:lnTo>
                  <a:pt x="2116036" y="3576790"/>
                </a:lnTo>
                <a:lnTo>
                  <a:pt x="2116036" y="3596678"/>
                </a:lnTo>
                <a:lnTo>
                  <a:pt x="2136267" y="3596678"/>
                </a:lnTo>
                <a:lnTo>
                  <a:pt x="2136267" y="3616909"/>
                </a:lnTo>
                <a:lnTo>
                  <a:pt x="2156155" y="3616909"/>
                </a:lnTo>
                <a:lnTo>
                  <a:pt x="2156155" y="3596678"/>
                </a:lnTo>
                <a:lnTo>
                  <a:pt x="2176387" y="3596678"/>
                </a:lnTo>
                <a:lnTo>
                  <a:pt x="2176387" y="3576790"/>
                </a:lnTo>
                <a:lnTo>
                  <a:pt x="2156155" y="3576790"/>
                </a:lnTo>
                <a:lnTo>
                  <a:pt x="2156155" y="3556559"/>
                </a:lnTo>
                <a:close/>
                <a:moveTo>
                  <a:pt x="2223021" y="3699205"/>
                </a:moveTo>
                <a:lnTo>
                  <a:pt x="2206562" y="3699205"/>
                </a:lnTo>
                <a:lnTo>
                  <a:pt x="2206562" y="3715664"/>
                </a:lnTo>
                <a:lnTo>
                  <a:pt x="2190103" y="3715664"/>
                </a:lnTo>
                <a:lnTo>
                  <a:pt x="2190103" y="3732124"/>
                </a:lnTo>
                <a:lnTo>
                  <a:pt x="2206562" y="3732124"/>
                </a:lnTo>
                <a:lnTo>
                  <a:pt x="2206562" y="3748583"/>
                </a:lnTo>
                <a:lnTo>
                  <a:pt x="2223021" y="3748583"/>
                </a:lnTo>
                <a:lnTo>
                  <a:pt x="2223021" y="3732124"/>
                </a:lnTo>
                <a:lnTo>
                  <a:pt x="2239480" y="3732124"/>
                </a:lnTo>
                <a:lnTo>
                  <a:pt x="2239480" y="3715664"/>
                </a:lnTo>
                <a:lnTo>
                  <a:pt x="2223021" y="3715664"/>
                </a:lnTo>
                <a:lnTo>
                  <a:pt x="2223021" y="3699205"/>
                </a:lnTo>
                <a:close/>
                <a:moveTo>
                  <a:pt x="2089290" y="3414598"/>
                </a:moveTo>
                <a:lnTo>
                  <a:pt x="2065972" y="3414598"/>
                </a:lnTo>
                <a:lnTo>
                  <a:pt x="2065972" y="3437915"/>
                </a:lnTo>
                <a:lnTo>
                  <a:pt x="2042656" y="3437915"/>
                </a:lnTo>
                <a:lnTo>
                  <a:pt x="2042656" y="3461233"/>
                </a:lnTo>
                <a:lnTo>
                  <a:pt x="2065972" y="3461233"/>
                </a:lnTo>
                <a:lnTo>
                  <a:pt x="2065972" y="3484550"/>
                </a:lnTo>
                <a:lnTo>
                  <a:pt x="2089290" y="3484550"/>
                </a:lnTo>
                <a:lnTo>
                  <a:pt x="2089290" y="3461233"/>
                </a:lnTo>
                <a:lnTo>
                  <a:pt x="2112607" y="3461233"/>
                </a:lnTo>
                <a:lnTo>
                  <a:pt x="2112607" y="3437915"/>
                </a:lnTo>
                <a:lnTo>
                  <a:pt x="2089290" y="3437915"/>
                </a:lnTo>
                <a:lnTo>
                  <a:pt x="2089290" y="3414598"/>
                </a:lnTo>
                <a:close/>
                <a:moveTo>
                  <a:pt x="2226107" y="3415627"/>
                </a:moveTo>
                <a:lnTo>
                  <a:pt x="2203475" y="3415627"/>
                </a:lnTo>
                <a:lnTo>
                  <a:pt x="2203475" y="3438258"/>
                </a:lnTo>
                <a:lnTo>
                  <a:pt x="2180844" y="3438258"/>
                </a:lnTo>
                <a:lnTo>
                  <a:pt x="2180844" y="3460890"/>
                </a:lnTo>
                <a:lnTo>
                  <a:pt x="2203475" y="3460890"/>
                </a:lnTo>
                <a:lnTo>
                  <a:pt x="2203475" y="3483521"/>
                </a:lnTo>
                <a:lnTo>
                  <a:pt x="2226107" y="3483521"/>
                </a:lnTo>
                <a:lnTo>
                  <a:pt x="2226107" y="3460890"/>
                </a:lnTo>
                <a:lnTo>
                  <a:pt x="2248738" y="3460890"/>
                </a:lnTo>
                <a:lnTo>
                  <a:pt x="2248738" y="3438258"/>
                </a:lnTo>
                <a:lnTo>
                  <a:pt x="2226107" y="3438258"/>
                </a:lnTo>
                <a:lnTo>
                  <a:pt x="2226107" y="3415627"/>
                </a:lnTo>
                <a:close/>
                <a:moveTo>
                  <a:pt x="2153069" y="3840823"/>
                </a:moveTo>
                <a:lnTo>
                  <a:pt x="2139353" y="3840823"/>
                </a:lnTo>
                <a:lnTo>
                  <a:pt x="2139353" y="3854196"/>
                </a:lnTo>
                <a:lnTo>
                  <a:pt x="2125980" y="3854196"/>
                </a:lnTo>
                <a:lnTo>
                  <a:pt x="2125980" y="3867912"/>
                </a:lnTo>
                <a:lnTo>
                  <a:pt x="2139353" y="3867912"/>
                </a:lnTo>
                <a:lnTo>
                  <a:pt x="2139353" y="3881285"/>
                </a:lnTo>
                <a:lnTo>
                  <a:pt x="2153069" y="3881285"/>
                </a:lnTo>
                <a:lnTo>
                  <a:pt x="2153069" y="3867912"/>
                </a:lnTo>
                <a:lnTo>
                  <a:pt x="2166442" y="3867912"/>
                </a:lnTo>
                <a:lnTo>
                  <a:pt x="2166442" y="3854196"/>
                </a:lnTo>
                <a:lnTo>
                  <a:pt x="2153069" y="3854196"/>
                </a:lnTo>
                <a:lnTo>
                  <a:pt x="2153069" y="3840823"/>
                </a:lnTo>
                <a:close/>
                <a:moveTo>
                  <a:pt x="2429789" y="3558616"/>
                </a:moveTo>
                <a:lnTo>
                  <a:pt x="2411273" y="3558616"/>
                </a:lnTo>
                <a:lnTo>
                  <a:pt x="2411273" y="3577476"/>
                </a:lnTo>
                <a:lnTo>
                  <a:pt x="2392414" y="3577476"/>
                </a:lnTo>
                <a:lnTo>
                  <a:pt x="2392414" y="3595992"/>
                </a:lnTo>
                <a:lnTo>
                  <a:pt x="2411273" y="3595992"/>
                </a:lnTo>
                <a:lnTo>
                  <a:pt x="2411273" y="3614852"/>
                </a:lnTo>
                <a:lnTo>
                  <a:pt x="2429789" y="3614852"/>
                </a:lnTo>
                <a:lnTo>
                  <a:pt x="2429789" y="3595992"/>
                </a:lnTo>
                <a:lnTo>
                  <a:pt x="2448649" y="3595992"/>
                </a:lnTo>
                <a:lnTo>
                  <a:pt x="2448649" y="3577476"/>
                </a:lnTo>
                <a:lnTo>
                  <a:pt x="2429789" y="3577476"/>
                </a:lnTo>
                <a:lnTo>
                  <a:pt x="2429789" y="3558616"/>
                </a:lnTo>
                <a:close/>
                <a:moveTo>
                  <a:pt x="3048038" y="3144736"/>
                </a:moveTo>
                <a:lnTo>
                  <a:pt x="3027464" y="3144736"/>
                </a:lnTo>
                <a:lnTo>
                  <a:pt x="3027464" y="3164967"/>
                </a:lnTo>
                <a:lnTo>
                  <a:pt x="3007233" y="3164967"/>
                </a:lnTo>
                <a:lnTo>
                  <a:pt x="3007233" y="3185541"/>
                </a:lnTo>
                <a:lnTo>
                  <a:pt x="3027464" y="3185541"/>
                </a:lnTo>
                <a:lnTo>
                  <a:pt x="3027464" y="3205772"/>
                </a:lnTo>
                <a:lnTo>
                  <a:pt x="3048038" y="3205772"/>
                </a:lnTo>
                <a:lnTo>
                  <a:pt x="3048038" y="3185541"/>
                </a:lnTo>
                <a:lnTo>
                  <a:pt x="3068269" y="3185541"/>
                </a:lnTo>
                <a:lnTo>
                  <a:pt x="3068269" y="3164967"/>
                </a:lnTo>
                <a:lnTo>
                  <a:pt x="3048038" y="3164967"/>
                </a:lnTo>
                <a:lnTo>
                  <a:pt x="3048038" y="3144736"/>
                </a:lnTo>
                <a:close/>
                <a:moveTo>
                  <a:pt x="2980830" y="3003118"/>
                </a:moveTo>
                <a:lnTo>
                  <a:pt x="2957513" y="3003118"/>
                </a:lnTo>
                <a:lnTo>
                  <a:pt x="2957513" y="3026435"/>
                </a:lnTo>
                <a:lnTo>
                  <a:pt x="2934196" y="3026435"/>
                </a:lnTo>
                <a:lnTo>
                  <a:pt x="2934196" y="3049753"/>
                </a:lnTo>
                <a:lnTo>
                  <a:pt x="2957513" y="3049753"/>
                </a:lnTo>
                <a:lnTo>
                  <a:pt x="2957513" y="3073070"/>
                </a:lnTo>
                <a:lnTo>
                  <a:pt x="2980830" y="3073070"/>
                </a:lnTo>
                <a:lnTo>
                  <a:pt x="2980830" y="3049753"/>
                </a:lnTo>
                <a:lnTo>
                  <a:pt x="3004147" y="3049753"/>
                </a:lnTo>
                <a:lnTo>
                  <a:pt x="3004147" y="3026435"/>
                </a:lnTo>
                <a:lnTo>
                  <a:pt x="2980830" y="3026435"/>
                </a:lnTo>
                <a:lnTo>
                  <a:pt x="2980830" y="3003118"/>
                </a:lnTo>
                <a:close/>
                <a:moveTo>
                  <a:pt x="3045295" y="3426943"/>
                </a:moveTo>
                <a:lnTo>
                  <a:pt x="3030208" y="3426943"/>
                </a:lnTo>
                <a:lnTo>
                  <a:pt x="3030208" y="3442030"/>
                </a:lnTo>
                <a:lnTo>
                  <a:pt x="3015120" y="3442030"/>
                </a:lnTo>
                <a:lnTo>
                  <a:pt x="3015120" y="3457118"/>
                </a:lnTo>
                <a:lnTo>
                  <a:pt x="3030208" y="3457118"/>
                </a:lnTo>
                <a:lnTo>
                  <a:pt x="3030208" y="3472205"/>
                </a:lnTo>
                <a:lnTo>
                  <a:pt x="3045295" y="3472205"/>
                </a:lnTo>
                <a:lnTo>
                  <a:pt x="3045295" y="3457118"/>
                </a:lnTo>
                <a:lnTo>
                  <a:pt x="3060383" y="3457118"/>
                </a:lnTo>
                <a:lnTo>
                  <a:pt x="3060383" y="3442030"/>
                </a:lnTo>
                <a:lnTo>
                  <a:pt x="3045295" y="3442030"/>
                </a:lnTo>
                <a:lnTo>
                  <a:pt x="3045295" y="3426943"/>
                </a:lnTo>
                <a:close/>
                <a:moveTo>
                  <a:pt x="2636215" y="3419399"/>
                </a:moveTo>
                <a:lnTo>
                  <a:pt x="2616327" y="3419399"/>
                </a:lnTo>
                <a:lnTo>
                  <a:pt x="2616327" y="3439630"/>
                </a:lnTo>
                <a:lnTo>
                  <a:pt x="2596096" y="3439630"/>
                </a:lnTo>
                <a:lnTo>
                  <a:pt x="2596096" y="3459518"/>
                </a:lnTo>
                <a:lnTo>
                  <a:pt x="2616327" y="3459518"/>
                </a:lnTo>
                <a:lnTo>
                  <a:pt x="2616327" y="3479749"/>
                </a:lnTo>
                <a:lnTo>
                  <a:pt x="2636215" y="3479749"/>
                </a:lnTo>
                <a:lnTo>
                  <a:pt x="2636215" y="3459518"/>
                </a:lnTo>
                <a:lnTo>
                  <a:pt x="2656447" y="3459518"/>
                </a:lnTo>
                <a:lnTo>
                  <a:pt x="2656447" y="3439630"/>
                </a:lnTo>
                <a:lnTo>
                  <a:pt x="2636215" y="3439630"/>
                </a:lnTo>
                <a:lnTo>
                  <a:pt x="2636215" y="3419399"/>
                </a:lnTo>
                <a:close/>
                <a:moveTo>
                  <a:pt x="3114561" y="3287382"/>
                </a:moveTo>
                <a:lnTo>
                  <a:pt x="3098102" y="3287382"/>
                </a:lnTo>
                <a:lnTo>
                  <a:pt x="3098102" y="3304184"/>
                </a:lnTo>
                <a:lnTo>
                  <a:pt x="3081299" y="3304184"/>
                </a:lnTo>
                <a:lnTo>
                  <a:pt x="3081299" y="3320644"/>
                </a:lnTo>
                <a:lnTo>
                  <a:pt x="3098102" y="3320644"/>
                </a:lnTo>
                <a:lnTo>
                  <a:pt x="3098102" y="3337446"/>
                </a:lnTo>
                <a:lnTo>
                  <a:pt x="3114561" y="3337446"/>
                </a:lnTo>
                <a:lnTo>
                  <a:pt x="3114561" y="3320644"/>
                </a:lnTo>
                <a:lnTo>
                  <a:pt x="3131363" y="3320644"/>
                </a:lnTo>
                <a:lnTo>
                  <a:pt x="3131363" y="3304184"/>
                </a:lnTo>
                <a:lnTo>
                  <a:pt x="3114561" y="3304184"/>
                </a:lnTo>
                <a:lnTo>
                  <a:pt x="3114561" y="3287382"/>
                </a:lnTo>
                <a:close/>
                <a:moveTo>
                  <a:pt x="2975686" y="3567189"/>
                </a:moveTo>
                <a:lnTo>
                  <a:pt x="2962656" y="3567189"/>
                </a:lnTo>
                <a:lnTo>
                  <a:pt x="2962656" y="3580219"/>
                </a:lnTo>
                <a:lnTo>
                  <a:pt x="2949626" y="3580219"/>
                </a:lnTo>
                <a:lnTo>
                  <a:pt x="2949626" y="3593249"/>
                </a:lnTo>
                <a:lnTo>
                  <a:pt x="2962656" y="3593249"/>
                </a:lnTo>
                <a:lnTo>
                  <a:pt x="2962656" y="3606279"/>
                </a:lnTo>
                <a:lnTo>
                  <a:pt x="2975686" y="3606279"/>
                </a:lnTo>
                <a:lnTo>
                  <a:pt x="2975686" y="3593249"/>
                </a:lnTo>
                <a:lnTo>
                  <a:pt x="2988716" y="3593249"/>
                </a:lnTo>
                <a:lnTo>
                  <a:pt x="2988716" y="3580219"/>
                </a:lnTo>
                <a:lnTo>
                  <a:pt x="2975686" y="3580219"/>
                </a:lnTo>
                <a:lnTo>
                  <a:pt x="2975686" y="3567189"/>
                </a:lnTo>
                <a:close/>
                <a:moveTo>
                  <a:pt x="3183827" y="3148508"/>
                </a:moveTo>
                <a:lnTo>
                  <a:pt x="3165996" y="3148508"/>
                </a:lnTo>
                <a:lnTo>
                  <a:pt x="3165996" y="3166339"/>
                </a:lnTo>
                <a:lnTo>
                  <a:pt x="3148165" y="3166339"/>
                </a:lnTo>
                <a:lnTo>
                  <a:pt x="3148165" y="3184169"/>
                </a:lnTo>
                <a:lnTo>
                  <a:pt x="3165996" y="3184169"/>
                </a:lnTo>
                <a:lnTo>
                  <a:pt x="3165996" y="3202000"/>
                </a:lnTo>
                <a:lnTo>
                  <a:pt x="3183827" y="3202000"/>
                </a:lnTo>
                <a:lnTo>
                  <a:pt x="3183827" y="3184169"/>
                </a:lnTo>
                <a:lnTo>
                  <a:pt x="3201658" y="3184169"/>
                </a:lnTo>
                <a:lnTo>
                  <a:pt x="3201658" y="3166339"/>
                </a:lnTo>
                <a:lnTo>
                  <a:pt x="3183827" y="3166339"/>
                </a:lnTo>
                <a:lnTo>
                  <a:pt x="3183827" y="3148508"/>
                </a:lnTo>
                <a:close/>
                <a:moveTo>
                  <a:pt x="3181426" y="3430029"/>
                </a:moveTo>
                <a:lnTo>
                  <a:pt x="3168396" y="3430029"/>
                </a:lnTo>
                <a:lnTo>
                  <a:pt x="3168396" y="3443059"/>
                </a:lnTo>
                <a:lnTo>
                  <a:pt x="3155366" y="3443059"/>
                </a:lnTo>
                <a:lnTo>
                  <a:pt x="3155366" y="3456089"/>
                </a:lnTo>
                <a:lnTo>
                  <a:pt x="3168396" y="3456089"/>
                </a:lnTo>
                <a:lnTo>
                  <a:pt x="3168396" y="3469119"/>
                </a:lnTo>
                <a:lnTo>
                  <a:pt x="3181426" y="3469119"/>
                </a:lnTo>
                <a:lnTo>
                  <a:pt x="3181426" y="3456089"/>
                </a:lnTo>
                <a:lnTo>
                  <a:pt x="3194456" y="3456089"/>
                </a:lnTo>
                <a:lnTo>
                  <a:pt x="3194456" y="3443059"/>
                </a:lnTo>
                <a:lnTo>
                  <a:pt x="3181426" y="3443059"/>
                </a:lnTo>
                <a:lnTo>
                  <a:pt x="3181426" y="3430029"/>
                </a:lnTo>
                <a:close/>
                <a:moveTo>
                  <a:pt x="3116961" y="3006204"/>
                </a:moveTo>
                <a:lnTo>
                  <a:pt x="3095701" y="3006204"/>
                </a:lnTo>
                <a:lnTo>
                  <a:pt x="3095701" y="3027464"/>
                </a:lnTo>
                <a:lnTo>
                  <a:pt x="3074441" y="3027464"/>
                </a:lnTo>
                <a:lnTo>
                  <a:pt x="3074441" y="3048724"/>
                </a:lnTo>
                <a:lnTo>
                  <a:pt x="3095701" y="3048724"/>
                </a:lnTo>
                <a:lnTo>
                  <a:pt x="3095701" y="3069984"/>
                </a:lnTo>
                <a:lnTo>
                  <a:pt x="3116961" y="3069984"/>
                </a:lnTo>
                <a:lnTo>
                  <a:pt x="3116961" y="3048724"/>
                </a:lnTo>
                <a:lnTo>
                  <a:pt x="3138221" y="3048724"/>
                </a:lnTo>
                <a:lnTo>
                  <a:pt x="3138221" y="3027464"/>
                </a:lnTo>
                <a:lnTo>
                  <a:pt x="3116961" y="3027464"/>
                </a:lnTo>
                <a:lnTo>
                  <a:pt x="3116961" y="3006204"/>
                </a:lnTo>
                <a:close/>
                <a:moveTo>
                  <a:pt x="2978429" y="3284296"/>
                </a:moveTo>
                <a:lnTo>
                  <a:pt x="2959913" y="3284296"/>
                </a:lnTo>
                <a:lnTo>
                  <a:pt x="2959913" y="3303156"/>
                </a:lnTo>
                <a:lnTo>
                  <a:pt x="2941054" y="3303156"/>
                </a:lnTo>
                <a:lnTo>
                  <a:pt x="2941054" y="3321672"/>
                </a:lnTo>
                <a:lnTo>
                  <a:pt x="2959913" y="3321672"/>
                </a:lnTo>
                <a:lnTo>
                  <a:pt x="2959913" y="3340532"/>
                </a:lnTo>
                <a:lnTo>
                  <a:pt x="2978429" y="3340532"/>
                </a:lnTo>
                <a:lnTo>
                  <a:pt x="2978429" y="3321672"/>
                </a:lnTo>
                <a:lnTo>
                  <a:pt x="2997289" y="3321672"/>
                </a:lnTo>
                <a:lnTo>
                  <a:pt x="2997289" y="3303156"/>
                </a:lnTo>
                <a:lnTo>
                  <a:pt x="2978429" y="3303156"/>
                </a:lnTo>
                <a:lnTo>
                  <a:pt x="2978429" y="3284296"/>
                </a:lnTo>
                <a:close/>
                <a:moveTo>
                  <a:pt x="2772689" y="3421799"/>
                </a:moveTo>
                <a:lnTo>
                  <a:pt x="2754173" y="3421799"/>
                </a:lnTo>
                <a:lnTo>
                  <a:pt x="2754173" y="3440316"/>
                </a:lnTo>
                <a:lnTo>
                  <a:pt x="2735656" y="3440316"/>
                </a:lnTo>
                <a:lnTo>
                  <a:pt x="2735656" y="3458832"/>
                </a:lnTo>
                <a:lnTo>
                  <a:pt x="2754173" y="3458832"/>
                </a:lnTo>
                <a:lnTo>
                  <a:pt x="2754173" y="3477349"/>
                </a:lnTo>
                <a:lnTo>
                  <a:pt x="2772689" y="3477349"/>
                </a:lnTo>
                <a:lnTo>
                  <a:pt x="2772689" y="3458832"/>
                </a:lnTo>
                <a:lnTo>
                  <a:pt x="2791206" y="3458832"/>
                </a:lnTo>
                <a:lnTo>
                  <a:pt x="2791206" y="3440316"/>
                </a:lnTo>
                <a:lnTo>
                  <a:pt x="2772689" y="3440316"/>
                </a:lnTo>
                <a:lnTo>
                  <a:pt x="2772689" y="3421799"/>
                </a:lnTo>
                <a:close/>
                <a:moveTo>
                  <a:pt x="2705824" y="3279153"/>
                </a:moveTo>
                <a:lnTo>
                  <a:pt x="2683879" y="3279153"/>
                </a:lnTo>
                <a:lnTo>
                  <a:pt x="2683879" y="3301441"/>
                </a:lnTo>
                <a:lnTo>
                  <a:pt x="2661590" y="3301441"/>
                </a:lnTo>
                <a:lnTo>
                  <a:pt x="2661590" y="3323387"/>
                </a:lnTo>
                <a:lnTo>
                  <a:pt x="2683879" y="3323387"/>
                </a:lnTo>
                <a:lnTo>
                  <a:pt x="2683879" y="3345675"/>
                </a:lnTo>
                <a:lnTo>
                  <a:pt x="2705824" y="3345675"/>
                </a:lnTo>
                <a:lnTo>
                  <a:pt x="2705824" y="3323387"/>
                </a:lnTo>
                <a:lnTo>
                  <a:pt x="2728112" y="3323387"/>
                </a:lnTo>
                <a:lnTo>
                  <a:pt x="2728112" y="3301441"/>
                </a:lnTo>
                <a:lnTo>
                  <a:pt x="2705824" y="3301441"/>
                </a:lnTo>
                <a:lnTo>
                  <a:pt x="2705824" y="3279153"/>
                </a:lnTo>
                <a:close/>
                <a:moveTo>
                  <a:pt x="2769604" y="3705035"/>
                </a:moveTo>
                <a:lnTo>
                  <a:pt x="2757259" y="3705035"/>
                </a:lnTo>
                <a:lnTo>
                  <a:pt x="2757259" y="3717722"/>
                </a:lnTo>
                <a:lnTo>
                  <a:pt x="2744572" y="3717722"/>
                </a:lnTo>
                <a:lnTo>
                  <a:pt x="2744572" y="3730066"/>
                </a:lnTo>
                <a:lnTo>
                  <a:pt x="2757259" y="3730066"/>
                </a:lnTo>
                <a:lnTo>
                  <a:pt x="2757259" y="3742754"/>
                </a:lnTo>
                <a:lnTo>
                  <a:pt x="2769604" y="3742754"/>
                </a:lnTo>
                <a:lnTo>
                  <a:pt x="2769604" y="3730066"/>
                </a:lnTo>
                <a:lnTo>
                  <a:pt x="2782291" y="3730066"/>
                </a:lnTo>
                <a:lnTo>
                  <a:pt x="2782291" y="3717722"/>
                </a:lnTo>
                <a:lnTo>
                  <a:pt x="2769604" y="3717722"/>
                </a:lnTo>
                <a:lnTo>
                  <a:pt x="2769604" y="3705035"/>
                </a:lnTo>
                <a:close/>
                <a:moveTo>
                  <a:pt x="2911564" y="3141993"/>
                </a:moveTo>
                <a:lnTo>
                  <a:pt x="2889619" y="3141993"/>
                </a:lnTo>
                <a:lnTo>
                  <a:pt x="2889619" y="3164281"/>
                </a:lnTo>
                <a:lnTo>
                  <a:pt x="2867330" y="3164281"/>
                </a:lnTo>
                <a:lnTo>
                  <a:pt x="2867330" y="3186227"/>
                </a:lnTo>
                <a:lnTo>
                  <a:pt x="2889619" y="3186227"/>
                </a:lnTo>
                <a:lnTo>
                  <a:pt x="2889619" y="3208515"/>
                </a:lnTo>
                <a:lnTo>
                  <a:pt x="2911564" y="3208515"/>
                </a:lnTo>
                <a:lnTo>
                  <a:pt x="2911564" y="3186227"/>
                </a:lnTo>
                <a:lnTo>
                  <a:pt x="2933852" y="3186227"/>
                </a:lnTo>
                <a:lnTo>
                  <a:pt x="2933852" y="3164281"/>
                </a:lnTo>
                <a:lnTo>
                  <a:pt x="2911564" y="3164281"/>
                </a:lnTo>
                <a:lnTo>
                  <a:pt x="2911564" y="3141993"/>
                </a:lnTo>
                <a:close/>
                <a:moveTo>
                  <a:pt x="2703081" y="3562045"/>
                </a:moveTo>
                <a:lnTo>
                  <a:pt x="2686622" y="3562045"/>
                </a:lnTo>
                <a:lnTo>
                  <a:pt x="2686622" y="3578504"/>
                </a:lnTo>
                <a:lnTo>
                  <a:pt x="2670163" y="3578504"/>
                </a:lnTo>
                <a:lnTo>
                  <a:pt x="2670163" y="3594964"/>
                </a:lnTo>
                <a:lnTo>
                  <a:pt x="2686622" y="3594964"/>
                </a:lnTo>
                <a:lnTo>
                  <a:pt x="2686622" y="3611423"/>
                </a:lnTo>
                <a:lnTo>
                  <a:pt x="2703081" y="3611423"/>
                </a:lnTo>
                <a:lnTo>
                  <a:pt x="2703081" y="3594964"/>
                </a:lnTo>
                <a:lnTo>
                  <a:pt x="2719540" y="3594964"/>
                </a:lnTo>
                <a:lnTo>
                  <a:pt x="2719540" y="3578504"/>
                </a:lnTo>
                <a:lnTo>
                  <a:pt x="2703081" y="3578504"/>
                </a:lnTo>
                <a:lnTo>
                  <a:pt x="2703081" y="3562045"/>
                </a:lnTo>
                <a:close/>
                <a:moveTo>
                  <a:pt x="2909164" y="3424199"/>
                </a:moveTo>
                <a:lnTo>
                  <a:pt x="2892019" y="3424199"/>
                </a:lnTo>
                <a:lnTo>
                  <a:pt x="2892019" y="3441002"/>
                </a:lnTo>
                <a:lnTo>
                  <a:pt x="2875217" y="3441002"/>
                </a:lnTo>
                <a:lnTo>
                  <a:pt x="2875217" y="3458147"/>
                </a:lnTo>
                <a:lnTo>
                  <a:pt x="2892019" y="3458147"/>
                </a:lnTo>
                <a:lnTo>
                  <a:pt x="2892019" y="3474949"/>
                </a:lnTo>
                <a:lnTo>
                  <a:pt x="2909164" y="3474949"/>
                </a:lnTo>
                <a:lnTo>
                  <a:pt x="2909164" y="3458147"/>
                </a:lnTo>
                <a:lnTo>
                  <a:pt x="2925966" y="3458147"/>
                </a:lnTo>
                <a:lnTo>
                  <a:pt x="2925966" y="3441002"/>
                </a:lnTo>
                <a:lnTo>
                  <a:pt x="2909164" y="3441002"/>
                </a:lnTo>
                <a:lnTo>
                  <a:pt x="2909164" y="3424199"/>
                </a:lnTo>
                <a:close/>
                <a:moveTo>
                  <a:pt x="2842298" y="3281553"/>
                </a:moveTo>
                <a:lnTo>
                  <a:pt x="2821724" y="3281553"/>
                </a:lnTo>
                <a:lnTo>
                  <a:pt x="2821724" y="3302127"/>
                </a:lnTo>
                <a:lnTo>
                  <a:pt x="2801150" y="3302127"/>
                </a:lnTo>
                <a:lnTo>
                  <a:pt x="2801150" y="3322701"/>
                </a:lnTo>
                <a:lnTo>
                  <a:pt x="2821724" y="3322701"/>
                </a:lnTo>
                <a:lnTo>
                  <a:pt x="2821724" y="3343275"/>
                </a:lnTo>
                <a:lnTo>
                  <a:pt x="2842298" y="3343275"/>
                </a:lnTo>
                <a:lnTo>
                  <a:pt x="2842298" y="3322701"/>
                </a:lnTo>
                <a:lnTo>
                  <a:pt x="2862872" y="3322701"/>
                </a:lnTo>
                <a:lnTo>
                  <a:pt x="2862872" y="3302127"/>
                </a:lnTo>
                <a:lnTo>
                  <a:pt x="2842298" y="3302127"/>
                </a:lnTo>
                <a:lnTo>
                  <a:pt x="2842298" y="3281553"/>
                </a:lnTo>
                <a:close/>
                <a:moveTo>
                  <a:pt x="2839555" y="3564446"/>
                </a:moveTo>
                <a:lnTo>
                  <a:pt x="2824468" y="3564446"/>
                </a:lnTo>
                <a:lnTo>
                  <a:pt x="2824468" y="3579190"/>
                </a:lnTo>
                <a:lnTo>
                  <a:pt x="2809723" y="3579190"/>
                </a:lnTo>
                <a:lnTo>
                  <a:pt x="2809723" y="3594278"/>
                </a:lnTo>
                <a:lnTo>
                  <a:pt x="2824468" y="3594278"/>
                </a:lnTo>
                <a:lnTo>
                  <a:pt x="2824468" y="3609023"/>
                </a:lnTo>
                <a:lnTo>
                  <a:pt x="2839555" y="3609023"/>
                </a:lnTo>
                <a:lnTo>
                  <a:pt x="2839555" y="3594278"/>
                </a:lnTo>
                <a:lnTo>
                  <a:pt x="2854300" y="3594278"/>
                </a:lnTo>
                <a:lnTo>
                  <a:pt x="2854300" y="3579190"/>
                </a:lnTo>
                <a:lnTo>
                  <a:pt x="2839555" y="3579190"/>
                </a:lnTo>
                <a:lnTo>
                  <a:pt x="2839555" y="3564446"/>
                </a:lnTo>
                <a:close/>
                <a:moveTo>
                  <a:pt x="2775433" y="3139592"/>
                </a:moveTo>
                <a:lnTo>
                  <a:pt x="2751430" y="3139592"/>
                </a:lnTo>
                <a:lnTo>
                  <a:pt x="2751430" y="3163253"/>
                </a:lnTo>
                <a:lnTo>
                  <a:pt x="2727770" y="3163253"/>
                </a:lnTo>
                <a:lnTo>
                  <a:pt x="2727770" y="3187256"/>
                </a:lnTo>
                <a:lnTo>
                  <a:pt x="2751430" y="3187256"/>
                </a:lnTo>
                <a:lnTo>
                  <a:pt x="2751430" y="3210916"/>
                </a:lnTo>
                <a:lnTo>
                  <a:pt x="2775433" y="3210916"/>
                </a:lnTo>
                <a:lnTo>
                  <a:pt x="2775433" y="3187256"/>
                </a:lnTo>
                <a:lnTo>
                  <a:pt x="2799093" y="3187256"/>
                </a:lnTo>
                <a:lnTo>
                  <a:pt x="2799093" y="3163253"/>
                </a:lnTo>
                <a:lnTo>
                  <a:pt x="2775433" y="3163253"/>
                </a:lnTo>
                <a:lnTo>
                  <a:pt x="2775433" y="3139592"/>
                </a:lnTo>
                <a:close/>
                <a:moveTo>
                  <a:pt x="1038644" y="600075"/>
                </a:moveTo>
                <a:lnTo>
                  <a:pt x="1059218" y="600075"/>
                </a:lnTo>
                <a:lnTo>
                  <a:pt x="1059218" y="579501"/>
                </a:lnTo>
                <a:lnTo>
                  <a:pt x="1079792" y="579501"/>
                </a:lnTo>
                <a:lnTo>
                  <a:pt x="1079792" y="558927"/>
                </a:lnTo>
                <a:lnTo>
                  <a:pt x="1059218" y="558927"/>
                </a:lnTo>
                <a:lnTo>
                  <a:pt x="1059218" y="538353"/>
                </a:lnTo>
                <a:lnTo>
                  <a:pt x="1038644" y="538353"/>
                </a:lnTo>
                <a:lnTo>
                  <a:pt x="1038644" y="558927"/>
                </a:lnTo>
                <a:lnTo>
                  <a:pt x="1018070" y="558927"/>
                </a:lnTo>
                <a:lnTo>
                  <a:pt x="1018070" y="579501"/>
                </a:lnTo>
                <a:lnTo>
                  <a:pt x="1038644" y="579501"/>
                </a:lnTo>
                <a:lnTo>
                  <a:pt x="1038644" y="600075"/>
                </a:lnTo>
                <a:close/>
                <a:moveTo>
                  <a:pt x="3236290" y="590817"/>
                </a:moveTo>
                <a:lnTo>
                  <a:pt x="3250692" y="590817"/>
                </a:lnTo>
                <a:lnTo>
                  <a:pt x="3250692" y="576415"/>
                </a:lnTo>
                <a:lnTo>
                  <a:pt x="3265094" y="576415"/>
                </a:lnTo>
                <a:lnTo>
                  <a:pt x="3265094" y="562013"/>
                </a:lnTo>
                <a:lnTo>
                  <a:pt x="3250692" y="562013"/>
                </a:lnTo>
                <a:lnTo>
                  <a:pt x="3250692" y="547611"/>
                </a:lnTo>
                <a:lnTo>
                  <a:pt x="3236290" y="547611"/>
                </a:lnTo>
                <a:lnTo>
                  <a:pt x="3236290" y="562013"/>
                </a:lnTo>
                <a:lnTo>
                  <a:pt x="3221888" y="562013"/>
                </a:lnTo>
                <a:lnTo>
                  <a:pt x="3221888" y="576415"/>
                </a:lnTo>
                <a:lnTo>
                  <a:pt x="3236290" y="576415"/>
                </a:lnTo>
                <a:lnTo>
                  <a:pt x="3236290" y="590817"/>
                </a:lnTo>
                <a:close/>
                <a:moveTo>
                  <a:pt x="3233890" y="871995"/>
                </a:moveTo>
                <a:lnTo>
                  <a:pt x="3253093" y="871995"/>
                </a:lnTo>
                <a:lnTo>
                  <a:pt x="3253093" y="853135"/>
                </a:lnTo>
                <a:lnTo>
                  <a:pt x="3271952" y="853135"/>
                </a:lnTo>
                <a:lnTo>
                  <a:pt x="3271952" y="833933"/>
                </a:lnTo>
                <a:lnTo>
                  <a:pt x="3253093" y="833933"/>
                </a:lnTo>
                <a:lnTo>
                  <a:pt x="3253093" y="815073"/>
                </a:lnTo>
                <a:lnTo>
                  <a:pt x="3233890" y="815073"/>
                </a:lnTo>
                <a:lnTo>
                  <a:pt x="3233890" y="833933"/>
                </a:lnTo>
                <a:lnTo>
                  <a:pt x="3215030" y="833933"/>
                </a:lnTo>
                <a:lnTo>
                  <a:pt x="3215030" y="853135"/>
                </a:lnTo>
                <a:lnTo>
                  <a:pt x="3233890" y="853135"/>
                </a:lnTo>
                <a:lnTo>
                  <a:pt x="3233890" y="871995"/>
                </a:lnTo>
                <a:close/>
                <a:moveTo>
                  <a:pt x="3300755" y="1288961"/>
                </a:moveTo>
                <a:lnTo>
                  <a:pt x="3323387" y="1288961"/>
                </a:lnTo>
                <a:lnTo>
                  <a:pt x="3323387" y="1266330"/>
                </a:lnTo>
                <a:lnTo>
                  <a:pt x="3346018" y="1266330"/>
                </a:lnTo>
                <a:lnTo>
                  <a:pt x="3346018" y="1243698"/>
                </a:lnTo>
                <a:lnTo>
                  <a:pt x="3323387" y="1243698"/>
                </a:lnTo>
                <a:lnTo>
                  <a:pt x="3323387" y="1221067"/>
                </a:lnTo>
                <a:lnTo>
                  <a:pt x="3300755" y="1221067"/>
                </a:lnTo>
                <a:lnTo>
                  <a:pt x="3300755" y="1243698"/>
                </a:lnTo>
                <a:lnTo>
                  <a:pt x="3278124" y="1243698"/>
                </a:lnTo>
                <a:lnTo>
                  <a:pt x="3278124" y="1266330"/>
                </a:lnTo>
                <a:lnTo>
                  <a:pt x="3300755" y="1266330"/>
                </a:lnTo>
                <a:lnTo>
                  <a:pt x="3300755" y="1288961"/>
                </a:lnTo>
                <a:close/>
                <a:moveTo>
                  <a:pt x="3304184" y="729691"/>
                </a:moveTo>
                <a:lnTo>
                  <a:pt x="3319958" y="729691"/>
                </a:lnTo>
                <a:lnTo>
                  <a:pt x="3319958" y="714261"/>
                </a:lnTo>
                <a:lnTo>
                  <a:pt x="3335389" y="714261"/>
                </a:lnTo>
                <a:lnTo>
                  <a:pt x="3335389" y="698487"/>
                </a:lnTo>
                <a:lnTo>
                  <a:pt x="3319958" y="698487"/>
                </a:lnTo>
                <a:lnTo>
                  <a:pt x="3319958" y="683057"/>
                </a:lnTo>
                <a:lnTo>
                  <a:pt x="3304184" y="683057"/>
                </a:lnTo>
                <a:lnTo>
                  <a:pt x="3304184" y="698487"/>
                </a:lnTo>
                <a:lnTo>
                  <a:pt x="3288754" y="698487"/>
                </a:lnTo>
                <a:lnTo>
                  <a:pt x="3288754" y="714261"/>
                </a:lnTo>
                <a:lnTo>
                  <a:pt x="3304184" y="714261"/>
                </a:lnTo>
                <a:lnTo>
                  <a:pt x="3304184" y="729691"/>
                </a:lnTo>
                <a:close/>
                <a:moveTo>
                  <a:pt x="3232175" y="1151801"/>
                </a:moveTo>
                <a:lnTo>
                  <a:pt x="3254807" y="1151801"/>
                </a:lnTo>
                <a:lnTo>
                  <a:pt x="3254807" y="1129170"/>
                </a:lnTo>
                <a:lnTo>
                  <a:pt x="3277438" y="1129170"/>
                </a:lnTo>
                <a:lnTo>
                  <a:pt x="3277438" y="1106538"/>
                </a:lnTo>
                <a:lnTo>
                  <a:pt x="3254807" y="1106538"/>
                </a:lnTo>
                <a:lnTo>
                  <a:pt x="3254807" y="1083907"/>
                </a:lnTo>
                <a:lnTo>
                  <a:pt x="3232175" y="1083907"/>
                </a:lnTo>
                <a:lnTo>
                  <a:pt x="3232175" y="1106538"/>
                </a:lnTo>
                <a:lnTo>
                  <a:pt x="3209544" y="1106538"/>
                </a:lnTo>
                <a:lnTo>
                  <a:pt x="3209544" y="1129170"/>
                </a:lnTo>
                <a:lnTo>
                  <a:pt x="3232175" y="1129170"/>
                </a:lnTo>
                <a:lnTo>
                  <a:pt x="3232175" y="1151801"/>
                </a:lnTo>
                <a:close/>
                <a:moveTo>
                  <a:pt x="3302127" y="1010183"/>
                </a:moveTo>
                <a:lnTo>
                  <a:pt x="3322015" y="1010183"/>
                </a:lnTo>
                <a:lnTo>
                  <a:pt x="3322015" y="990638"/>
                </a:lnTo>
                <a:lnTo>
                  <a:pt x="3341561" y="990638"/>
                </a:lnTo>
                <a:lnTo>
                  <a:pt x="3341561" y="970750"/>
                </a:lnTo>
                <a:lnTo>
                  <a:pt x="3322015" y="970750"/>
                </a:lnTo>
                <a:lnTo>
                  <a:pt x="3322015" y="951205"/>
                </a:lnTo>
                <a:lnTo>
                  <a:pt x="3302127" y="951205"/>
                </a:lnTo>
                <a:lnTo>
                  <a:pt x="3302127" y="970750"/>
                </a:lnTo>
                <a:lnTo>
                  <a:pt x="3282582" y="970750"/>
                </a:lnTo>
                <a:lnTo>
                  <a:pt x="3282582" y="990638"/>
                </a:lnTo>
                <a:lnTo>
                  <a:pt x="3302127" y="990638"/>
                </a:lnTo>
                <a:lnTo>
                  <a:pt x="3302127" y="1010183"/>
                </a:lnTo>
                <a:close/>
                <a:moveTo>
                  <a:pt x="3098102" y="594246"/>
                </a:moveTo>
                <a:lnTo>
                  <a:pt x="3114561" y="594246"/>
                </a:lnTo>
                <a:lnTo>
                  <a:pt x="3114561" y="577444"/>
                </a:lnTo>
                <a:lnTo>
                  <a:pt x="3131363" y="577444"/>
                </a:lnTo>
                <a:lnTo>
                  <a:pt x="3131363" y="560984"/>
                </a:lnTo>
                <a:lnTo>
                  <a:pt x="3114561" y="560984"/>
                </a:lnTo>
                <a:lnTo>
                  <a:pt x="3114561" y="544182"/>
                </a:lnTo>
                <a:lnTo>
                  <a:pt x="3098102" y="544182"/>
                </a:lnTo>
                <a:lnTo>
                  <a:pt x="3098102" y="560984"/>
                </a:lnTo>
                <a:lnTo>
                  <a:pt x="3081299" y="560984"/>
                </a:lnTo>
                <a:lnTo>
                  <a:pt x="3081299" y="577444"/>
                </a:lnTo>
                <a:lnTo>
                  <a:pt x="3098102" y="577444"/>
                </a:lnTo>
                <a:lnTo>
                  <a:pt x="3098102" y="594246"/>
                </a:lnTo>
                <a:close/>
                <a:moveTo>
                  <a:pt x="3163939" y="1013955"/>
                </a:moveTo>
                <a:lnTo>
                  <a:pt x="3185884" y="1013955"/>
                </a:lnTo>
                <a:lnTo>
                  <a:pt x="3185884" y="991667"/>
                </a:lnTo>
                <a:lnTo>
                  <a:pt x="3208172" y="991667"/>
                </a:lnTo>
                <a:lnTo>
                  <a:pt x="3208172" y="969721"/>
                </a:lnTo>
                <a:lnTo>
                  <a:pt x="3185884" y="969721"/>
                </a:lnTo>
                <a:lnTo>
                  <a:pt x="3185884" y="947433"/>
                </a:lnTo>
                <a:lnTo>
                  <a:pt x="3163939" y="947433"/>
                </a:lnTo>
                <a:lnTo>
                  <a:pt x="3163939" y="969721"/>
                </a:lnTo>
                <a:lnTo>
                  <a:pt x="3141650" y="969721"/>
                </a:lnTo>
                <a:lnTo>
                  <a:pt x="3141650" y="991667"/>
                </a:lnTo>
                <a:lnTo>
                  <a:pt x="3163939" y="991667"/>
                </a:lnTo>
                <a:lnTo>
                  <a:pt x="3163939" y="1013955"/>
                </a:lnTo>
                <a:close/>
                <a:moveTo>
                  <a:pt x="3165996" y="733463"/>
                </a:moveTo>
                <a:lnTo>
                  <a:pt x="3183827" y="733463"/>
                </a:lnTo>
                <a:lnTo>
                  <a:pt x="3183827" y="715289"/>
                </a:lnTo>
                <a:lnTo>
                  <a:pt x="3202000" y="715289"/>
                </a:lnTo>
                <a:lnTo>
                  <a:pt x="3202000" y="697459"/>
                </a:lnTo>
                <a:lnTo>
                  <a:pt x="3183827" y="697459"/>
                </a:lnTo>
                <a:lnTo>
                  <a:pt x="3183827" y="679285"/>
                </a:lnTo>
                <a:lnTo>
                  <a:pt x="3165996" y="679285"/>
                </a:lnTo>
                <a:lnTo>
                  <a:pt x="3165996" y="697459"/>
                </a:lnTo>
                <a:lnTo>
                  <a:pt x="3147822" y="697459"/>
                </a:lnTo>
                <a:lnTo>
                  <a:pt x="3147822" y="715289"/>
                </a:lnTo>
                <a:lnTo>
                  <a:pt x="3165996" y="715289"/>
                </a:lnTo>
                <a:lnTo>
                  <a:pt x="3165996" y="733463"/>
                </a:lnTo>
                <a:close/>
                <a:moveTo>
                  <a:pt x="3168396" y="451599"/>
                </a:moveTo>
                <a:lnTo>
                  <a:pt x="3181426" y="451599"/>
                </a:lnTo>
                <a:lnTo>
                  <a:pt x="3181426" y="438569"/>
                </a:lnTo>
                <a:lnTo>
                  <a:pt x="3194456" y="438569"/>
                </a:lnTo>
                <a:lnTo>
                  <a:pt x="3194456" y="425539"/>
                </a:lnTo>
                <a:lnTo>
                  <a:pt x="3181426" y="425539"/>
                </a:lnTo>
                <a:lnTo>
                  <a:pt x="3181426" y="412509"/>
                </a:lnTo>
                <a:lnTo>
                  <a:pt x="3168396" y="412509"/>
                </a:lnTo>
                <a:lnTo>
                  <a:pt x="3168396" y="425539"/>
                </a:lnTo>
                <a:lnTo>
                  <a:pt x="3155366" y="425539"/>
                </a:lnTo>
                <a:lnTo>
                  <a:pt x="3155366" y="438569"/>
                </a:lnTo>
                <a:lnTo>
                  <a:pt x="3168396" y="438569"/>
                </a:lnTo>
                <a:lnTo>
                  <a:pt x="3168396" y="451599"/>
                </a:lnTo>
                <a:close/>
                <a:moveTo>
                  <a:pt x="3374822" y="587045"/>
                </a:moveTo>
                <a:lnTo>
                  <a:pt x="3386480" y="587045"/>
                </a:lnTo>
                <a:lnTo>
                  <a:pt x="3386480" y="575043"/>
                </a:lnTo>
                <a:lnTo>
                  <a:pt x="3398482" y="575043"/>
                </a:lnTo>
                <a:lnTo>
                  <a:pt x="3398482" y="563385"/>
                </a:lnTo>
                <a:lnTo>
                  <a:pt x="3386480" y="563385"/>
                </a:lnTo>
                <a:lnTo>
                  <a:pt x="3386480" y="551383"/>
                </a:lnTo>
                <a:lnTo>
                  <a:pt x="3374822" y="551383"/>
                </a:lnTo>
                <a:lnTo>
                  <a:pt x="3374822" y="563385"/>
                </a:lnTo>
                <a:lnTo>
                  <a:pt x="3362821" y="563385"/>
                </a:lnTo>
                <a:lnTo>
                  <a:pt x="3362821" y="575043"/>
                </a:lnTo>
                <a:lnTo>
                  <a:pt x="3374822" y="575043"/>
                </a:lnTo>
                <a:lnTo>
                  <a:pt x="3374822" y="587045"/>
                </a:lnTo>
                <a:close/>
                <a:moveTo>
                  <a:pt x="1065047" y="1989163"/>
                </a:moveTo>
                <a:lnTo>
                  <a:pt x="1065047" y="1956930"/>
                </a:lnTo>
                <a:lnTo>
                  <a:pt x="1097280" y="1956930"/>
                </a:lnTo>
                <a:lnTo>
                  <a:pt x="1097280" y="1924698"/>
                </a:lnTo>
                <a:lnTo>
                  <a:pt x="1065047" y="1924698"/>
                </a:lnTo>
                <a:lnTo>
                  <a:pt x="1065047" y="1892465"/>
                </a:lnTo>
                <a:lnTo>
                  <a:pt x="1032815" y="1892465"/>
                </a:lnTo>
                <a:lnTo>
                  <a:pt x="1032815" y="1924698"/>
                </a:lnTo>
                <a:lnTo>
                  <a:pt x="1000582" y="1924698"/>
                </a:lnTo>
                <a:lnTo>
                  <a:pt x="1000582" y="1956930"/>
                </a:lnTo>
                <a:lnTo>
                  <a:pt x="1032815" y="1956930"/>
                </a:lnTo>
                <a:lnTo>
                  <a:pt x="1032815" y="1989163"/>
                </a:lnTo>
                <a:lnTo>
                  <a:pt x="1065047" y="1989163"/>
                </a:lnTo>
                <a:close/>
                <a:moveTo>
                  <a:pt x="2610155" y="1755305"/>
                </a:moveTo>
                <a:lnTo>
                  <a:pt x="2610155" y="1787538"/>
                </a:lnTo>
                <a:lnTo>
                  <a:pt x="2577922" y="1787538"/>
                </a:lnTo>
                <a:lnTo>
                  <a:pt x="2577922" y="1819770"/>
                </a:lnTo>
                <a:lnTo>
                  <a:pt x="2610155" y="1819770"/>
                </a:lnTo>
                <a:lnTo>
                  <a:pt x="2610155" y="1852003"/>
                </a:lnTo>
                <a:lnTo>
                  <a:pt x="2642387" y="1852003"/>
                </a:lnTo>
                <a:lnTo>
                  <a:pt x="2642387" y="1819770"/>
                </a:lnTo>
                <a:lnTo>
                  <a:pt x="2674620" y="1819770"/>
                </a:lnTo>
                <a:lnTo>
                  <a:pt x="2674620" y="1787538"/>
                </a:lnTo>
                <a:lnTo>
                  <a:pt x="2642387" y="1787538"/>
                </a:lnTo>
                <a:lnTo>
                  <a:pt x="2642387" y="1755305"/>
                </a:lnTo>
                <a:lnTo>
                  <a:pt x="2610155" y="1755305"/>
                </a:lnTo>
                <a:close/>
                <a:moveTo>
                  <a:pt x="1613687" y="1989163"/>
                </a:moveTo>
                <a:lnTo>
                  <a:pt x="1613687" y="1956930"/>
                </a:lnTo>
                <a:lnTo>
                  <a:pt x="1645920" y="1956930"/>
                </a:lnTo>
                <a:lnTo>
                  <a:pt x="1645920" y="1924698"/>
                </a:lnTo>
                <a:lnTo>
                  <a:pt x="1613687" y="1924698"/>
                </a:lnTo>
                <a:lnTo>
                  <a:pt x="1613687" y="1892465"/>
                </a:lnTo>
                <a:lnTo>
                  <a:pt x="1581455" y="1892465"/>
                </a:lnTo>
                <a:lnTo>
                  <a:pt x="1581455" y="1924698"/>
                </a:lnTo>
                <a:lnTo>
                  <a:pt x="1549222" y="1924698"/>
                </a:lnTo>
                <a:lnTo>
                  <a:pt x="1549222" y="1956930"/>
                </a:lnTo>
                <a:lnTo>
                  <a:pt x="1581455" y="1956930"/>
                </a:lnTo>
                <a:lnTo>
                  <a:pt x="1581455" y="1989163"/>
                </a:lnTo>
                <a:lnTo>
                  <a:pt x="1613687" y="1989163"/>
                </a:lnTo>
                <a:close/>
                <a:moveTo>
                  <a:pt x="1750847" y="1989163"/>
                </a:moveTo>
                <a:lnTo>
                  <a:pt x="1750847" y="1956930"/>
                </a:lnTo>
                <a:lnTo>
                  <a:pt x="1783080" y="1956930"/>
                </a:lnTo>
                <a:lnTo>
                  <a:pt x="1783080" y="1924698"/>
                </a:lnTo>
                <a:lnTo>
                  <a:pt x="1750847" y="1924698"/>
                </a:lnTo>
                <a:lnTo>
                  <a:pt x="1750847" y="1892465"/>
                </a:lnTo>
                <a:lnTo>
                  <a:pt x="1718615" y="1892465"/>
                </a:lnTo>
                <a:lnTo>
                  <a:pt x="1718615" y="1924698"/>
                </a:lnTo>
                <a:lnTo>
                  <a:pt x="1686382" y="1924698"/>
                </a:lnTo>
                <a:lnTo>
                  <a:pt x="1686382" y="1956930"/>
                </a:lnTo>
                <a:lnTo>
                  <a:pt x="1718615" y="1956930"/>
                </a:lnTo>
                <a:lnTo>
                  <a:pt x="1718615" y="1989163"/>
                </a:lnTo>
                <a:lnTo>
                  <a:pt x="1750847" y="1989163"/>
                </a:lnTo>
                <a:close/>
                <a:moveTo>
                  <a:pt x="3372422" y="868223"/>
                </a:moveTo>
                <a:lnTo>
                  <a:pt x="3388881" y="868223"/>
                </a:lnTo>
                <a:lnTo>
                  <a:pt x="3388881" y="851764"/>
                </a:lnTo>
                <a:lnTo>
                  <a:pt x="3405340" y="851764"/>
                </a:lnTo>
                <a:lnTo>
                  <a:pt x="3405340" y="835304"/>
                </a:lnTo>
                <a:lnTo>
                  <a:pt x="3388881" y="835304"/>
                </a:lnTo>
                <a:lnTo>
                  <a:pt x="3388881" y="818845"/>
                </a:lnTo>
                <a:lnTo>
                  <a:pt x="3372422" y="818845"/>
                </a:lnTo>
                <a:lnTo>
                  <a:pt x="3372422" y="835304"/>
                </a:lnTo>
                <a:lnTo>
                  <a:pt x="3355963" y="835304"/>
                </a:lnTo>
                <a:lnTo>
                  <a:pt x="3355963" y="851764"/>
                </a:lnTo>
                <a:lnTo>
                  <a:pt x="3372422" y="851764"/>
                </a:lnTo>
                <a:lnTo>
                  <a:pt x="3372422" y="868223"/>
                </a:lnTo>
                <a:close/>
                <a:moveTo>
                  <a:pt x="3369335" y="1426121"/>
                </a:moveTo>
                <a:lnTo>
                  <a:pt x="3391967" y="1426121"/>
                </a:lnTo>
                <a:lnTo>
                  <a:pt x="3391967" y="1403490"/>
                </a:lnTo>
                <a:lnTo>
                  <a:pt x="3414598" y="1403490"/>
                </a:lnTo>
                <a:lnTo>
                  <a:pt x="3414598" y="1380858"/>
                </a:lnTo>
                <a:lnTo>
                  <a:pt x="3391967" y="1380858"/>
                </a:lnTo>
                <a:lnTo>
                  <a:pt x="3391967" y="1358227"/>
                </a:lnTo>
                <a:lnTo>
                  <a:pt x="3369335" y="1358227"/>
                </a:lnTo>
                <a:lnTo>
                  <a:pt x="3369335" y="1380858"/>
                </a:lnTo>
                <a:lnTo>
                  <a:pt x="3346704" y="1380858"/>
                </a:lnTo>
                <a:lnTo>
                  <a:pt x="3346704" y="1403490"/>
                </a:lnTo>
                <a:lnTo>
                  <a:pt x="3369335" y="1403490"/>
                </a:lnTo>
                <a:lnTo>
                  <a:pt x="3369335" y="1426121"/>
                </a:lnTo>
                <a:close/>
                <a:moveTo>
                  <a:pt x="3370707" y="1148029"/>
                </a:moveTo>
                <a:lnTo>
                  <a:pt x="3390595" y="1148029"/>
                </a:lnTo>
                <a:lnTo>
                  <a:pt x="3390595" y="1127798"/>
                </a:lnTo>
                <a:lnTo>
                  <a:pt x="3410827" y="1127798"/>
                </a:lnTo>
                <a:lnTo>
                  <a:pt x="3410827" y="1107910"/>
                </a:lnTo>
                <a:lnTo>
                  <a:pt x="3390595" y="1107910"/>
                </a:lnTo>
                <a:lnTo>
                  <a:pt x="3390595" y="1087679"/>
                </a:lnTo>
                <a:lnTo>
                  <a:pt x="3370707" y="1087679"/>
                </a:lnTo>
                <a:lnTo>
                  <a:pt x="3370707" y="1107910"/>
                </a:lnTo>
                <a:lnTo>
                  <a:pt x="3350476" y="1107910"/>
                </a:lnTo>
                <a:lnTo>
                  <a:pt x="3350476" y="1127798"/>
                </a:lnTo>
                <a:lnTo>
                  <a:pt x="3370707" y="1127798"/>
                </a:lnTo>
                <a:lnTo>
                  <a:pt x="3370707" y="1148029"/>
                </a:lnTo>
                <a:close/>
                <a:moveTo>
                  <a:pt x="3095701" y="875424"/>
                </a:moveTo>
                <a:lnTo>
                  <a:pt x="3116961" y="875424"/>
                </a:lnTo>
                <a:lnTo>
                  <a:pt x="3116961" y="854164"/>
                </a:lnTo>
                <a:lnTo>
                  <a:pt x="3138221" y="854164"/>
                </a:lnTo>
                <a:lnTo>
                  <a:pt x="3138221" y="832904"/>
                </a:lnTo>
                <a:lnTo>
                  <a:pt x="3116961" y="832904"/>
                </a:lnTo>
                <a:lnTo>
                  <a:pt x="3116961" y="811644"/>
                </a:lnTo>
                <a:lnTo>
                  <a:pt x="3095701" y="811644"/>
                </a:lnTo>
                <a:lnTo>
                  <a:pt x="3095701" y="832904"/>
                </a:lnTo>
                <a:lnTo>
                  <a:pt x="3074441" y="832904"/>
                </a:lnTo>
                <a:lnTo>
                  <a:pt x="3074441" y="854164"/>
                </a:lnTo>
                <a:lnTo>
                  <a:pt x="3095701" y="854164"/>
                </a:lnTo>
                <a:lnTo>
                  <a:pt x="3095701" y="875424"/>
                </a:lnTo>
                <a:close/>
                <a:moveTo>
                  <a:pt x="3416999" y="1654493"/>
                </a:moveTo>
                <a:lnTo>
                  <a:pt x="3392653" y="1654493"/>
                </a:lnTo>
                <a:lnTo>
                  <a:pt x="3392653" y="1630147"/>
                </a:lnTo>
                <a:lnTo>
                  <a:pt x="3368650" y="1630147"/>
                </a:lnTo>
                <a:lnTo>
                  <a:pt x="3368650" y="1654493"/>
                </a:lnTo>
                <a:lnTo>
                  <a:pt x="3344304" y="1654493"/>
                </a:lnTo>
                <a:lnTo>
                  <a:pt x="3344304" y="1678496"/>
                </a:lnTo>
                <a:lnTo>
                  <a:pt x="3368650" y="1678496"/>
                </a:lnTo>
                <a:lnTo>
                  <a:pt x="3368650" y="1702841"/>
                </a:lnTo>
                <a:lnTo>
                  <a:pt x="3392653" y="1702841"/>
                </a:lnTo>
                <a:lnTo>
                  <a:pt x="3392653" y="1678496"/>
                </a:lnTo>
                <a:lnTo>
                  <a:pt x="3416999" y="1678496"/>
                </a:lnTo>
                <a:lnTo>
                  <a:pt x="3416999" y="1654493"/>
                </a:lnTo>
                <a:close/>
                <a:moveTo>
                  <a:pt x="1888007" y="1989163"/>
                </a:moveTo>
                <a:lnTo>
                  <a:pt x="1888007" y="1956930"/>
                </a:lnTo>
                <a:lnTo>
                  <a:pt x="1920240" y="1956930"/>
                </a:lnTo>
                <a:lnTo>
                  <a:pt x="1920240" y="1924698"/>
                </a:lnTo>
                <a:lnTo>
                  <a:pt x="1888007" y="1924698"/>
                </a:lnTo>
                <a:lnTo>
                  <a:pt x="1888007" y="1892465"/>
                </a:lnTo>
                <a:lnTo>
                  <a:pt x="1855775" y="1892465"/>
                </a:lnTo>
                <a:lnTo>
                  <a:pt x="1855775" y="1924698"/>
                </a:lnTo>
                <a:lnTo>
                  <a:pt x="1823542" y="1924698"/>
                </a:lnTo>
                <a:lnTo>
                  <a:pt x="1823542" y="1956930"/>
                </a:lnTo>
                <a:lnTo>
                  <a:pt x="1855775" y="1956930"/>
                </a:lnTo>
                <a:lnTo>
                  <a:pt x="1855775" y="1989163"/>
                </a:lnTo>
                <a:lnTo>
                  <a:pt x="1888007" y="1989163"/>
                </a:lnTo>
                <a:close/>
                <a:moveTo>
                  <a:pt x="2686622" y="319583"/>
                </a:moveTo>
                <a:lnTo>
                  <a:pt x="2703081" y="319583"/>
                </a:lnTo>
                <a:lnTo>
                  <a:pt x="2703081" y="303124"/>
                </a:lnTo>
                <a:lnTo>
                  <a:pt x="2719540" y="303124"/>
                </a:lnTo>
                <a:lnTo>
                  <a:pt x="2719540" y="286664"/>
                </a:lnTo>
                <a:lnTo>
                  <a:pt x="2703081" y="286664"/>
                </a:lnTo>
                <a:lnTo>
                  <a:pt x="2703081" y="270205"/>
                </a:lnTo>
                <a:lnTo>
                  <a:pt x="2686622" y="270205"/>
                </a:lnTo>
                <a:lnTo>
                  <a:pt x="2686622" y="286664"/>
                </a:lnTo>
                <a:lnTo>
                  <a:pt x="2670163" y="286664"/>
                </a:lnTo>
                <a:lnTo>
                  <a:pt x="2670163" y="303124"/>
                </a:lnTo>
                <a:lnTo>
                  <a:pt x="2686622" y="303124"/>
                </a:lnTo>
                <a:lnTo>
                  <a:pt x="2686622" y="319583"/>
                </a:lnTo>
                <a:close/>
                <a:moveTo>
                  <a:pt x="2683879" y="602132"/>
                </a:moveTo>
                <a:lnTo>
                  <a:pt x="2705824" y="602132"/>
                </a:lnTo>
                <a:lnTo>
                  <a:pt x="2705824" y="580187"/>
                </a:lnTo>
                <a:lnTo>
                  <a:pt x="2727770" y="580187"/>
                </a:lnTo>
                <a:lnTo>
                  <a:pt x="2727770" y="558241"/>
                </a:lnTo>
                <a:lnTo>
                  <a:pt x="2705824" y="558241"/>
                </a:lnTo>
                <a:lnTo>
                  <a:pt x="2705824" y="536296"/>
                </a:lnTo>
                <a:lnTo>
                  <a:pt x="2683879" y="536296"/>
                </a:lnTo>
                <a:lnTo>
                  <a:pt x="2683879" y="558241"/>
                </a:lnTo>
                <a:lnTo>
                  <a:pt x="2661933" y="558241"/>
                </a:lnTo>
                <a:lnTo>
                  <a:pt x="2661933" y="580187"/>
                </a:lnTo>
                <a:lnTo>
                  <a:pt x="2683879" y="580187"/>
                </a:lnTo>
                <a:lnTo>
                  <a:pt x="2683879" y="602132"/>
                </a:lnTo>
                <a:close/>
                <a:moveTo>
                  <a:pt x="2619413" y="178651"/>
                </a:moveTo>
                <a:lnTo>
                  <a:pt x="2633129" y="178651"/>
                </a:lnTo>
                <a:lnTo>
                  <a:pt x="2633129" y="164592"/>
                </a:lnTo>
                <a:lnTo>
                  <a:pt x="2647188" y="164592"/>
                </a:lnTo>
                <a:lnTo>
                  <a:pt x="2647188" y="150876"/>
                </a:lnTo>
                <a:lnTo>
                  <a:pt x="2633129" y="150876"/>
                </a:lnTo>
                <a:lnTo>
                  <a:pt x="2633129" y="136817"/>
                </a:lnTo>
                <a:lnTo>
                  <a:pt x="2619413" y="136817"/>
                </a:lnTo>
                <a:lnTo>
                  <a:pt x="2619413" y="150876"/>
                </a:lnTo>
                <a:lnTo>
                  <a:pt x="2605354" y="150876"/>
                </a:lnTo>
                <a:lnTo>
                  <a:pt x="2605354" y="164592"/>
                </a:lnTo>
                <a:lnTo>
                  <a:pt x="2619413" y="164592"/>
                </a:lnTo>
                <a:lnTo>
                  <a:pt x="2619413" y="178651"/>
                </a:lnTo>
                <a:close/>
                <a:moveTo>
                  <a:pt x="2754173" y="459829"/>
                </a:moveTo>
                <a:lnTo>
                  <a:pt x="2772689" y="459829"/>
                </a:lnTo>
                <a:lnTo>
                  <a:pt x="2772689" y="441312"/>
                </a:lnTo>
                <a:lnTo>
                  <a:pt x="2791206" y="441312"/>
                </a:lnTo>
                <a:lnTo>
                  <a:pt x="2791206" y="422796"/>
                </a:lnTo>
                <a:lnTo>
                  <a:pt x="2772689" y="422796"/>
                </a:lnTo>
                <a:lnTo>
                  <a:pt x="2772689" y="404279"/>
                </a:lnTo>
                <a:lnTo>
                  <a:pt x="2754173" y="404279"/>
                </a:lnTo>
                <a:lnTo>
                  <a:pt x="2754173" y="422796"/>
                </a:lnTo>
                <a:lnTo>
                  <a:pt x="2735656" y="422796"/>
                </a:lnTo>
                <a:lnTo>
                  <a:pt x="2735656" y="441312"/>
                </a:lnTo>
                <a:lnTo>
                  <a:pt x="2754173" y="441312"/>
                </a:lnTo>
                <a:lnTo>
                  <a:pt x="2754173" y="459829"/>
                </a:lnTo>
                <a:close/>
                <a:moveTo>
                  <a:pt x="3049753" y="944347"/>
                </a:moveTo>
                <a:lnTo>
                  <a:pt x="3025750" y="944347"/>
                </a:lnTo>
                <a:lnTo>
                  <a:pt x="3025750" y="968693"/>
                </a:lnTo>
                <a:lnTo>
                  <a:pt x="3001404" y="968693"/>
                </a:lnTo>
                <a:lnTo>
                  <a:pt x="3001404" y="992696"/>
                </a:lnTo>
                <a:lnTo>
                  <a:pt x="3025750" y="992696"/>
                </a:lnTo>
                <a:lnTo>
                  <a:pt x="3025750" y="1017041"/>
                </a:lnTo>
                <a:lnTo>
                  <a:pt x="3049753" y="1017041"/>
                </a:lnTo>
                <a:lnTo>
                  <a:pt x="3049753" y="992696"/>
                </a:lnTo>
                <a:lnTo>
                  <a:pt x="3074099" y="992696"/>
                </a:lnTo>
                <a:lnTo>
                  <a:pt x="3074099" y="968693"/>
                </a:lnTo>
                <a:lnTo>
                  <a:pt x="3049753" y="968693"/>
                </a:lnTo>
                <a:lnTo>
                  <a:pt x="3049753" y="944347"/>
                </a:lnTo>
                <a:close/>
                <a:moveTo>
                  <a:pt x="2616327" y="462229"/>
                </a:moveTo>
                <a:lnTo>
                  <a:pt x="2636215" y="462229"/>
                </a:lnTo>
                <a:lnTo>
                  <a:pt x="2636215" y="441998"/>
                </a:lnTo>
                <a:lnTo>
                  <a:pt x="2656447" y="441998"/>
                </a:lnTo>
                <a:lnTo>
                  <a:pt x="2656447" y="422110"/>
                </a:lnTo>
                <a:lnTo>
                  <a:pt x="2636215" y="422110"/>
                </a:lnTo>
                <a:lnTo>
                  <a:pt x="2636215" y="401879"/>
                </a:lnTo>
                <a:lnTo>
                  <a:pt x="2616327" y="401879"/>
                </a:lnTo>
                <a:lnTo>
                  <a:pt x="2616327" y="422110"/>
                </a:lnTo>
                <a:lnTo>
                  <a:pt x="2596096" y="422110"/>
                </a:lnTo>
                <a:lnTo>
                  <a:pt x="2596096" y="441998"/>
                </a:lnTo>
                <a:lnTo>
                  <a:pt x="2616327" y="441998"/>
                </a:lnTo>
                <a:lnTo>
                  <a:pt x="2616327" y="462229"/>
                </a:lnTo>
                <a:close/>
                <a:moveTo>
                  <a:pt x="2546033" y="604190"/>
                </a:moveTo>
                <a:lnTo>
                  <a:pt x="2569350" y="604190"/>
                </a:lnTo>
                <a:lnTo>
                  <a:pt x="2569350" y="580873"/>
                </a:lnTo>
                <a:lnTo>
                  <a:pt x="2592667" y="580873"/>
                </a:lnTo>
                <a:lnTo>
                  <a:pt x="2592667" y="557555"/>
                </a:lnTo>
                <a:lnTo>
                  <a:pt x="2569350" y="557555"/>
                </a:lnTo>
                <a:lnTo>
                  <a:pt x="2569350" y="534238"/>
                </a:lnTo>
                <a:lnTo>
                  <a:pt x="2546033" y="534238"/>
                </a:lnTo>
                <a:lnTo>
                  <a:pt x="2546033" y="557555"/>
                </a:lnTo>
                <a:lnTo>
                  <a:pt x="2522716" y="557555"/>
                </a:lnTo>
                <a:lnTo>
                  <a:pt x="2522716" y="580873"/>
                </a:lnTo>
                <a:lnTo>
                  <a:pt x="2546033" y="580873"/>
                </a:lnTo>
                <a:lnTo>
                  <a:pt x="2546033" y="604190"/>
                </a:lnTo>
                <a:close/>
                <a:moveTo>
                  <a:pt x="2775433" y="670712"/>
                </a:moveTo>
                <a:lnTo>
                  <a:pt x="2751430" y="670712"/>
                </a:lnTo>
                <a:lnTo>
                  <a:pt x="2751430" y="694373"/>
                </a:lnTo>
                <a:lnTo>
                  <a:pt x="2727770" y="694373"/>
                </a:lnTo>
                <a:lnTo>
                  <a:pt x="2727770" y="718376"/>
                </a:lnTo>
                <a:lnTo>
                  <a:pt x="2751430" y="718376"/>
                </a:lnTo>
                <a:lnTo>
                  <a:pt x="2751430" y="742036"/>
                </a:lnTo>
                <a:lnTo>
                  <a:pt x="2775433" y="742036"/>
                </a:lnTo>
                <a:lnTo>
                  <a:pt x="2775433" y="718376"/>
                </a:lnTo>
                <a:lnTo>
                  <a:pt x="2799093" y="718376"/>
                </a:lnTo>
                <a:lnTo>
                  <a:pt x="2799093" y="694373"/>
                </a:lnTo>
                <a:lnTo>
                  <a:pt x="2775433" y="694373"/>
                </a:lnTo>
                <a:lnTo>
                  <a:pt x="2775433" y="670712"/>
                </a:lnTo>
                <a:close/>
                <a:moveTo>
                  <a:pt x="2481568" y="180365"/>
                </a:moveTo>
                <a:lnTo>
                  <a:pt x="2496655" y="180365"/>
                </a:lnTo>
                <a:lnTo>
                  <a:pt x="2496655" y="165278"/>
                </a:lnTo>
                <a:lnTo>
                  <a:pt x="2511743" y="165278"/>
                </a:lnTo>
                <a:lnTo>
                  <a:pt x="2511743" y="150190"/>
                </a:lnTo>
                <a:lnTo>
                  <a:pt x="2496655" y="150190"/>
                </a:lnTo>
                <a:lnTo>
                  <a:pt x="2496655" y="135103"/>
                </a:lnTo>
                <a:lnTo>
                  <a:pt x="2481568" y="135103"/>
                </a:lnTo>
                <a:lnTo>
                  <a:pt x="2481568" y="150190"/>
                </a:lnTo>
                <a:lnTo>
                  <a:pt x="2466480" y="150190"/>
                </a:lnTo>
                <a:lnTo>
                  <a:pt x="2466480" y="165278"/>
                </a:lnTo>
                <a:lnTo>
                  <a:pt x="2481568" y="165278"/>
                </a:lnTo>
                <a:lnTo>
                  <a:pt x="2481568" y="180365"/>
                </a:lnTo>
                <a:close/>
                <a:moveTo>
                  <a:pt x="2548776" y="321297"/>
                </a:moveTo>
                <a:lnTo>
                  <a:pt x="2566607" y="321297"/>
                </a:lnTo>
                <a:lnTo>
                  <a:pt x="2566607" y="303809"/>
                </a:lnTo>
                <a:lnTo>
                  <a:pt x="2584094" y="303809"/>
                </a:lnTo>
                <a:lnTo>
                  <a:pt x="2584094" y="285979"/>
                </a:lnTo>
                <a:lnTo>
                  <a:pt x="2566607" y="285979"/>
                </a:lnTo>
                <a:lnTo>
                  <a:pt x="2566607" y="268491"/>
                </a:lnTo>
                <a:lnTo>
                  <a:pt x="2548776" y="268491"/>
                </a:lnTo>
                <a:lnTo>
                  <a:pt x="2548776" y="285979"/>
                </a:lnTo>
                <a:lnTo>
                  <a:pt x="2531288" y="285979"/>
                </a:lnTo>
                <a:lnTo>
                  <a:pt x="2531288" y="303809"/>
                </a:lnTo>
                <a:lnTo>
                  <a:pt x="2548776" y="303809"/>
                </a:lnTo>
                <a:lnTo>
                  <a:pt x="2548776" y="321297"/>
                </a:lnTo>
                <a:close/>
                <a:moveTo>
                  <a:pt x="2757259" y="176594"/>
                </a:moveTo>
                <a:lnTo>
                  <a:pt x="2769604" y="176594"/>
                </a:lnTo>
                <a:lnTo>
                  <a:pt x="2769604" y="163906"/>
                </a:lnTo>
                <a:lnTo>
                  <a:pt x="2782291" y="163906"/>
                </a:lnTo>
                <a:lnTo>
                  <a:pt x="2782291" y="151562"/>
                </a:lnTo>
                <a:lnTo>
                  <a:pt x="2769604" y="151562"/>
                </a:lnTo>
                <a:lnTo>
                  <a:pt x="2769604" y="138875"/>
                </a:lnTo>
                <a:lnTo>
                  <a:pt x="2757259" y="138875"/>
                </a:lnTo>
                <a:lnTo>
                  <a:pt x="2757259" y="151562"/>
                </a:lnTo>
                <a:lnTo>
                  <a:pt x="2744572" y="151562"/>
                </a:lnTo>
                <a:lnTo>
                  <a:pt x="2744572" y="163906"/>
                </a:lnTo>
                <a:lnTo>
                  <a:pt x="2757259" y="163906"/>
                </a:lnTo>
                <a:lnTo>
                  <a:pt x="2757259" y="176594"/>
                </a:lnTo>
                <a:close/>
                <a:moveTo>
                  <a:pt x="2821724" y="600075"/>
                </a:moveTo>
                <a:lnTo>
                  <a:pt x="2842298" y="600075"/>
                </a:lnTo>
                <a:lnTo>
                  <a:pt x="2842298" y="579501"/>
                </a:lnTo>
                <a:lnTo>
                  <a:pt x="2862872" y="579501"/>
                </a:lnTo>
                <a:lnTo>
                  <a:pt x="2862872" y="558927"/>
                </a:lnTo>
                <a:lnTo>
                  <a:pt x="2842298" y="558927"/>
                </a:lnTo>
                <a:lnTo>
                  <a:pt x="2842298" y="538353"/>
                </a:lnTo>
                <a:lnTo>
                  <a:pt x="2821724" y="538353"/>
                </a:lnTo>
                <a:lnTo>
                  <a:pt x="2821724" y="558927"/>
                </a:lnTo>
                <a:lnTo>
                  <a:pt x="2801150" y="558927"/>
                </a:lnTo>
                <a:lnTo>
                  <a:pt x="2801150" y="579501"/>
                </a:lnTo>
                <a:lnTo>
                  <a:pt x="2821724" y="579501"/>
                </a:lnTo>
                <a:lnTo>
                  <a:pt x="2821724" y="600075"/>
                </a:lnTo>
                <a:close/>
                <a:moveTo>
                  <a:pt x="2980830" y="808215"/>
                </a:moveTo>
                <a:lnTo>
                  <a:pt x="2957513" y="808215"/>
                </a:lnTo>
                <a:lnTo>
                  <a:pt x="2957513" y="831875"/>
                </a:lnTo>
                <a:lnTo>
                  <a:pt x="2933852" y="831875"/>
                </a:lnTo>
                <a:lnTo>
                  <a:pt x="2933852" y="855193"/>
                </a:lnTo>
                <a:lnTo>
                  <a:pt x="2957513" y="855193"/>
                </a:lnTo>
                <a:lnTo>
                  <a:pt x="2957513" y="878853"/>
                </a:lnTo>
                <a:lnTo>
                  <a:pt x="2980830" y="878853"/>
                </a:lnTo>
                <a:lnTo>
                  <a:pt x="2980830" y="855193"/>
                </a:lnTo>
                <a:lnTo>
                  <a:pt x="3004490" y="855193"/>
                </a:lnTo>
                <a:lnTo>
                  <a:pt x="3004490" y="831875"/>
                </a:lnTo>
                <a:lnTo>
                  <a:pt x="2980830" y="831875"/>
                </a:lnTo>
                <a:lnTo>
                  <a:pt x="2980830" y="808215"/>
                </a:lnTo>
                <a:close/>
                <a:moveTo>
                  <a:pt x="2962656" y="314439"/>
                </a:moveTo>
                <a:lnTo>
                  <a:pt x="2975686" y="314439"/>
                </a:lnTo>
                <a:lnTo>
                  <a:pt x="2975686" y="301409"/>
                </a:lnTo>
                <a:lnTo>
                  <a:pt x="2988716" y="301409"/>
                </a:lnTo>
                <a:lnTo>
                  <a:pt x="2988716" y="288379"/>
                </a:lnTo>
                <a:lnTo>
                  <a:pt x="2975686" y="288379"/>
                </a:lnTo>
                <a:lnTo>
                  <a:pt x="2975686" y="275349"/>
                </a:lnTo>
                <a:lnTo>
                  <a:pt x="2962656" y="275349"/>
                </a:lnTo>
                <a:lnTo>
                  <a:pt x="2962656" y="288379"/>
                </a:lnTo>
                <a:lnTo>
                  <a:pt x="2949626" y="288379"/>
                </a:lnTo>
                <a:lnTo>
                  <a:pt x="2949626" y="301409"/>
                </a:lnTo>
                <a:lnTo>
                  <a:pt x="2962656" y="301409"/>
                </a:lnTo>
                <a:lnTo>
                  <a:pt x="2962656" y="314439"/>
                </a:lnTo>
                <a:close/>
                <a:moveTo>
                  <a:pt x="3030208" y="454685"/>
                </a:moveTo>
                <a:lnTo>
                  <a:pt x="3045295" y="454685"/>
                </a:lnTo>
                <a:lnTo>
                  <a:pt x="3045295" y="439598"/>
                </a:lnTo>
                <a:lnTo>
                  <a:pt x="3060383" y="439598"/>
                </a:lnTo>
                <a:lnTo>
                  <a:pt x="3060383" y="424510"/>
                </a:lnTo>
                <a:lnTo>
                  <a:pt x="3045295" y="424510"/>
                </a:lnTo>
                <a:lnTo>
                  <a:pt x="3045295" y="409423"/>
                </a:lnTo>
                <a:lnTo>
                  <a:pt x="3030208" y="409423"/>
                </a:lnTo>
                <a:lnTo>
                  <a:pt x="3030208" y="424510"/>
                </a:lnTo>
                <a:lnTo>
                  <a:pt x="3015120" y="424510"/>
                </a:lnTo>
                <a:lnTo>
                  <a:pt x="3015120" y="439598"/>
                </a:lnTo>
                <a:lnTo>
                  <a:pt x="3030208" y="439598"/>
                </a:lnTo>
                <a:lnTo>
                  <a:pt x="3030208" y="454685"/>
                </a:lnTo>
                <a:close/>
                <a:moveTo>
                  <a:pt x="3027807" y="736549"/>
                </a:moveTo>
                <a:lnTo>
                  <a:pt x="3047695" y="736549"/>
                </a:lnTo>
                <a:lnTo>
                  <a:pt x="3047695" y="716318"/>
                </a:lnTo>
                <a:lnTo>
                  <a:pt x="3067927" y="716318"/>
                </a:lnTo>
                <a:lnTo>
                  <a:pt x="3067927" y="696430"/>
                </a:lnTo>
                <a:lnTo>
                  <a:pt x="3047695" y="696430"/>
                </a:lnTo>
                <a:lnTo>
                  <a:pt x="3047695" y="676199"/>
                </a:lnTo>
                <a:lnTo>
                  <a:pt x="3027807" y="676199"/>
                </a:lnTo>
                <a:lnTo>
                  <a:pt x="3027807" y="696430"/>
                </a:lnTo>
                <a:lnTo>
                  <a:pt x="3007576" y="696430"/>
                </a:lnTo>
                <a:lnTo>
                  <a:pt x="3007576" y="716318"/>
                </a:lnTo>
                <a:lnTo>
                  <a:pt x="3027807" y="716318"/>
                </a:lnTo>
                <a:lnTo>
                  <a:pt x="3027807" y="736549"/>
                </a:lnTo>
                <a:close/>
                <a:moveTo>
                  <a:pt x="2889619" y="739635"/>
                </a:moveTo>
                <a:lnTo>
                  <a:pt x="2911564" y="739635"/>
                </a:lnTo>
                <a:lnTo>
                  <a:pt x="2911564" y="717347"/>
                </a:lnTo>
                <a:lnTo>
                  <a:pt x="2933852" y="717347"/>
                </a:lnTo>
                <a:lnTo>
                  <a:pt x="2933852" y="695401"/>
                </a:lnTo>
                <a:lnTo>
                  <a:pt x="2911564" y="695401"/>
                </a:lnTo>
                <a:lnTo>
                  <a:pt x="2911564" y="673113"/>
                </a:lnTo>
                <a:lnTo>
                  <a:pt x="2889619" y="673113"/>
                </a:lnTo>
                <a:lnTo>
                  <a:pt x="2889619" y="695401"/>
                </a:lnTo>
                <a:lnTo>
                  <a:pt x="2867330" y="695401"/>
                </a:lnTo>
                <a:lnTo>
                  <a:pt x="2867330" y="717347"/>
                </a:lnTo>
                <a:lnTo>
                  <a:pt x="2889619" y="717347"/>
                </a:lnTo>
                <a:lnTo>
                  <a:pt x="2889619" y="739635"/>
                </a:lnTo>
                <a:close/>
                <a:moveTo>
                  <a:pt x="2824468" y="317183"/>
                </a:moveTo>
                <a:lnTo>
                  <a:pt x="2839555" y="317183"/>
                </a:lnTo>
                <a:lnTo>
                  <a:pt x="2839555" y="302438"/>
                </a:lnTo>
                <a:lnTo>
                  <a:pt x="2854300" y="302438"/>
                </a:lnTo>
                <a:lnTo>
                  <a:pt x="2854300" y="287350"/>
                </a:lnTo>
                <a:lnTo>
                  <a:pt x="2839555" y="287350"/>
                </a:lnTo>
                <a:lnTo>
                  <a:pt x="2839555" y="272606"/>
                </a:lnTo>
                <a:lnTo>
                  <a:pt x="2824468" y="272606"/>
                </a:lnTo>
                <a:lnTo>
                  <a:pt x="2824468" y="287350"/>
                </a:lnTo>
                <a:lnTo>
                  <a:pt x="2809723" y="287350"/>
                </a:lnTo>
                <a:lnTo>
                  <a:pt x="2809723" y="302438"/>
                </a:lnTo>
                <a:lnTo>
                  <a:pt x="2824468" y="302438"/>
                </a:lnTo>
                <a:lnTo>
                  <a:pt x="2824468" y="317183"/>
                </a:lnTo>
                <a:close/>
                <a:moveTo>
                  <a:pt x="2892019" y="457429"/>
                </a:moveTo>
                <a:lnTo>
                  <a:pt x="2909164" y="457429"/>
                </a:lnTo>
                <a:lnTo>
                  <a:pt x="2909164" y="440627"/>
                </a:lnTo>
                <a:lnTo>
                  <a:pt x="2925966" y="440627"/>
                </a:lnTo>
                <a:lnTo>
                  <a:pt x="2925966" y="423482"/>
                </a:lnTo>
                <a:lnTo>
                  <a:pt x="2909164" y="423482"/>
                </a:lnTo>
                <a:lnTo>
                  <a:pt x="2909164" y="406679"/>
                </a:lnTo>
                <a:lnTo>
                  <a:pt x="2892019" y="406679"/>
                </a:lnTo>
                <a:lnTo>
                  <a:pt x="2892019" y="423482"/>
                </a:lnTo>
                <a:lnTo>
                  <a:pt x="2875217" y="423482"/>
                </a:lnTo>
                <a:lnTo>
                  <a:pt x="2875217" y="440627"/>
                </a:lnTo>
                <a:lnTo>
                  <a:pt x="2892019" y="440627"/>
                </a:lnTo>
                <a:lnTo>
                  <a:pt x="2892019" y="457429"/>
                </a:lnTo>
                <a:close/>
                <a:moveTo>
                  <a:pt x="2959913" y="597332"/>
                </a:moveTo>
                <a:lnTo>
                  <a:pt x="2978429" y="597332"/>
                </a:lnTo>
                <a:lnTo>
                  <a:pt x="2978429" y="578472"/>
                </a:lnTo>
                <a:lnTo>
                  <a:pt x="2997289" y="578472"/>
                </a:lnTo>
                <a:lnTo>
                  <a:pt x="2997289" y="559956"/>
                </a:lnTo>
                <a:lnTo>
                  <a:pt x="2978429" y="559956"/>
                </a:lnTo>
                <a:lnTo>
                  <a:pt x="2978429" y="541096"/>
                </a:lnTo>
                <a:lnTo>
                  <a:pt x="2959913" y="541096"/>
                </a:lnTo>
                <a:lnTo>
                  <a:pt x="2959913" y="559956"/>
                </a:lnTo>
                <a:lnTo>
                  <a:pt x="2941054" y="559956"/>
                </a:lnTo>
                <a:lnTo>
                  <a:pt x="2941054" y="578472"/>
                </a:lnTo>
                <a:lnTo>
                  <a:pt x="2959913" y="578472"/>
                </a:lnTo>
                <a:lnTo>
                  <a:pt x="2959913" y="597332"/>
                </a:lnTo>
                <a:close/>
                <a:moveTo>
                  <a:pt x="2230907" y="2126323"/>
                </a:moveTo>
                <a:lnTo>
                  <a:pt x="2230907" y="2094090"/>
                </a:lnTo>
                <a:lnTo>
                  <a:pt x="2263140" y="2094090"/>
                </a:lnTo>
                <a:lnTo>
                  <a:pt x="2263140" y="2061858"/>
                </a:lnTo>
                <a:lnTo>
                  <a:pt x="2230907" y="2061858"/>
                </a:lnTo>
                <a:lnTo>
                  <a:pt x="2230907" y="2029625"/>
                </a:lnTo>
                <a:lnTo>
                  <a:pt x="2198675" y="2029625"/>
                </a:lnTo>
                <a:lnTo>
                  <a:pt x="2198675" y="2061858"/>
                </a:lnTo>
                <a:lnTo>
                  <a:pt x="2166442" y="2061858"/>
                </a:lnTo>
                <a:lnTo>
                  <a:pt x="2166442" y="2094090"/>
                </a:lnTo>
                <a:lnTo>
                  <a:pt x="2198675" y="2094090"/>
                </a:lnTo>
                <a:lnTo>
                  <a:pt x="2198675" y="2126323"/>
                </a:lnTo>
                <a:lnTo>
                  <a:pt x="2230907" y="2126323"/>
                </a:lnTo>
                <a:close/>
                <a:moveTo>
                  <a:pt x="1476527" y="1989163"/>
                </a:moveTo>
                <a:lnTo>
                  <a:pt x="1476527" y="1956930"/>
                </a:lnTo>
                <a:lnTo>
                  <a:pt x="1508760" y="1956930"/>
                </a:lnTo>
                <a:lnTo>
                  <a:pt x="1508760" y="1924698"/>
                </a:lnTo>
                <a:lnTo>
                  <a:pt x="1476527" y="1924698"/>
                </a:lnTo>
                <a:lnTo>
                  <a:pt x="1476527" y="1892465"/>
                </a:lnTo>
                <a:lnTo>
                  <a:pt x="1444295" y="1892465"/>
                </a:lnTo>
                <a:lnTo>
                  <a:pt x="1444295" y="1924698"/>
                </a:lnTo>
                <a:lnTo>
                  <a:pt x="1412062" y="1924698"/>
                </a:lnTo>
                <a:lnTo>
                  <a:pt x="1412062" y="1956930"/>
                </a:lnTo>
                <a:lnTo>
                  <a:pt x="1444295" y="1956930"/>
                </a:lnTo>
                <a:lnTo>
                  <a:pt x="1444295" y="1989163"/>
                </a:lnTo>
                <a:lnTo>
                  <a:pt x="1476527" y="1989163"/>
                </a:lnTo>
                <a:close/>
                <a:moveTo>
                  <a:pt x="1545107" y="2126323"/>
                </a:moveTo>
                <a:lnTo>
                  <a:pt x="1545107" y="2094090"/>
                </a:lnTo>
                <a:lnTo>
                  <a:pt x="1577340" y="2094090"/>
                </a:lnTo>
                <a:lnTo>
                  <a:pt x="1577340" y="2061858"/>
                </a:lnTo>
                <a:lnTo>
                  <a:pt x="1545107" y="2061858"/>
                </a:lnTo>
                <a:lnTo>
                  <a:pt x="1545107" y="2029625"/>
                </a:lnTo>
                <a:lnTo>
                  <a:pt x="1512875" y="2029625"/>
                </a:lnTo>
                <a:lnTo>
                  <a:pt x="1512875" y="2061858"/>
                </a:lnTo>
                <a:lnTo>
                  <a:pt x="1480642" y="2061858"/>
                </a:lnTo>
                <a:lnTo>
                  <a:pt x="1480642" y="2094090"/>
                </a:lnTo>
                <a:lnTo>
                  <a:pt x="1512875" y="2094090"/>
                </a:lnTo>
                <a:lnTo>
                  <a:pt x="1512875" y="2126323"/>
                </a:lnTo>
                <a:lnTo>
                  <a:pt x="1545107" y="2126323"/>
                </a:lnTo>
                <a:close/>
                <a:moveTo>
                  <a:pt x="1613687" y="2263483"/>
                </a:moveTo>
                <a:lnTo>
                  <a:pt x="1613687" y="2231250"/>
                </a:lnTo>
                <a:lnTo>
                  <a:pt x="1645920" y="2231250"/>
                </a:lnTo>
                <a:lnTo>
                  <a:pt x="1645920" y="2199018"/>
                </a:lnTo>
                <a:lnTo>
                  <a:pt x="1613687" y="2199018"/>
                </a:lnTo>
                <a:lnTo>
                  <a:pt x="1613687" y="2166785"/>
                </a:lnTo>
                <a:lnTo>
                  <a:pt x="1581455" y="2166785"/>
                </a:lnTo>
                <a:lnTo>
                  <a:pt x="1581455" y="2199018"/>
                </a:lnTo>
                <a:lnTo>
                  <a:pt x="1549222" y="2199018"/>
                </a:lnTo>
                <a:lnTo>
                  <a:pt x="1549222" y="2231250"/>
                </a:lnTo>
                <a:lnTo>
                  <a:pt x="1581455" y="2231250"/>
                </a:lnTo>
                <a:lnTo>
                  <a:pt x="1581455" y="2263483"/>
                </a:lnTo>
                <a:lnTo>
                  <a:pt x="1613687" y="2263483"/>
                </a:lnTo>
                <a:close/>
                <a:moveTo>
                  <a:pt x="1819427" y="2126323"/>
                </a:moveTo>
                <a:lnTo>
                  <a:pt x="1819427" y="2094090"/>
                </a:lnTo>
                <a:lnTo>
                  <a:pt x="1851660" y="2094090"/>
                </a:lnTo>
                <a:lnTo>
                  <a:pt x="1851660" y="2061858"/>
                </a:lnTo>
                <a:lnTo>
                  <a:pt x="1819427" y="2061858"/>
                </a:lnTo>
                <a:lnTo>
                  <a:pt x="1819427" y="2029625"/>
                </a:lnTo>
                <a:lnTo>
                  <a:pt x="1787195" y="2029625"/>
                </a:lnTo>
                <a:lnTo>
                  <a:pt x="1787195" y="2061858"/>
                </a:lnTo>
                <a:lnTo>
                  <a:pt x="1754962" y="2061858"/>
                </a:lnTo>
                <a:lnTo>
                  <a:pt x="1754962" y="2094090"/>
                </a:lnTo>
                <a:lnTo>
                  <a:pt x="1787195" y="2094090"/>
                </a:lnTo>
                <a:lnTo>
                  <a:pt x="1787195" y="2126323"/>
                </a:lnTo>
                <a:lnTo>
                  <a:pt x="1819427" y="2126323"/>
                </a:lnTo>
                <a:close/>
                <a:moveTo>
                  <a:pt x="1682267" y="2126323"/>
                </a:moveTo>
                <a:lnTo>
                  <a:pt x="1682267" y="2094090"/>
                </a:lnTo>
                <a:lnTo>
                  <a:pt x="1714500" y="2094090"/>
                </a:lnTo>
                <a:lnTo>
                  <a:pt x="1714500" y="2061858"/>
                </a:lnTo>
                <a:lnTo>
                  <a:pt x="1682267" y="2061858"/>
                </a:lnTo>
                <a:lnTo>
                  <a:pt x="1682267" y="2029625"/>
                </a:lnTo>
                <a:lnTo>
                  <a:pt x="1650035" y="2029625"/>
                </a:lnTo>
                <a:lnTo>
                  <a:pt x="1650035" y="2061858"/>
                </a:lnTo>
                <a:lnTo>
                  <a:pt x="1617802" y="2061858"/>
                </a:lnTo>
                <a:lnTo>
                  <a:pt x="1617802" y="2094090"/>
                </a:lnTo>
                <a:lnTo>
                  <a:pt x="1650035" y="2094090"/>
                </a:lnTo>
                <a:lnTo>
                  <a:pt x="1650035" y="2126323"/>
                </a:lnTo>
                <a:lnTo>
                  <a:pt x="1682267" y="2126323"/>
                </a:lnTo>
                <a:close/>
                <a:moveTo>
                  <a:pt x="1750847" y="2263483"/>
                </a:moveTo>
                <a:lnTo>
                  <a:pt x="1750847" y="2231250"/>
                </a:lnTo>
                <a:lnTo>
                  <a:pt x="1783080" y="2231250"/>
                </a:lnTo>
                <a:lnTo>
                  <a:pt x="1783080" y="2199018"/>
                </a:lnTo>
                <a:lnTo>
                  <a:pt x="1750847" y="2199018"/>
                </a:lnTo>
                <a:lnTo>
                  <a:pt x="1750847" y="2166785"/>
                </a:lnTo>
                <a:lnTo>
                  <a:pt x="1718615" y="2166785"/>
                </a:lnTo>
                <a:lnTo>
                  <a:pt x="1718615" y="2199018"/>
                </a:lnTo>
                <a:lnTo>
                  <a:pt x="1686382" y="2199018"/>
                </a:lnTo>
                <a:lnTo>
                  <a:pt x="1686382" y="2231250"/>
                </a:lnTo>
                <a:lnTo>
                  <a:pt x="1718615" y="2231250"/>
                </a:lnTo>
                <a:lnTo>
                  <a:pt x="1718615" y="2263483"/>
                </a:lnTo>
                <a:lnTo>
                  <a:pt x="1750847" y="2263483"/>
                </a:lnTo>
                <a:close/>
                <a:moveTo>
                  <a:pt x="1407947" y="2126323"/>
                </a:moveTo>
                <a:lnTo>
                  <a:pt x="1407947" y="2094090"/>
                </a:lnTo>
                <a:lnTo>
                  <a:pt x="1440180" y="2094090"/>
                </a:lnTo>
                <a:lnTo>
                  <a:pt x="1440180" y="2061858"/>
                </a:lnTo>
                <a:lnTo>
                  <a:pt x="1407947" y="2061858"/>
                </a:lnTo>
                <a:lnTo>
                  <a:pt x="1407947" y="2029625"/>
                </a:lnTo>
                <a:lnTo>
                  <a:pt x="1375715" y="2029625"/>
                </a:lnTo>
                <a:lnTo>
                  <a:pt x="1375715" y="2061858"/>
                </a:lnTo>
                <a:lnTo>
                  <a:pt x="1343482" y="2061858"/>
                </a:lnTo>
                <a:lnTo>
                  <a:pt x="1343482" y="2094090"/>
                </a:lnTo>
                <a:lnTo>
                  <a:pt x="1375715" y="2094090"/>
                </a:lnTo>
                <a:lnTo>
                  <a:pt x="1375715" y="2126323"/>
                </a:lnTo>
                <a:lnTo>
                  <a:pt x="1407947" y="2126323"/>
                </a:lnTo>
                <a:close/>
                <a:moveTo>
                  <a:pt x="1202207" y="1989163"/>
                </a:moveTo>
                <a:lnTo>
                  <a:pt x="1202207" y="1956930"/>
                </a:lnTo>
                <a:lnTo>
                  <a:pt x="1234440" y="1956930"/>
                </a:lnTo>
                <a:lnTo>
                  <a:pt x="1234440" y="1924698"/>
                </a:lnTo>
                <a:lnTo>
                  <a:pt x="1202207" y="1924698"/>
                </a:lnTo>
                <a:lnTo>
                  <a:pt x="1202207" y="1892465"/>
                </a:lnTo>
                <a:lnTo>
                  <a:pt x="1169975" y="1892465"/>
                </a:lnTo>
                <a:lnTo>
                  <a:pt x="1169975" y="1924698"/>
                </a:lnTo>
                <a:lnTo>
                  <a:pt x="1137742" y="1924698"/>
                </a:lnTo>
                <a:lnTo>
                  <a:pt x="1137742" y="1956930"/>
                </a:lnTo>
                <a:lnTo>
                  <a:pt x="1169975" y="1956930"/>
                </a:lnTo>
                <a:lnTo>
                  <a:pt x="1169975" y="1989163"/>
                </a:lnTo>
                <a:lnTo>
                  <a:pt x="1202207" y="1989163"/>
                </a:lnTo>
                <a:close/>
                <a:moveTo>
                  <a:pt x="1270787" y="2126323"/>
                </a:moveTo>
                <a:lnTo>
                  <a:pt x="1270787" y="2094090"/>
                </a:lnTo>
                <a:lnTo>
                  <a:pt x="1303020" y="2094090"/>
                </a:lnTo>
                <a:lnTo>
                  <a:pt x="1303020" y="2061858"/>
                </a:lnTo>
                <a:lnTo>
                  <a:pt x="1270787" y="2061858"/>
                </a:lnTo>
                <a:lnTo>
                  <a:pt x="1270787" y="2029625"/>
                </a:lnTo>
                <a:lnTo>
                  <a:pt x="1238555" y="2029625"/>
                </a:lnTo>
                <a:lnTo>
                  <a:pt x="1238555" y="2061858"/>
                </a:lnTo>
                <a:lnTo>
                  <a:pt x="1206322" y="2061858"/>
                </a:lnTo>
                <a:lnTo>
                  <a:pt x="1206322" y="2094090"/>
                </a:lnTo>
                <a:lnTo>
                  <a:pt x="1238555" y="2094090"/>
                </a:lnTo>
                <a:lnTo>
                  <a:pt x="1238555" y="2126323"/>
                </a:lnTo>
                <a:lnTo>
                  <a:pt x="1270787" y="2126323"/>
                </a:lnTo>
                <a:close/>
                <a:moveTo>
                  <a:pt x="1339367" y="1989163"/>
                </a:moveTo>
                <a:lnTo>
                  <a:pt x="1339367" y="1956930"/>
                </a:lnTo>
                <a:lnTo>
                  <a:pt x="1371600" y="1956930"/>
                </a:lnTo>
                <a:lnTo>
                  <a:pt x="1371600" y="1924698"/>
                </a:lnTo>
                <a:lnTo>
                  <a:pt x="1339367" y="1924698"/>
                </a:lnTo>
                <a:lnTo>
                  <a:pt x="1339367" y="1892465"/>
                </a:lnTo>
                <a:lnTo>
                  <a:pt x="1307135" y="1892465"/>
                </a:lnTo>
                <a:lnTo>
                  <a:pt x="1307135" y="1924698"/>
                </a:lnTo>
                <a:lnTo>
                  <a:pt x="1274902" y="1924698"/>
                </a:lnTo>
                <a:lnTo>
                  <a:pt x="1274902" y="1956930"/>
                </a:lnTo>
                <a:lnTo>
                  <a:pt x="1307135" y="1956930"/>
                </a:lnTo>
                <a:lnTo>
                  <a:pt x="1307135" y="1989163"/>
                </a:lnTo>
                <a:lnTo>
                  <a:pt x="1339367" y="1989163"/>
                </a:lnTo>
                <a:close/>
                <a:moveTo>
                  <a:pt x="2299487" y="2263483"/>
                </a:moveTo>
                <a:lnTo>
                  <a:pt x="2299487" y="2231250"/>
                </a:lnTo>
                <a:lnTo>
                  <a:pt x="2331720" y="2231250"/>
                </a:lnTo>
                <a:lnTo>
                  <a:pt x="2331720" y="2199018"/>
                </a:lnTo>
                <a:lnTo>
                  <a:pt x="2299487" y="2199018"/>
                </a:lnTo>
                <a:lnTo>
                  <a:pt x="2299487" y="2166785"/>
                </a:lnTo>
                <a:lnTo>
                  <a:pt x="2267255" y="2166785"/>
                </a:lnTo>
                <a:lnTo>
                  <a:pt x="2267255" y="2199018"/>
                </a:lnTo>
                <a:lnTo>
                  <a:pt x="2235022" y="2199018"/>
                </a:lnTo>
                <a:lnTo>
                  <a:pt x="2235022" y="2231250"/>
                </a:lnTo>
                <a:lnTo>
                  <a:pt x="2267255" y="2231250"/>
                </a:lnTo>
                <a:lnTo>
                  <a:pt x="2267255" y="2263483"/>
                </a:lnTo>
                <a:lnTo>
                  <a:pt x="2299487" y="2263483"/>
                </a:lnTo>
                <a:close/>
                <a:moveTo>
                  <a:pt x="2368067" y="2126323"/>
                </a:moveTo>
                <a:lnTo>
                  <a:pt x="2368067" y="2094090"/>
                </a:lnTo>
                <a:lnTo>
                  <a:pt x="2400300" y="2094090"/>
                </a:lnTo>
                <a:lnTo>
                  <a:pt x="2400300" y="2061858"/>
                </a:lnTo>
                <a:lnTo>
                  <a:pt x="2368067" y="2061858"/>
                </a:lnTo>
                <a:lnTo>
                  <a:pt x="2368067" y="2029625"/>
                </a:lnTo>
                <a:lnTo>
                  <a:pt x="2335835" y="2029625"/>
                </a:lnTo>
                <a:lnTo>
                  <a:pt x="2335835" y="2061858"/>
                </a:lnTo>
                <a:lnTo>
                  <a:pt x="2303602" y="2061858"/>
                </a:lnTo>
                <a:lnTo>
                  <a:pt x="2303602" y="2094090"/>
                </a:lnTo>
                <a:lnTo>
                  <a:pt x="2335835" y="2094090"/>
                </a:lnTo>
                <a:lnTo>
                  <a:pt x="2335835" y="2126323"/>
                </a:lnTo>
                <a:lnTo>
                  <a:pt x="2368067" y="2126323"/>
                </a:lnTo>
                <a:close/>
                <a:moveTo>
                  <a:pt x="1888007" y="2263483"/>
                </a:moveTo>
                <a:lnTo>
                  <a:pt x="1888007" y="2231250"/>
                </a:lnTo>
                <a:lnTo>
                  <a:pt x="1920240" y="2231250"/>
                </a:lnTo>
                <a:lnTo>
                  <a:pt x="1920240" y="2199018"/>
                </a:lnTo>
                <a:lnTo>
                  <a:pt x="1888007" y="2199018"/>
                </a:lnTo>
                <a:lnTo>
                  <a:pt x="1888007" y="2166785"/>
                </a:lnTo>
                <a:lnTo>
                  <a:pt x="1855775" y="2166785"/>
                </a:lnTo>
                <a:lnTo>
                  <a:pt x="1855775" y="2199018"/>
                </a:lnTo>
                <a:lnTo>
                  <a:pt x="1823542" y="2199018"/>
                </a:lnTo>
                <a:lnTo>
                  <a:pt x="1823542" y="2231250"/>
                </a:lnTo>
                <a:lnTo>
                  <a:pt x="1855775" y="2231250"/>
                </a:lnTo>
                <a:lnTo>
                  <a:pt x="1855775" y="2263483"/>
                </a:lnTo>
                <a:lnTo>
                  <a:pt x="1888007" y="2263483"/>
                </a:lnTo>
                <a:close/>
                <a:moveTo>
                  <a:pt x="2436647" y="2263483"/>
                </a:moveTo>
                <a:lnTo>
                  <a:pt x="2436647" y="2231250"/>
                </a:lnTo>
                <a:lnTo>
                  <a:pt x="2468880" y="2231250"/>
                </a:lnTo>
                <a:lnTo>
                  <a:pt x="2468880" y="2199018"/>
                </a:lnTo>
                <a:lnTo>
                  <a:pt x="2436647" y="2199018"/>
                </a:lnTo>
                <a:lnTo>
                  <a:pt x="2436647" y="2166785"/>
                </a:lnTo>
                <a:lnTo>
                  <a:pt x="2404415" y="2166785"/>
                </a:lnTo>
                <a:lnTo>
                  <a:pt x="2404415" y="2199018"/>
                </a:lnTo>
                <a:lnTo>
                  <a:pt x="2372182" y="2199018"/>
                </a:lnTo>
                <a:lnTo>
                  <a:pt x="2372182" y="2231250"/>
                </a:lnTo>
                <a:lnTo>
                  <a:pt x="2404415" y="2231250"/>
                </a:lnTo>
                <a:lnTo>
                  <a:pt x="2404415" y="2263483"/>
                </a:lnTo>
                <a:lnTo>
                  <a:pt x="2436647" y="2263483"/>
                </a:lnTo>
                <a:close/>
                <a:moveTo>
                  <a:pt x="2478481" y="463944"/>
                </a:moveTo>
                <a:lnTo>
                  <a:pt x="2499741" y="463944"/>
                </a:lnTo>
                <a:lnTo>
                  <a:pt x="2499741" y="442684"/>
                </a:lnTo>
                <a:lnTo>
                  <a:pt x="2521001" y="442684"/>
                </a:lnTo>
                <a:lnTo>
                  <a:pt x="2521001" y="421424"/>
                </a:lnTo>
                <a:lnTo>
                  <a:pt x="2499741" y="421424"/>
                </a:lnTo>
                <a:lnTo>
                  <a:pt x="2499741" y="400164"/>
                </a:lnTo>
                <a:lnTo>
                  <a:pt x="2478481" y="400164"/>
                </a:lnTo>
                <a:lnTo>
                  <a:pt x="2478481" y="421424"/>
                </a:lnTo>
                <a:lnTo>
                  <a:pt x="2457221" y="421424"/>
                </a:lnTo>
                <a:lnTo>
                  <a:pt x="2457221" y="442684"/>
                </a:lnTo>
                <a:lnTo>
                  <a:pt x="2478481" y="442684"/>
                </a:lnTo>
                <a:lnTo>
                  <a:pt x="2478481" y="463944"/>
                </a:lnTo>
                <a:close/>
                <a:moveTo>
                  <a:pt x="1238555" y="1755305"/>
                </a:moveTo>
                <a:lnTo>
                  <a:pt x="1238555" y="1787538"/>
                </a:lnTo>
                <a:lnTo>
                  <a:pt x="1206322" y="1787538"/>
                </a:lnTo>
                <a:lnTo>
                  <a:pt x="1206322" y="1819770"/>
                </a:lnTo>
                <a:lnTo>
                  <a:pt x="1238555" y="1819770"/>
                </a:lnTo>
                <a:lnTo>
                  <a:pt x="1238555" y="1852003"/>
                </a:lnTo>
                <a:lnTo>
                  <a:pt x="1270787" y="1852003"/>
                </a:lnTo>
                <a:lnTo>
                  <a:pt x="1270787" y="1819770"/>
                </a:lnTo>
                <a:lnTo>
                  <a:pt x="1303020" y="1819770"/>
                </a:lnTo>
                <a:lnTo>
                  <a:pt x="1303020" y="1787538"/>
                </a:lnTo>
                <a:lnTo>
                  <a:pt x="1270787" y="1787538"/>
                </a:lnTo>
                <a:lnTo>
                  <a:pt x="1270787" y="1755305"/>
                </a:lnTo>
                <a:lnTo>
                  <a:pt x="1238555" y="1755305"/>
                </a:lnTo>
                <a:close/>
                <a:moveTo>
                  <a:pt x="2025167" y="2263483"/>
                </a:moveTo>
                <a:lnTo>
                  <a:pt x="2025167" y="2231250"/>
                </a:lnTo>
                <a:lnTo>
                  <a:pt x="2057400" y="2231250"/>
                </a:lnTo>
                <a:lnTo>
                  <a:pt x="2057400" y="2199018"/>
                </a:lnTo>
                <a:lnTo>
                  <a:pt x="2025167" y="2199018"/>
                </a:lnTo>
                <a:lnTo>
                  <a:pt x="2025167" y="2166785"/>
                </a:lnTo>
                <a:lnTo>
                  <a:pt x="1992935" y="2166785"/>
                </a:lnTo>
                <a:lnTo>
                  <a:pt x="1992935" y="2199018"/>
                </a:lnTo>
                <a:lnTo>
                  <a:pt x="1960702" y="2199018"/>
                </a:lnTo>
                <a:lnTo>
                  <a:pt x="1960702" y="2231250"/>
                </a:lnTo>
                <a:lnTo>
                  <a:pt x="1992935" y="2231250"/>
                </a:lnTo>
                <a:lnTo>
                  <a:pt x="1992935" y="2263483"/>
                </a:lnTo>
                <a:lnTo>
                  <a:pt x="2025167" y="2263483"/>
                </a:lnTo>
                <a:close/>
                <a:moveTo>
                  <a:pt x="1956587" y="2126323"/>
                </a:moveTo>
                <a:lnTo>
                  <a:pt x="1956587" y="2094090"/>
                </a:lnTo>
                <a:lnTo>
                  <a:pt x="1988820" y="2094090"/>
                </a:lnTo>
                <a:lnTo>
                  <a:pt x="1988820" y="2061858"/>
                </a:lnTo>
                <a:lnTo>
                  <a:pt x="1956587" y="2061858"/>
                </a:lnTo>
                <a:lnTo>
                  <a:pt x="1956587" y="2029625"/>
                </a:lnTo>
                <a:lnTo>
                  <a:pt x="1924355" y="2029625"/>
                </a:lnTo>
                <a:lnTo>
                  <a:pt x="1924355" y="2061858"/>
                </a:lnTo>
                <a:lnTo>
                  <a:pt x="1892122" y="2061858"/>
                </a:lnTo>
                <a:lnTo>
                  <a:pt x="1892122" y="2094090"/>
                </a:lnTo>
                <a:lnTo>
                  <a:pt x="1924355" y="2094090"/>
                </a:lnTo>
                <a:lnTo>
                  <a:pt x="1924355" y="2126323"/>
                </a:lnTo>
                <a:lnTo>
                  <a:pt x="1956587" y="2126323"/>
                </a:lnTo>
                <a:close/>
                <a:moveTo>
                  <a:pt x="2093747" y="2126323"/>
                </a:moveTo>
                <a:lnTo>
                  <a:pt x="2093747" y="2094090"/>
                </a:lnTo>
                <a:lnTo>
                  <a:pt x="2125980" y="2094090"/>
                </a:lnTo>
                <a:lnTo>
                  <a:pt x="2125980" y="2061858"/>
                </a:lnTo>
                <a:lnTo>
                  <a:pt x="2093747" y="2061858"/>
                </a:lnTo>
                <a:lnTo>
                  <a:pt x="2093747" y="2029625"/>
                </a:lnTo>
                <a:lnTo>
                  <a:pt x="2061515" y="2029625"/>
                </a:lnTo>
                <a:lnTo>
                  <a:pt x="2061515" y="2061858"/>
                </a:lnTo>
                <a:lnTo>
                  <a:pt x="2029282" y="2061858"/>
                </a:lnTo>
                <a:lnTo>
                  <a:pt x="2029282" y="2094090"/>
                </a:lnTo>
                <a:lnTo>
                  <a:pt x="2061515" y="2094090"/>
                </a:lnTo>
                <a:lnTo>
                  <a:pt x="2061515" y="2126323"/>
                </a:lnTo>
                <a:lnTo>
                  <a:pt x="2093747" y="2126323"/>
                </a:lnTo>
                <a:close/>
                <a:moveTo>
                  <a:pt x="2162327" y="2263483"/>
                </a:moveTo>
                <a:lnTo>
                  <a:pt x="2162327" y="2231250"/>
                </a:lnTo>
                <a:lnTo>
                  <a:pt x="2194560" y="2231250"/>
                </a:lnTo>
                <a:lnTo>
                  <a:pt x="2194560" y="2199018"/>
                </a:lnTo>
                <a:lnTo>
                  <a:pt x="2162327" y="2199018"/>
                </a:lnTo>
                <a:lnTo>
                  <a:pt x="2162327" y="2166785"/>
                </a:lnTo>
                <a:lnTo>
                  <a:pt x="2130095" y="2166785"/>
                </a:lnTo>
                <a:lnTo>
                  <a:pt x="2130095" y="2199018"/>
                </a:lnTo>
                <a:lnTo>
                  <a:pt x="2097862" y="2199018"/>
                </a:lnTo>
                <a:lnTo>
                  <a:pt x="2097862" y="2231250"/>
                </a:lnTo>
                <a:lnTo>
                  <a:pt x="2130095" y="2231250"/>
                </a:lnTo>
                <a:lnTo>
                  <a:pt x="2130095" y="2263483"/>
                </a:lnTo>
                <a:lnTo>
                  <a:pt x="2162327" y="2263483"/>
                </a:lnTo>
                <a:close/>
                <a:moveTo>
                  <a:pt x="1581455" y="1618145"/>
                </a:moveTo>
                <a:lnTo>
                  <a:pt x="1581455" y="1650378"/>
                </a:lnTo>
                <a:lnTo>
                  <a:pt x="1549222" y="1650378"/>
                </a:lnTo>
                <a:lnTo>
                  <a:pt x="1549222" y="1682610"/>
                </a:lnTo>
                <a:lnTo>
                  <a:pt x="1581455" y="1682610"/>
                </a:lnTo>
                <a:lnTo>
                  <a:pt x="1581455" y="1714843"/>
                </a:lnTo>
                <a:lnTo>
                  <a:pt x="1613687" y="1714843"/>
                </a:lnTo>
                <a:lnTo>
                  <a:pt x="1613687" y="1682610"/>
                </a:lnTo>
                <a:lnTo>
                  <a:pt x="1645920" y="1682610"/>
                </a:lnTo>
                <a:lnTo>
                  <a:pt x="1645920" y="1650378"/>
                </a:lnTo>
                <a:lnTo>
                  <a:pt x="1613687" y="1650378"/>
                </a:lnTo>
                <a:lnTo>
                  <a:pt x="1613687" y="1618145"/>
                </a:lnTo>
                <a:lnTo>
                  <a:pt x="1581455" y="1618145"/>
                </a:lnTo>
                <a:close/>
                <a:moveTo>
                  <a:pt x="2198675" y="1755305"/>
                </a:moveTo>
                <a:lnTo>
                  <a:pt x="2198675" y="1787538"/>
                </a:lnTo>
                <a:lnTo>
                  <a:pt x="2166442" y="1787538"/>
                </a:lnTo>
                <a:lnTo>
                  <a:pt x="2166442" y="1819770"/>
                </a:lnTo>
                <a:lnTo>
                  <a:pt x="2198675" y="1819770"/>
                </a:lnTo>
                <a:lnTo>
                  <a:pt x="2198675" y="1852003"/>
                </a:lnTo>
                <a:lnTo>
                  <a:pt x="2230907" y="1852003"/>
                </a:lnTo>
                <a:lnTo>
                  <a:pt x="2230907" y="1819770"/>
                </a:lnTo>
                <a:lnTo>
                  <a:pt x="2263140" y="1819770"/>
                </a:lnTo>
                <a:lnTo>
                  <a:pt x="2263140" y="1787538"/>
                </a:lnTo>
                <a:lnTo>
                  <a:pt x="2230907" y="1787538"/>
                </a:lnTo>
                <a:lnTo>
                  <a:pt x="2230907" y="1755305"/>
                </a:lnTo>
                <a:lnTo>
                  <a:pt x="2198675" y="1755305"/>
                </a:lnTo>
                <a:close/>
                <a:moveTo>
                  <a:pt x="2267255" y="1618145"/>
                </a:moveTo>
                <a:lnTo>
                  <a:pt x="2267255" y="1650378"/>
                </a:lnTo>
                <a:lnTo>
                  <a:pt x="2235022" y="1650378"/>
                </a:lnTo>
                <a:lnTo>
                  <a:pt x="2235022" y="1682610"/>
                </a:lnTo>
                <a:lnTo>
                  <a:pt x="2267255" y="1682610"/>
                </a:lnTo>
                <a:lnTo>
                  <a:pt x="2267255" y="1714843"/>
                </a:lnTo>
                <a:lnTo>
                  <a:pt x="2299487" y="1714843"/>
                </a:lnTo>
                <a:lnTo>
                  <a:pt x="2299487" y="1682610"/>
                </a:lnTo>
                <a:lnTo>
                  <a:pt x="2331720" y="1682610"/>
                </a:lnTo>
                <a:lnTo>
                  <a:pt x="2331720" y="1650378"/>
                </a:lnTo>
                <a:lnTo>
                  <a:pt x="2299487" y="1650378"/>
                </a:lnTo>
                <a:lnTo>
                  <a:pt x="2299487" y="1618145"/>
                </a:lnTo>
                <a:lnTo>
                  <a:pt x="2267255" y="1618145"/>
                </a:lnTo>
                <a:close/>
                <a:moveTo>
                  <a:pt x="2061515" y="1755305"/>
                </a:moveTo>
                <a:lnTo>
                  <a:pt x="2061515" y="1787538"/>
                </a:lnTo>
                <a:lnTo>
                  <a:pt x="2029282" y="1787538"/>
                </a:lnTo>
                <a:lnTo>
                  <a:pt x="2029282" y="1819770"/>
                </a:lnTo>
                <a:lnTo>
                  <a:pt x="2061515" y="1819770"/>
                </a:lnTo>
                <a:lnTo>
                  <a:pt x="2061515" y="1852003"/>
                </a:lnTo>
                <a:lnTo>
                  <a:pt x="2093747" y="1852003"/>
                </a:lnTo>
                <a:lnTo>
                  <a:pt x="2093747" y="1819770"/>
                </a:lnTo>
                <a:lnTo>
                  <a:pt x="2125980" y="1819770"/>
                </a:lnTo>
                <a:lnTo>
                  <a:pt x="2125980" y="1787538"/>
                </a:lnTo>
                <a:lnTo>
                  <a:pt x="2093747" y="1787538"/>
                </a:lnTo>
                <a:lnTo>
                  <a:pt x="2093747" y="1755305"/>
                </a:lnTo>
                <a:lnTo>
                  <a:pt x="2061515" y="1755305"/>
                </a:lnTo>
                <a:close/>
                <a:moveTo>
                  <a:pt x="2335835" y="1755305"/>
                </a:moveTo>
                <a:lnTo>
                  <a:pt x="2335835" y="1787538"/>
                </a:lnTo>
                <a:lnTo>
                  <a:pt x="2303602" y="1787538"/>
                </a:lnTo>
                <a:lnTo>
                  <a:pt x="2303602" y="1819770"/>
                </a:lnTo>
                <a:lnTo>
                  <a:pt x="2335835" y="1819770"/>
                </a:lnTo>
                <a:lnTo>
                  <a:pt x="2335835" y="1852003"/>
                </a:lnTo>
                <a:lnTo>
                  <a:pt x="2368067" y="1852003"/>
                </a:lnTo>
                <a:lnTo>
                  <a:pt x="2368067" y="1819770"/>
                </a:lnTo>
                <a:lnTo>
                  <a:pt x="2400300" y="1819770"/>
                </a:lnTo>
                <a:lnTo>
                  <a:pt x="2400300" y="1787538"/>
                </a:lnTo>
                <a:lnTo>
                  <a:pt x="2368067" y="1787538"/>
                </a:lnTo>
                <a:lnTo>
                  <a:pt x="2368067" y="1755305"/>
                </a:lnTo>
                <a:lnTo>
                  <a:pt x="2335835" y="1755305"/>
                </a:lnTo>
                <a:close/>
                <a:moveTo>
                  <a:pt x="2130095" y="1618145"/>
                </a:moveTo>
                <a:lnTo>
                  <a:pt x="2130095" y="1650378"/>
                </a:lnTo>
                <a:lnTo>
                  <a:pt x="2097862" y="1650378"/>
                </a:lnTo>
                <a:lnTo>
                  <a:pt x="2097862" y="1682610"/>
                </a:lnTo>
                <a:lnTo>
                  <a:pt x="2130095" y="1682610"/>
                </a:lnTo>
                <a:lnTo>
                  <a:pt x="2130095" y="1714843"/>
                </a:lnTo>
                <a:lnTo>
                  <a:pt x="2162327" y="1714843"/>
                </a:lnTo>
                <a:lnTo>
                  <a:pt x="2162327" y="1682610"/>
                </a:lnTo>
                <a:lnTo>
                  <a:pt x="2194560" y="1682610"/>
                </a:lnTo>
                <a:lnTo>
                  <a:pt x="2194560" y="1650378"/>
                </a:lnTo>
                <a:lnTo>
                  <a:pt x="2162327" y="1650378"/>
                </a:lnTo>
                <a:lnTo>
                  <a:pt x="2162327" y="1618145"/>
                </a:lnTo>
                <a:lnTo>
                  <a:pt x="2130095" y="1618145"/>
                </a:lnTo>
                <a:close/>
                <a:moveTo>
                  <a:pt x="2299487" y="1989163"/>
                </a:moveTo>
                <a:lnTo>
                  <a:pt x="2299487" y="1956930"/>
                </a:lnTo>
                <a:lnTo>
                  <a:pt x="2331720" y="1956930"/>
                </a:lnTo>
                <a:lnTo>
                  <a:pt x="2331720" y="1924698"/>
                </a:lnTo>
                <a:lnTo>
                  <a:pt x="2299487" y="1924698"/>
                </a:lnTo>
                <a:lnTo>
                  <a:pt x="2299487" y="1892465"/>
                </a:lnTo>
                <a:lnTo>
                  <a:pt x="2267255" y="1892465"/>
                </a:lnTo>
                <a:lnTo>
                  <a:pt x="2267255" y="1924698"/>
                </a:lnTo>
                <a:lnTo>
                  <a:pt x="2235022" y="1924698"/>
                </a:lnTo>
                <a:lnTo>
                  <a:pt x="2235022" y="1956930"/>
                </a:lnTo>
                <a:lnTo>
                  <a:pt x="2267255" y="1956930"/>
                </a:lnTo>
                <a:lnTo>
                  <a:pt x="2267255" y="1989163"/>
                </a:lnTo>
                <a:lnTo>
                  <a:pt x="2299487" y="1989163"/>
                </a:lnTo>
                <a:close/>
                <a:moveTo>
                  <a:pt x="2404415" y="1892465"/>
                </a:moveTo>
                <a:lnTo>
                  <a:pt x="2404415" y="1924698"/>
                </a:lnTo>
                <a:lnTo>
                  <a:pt x="2372182" y="1924698"/>
                </a:lnTo>
                <a:lnTo>
                  <a:pt x="2372182" y="1956930"/>
                </a:lnTo>
                <a:lnTo>
                  <a:pt x="2404415" y="1956930"/>
                </a:lnTo>
                <a:lnTo>
                  <a:pt x="2404415" y="1989163"/>
                </a:lnTo>
                <a:lnTo>
                  <a:pt x="2436647" y="1989163"/>
                </a:lnTo>
                <a:lnTo>
                  <a:pt x="2436647" y="1956930"/>
                </a:lnTo>
                <a:lnTo>
                  <a:pt x="2468880" y="1956930"/>
                </a:lnTo>
                <a:lnTo>
                  <a:pt x="2468880" y="1924698"/>
                </a:lnTo>
                <a:lnTo>
                  <a:pt x="2436647" y="1924698"/>
                </a:lnTo>
                <a:lnTo>
                  <a:pt x="2436647" y="1892465"/>
                </a:lnTo>
                <a:lnTo>
                  <a:pt x="2404415" y="1892465"/>
                </a:lnTo>
                <a:close/>
                <a:moveTo>
                  <a:pt x="2162327" y="1989163"/>
                </a:moveTo>
                <a:lnTo>
                  <a:pt x="2162327" y="1956930"/>
                </a:lnTo>
                <a:lnTo>
                  <a:pt x="2194560" y="1956930"/>
                </a:lnTo>
                <a:lnTo>
                  <a:pt x="2194560" y="1924698"/>
                </a:lnTo>
                <a:lnTo>
                  <a:pt x="2162327" y="1924698"/>
                </a:lnTo>
                <a:lnTo>
                  <a:pt x="2162327" y="1892465"/>
                </a:lnTo>
                <a:lnTo>
                  <a:pt x="2130095" y="1892465"/>
                </a:lnTo>
                <a:lnTo>
                  <a:pt x="2130095" y="1924698"/>
                </a:lnTo>
                <a:lnTo>
                  <a:pt x="2097862" y="1924698"/>
                </a:lnTo>
                <a:lnTo>
                  <a:pt x="2097862" y="1956930"/>
                </a:lnTo>
                <a:lnTo>
                  <a:pt x="2130095" y="1956930"/>
                </a:lnTo>
                <a:lnTo>
                  <a:pt x="2130095" y="1989163"/>
                </a:lnTo>
                <a:lnTo>
                  <a:pt x="2162327" y="1989163"/>
                </a:lnTo>
                <a:close/>
                <a:moveTo>
                  <a:pt x="2472995" y="1755305"/>
                </a:moveTo>
                <a:lnTo>
                  <a:pt x="2472995" y="1787538"/>
                </a:lnTo>
                <a:lnTo>
                  <a:pt x="2440762" y="1787538"/>
                </a:lnTo>
                <a:lnTo>
                  <a:pt x="2440762" y="1819770"/>
                </a:lnTo>
                <a:lnTo>
                  <a:pt x="2472995" y="1819770"/>
                </a:lnTo>
                <a:lnTo>
                  <a:pt x="2472995" y="1852003"/>
                </a:lnTo>
                <a:lnTo>
                  <a:pt x="2505227" y="1852003"/>
                </a:lnTo>
                <a:lnTo>
                  <a:pt x="2505227" y="1819770"/>
                </a:lnTo>
                <a:lnTo>
                  <a:pt x="2537460" y="1819770"/>
                </a:lnTo>
                <a:lnTo>
                  <a:pt x="2537460" y="1787538"/>
                </a:lnTo>
                <a:lnTo>
                  <a:pt x="2505227" y="1787538"/>
                </a:lnTo>
                <a:lnTo>
                  <a:pt x="2505227" y="1755305"/>
                </a:lnTo>
                <a:lnTo>
                  <a:pt x="2472995" y="1755305"/>
                </a:lnTo>
                <a:close/>
                <a:moveTo>
                  <a:pt x="1924355" y="1755305"/>
                </a:moveTo>
                <a:lnTo>
                  <a:pt x="1924355" y="1787538"/>
                </a:lnTo>
                <a:lnTo>
                  <a:pt x="1892122" y="1787538"/>
                </a:lnTo>
                <a:lnTo>
                  <a:pt x="1892122" y="1819770"/>
                </a:lnTo>
                <a:lnTo>
                  <a:pt x="1924355" y="1819770"/>
                </a:lnTo>
                <a:lnTo>
                  <a:pt x="1924355" y="1852003"/>
                </a:lnTo>
                <a:lnTo>
                  <a:pt x="1956587" y="1852003"/>
                </a:lnTo>
                <a:lnTo>
                  <a:pt x="1956587" y="1819770"/>
                </a:lnTo>
                <a:lnTo>
                  <a:pt x="1988820" y="1819770"/>
                </a:lnTo>
                <a:lnTo>
                  <a:pt x="1988820" y="1787538"/>
                </a:lnTo>
                <a:lnTo>
                  <a:pt x="1956587" y="1787538"/>
                </a:lnTo>
                <a:lnTo>
                  <a:pt x="1956587" y="1755305"/>
                </a:lnTo>
                <a:lnTo>
                  <a:pt x="1924355" y="1755305"/>
                </a:lnTo>
                <a:close/>
                <a:moveTo>
                  <a:pt x="1650035" y="1755305"/>
                </a:moveTo>
                <a:lnTo>
                  <a:pt x="1650035" y="1787538"/>
                </a:lnTo>
                <a:lnTo>
                  <a:pt x="1617802" y="1787538"/>
                </a:lnTo>
                <a:lnTo>
                  <a:pt x="1617802" y="1819770"/>
                </a:lnTo>
                <a:lnTo>
                  <a:pt x="1650035" y="1819770"/>
                </a:lnTo>
                <a:lnTo>
                  <a:pt x="1650035" y="1852003"/>
                </a:lnTo>
                <a:lnTo>
                  <a:pt x="1682267" y="1852003"/>
                </a:lnTo>
                <a:lnTo>
                  <a:pt x="1682267" y="1819770"/>
                </a:lnTo>
                <a:lnTo>
                  <a:pt x="1714500" y="1819770"/>
                </a:lnTo>
                <a:lnTo>
                  <a:pt x="1714500" y="1787538"/>
                </a:lnTo>
                <a:lnTo>
                  <a:pt x="1682267" y="1787538"/>
                </a:lnTo>
                <a:lnTo>
                  <a:pt x="1682267" y="1755305"/>
                </a:lnTo>
                <a:lnTo>
                  <a:pt x="1650035" y="1755305"/>
                </a:lnTo>
                <a:close/>
                <a:moveTo>
                  <a:pt x="2025167" y="1989163"/>
                </a:moveTo>
                <a:lnTo>
                  <a:pt x="2025167" y="1956930"/>
                </a:lnTo>
                <a:lnTo>
                  <a:pt x="2057400" y="1956930"/>
                </a:lnTo>
                <a:lnTo>
                  <a:pt x="2057400" y="1924698"/>
                </a:lnTo>
                <a:lnTo>
                  <a:pt x="2025167" y="1924698"/>
                </a:lnTo>
                <a:lnTo>
                  <a:pt x="2025167" y="1892465"/>
                </a:lnTo>
                <a:lnTo>
                  <a:pt x="1992935" y="1892465"/>
                </a:lnTo>
                <a:lnTo>
                  <a:pt x="1992935" y="1924698"/>
                </a:lnTo>
                <a:lnTo>
                  <a:pt x="1960702" y="1924698"/>
                </a:lnTo>
                <a:lnTo>
                  <a:pt x="1960702" y="1956930"/>
                </a:lnTo>
                <a:lnTo>
                  <a:pt x="1992935" y="1956930"/>
                </a:lnTo>
                <a:lnTo>
                  <a:pt x="1992935" y="1989163"/>
                </a:lnTo>
                <a:lnTo>
                  <a:pt x="2025167" y="1989163"/>
                </a:lnTo>
                <a:close/>
                <a:moveTo>
                  <a:pt x="1992935" y="1618145"/>
                </a:moveTo>
                <a:lnTo>
                  <a:pt x="1992935" y="1650378"/>
                </a:lnTo>
                <a:lnTo>
                  <a:pt x="1960702" y="1650378"/>
                </a:lnTo>
                <a:lnTo>
                  <a:pt x="1960702" y="1682610"/>
                </a:lnTo>
                <a:lnTo>
                  <a:pt x="1992935" y="1682610"/>
                </a:lnTo>
                <a:lnTo>
                  <a:pt x="1992935" y="1714843"/>
                </a:lnTo>
                <a:lnTo>
                  <a:pt x="2025167" y="1714843"/>
                </a:lnTo>
                <a:lnTo>
                  <a:pt x="2025167" y="1682610"/>
                </a:lnTo>
                <a:lnTo>
                  <a:pt x="2057400" y="1682610"/>
                </a:lnTo>
                <a:lnTo>
                  <a:pt x="2057400" y="1650378"/>
                </a:lnTo>
                <a:lnTo>
                  <a:pt x="2025167" y="1650378"/>
                </a:lnTo>
                <a:lnTo>
                  <a:pt x="2025167" y="1618145"/>
                </a:lnTo>
                <a:lnTo>
                  <a:pt x="1992935" y="1618145"/>
                </a:lnTo>
                <a:close/>
                <a:moveTo>
                  <a:pt x="1444295" y="1618145"/>
                </a:moveTo>
                <a:lnTo>
                  <a:pt x="1444295" y="1650378"/>
                </a:lnTo>
                <a:lnTo>
                  <a:pt x="1412062" y="1650378"/>
                </a:lnTo>
                <a:lnTo>
                  <a:pt x="1412062" y="1682610"/>
                </a:lnTo>
                <a:lnTo>
                  <a:pt x="1444295" y="1682610"/>
                </a:lnTo>
                <a:lnTo>
                  <a:pt x="1444295" y="1714843"/>
                </a:lnTo>
                <a:lnTo>
                  <a:pt x="1476527" y="1714843"/>
                </a:lnTo>
                <a:lnTo>
                  <a:pt x="1476527" y="1682610"/>
                </a:lnTo>
                <a:lnTo>
                  <a:pt x="1508760" y="1682610"/>
                </a:lnTo>
                <a:lnTo>
                  <a:pt x="1508760" y="1650378"/>
                </a:lnTo>
                <a:lnTo>
                  <a:pt x="1476527" y="1650378"/>
                </a:lnTo>
                <a:lnTo>
                  <a:pt x="1476527" y="1618145"/>
                </a:lnTo>
                <a:lnTo>
                  <a:pt x="1444295" y="1618145"/>
                </a:lnTo>
                <a:close/>
                <a:moveTo>
                  <a:pt x="1512875" y="1755305"/>
                </a:moveTo>
                <a:lnTo>
                  <a:pt x="1512875" y="1787538"/>
                </a:lnTo>
                <a:lnTo>
                  <a:pt x="1480642" y="1787538"/>
                </a:lnTo>
                <a:lnTo>
                  <a:pt x="1480642" y="1819770"/>
                </a:lnTo>
                <a:lnTo>
                  <a:pt x="1512875" y="1819770"/>
                </a:lnTo>
                <a:lnTo>
                  <a:pt x="1512875" y="1852003"/>
                </a:lnTo>
                <a:lnTo>
                  <a:pt x="1545107" y="1852003"/>
                </a:lnTo>
                <a:lnTo>
                  <a:pt x="1545107" y="1819770"/>
                </a:lnTo>
                <a:lnTo>
                  <a:pt x="1577340" y="1819770"/>
                </a:lnTo>
                <a:lnTo>
                  <a:pt x="1577340" y="1787538"/>
                </a:lnTo>
                <a:lnTo>
                  <a:pt x="1545107" y="1787538"/>
                </a:lnTo>
                <a:lnTo>
                  <a:pt x="1545107" y="1755305"/>
                </a:lnTo>
                <a:lnTo>
                  <a:pt x="1512875" y="1755305"/>
                </a:lnTo>
                <a:close/>
                <a:moveTo>
                  <a:pt x="1855775" y="1618145"/>
                </a:moveTo>
                <a:lnTo>
                  <a:pt x="1855775" y="1650378"/>
                </a:lnTo>
                <a:lnTo>
                  <a:pt x="1823542" y="1650378"/>
                </a:lnTo>
                <a:lnTo>
                  <a:pt x="1823542" y="1682610"/>
                </a:lnTo>
                <a:lnTo>
                  <a:pt x="1855775" y="1682610"/>
                </a:lnTo>
                <a:lnTo>
                  <a:pt x="1855775" y="1714843"/>
                </a:lnTo>
                <a:lnTo>
                  <a:pt x="1888007" y="1714843"/>
                </a:lnTo>
                <a:lnTo>
                  <a:pt x="1888007" y="1682610"/>
                </a:lnTo>
                <a:lnTo>
                  <a:pt x="1920240" y="1682610"/>
                </a:lnTo>
                <a:lnTo>
                  <a:pt x="1920240" y="1650378"/>
                </a:lnTo>
                <a:lnTo>
                  <a:pt x="1888007" y="1650378"/>
                </a:lnTo>
                <a:lnTo>
                  <a:pt x="1888007" y="1618145"/>
                </a:lnTo>
                <a:lnTo>
                  <a:pt x="1855775" y="1618145"/>
                </a:lnTo>
                <a:close/>
                <a:moveTo>
                  <a:pt x="1375715" y="1755305"/>
                </a:moveTo>
                <a:lnTo>
                  <a:pt x="1375715" y="1787538"/>
                </a:lnTo>
                <a:lnTo>
                  <a:pt x="1343482" y="1787538"/>
                </a:lnTo>
                <a:lnTo>
                  <a:pt x="1343482" y="1819770"/>
                </a:lnTo>
                <a:lnTo>
                  <a:pt x="1375715" y="1819770"/>
                </a:lnTo>
                <a:lnTo>
                  <a:pt x="1375715" y="1852003"/>
                </a:lnTo>
                <a:lnTo>
                  <a:pt x="1407947" y="1852003"/>
                </a:lnTo>
                <a:lnTo>
                  <a:pt x="1407947" y="1819770"/>
                </a:lnTo>
                <a:lnTo>
                  <a:pt x="1440180" y="1819770"/>
                </a:lnTo>
                <a:lnTo>
                  <a:pt x="1440180" y="1787538"/>
                </a:lnTo>
                <a:lnTo>
                  <a:pt x="1407947" y="1787538"/>
                </a:lnTo>
                <a:lnTo>
                  <a:pt x="1407947" y="1755305"/>
                </a:lnTo>
                <a:lnTo>
                  <a:pt x="1375715" y="1755305"/>
                </a:lnTo>
                <a:close/>
                <a:moveTo>
                  <a:pt x="1718615" y="1618145"/>
                </a:moveTo>
                <a:lnTo>
                  <a:pt x="1718615" y="1650378"/>
                </a:lnTo>
                <a:lnTo>
                  <a:pt x="1686382" y="1650378"/>
                </a:lnTo>
                <a:lnTo>
                  <a:pt x="1686382" y="1682610"/>
                </a:lnTo>
                <a:lnTo>
                  <a:pt x="1718615" y="1682610"/>
                </a:lnTo>
                <a:lnTo>
                  <a:pt x="1718615" y="1714843"/>
                </a:lnTo>
                <a:lnTo>
                  <a:pt x="1750847" y="1714843"/>
                </a:lnTo>
                <a:lnTo>
                  <a:pt x="1750847" y="1682610"/>
                </a:lnTo>
                <a:lnTo>
                  <a:pt x="1783080" y="1682610"/>
                </a:lnTo>
                <a:lnTo>
                  <a:pt x="1783080" y="1650378"/>
                </a:lnTo>
                <a:lnTo>
                  <a:pt x="1750847" y="1650378"/>
                </a:lnTo>
                <a:lnTo>
                  <a:pt x="1750847" y="1618145"/>
                </a:lnTo>
                <a:lnTo>
                  <a:pt x="1718615" y="1618145"/>
                </a:lnTo>
                <a:close/>
                <a:moveTo>
                  <a:pt x="1787195" y="1755305"/>
                </a:moveTo>
                <a:lnTo>
                  <a:pt x="1787195" y="1787538"/>
                </a:lnTo>
                <a:lnTo>
                  <a:pt x="1754962" y="1787538"/>
                </a:lnTo>
                <a:lnTo>
                  <a:pt x="1754962" y="1819770"/>
                </a:lnTo>
                <a:lnTo>
                  <a:pt x="1787195" y="1819770"/>
                </a:lnTo>
                <a:lnTo>
                  <a:pt x="1787195" y="1852003"/>
                </a:lnTo>
                <a:lnTo>
                  <a:pt x="1819427" y="1852003"/>
                </a:lnTo>
                <a:lnTo>
                  <a:pt x="1819427" y="1819770"/>
                </a:lnTo>
                <a:lnTo>
                  <a:pt x="1851660" y="1819770"/>
                </a:lnTo>
                <a:lnTo>
                  <a:pt x="1851660" y="1787538"/>
                </a:lnTo>
                <a:lnTo>
                  <a:pt x="1819427" y="1787538"/>
                </a:lnTo>
                <a:lnTo>
                  <a:pt x="1819427" y="1755305"/>
                </a:lnTo>
                <a:lnTo>
                  <a:pt x="1787195" y="1755305"/>
                </a:lnTo>
                <a:close/>
                <a:moveTo>
                  <a:pt x="626135" y="1151801"/>
                </a:moveTo>
                <a:lnTo>
                  <a:pt x="648767" y="1151801"/>
                </a:lnTo>
                <a:lnTo>
                  <a:pt x="648767" y="1129170"/>
                </a:lnTo>
                <a:lnTo>
                  <a:pt x="671398" y="1129170"/>
                </a:lnTo>
                <a:lnTo>
                  <a:pt x="671398" y="1106538"/>
                </a:lnTo>
                <a:lnTo>
                  <a:pt x="648767" y="1106538"/>
                </a:lnTo>
                <a:lnTo>
                  <a:pt x="648767" y="1083907"/>
                </a:lnTo>
                <a:lnTo>
                  <a:pt x="626135" y="1083907"/>
                </a:lnTo>
                <a:lnTo>
                  <a:pt x="626135" y="1106538"/>
                </a:lnTo>
                <a:lnTo>
                  <a:pt x="603504" y="1106538"/>
                </a:lnTo>
                <a:lnTo>
                  <a:pt x="603504" y="1129170"/>
                </a:lnTo>
                <a:lnTo>
                  <a:pt x="626135" y="1129170"/>
                </a:lnTo>
                <a:lnTo>
                  <a:pt x="626135" y="1151801"/>
                </a:lnTo>
                <a:close/>
                <a:moveTo>
                  <a:pt x="697116" y="733463"/>
                </a:moveTo>
                <a:lnTo>
                  <a:pt x="714946" y="733463"/>
                </a:lnTo>
                <a:lnTo>
                  <a:pt x="714946" y="715289"/>
                </a:lnTo>
                <a:lnTo>
                  <a:pt x="733120" y="715289"/>
                </a:lnTo>
                <a:lnTo>
                  <a:pt x="733120" y="697459"/>
                </a:lnTo>
                <a:lnTo>
                  <a:pt x="714946" y="697459"/>
                </a:lnTo>
                <a:lnTo>
                  <a:pt x="714946" y="679285"/>
                </a:lnTo>
                <a:lnTo>
                  <a:pt x="697116" y="679285"/>
                </a:lnTo>
                <a:lnTo>
                  <a:pt x="697116" y="697459"/>
                </a:lnTo>
                <a:lnTo>
                  <a:pt x="678942" y="697459"/>
                </a:lnTo>
                <a:lnTo>
                  <a:pt x="678942" y="715289"/>
                </a:lnTo>
                <a:lnTo>
                  <a:pt x="697116" y="715289"/>
                </a:lnTo>
                <a:lnTo>
                  <a:pt x="697116" y="733463"/>
                </a:lnTo>
                <a:close/>
                <a:moveTo>
                  <a:pt x="695058" y="1013955"/>
                </a:moveTo>
                <a:lnTo>
                  <a:pt x="717004" y="1013955"/>
                </a:lnTo>
                <a:lnTo>
                  <a:pt x="717004" y="991667"/>
                </a:lnTo>
                <a:lnTo>
                  <a:pt x="739292" y="991667"/>
                </a:lnTo>
                <a:lnTo>
                  <a:pt x="739292" y="969721"/>
                </a:lnTo>
                <a:lnTo>
                  <a:pt x="717004" y="969721"/>
                </a:lnTo>
                <a:lnTo>
                  <a:pt x="717004" y="947433"/>
                </a:lnTo>
                <a:lnTo>
                  <a:pt x="695058" y="947433"/>
                </a:lnTo>
                <a:lnTo>
                  <a:pt x="695058" y="969721"/>
                </a:lnTo>
                <a:lnTo>
                  <a:pt x="672770" y="969721"/>
                </a:lnTo>
                <a:lnTo>
                  <a:pt x="672770" y="991667"/>
                </a:lnTo>
                <a:lnTo>
                  <a:pt x="695058" y="991667"/>
                </a:lnTo>
                <a:lnTo>
                  <a:pt x="695058" y="1013955"/>
                </a:lnTo>
                <a:close/>
                <a:moveTo>
                  <a:pt x="766381" y="594246"/>
                </a:moveTo>
                <a:lnTo>
                  <a:pt x="782841" y="594246"/>
                </a:lnTo>
                <a:lnTo>
                  <a:pt x="782841" y="577444"/>
                </a:lnTo>
                <a:lnTo>
                  <a:pt x="799643" y="577444"/>
                </a:lnTo>
                <a:lnTo>
                  <a:pt x="799643" y="560984"/>
                </a:lnTo>
                <a:lnTo>
                  <a:pt x="782841" y="560984"/>
                </a:lnTo>
                <a:lnTo>
                  <a:pt x="782841" y="544182"/>
                </a:lnTo>
                <a:lnTo>
                  <a:pt x="766381" y="544182"/>
                </a:lnTo>
                <a:lnTo>
                  <a:pt x="766381" y="560984"/>
                </a:lnTo>
                <a:lnTo>
                  <a:pt x="749579" y="560984"/>
                </a:lnTo>
                <a:lnTo>
                  <a:pt x="749579" y="577444"/>
                </a:lnTo>
                <a:lnTo>
                  <a:pt x="766381" y="577444"/>
                </a:lnTo>
                <a:lnTo>
                  <a:pt x="766381" y="594246"/>
                </a:lnTo>
                <a:close/>
                <a:moveTo>
                  <a:pt x="763981" y="875424"/>
                </a:moveTo>
                <a:lnTo>
                  <a:pt x="785241" y="875424"/>
                </a:lnTo>
                <a:lnTo>
                  <a:pt x="785241" y="854164"/>
                </a:lnTo>
                <a:lnTo>
                  <a:pt x="806501" y="854164"/>
                </a:lnTo>
                <a:lnTo>
                  <a:pt x="806501" y="832904"/>
                </a:lnTo>
                <a:lnTo>
                  <a:pt x="785241" y="832904"/>
                </a:lnTo>
                <a:lnTo>
                  <a:pt x="785241" y="811644"/>
                </a:lnTo>
                <a:lnTo>
                  <a:pt x="763981" y="811644"/>
                </a:lnTo>
                <a:lnTo>
                  <a:pt x="763981" y="832904"/>
                </a:lnTo>
                <a:lnTo>
                  <a:pt x="742721" y="832904"/>
                </a:lnTo>
                <a:lnTo>
                  <a:pt x="742721" y="854164"/>
                </a:lnTo>
                <a:lnTo>
                  <a:pt x="763981" y="854164"/>
                </a:lnTo>
                <a:lnTo>
                  <a:pt x="763981" y="875424"/>
                </a:lnTo>
                <a:close/>
                <a:moveTo>
                  <a:pt x="630250" y="590817"/>
                </a:moveTo>
                <a:lnTo>
                  <a:pt x="644652" y="590817"/>
                </a:lnTo>
                <a:lnTo>
                  <a:pt x="644652" y="576415"/>
                </a:lnTo>
                <a:lnTo>
                  <a:pt x="659054" y="576415"/>
                </a:lnTo>
                <a:lnTo>
                  <a:pt x="659054" y="562013"/>
                </a:lnTo>
                <a:lnTo>
                  <a:pt x="644652" y="562013"/>
                </a:lnTo>
                <a:lnTo>
                  <a:pt x="644652" y="547611"/>
                </a:lnTo>
                <a:lnTo>
                  <a:pt x="630250" y="547611"/>
                </a:lnTo>
                <a:lnTo>
                  <a:pt x="630250" y="562013"/>
                </a:lnTo>
                <a:lnTo>
                  <a:pt x="615848" y="562013"/>
                </a:lnTo>
                <a:lnTo>
                  <a:pt x="615848" y="576415"/>
                </a:lnTo>
                <a:lnTo>
                  <a:pt x="630250" y="576415"/>
                </a:lnTo>
                <a:lnTo>
                  <a:pt x="630250" y="590817"/>
                </a:lnTo>
                <a:close/>
                <a:moveTo>
                  <a:pt x="699516" y="451256"/>
                </a:moveTo>
                <a:lnTo>
                  <a:pt x="712546" y="451256"/>
                </a:lnTo>
                <a:lnTo>
                  <a:pt x="712546" y="438569"/>
                </a:lnTo>
                <a:lnTo>
                  <a:pt x="725233" y="438569"/>
                </a:lnTo>
                <a:lnTo>
                  <a:pt x="725233" y="425539"/>
                </a:lnTo>
                <a:lnTo>
                  <a:pt x="712546" y="425539"/>
                </a:lnTo>
                <a:lnTo>
                  <a:pt x="712546" y="412852"/>
                </a:lnTo>
                <a:lnTo>
                  <a:pt x="699516" y="412852"/>
                </a:lnTo>
                <a:lnTo>
                  <a:pt x="699516" y="425539"/>
                </a:lnTo>
                <a:lnTo>
                  <a:pt x="686829" y="425539"/>
                </a:lnTo>
                <a:lnTo>
                  <a:pt x="686829" y="438569"/>
                </a:lnTo>
                <a:lnTo>
                  <a:pt x="699516" y="438569"/>
                </a:lnTo>
                <a:lnTo>
                  <a:pt x="699516" y="451256"/>
                </a:lnTo>
                <a:close/>
                <a:moveTo>
                  <a:pt x="627850" y="871995"/>
                </a:moveTo>
                <a:lnTo>
                  <a:pt x="647052" y="871995"/>
                </a:lnTo>
                <a:lnTo>
                  <a:pt x="647052" y="853135"/>
                </a:lnTo>
                <a:lnTo>
                  <a:pt x="665912" y="853135"/>
                </a:lnTo>
                <a:lnTo>
                  <a:pt x="665912" y="833933"/>
                </a:lnTo>
                <a:lnTo>
                  <a:pt x="647052" y="833933"/>
                </a:lnTo>
                <a:lnTo>
                  <a:pt x="647052" y="815073"/>
                </a:lnTo>
                <a:lnTo>
                  <a:pt x="627850" y="815073"/>
                </a:lnTo>
                <a:lnTo>
                  <a:pt x="627850" y="833933"/>
                </a:lnTo>
                <a:lnTo>
                  <a:pt x="608990" y="833933"/>
                </a:lnTo>
                <a:lnTo>
                  <a:pt x="608990" y="853135"/>
                </a:lnTo>
                <a:lnTo>
                  <a:pt x="627850" y="853135"/>
                </a:lnTo>
                <a:lnTo>
                  <a:pt x="627850" y="871995"/>
                </a:lnTo>
                <a:close/>
                <a:moveTo>
                  <a:pt x="557555" y="1289304"/>
                </a:moveTo>
                <a:lnTo>
                  <a:pt x="580187" y="1289304"/>
                </a:lnTo>
                <a:lnTo>
                  <a:pt x="580187" y="1266330"/>
                </a:lnTo>
                <a:lnTo>
                  <a:pt x="603161" y="1266330"/>
                </a:lnTo>
                <a:lnTo>
                  <a:pt x="603161" y="1243698"/>
                </a:lnTo>
                <a:lnTo>
                  <a:pt x="580187" y="1243698"/>
                </a:lnTo>
                <a:lnTo>
                  <a:pt x="580187" y="1220724"/>
                </a:lnTo>
                <a:lnTo>
                  <a:pt x="557555" y="1220724"/>
                </a:lnTo>
                <a:lnTo>
                  <a:pt x="557555" y="1243698"/>
                </a:lnTo>
                <a:lnTo>
                  <a:pt x="534581" y="1243698"/>
                </a:lnTo>
                <a:lnTo>
                  <a:pt x="534581" y="1266330"/>
                </a:lnTo>
                <a:lnTo>
                  <a:pt x="557555" y="1266330"/>
                </a:lnTo>
                <a:lnTo>
                  <a:pt x="557555" y="1289304"/>
                </a:lnTo>
                <a:close/>
                <a:moveTo>
                  <a:pt x="560984" y="729691"/>
                </a:moveTo>
                <a:lnTo>
                  <a:pt x="576758" y="729691"/>
                </a:lnTo>
                <a:lnTo>
                  <a:pt x="576758" y="714261"/>
                </a:lnTo>
                <a:lnTo>
                  <a:pt x="592188" y="714261"/>
                </a:lnTo>
                <a:lnTo>
                  <a:pt x="592188" y="698487"/>
                </a:lnTo>
                <a:lnTo>
                  <a:pt x="576758" y="698487"/>
                </a:lnTo>
                <a:lnTo>
                  <a:pt x="576758" y="683057"/>
                </a:lnTo>
                <a:lnTo>
                  <a:pt x="560984" y="683057"/>
                </a:lnTo>
                <a:lnTo>
                  <a:pt x="560984" y="698487"/>
                </a:lnTo>
                <a:lnTo>
                  <a:pt x="545554" y="698487"/>
                </a:lnTo>
                <a:lnTo>
                  <a:pt x="545554" y="714261"/>
                </a:lnTo>
                <a:lnTo>
                  <a:pt x="560984" y="714261"/>
                </a:lnTo>
                <a:lnTo>
                  <a:pt x="560984" y="729691"/>
                </a:lnTo>
                <a:close/>
                <a:moveTo>
                  <a:pt x="149504" y="1552994"/>
                </a:moveTo>
                <a:lnTo>
                  <a:pt x="165278" y="1552994"/>
                </a:lnTo>
                <a:lnTo>
                  <a:pt x="165278" y="1537221"/>
                </a:lnTo>
                <a:lnTo>
                  <a:pt x="181051" y="1537221"/>
                </a:lnTo>
                <a:lnTo>
                  <a:pt x="181051" y="1521447"/>
                </a:lnTo>
                <a:lnTo>
                  <a:pt x="165278" y="1521447"/>
                </a:lnTo>
                <a:lnTo>
                  <a:pt x="165278" y="1505674"/>
                </a:lnTo>
                <a:lnTo>
                  <a:pt x="149504" y="1505674"/>
                </a:lnTo>
                <a:lnTo>
                  <a:pt x="149504" y="1521447"/>
                </a:lnTo>
                <a:lnTo>
                  <a:pt x="133731" y="1521447"/>
                </a:lnTo>
                <a:lnTo>
                  <a:pt x="133731" y="1537221"/>
                </a:lnTo>
                <a:lnTo>
                  <a:pt x="149504" y="1537221"/>
                </a:lnTo>
                <a:lnTo>
                  <a:pt x="149504" y="1552994"/>
                </a:lnTo>
                <a:close/>
                <a:moveTo>
                  <a:pt x="558927" y="1010183"/>
                </a:moveTo>
                <a:lnTo>
                  <a:pt x="578815" y="1010183"/>
                </a:lnTo>
                <a:lnTo>
                  <a:pt x="578815" y="990638"/>
                </a:lnTo>
                <a:lnTo>
                  <a:pt x="598360" y="990638"/>
                </a:lnTo>
                <a:lnTo>
                  <a:pt x="598360" y="970750"/>
                </a:lnTo>
                <a:lnTo>
                  <a:pt x="578815" y="970750"/>
                </a:lnTo>
                <a:lnTo>
                  <a:pt x="578815" y="951205"/>
                </a:lnTo>
                <a:lnTo>
                  <a:pt x="558927" y="951205"/>
                </a:lnTo>
                <a:lnTo>
                  <a:pt x="558927" y="970750"/>
                </a:lnTo>
                <a:lnTo>
                  <a:pt x="539382" y="970750"/>
                </a:lnTo>
                <a:lnTo>
                  <a:pt x="539382" y="990638"/>
                </a:lnTo>
                <a:lnTo>
                  <a:pt x="558927" y="990638"/>
                </a:lnTo>
                <a:lnTo>
                  <a:pt x="558927" y="1010183"/>
                </a:lnTo>
                <a:close/>
                <a:moveTo>
                  <a:pt x="969378" y="739635"/>
                </a:moveTo>
                <a:lnTo>
                  <a:pt x="991324" y="739635"/>
                </a:lnTo>
                <a:lnTo>
                  <a:pt x="991324" y="717347"/>
                </a:lnTo>
                <a:lnTo>
                  <a:pt x="1013612" y="717347"/>
                </a:lnTo>
                <a:lnTo>
                  <a:pt x="1013612" y="695401"/>
                </a:lnTo>
                <a:lnTo>
                  <a:pt x="991324" y="695401"/>
                </a:lnTo>
                <a:lnTo>
                  <a:pt x="991324" y="673113"/>
                </a:lnTo>
                <a:lnTo>
                  <a:pt x="969378" y="673113"/>
                </a:lnTo>
                <a:lnTo>
                  <a:pt x="969378" y="695401"/>
                </a:lnTo>
                <a:lnTo>
                  <a:pt x="947090" y="695401"/>
                </a:lnTo>
                <a:lnTo>
                  <a:pt x="947090" y="717347"/>
                </a:lnTo>
                <a:lnTo>
                  <a:pt x="969378" y="717347"/>
                </a:lnTo>
                <a:lnTo>
                  <a:pt x="969378" y="739635"/>
                </a:lnTo>
                <a:close/>
                <a:moveTo>
                  <a:pt x="2505227" y="2126323"/>
                </a:moveTo>
                <a:lnTo>
                  <a:pt x="2505227" y="2094090"/>
                </a:lnTo>
                <a:lnTo>
                  <a:pt x="2537460" y="2094090"/>
                </a:lnTo>
                <a:lnTo>
                  <a:pt x="2537460" y="2061858"/>
                </a:lnTo>
                <a:lnTo>
                  <a:pt x="2505227" y="2061858"/>
                </a:lnTo>
                <a:lnTo>
                  <a:pt x="2505227" y="2029625"/>
                </a:lnTo>
                <a:lnTo>
                  <a:pt x="2472995" y="2029625"/>
                </a:lnTo>
                <a:lnTo>
                  <a:pt x="2472995" y="2061858"/>
                </a:lnTo>
                <a:lnTo>
                  <a:pt x="2440762" y="2061858"/>
                </a:lnTo>
                <a:lnTo>
                  <a:pt x="2440762" y="2094090"/>
                </a:lnTo>
                <a:lnTo>
                  <a:pt x="2472995" y="2094090"/>
                </a:lnTo>
                <a:lnTo>
                  <a:pt x="2472995" y="2126323"/>
                </a:lnTo>
                <a:lnTo>
                  <a:pt x="2505227" y="2126323"/>
                </a:lnTo>
                <a:close/>
                <a:moveTo>
                  <a:pt x="971779" y="457429"/>
                </a:moveTo>
                <a:lnTo>
                  <a:pt x="988924" y="457429"/>
                </a:lnTo>
                <a:lnTo>
                  <a:pt x="988924" y="440627"/>
                </a:lnTo>
                <a:lnTo>
                  <a:pt x="1005726" y="440627"/>
                </a:lnTo>
                <a:lnTo>
                  <a:pt x="1005726" y="423482"/>
                </a:lnTo>
                <a:lnTo>
                  <a:pt x="988924" y="423482"/>
                </a:lnTo>
                <a:lnTo>
                  <a:pt x="988924" y="406679"/>
                </a:lnTo>
                <a:lnTo>
                  <a:pt x="971779" y="406679"/>
                </a:lnTo>
                <a:lnTo>
                  <a:pt x="971779" y="423482"/>
                </a:lnTo>
                <a:lnTo>
                  <a:pt x="954976" y="423482"/>
                </a:lnTo>
                <a:lnTo>
                  <a:pt x="954976" y="440627"/>
                </a:lnTo>
                <a:lnTo>
                  <a:pt x="971779" y="440627"/>
                </a:lnTo>
                <a:lnTo>
                  <a:pt x="971779" y="457429"/>
                </a:lnTo>
                <a:close/>
                <a:moveTo>
                  <a:pt x="1041387" y="317183"/>
                </a:moveTo>
                <a:lnTo>
                  <a:pt x="1056475" y="317183"/>
                </a:lnTo>
                <a:lnTo>
                  <a:pt x="1056475" y="302438"/>
                </a:lnTo>
                <a:lnTo>
                  <a:pt x="1071220" y="302438"/>
                </a:lnTo>
                <a:lnTo>
                  <a:pt x="1071220" y="287350"/>
                </a:lnTo>
                <a:lnTo>
                  <a:pt x="1056475" y="287350"/>
                </a:lnTo>
                <a:lnTo>
                  <a:pt x="1056475" y="272606"/>
                </a:lnTo>
                <a:lnTo>
                  <a:pt x="1041387" y="272606"/>
                </a:lnTo>
                <a:lnTo>
                  <a:pt x="1041387" y="287350"/>
                </a:lnTo>
                <a:lnTo>
                  <a:pt x="1026643" y="287350"/>
                </a:lnTo>
                <a:lnTo>
                  <a:pt x="1026643" y="302438"/>
                </a:lnTo>
                <a:lnTo>
                  <a:pt x="1041387" y="302438"/>
                </a:lnTo>
                <a:lnTo>
                  <a:pt x="1041387" y="317183"/>
                </a:lnTo>
                <a:close/>
                <a:moveTo>
                  <a:pt x="835647" y="454685"/>
                </a:moveTo>
                <a:lnTo>
                  <a:pt x="850735" y="454685"/>
                </a:lnTo>
                <a:lnTo>
                  <a:pt x="850735" y="439598"/>
                </a:lnTo>
                <a:lnTo>
                  <a:pt x="865822" y="439598"/>
                </a:lnTo>
                <a:lnTo>
                  <a:pt x="865822" y="424510"/>
                </a:lnTo>
                <a:lnTo>
                  <a:pt x="850735" y="424510"/>
                </a:lnTo>
                <a:lnTo>
                  <a:pt x="850735" y="409423"/>
                </a:lnTo>
                <a:lnTo>
                  <a:pt x="835647" y="409423"/>
                </a:lnTo>
                <a:lnTo>
                  <a:pt x="835647" y="424510"/>
                </a:lnTo>
                <a:lnTo>
                  <a:pt x="820560" y="424510"/>
                </a:lnTo>
                <a:lnTo>
                  <a:pt x="820560" y="439598"/>
                </a:lnTo>
                <a:lnTo>
                  <a:pt x="835647" y="439598"/>
                </a:lnTo>
                <a:lnTo>
                  <a:pt x="835647" y="454685"/>
                </a:lnTo>
                <a:close/>
                <a:moveTo>
                  <a:pt x="900112" y="878510"/>
                </a:moveTo>
                <a:lnTo>
                  <a:pt x="923430" y="878510"/>
                </a:lnTo>
                <a:lnTo>
                  <a:pt x="923430" y="855193"/>
                </a:lnTo>
                <a:lnTo>
                  <a:pt x="946747" y="855193"/>
                </a:lnTo>
                <a:lnTo>
                  <a:pt x="946747" y="831875"/>
                </a:lnTo>
                <a:lnTo>
                  <a:pt x="923430" y="831875"/>
                </a:lnTo>
                <a:lnTo>
                  <a:pt x="923430" y="808558"/>
                </a:lnTo>
                <a:lnTo>
                  <a:pt x="900112" y="808558"/>
                </a:lnTo>
                <a:lnTo>
                  <a:pt x="900112" y="831875"/>
                </a:lnTo>
                <a:lnTo>
                  <a:pt x="876795" y="831875"/>
                </a:lnTo>
                <a:lnTo>
                  <a:pt x="876795" y="855193"/>
                </a:lnTo>
                <a:lnTo>
                  <a:pt x="900112" y="855193"/>
                </a:lnTo>
                <a:lnTo>
                  <a:pt x="900112" y="878510"/>
                </a:lnTo>
                <a:close/>
                <a:moveTo>
                  <a:pt x="905256" y="314439"/>
                </a:moveTo>
                <a:lnTo>
                  <a:pt x="918286" y="314439"/>
                </a:lnTo>
                <a:lnTo>
                  <a:pt x="918286" y="301409"/>
                </a:lnTo>
                <a:lnTo>
                  <a:pt x="931316" y="301409"/>
                </a:lnTo>
                <a:lnTo>
                  <a:pt x="931316" y="288379"/>
                </a:lnTo>
                <a:lnTo>
                  <a:pt x="918286" y="288379"/>
                </a:lnTo>
                <a:lnTo>
                  <a:pt x="918286" y="275349"/>
                </a:lnTo>
                <a:lnTo>
                  <a:pt x="905256" y="275349"/>
                </a:lnTo>
                <a:lnTo>
                  <a:pt x="905256" y="288379"/>
                </a:lnTo>
                <a:lnTo>
                  <a:pt x="892226" y="288379"/>
                </a:lnTo>
                <a:lnTo>
                  <a:pt x="892226" y="301409"/>
                </a:lnTo>
                <a:lnTo>
                  <a:pt x="905256" y="301409"/>
                </a:lnTo>
                <a:lnTo>
                  <a:pt x="905256" y="314439"/>
                </a:lnTo>
                <a:close/>
                <a:moveTo>
                  <a:pt x="833247" y="736549"/>
                </a:moveTo>
                <a:lnTo>
                  <a:pt x="853135" y="736549"/>
                </a:lnTo>
                <a:lnTo>
                  <a:pt x="853135" y="716318"/>
                </a:lnTo>
                <a:lnTo>
                  <a:pt x="873366" y="716318"/>
                </a:lnTo>
                <a:lnTo>
                  <a:pt x="873366" y="696430"/>
                </a:lnTo>
                <a:lnTo>
                  <a:pt x="853135" y="696430"/>
                </a:lnTo>
                <a:lnTo>
                  <a:pt x="853135" y="676199"/>
                </a:lnTo>
                <a:lnTo>
                  <a:pt x="833247" y="676199"/>
                </a:lnTo>
                <a:lnTo>
                  <a:pt x="833247" y="696430"/>
                </a:lnTo>
                <a:lnTo>
                  <a:pt x="813016" y="696430"/>
                </a:lnTo>
                <a:lnTo>
                  <a:pt x="813016" y="716318"/>
                </a:lnTo>
                <a:lnTo>
                  <a:pt x="833247" y="716318"/>
                </a:lnTo>
                <a:lnTo>
                  <a:pt x="833247" y="736549"/>
                </a:lnTo>
                <a:close/>
                <a:moveTo>
                  <a:pt x="902513" y="597332"/>
                </a:moveTo>
                <a:lnTo>
                  <a:pt x="921029" y="597332"/>
                </a:lnTo>
                <a:lnTo>
                  <a:pt x="921029" y="578472"/>
                </a:lnTo>
                <a:lnTo>
                  <a:pt x="939889" y="578472"/>
                </a:lnTo>
                <a:lnTo>
                  <a:pt x="939889" y="559956"/>
                </a:lnTo>
                <a:lnTo>
                  <a:pt x="921029" y="559956"/>
                </a:lnTo>
                <a:lnTo>
                  <a:pt x="921029" y="541096"/>
                </a:lnTo>
                <a:lnTo>
                  <a:pt x="902513" y="541096"/>
                </a:lnTo>
                <a:lnTo>
                  <a:pt x="902513" y="559956"/>
                </a:lnTo>
                <a:lnTo>
                  <a:pt x="883653" y="559956"/>
                </a:lnTo>
                <a:lnTo>
                  <a:pt x="883653" y="578472"/>
                </a:lnTo>
                <a:lnTo>
                  <a:pt x="902513" y="578472"/>
                </a:lnTo>
                <a:lnTo>
                  <a:pt x="902513" y="597332"/>
                </a:lnTo>
                <a:close/>
                <a:moveTo>
                  <a:pt x="490347" y="1147686"/>
                </a:moveTo>
                <a:lnTo>
                  <a:pt x="510235" y="1147686"/>
                </a:lnTo>
                <a:lnTo>
                  <a:pt x="510235" y="1127798"/>
                </a:lnTo>
                <a:lnTo>
                  <a:pt x="530123" y="1127798"/>
                </a:lnTo>
                <a:lnTo>
                  <a:pt x="530123" y="1107910"/>
                </a:lnTo>
                <a:lnTo>
                  <a:pt x="510235" y="1107910"/>
                </a:lnTo>
                <a:lnTo>
                  <a:pt x="510235" y="1088022"/>
                </a:lnTo>
                <a:lnTo>
                  <a:pt x="490347" y="1088022"/>
                </a:lnTo>
                <a:lnTo>
                  <a:pt x="490347" y="1107910"/>
                </a:lnTo>
                <a:lnTo>
                  <a:pt x="470459" y="1107910"/>
                </a:lnTo>
                <a:lnTo>
                  <a:pt x="470459" y="1127798"/>
                </a:lnTo>
                <a:lnTo>
                  <a:pt x="490347" y="1127798"/>
                </a:lnTo>
                <a:lnTo>
                  <a:pt x="490347" y="1147686"/>
                </a:lnTo>
                <a:close/>
                <a:moveTo>
                  <a:pt x="494462" y="587045"/>
                </a:moveTo>
                <a:lnTo>
                  <a:pt x="506120" y="587045"/>
                </a:lnTo>
                <a:lnTo>
                  <a:pt x="506120" y="575043"/>
                </a:lnTo>
                <a:lnTo>
                  <a:pt x="518122" y="575043"/>
                </a:lnTo>
                <a:lnTo>
                  <a:pt x="518122" y="563385"/>
                </a:lnTo>
                <a:lnTo>
                  <a:pt x="506120" y="563385"/>
                </a:lnTo>
                <a:lnTo>
                  <a:pt x="506120" y="551383"/>
                </a:lnTo>
                <a:lnTo>
                  <a:pt x="494462" y="551383"/>
                </a:lnTo>
                <a:lnTo>
                  <a:pt x="494462" y="563385"/>
                </a:lnTo>
                <a:lnTo>
                  <a:pt x="482460" y="563385"/>
                </a:lnTo>
                <a:lnTo>
                  <a:pt x="482460" y="575043"/>
                </a:lnTo>
                <a:lnTo>
                  <a:pt x="494462" y="575043"/>
                </a:lnTo>
                <a:lnTo>
                  <a:pt x="494462" y="587045"/>
                </a:lnTo>
                <a:close/>
                <a:moveTo>
                  <a:pt x="287693" y="1001611"/>
                </a:moveTo>
                <a:lnTo>
                  <a:pt x="301409" y="1001611"/>
                </a:lnTo>
                <a:lnTo>
                  <a:pt x="301409" y="987552"/>
                </a:lnTo>
                <a:lnTo>
                  <a:pt x="315468" y="987552"/>
                </a:lnTo>
                <a:lnTo>
                  <a:pt x="315468" y="973836"/>
                </a:lnTo>
                <a:lnTo>
                  <a:pt x="301409" y="973836"/>
                </a:lnTo>
                <a:lnTo>
                  <a:pt x="301409" y="959777"/>
                </a:lnTo>
                <a:lnTo>
                  <a:pt x="287693" y="959777"/>
                </a:lnTo>
                <a:lnTo>
                  <a:pt x="287693" y="973836"/>
                </a:lnTo>
                <a:lnTo>
                  <a:pt x="273634" y="973836"/>
                </a:lnTo>
                <a:lnTo>
                  <a:pt x="273634" y="987552"/>
                </a:lnTo>
                <a:lnTo>
                  <a:pt x="287693" y="987552"/>
                </a:lnTo>
                <a:lnTo>
                  <a:pt x="287693" y="1001611"/>
                </a:lnTo>
                <a:close/>
                <a:moveTo>
                  <a:pt x="285979" y="1280732"/>
                </a:moveTo>
                <a:lnTo>
                  <a:pt x="303124" y="1280732"/>
                </a:lnTo>
                <a:lnTo>
                  <a:pt x="303124" y="1263587"/>
                </a:lnTo>
                <a:lnTo>
                  <a:pt x="320269" y="1263587"/>
                </a:lnTo>
                <a:lnTo>
                  <a:pt x="320269" y="1246442"/>
                </a:lnTo>
                <a:lnTo>
                  <a:pt x="303124" y="1246442"/>
                </a:lnTo>
                <a:lnTo>
                  <a:pt x="303124" y="1229297"/>
                </a:lnTo>
                <a:lnTo>
                  <a:pt x="285979" y="1229297"/>
                </a:lnTo>
                <a:lnTo>
                  <a:pt x="285979" y="1246442"/>
                </a:lnTo>
                <a:lnTo>
                  <a:pt x="268834" y="1246442"/>
                </a:lnTo>
                <a:lnTo>
                  <a:pt x="268834" y="1263587"/>
                </a:lnTo>
                <a:lnTo>
                  <a:pt x="285979" y="1263587"/>
                </a:lnTo>
                <a:lnTo>
                  <a:pt x="285979" y="1280732"/>
                </a:lnTo>
                <a:close/>
                <a:moveTo>
                  <a:pt x="352501" y="1698384"/>
                </a:moveTo>
                <a:lnTo>
                  <a:pt x="373761" y="1698384"/>
                </a:lnTo>
                <a:lnTo>
                  <a:pt x="373761" y="1677124"/>
                </a:lnTo>
                <a:lnTo>
                  <a:pt x="395021" y="1677124"/>
                </a:lnTo>
                <a:lnTo>
                  <a:pt x="395021" y="1655864"/>
                </a:lnTo>
                <a:lnTo>
                  <a:pt x="373761" y="1655864"/>
                </a:lnTo>
                <a:lnTo>
                  <a:pt x="373761" y="1634604"/>
                </a:lnTo>
                <a:lnTo>
                  <a:pt x="352501" y="1634604"/>
                </a:lnTo>
                <a:lnTo>
                  <a:pt x="352501" y="1655864"/>
                </a:lnTo>
                <a:lnTo>
                  <a:pt x="331241" y="1655864"/>
                </a:lnTo>
                <a:lnTo>
                  <a:pt x="331241" y="1677124"/>
                </a:lnTo>
                <a:lnTo>
                  <a:pt x="352501" y="1677124"/>
                </a:lnTo>
                <a:lnTo>
                  <a:pt x="352501" y="1698384"/>
                </a:lnTo>
                <a:close/>
                <a:moveTo>
                  <a:pt x="353187" y="1421663"/>
                </a:moveTo>
                <a:lnTo>
                  <a:pt x="373075" y="1421663"/>
                </a:lnTo>
                <a:lnTo>
                  <a:pt x="373075" y="1402118"/>
                </a:lnTo>
                <a:lnTo>
                  <a:pt x="392620" y="1402118"/>
                </a:lnTo>
                <a:lnTo>
                  <a:pt x="392620" y="1382230"/>
                </a:lnTo>
                <a:lnTo>
                  <a:pt x="373075" y="1382230"/>
                </a:lnTo>
                <a:lnTo>
                  <a:pt x="373075" y="1362685"/>
                </a:lnTo>
                <a:lnTo>
                  <a:pt x="353187" y="1362685"/>
                </a:lnTo>
                <a:lnTo>
                  <a:pt x="353187" y="1382230"/>
                </a:lnTo>
                <a:lnTo>
                  <a:pt x="333642" y="1382230"/>
                </a:lnTo>
                <a:lnTo>
                  <a:pt x="333642" y="1402118"/>
                </a:lnTo>
                <a:lnTo>
                  <a:pt x="353187" y="1402118"/>
                </a:lnTo>
                <a:lnTo>
                  <a:pt x="353187" y="1421663"/>
                </a:lnTo>
                <a:close/>
                <a:moveTo>
                  <a:pt x="150533" y="1275931"/>
                </a:moveTo>
                <a:lnTo>
                  <a:pt x="164249" y="1275931"/>
                </a:lnTo>
                <a:lnTo>
                  <a:pt x="164249" y="1261872"/>
                </a:lnTo>
                <a:lnTo>
                  <a:pt x="178308" y="1261872"/>
                </a:lnTo>
                <a:lnTo>
                  <a:pt x="178308" y="1248156"/>
                </a:lnTo>
                <a:lnTo>
                  <a:pt x="164249" y="1248156"/>
                </a:lnTo>
                <a:lnTo>
                  <a:pt x="164249" y="1234097"/>
                </a:lnTo>
                <a:lnTo>
                  <a:pt x="150533" y="1234097"/>
                </a:lnTo>
                <a:lnTo>
                  <a:pt x="150533" y="1248156"/>
                </a:lnTo>
                <a:lnTo>
                  <a:pt x="136474" y="1248156"/>
                </a:lnTo>
                <a:lnTo>
                  <a:pt x="136474" y="1261872"/>
                </a:lnTo>
                <a:lnTo>
                  <a:pt x="150533" y="1261872"/>
                </a:lnTo>
                <a:lnTo>
                  <a:pt x="150533" y="1275931"/>
                </a:lnTo>
                <a:close/>
                <a:moveTo>
                  <a:pt x="219113" y="1138771"/>
                </a:moveTo>
                <a:lnTo>
                  <a:pt x="232829" y="1138771"/>
                </a:lnTo>
                <a:lnTo>
                  <a:pt x="232829" y="1124712"/>
                </a:lnTo>
                <a:lnTo>
                  <a:pt x="246888" y="1124712"/>
                </a:lnTo>
                <a:lnTo>
                  <a:pt x="246888" y="1110996"/>
                </a:lnTo>
                <a:lnTo>
                  <a:pt x="232829" y="1110996"/>
                </a:lnTo>
                <a:lnTo>
                  <a:pt x="232829" y="1096937"/>
                </a:lnTo>
                <a:lnTo>
                  <a:pt x="219113" y="1096937"/>
                </a:lnTo>
                <a:lnTo>
                  <a:pt x="219113" y="1110996"/>
                </a:lnTo>
                <a:lnTo>
                  <a:pt x="205054" y="1110996"/>
                </a:lnTo>
                <a:lnTo>
                  <a:pt x="205054" y="1124712"/>
                </a:lnTo>
                <a:lnTo>
                  <a:pt x="219113" y="1124712"/>
                </a:lnTo>
                <a:lnTo>
                  <a:pt x="219113" y="1138771"/>
                </a:lnTo>
                <a:close/>
                <a:moveTo>
                  <a:pt x="216713" y="1693926"/>
                </a:moveTo>
                <a:lnTo>
                  <a:pt x="235229" y="1693926"/>
                </a:lnTo>
                <a:lnTo>
                  <a:pt x="235229" y="1675752"/>
                </a:lnTo>
                <a:lnTo>
                  <a:pt x="253403" y="1675752"/>
                </a:lnTo>
                <a:lnTo>
                  <a:pt x="253403" y="1657236"/>
                </a:lnTo>
                <a:lnTo>
                  <a:pt x="235229" y="1657236"/>
                </a:lnTo>
                <a:lnTo>
                  <a:pt x="235229" y="1639062"/>
                </a:lnTo>
                <a:lnTo>
                  <a:pt x="216713" y="1639062"/>
                </a:lnTo>
                <a:lnTo>
                  <a:pt x="216713" y="1657236"/>
                </a:lnTo>
                <a:lnTo>
                  <a:pt x="198539" y="1657236"/>
                </a:lnTo>
                <a:lnTo>
                  <a:pt x="198539" y="1675752"/>
                </a:lnTo>
                <a:lnTo>
                  <a:pt x="216713" y="1675752"/>
                </a:lnTo>
                <a:lnTo>
                  <a:pt x="216713" y="1693926"/>
                </a:lnTo>
                <a:close/>
                <a:moveTo>
                  <a:pt x="354559" y="1143572"/>
                </a:moveTo>
                <a:lnTo>
                  <a:pt x="371704" y="1143572"/>
                </a:lnTo>
                <a:lnTo>
                  <a:pt x="371704" y="1126427"/>
                </a:lnTo>
                <a:lnTo>
                  <a:pt x="388849" y="1126427"/>
                </a:lnTo>
                <a:lnTo>
                  <a:pt x="388849" y="1109282"/>
                </a:lnTo>
                <a:lnTo>
                  <a:pt x="371704" y="1109282"/>
                </a:lnTo>
                <a:lnTo>
                  <a:pt x="371704" y="1092137"/>
                </a:lnTo>
                <a:lnTo>
                  <a:pt x="354559" y="1092137"/>
                </a:lnTo>
                <a:lnTo>
                  <a:pt x="354559" y="1109282"/>
                </a:lnTo>
                <a:lnTo>
                  <a:pt x="337414" y="1109282"/>
                </a:lnTo>
                <a:lnTo>
                  <a:pt x="337414" y="1126427"/>
                </a:lnTo>
                <a:lnTo>
                  <a:pt x="354559" y="1126427"/>
                </a:lnTo>
                <a:lnTo>
                  <a:pt x="354559" y="1143572"/>
                </a:lnTo>
                <a:close/>
                <a:moveTo>
                  <a:pt x="217742" y="1417206"/>
                </a:moveTo>
                <a:lnTo>
                  <a:pt x="234201" y="1417206"/>
                </a:lnTo>
                <a:lnTo>
                  <a:pt x="234201" y="1400404"/>
                </a:lnTo>
                <a:lnTo>
                  <a:pt x="251003" y="1400404"/>
                </a:lnTo>
                <a:lnTo>
                  <a:pt x="251003" y="1383944"/>
                </a:lnTo>
                <a:lnTo>
                  <a:pt x="234201" y="1383944"/>
                </a:lnTo>
                <a:lnTo>
                  <a:pt x="234201" y="1367142"/>
                </a:lnTo>
                <a:lnTo>
                  <a:pt x="217742" y="1367142"/>
                </a:lnTo>
                <a:lnTo>
                  <a:pt x="217742" y="1383944"/>
                </a:lnTo>
                <a:lnTo>
                  <a:pt x="200939" y="1383944"/>
                </a:lnTo>
                <a:lnTo>
                  <a:pt x="200939" y="1400404"/>
                </a:lnTo>
                <a:lnTo>
                  <a:pt x="217742" y="1400404"/>
                </a:lnTo>
                <a:lnTo>
                  <a:pt x="217742" y="1417206"/>
                </a:lnTo>
                <a:close/>
                <a:moveTo>
                  <a:pt x="284950" y="1558138"/>
                </a:moveTo>
                <a:lnTo>
                  <a:pt x="304152" y="1558138"/>
                </a:lnTo>
                <a:lnTo>
                  <a:pt x="304152" y="1538935"/>
                </a:lnTo>
                <a:lnTo>
                  <a:pt x="323355" y="1538935"/>
                </a:lnTo>
                <a:lnTo>
                  <a:pt x="323355" y="1519733"/>
                </a:lnTo>
                <a:lnTo>
                  <a:pt x="304152" y="1519733"/>
                </a:lnTo>
                <a:lnTo>
                  <a:pt x="304152" y="1500530"/>
                </a:lnTo>
                <a:lnTo>
                  <a:pt x="284950" y="1500530"/>
                </a:lnTo>
                <a:lnTo>
                  <a:pt x="284950" y="1519733"/>
                </a:lnTo>
                <a:lnTo>
                  <a:pt x="265748" y="1519733"/>
                </a:lnTo>
                <a:lnTo>
                  <a:pt x="265748" y="1538935"/>
                </a:lnTo>
                <a:lnTo>
                  <a:pt x="284950" y="1538935"/>
                </a:lnTo>
                <a:lnTo>
                  <a:pt x="284950" y="1558138"/>
                </a:lnTo>
                <a:close/>
                <a:moveTo>
                  <a:pt x="356273" y="863765"/>
                </a:moveTo>
                <a:lnTo>
                  <a:pt x="369989" y="863765"/>
                </a:lnTo>
                <a:lnTo>
                  <a:pt x="369989" y="850392"/>
                </a:lnTo>
                <a:lnTo>
                  <a:pt x="383362" y="850392"/>
                </a:lnTo>
                <a:lnTo>
                  <a:pt x="383362" y="836676"/>
                </a:lnTo>
                <a:lnTo>
                  <a:pt x="369989" y="836676"/>
                </a:lnTo>
                <a:lnTo>
                  <a:pt x="369989" y="823303"/>
                </a:lnTo>
                <a:lnTo>
                  <a:pt x="356273" y="823303"/>
                </a:lnTo>
                <a:lnTo>
                  <a:pt x="356273" y="836676"/>
                </a:lnTo>
                <a:lnTo>
                  <a:pt x="342900" y="836676"/>
                </a:lnTo>
                <a:lnTo>
                  <a:pt x="342900" y="850392"/>
                </a:lnTo>
                <a:lnTo>
                  <a:pt x="356273" y="850392"/>
                </a:lnTo>
                <a:lnTo>
                  <a:pt x="356273" y="863765"/>
                </a:lnTo>
                <a:close/>
                <a:moveTo>
                  <a:pt x="1105510" y="742036"/>
                </a:moveTo>
                <a:lnTo>
                  <a:pt x="1129513" y="742036"/>
                </a:lnTo>
                <a:lnTo>
                  <a:pt x="1129513" y="718376"/>
                </a:lnTo>
                <a:lnTo>
                  <a:pt x="1153173" y="718376"/>
                </a:lnTo>
                <a:lnTo>
                  <a:pt x="1153173" y="694373"/>
                </a:lnTo>
                <a:lnTo>
                  <a:pt x="1129513" y="694373"/>
                </a:lnTo>
                <a:lnTo>
                  <a:pt x="1129513" y="670712"/>
                </a:lnTo>
                <a:lnTo>
                  <a:pt x="1105510" y="670712"/>
                </a:lnTo>
                <a:lnTo>
                  <a:pt x="1105510" y="694373"/>
                </a:lnTo>
                <a:lnTo>
                  <a:pt x="1081849" y="694373"/>
                </a:lnTo>
                <a:lnTo>
                  <a:pt x="1081849" y="718376"/>
                </a:lnTo>
                <a:lnTo>
                  <a:pt x="1105510" y="718376"/>
                </a:lnTo>
                <a:lnTo>
                  <a:pt x="1105510" y="742036"/>
                </a:lnTo>
                <a:close/>
                <a:moveTo>
                  <a:pt x="2432876" y="532524"/>
                </a:moveTo>
                <a:lnTo>
                  <a:pt x="2408187" y="532524"/>
                </a:lnTo>
                <a:lnTo>
                  <a:pt x="2408187" y="556870"/>
                </a:lnTo>
                <a:lnTo>
                  <a:pt x="2383841" y="556870"/>
                </a:lnTo>
                <a:lnTo>
                  <a:pt x="2383841" y="581558"/>
                </a:lnTo>
                <a:lnTo>
                  <a:pt x="2408187" y="581558"/>
                </a:lnTo>
                <a:lnTo>
                  <a:pt x="2408187" y="605904"/>
                </a:lnTo>
                <a:lnTo>
                  <a:pt x="2432876" y="605904"/>
                </a:lnTo>
                <a:lnTo>
                  <a:pt x="2432876" y="581558"/>
                </a:lnTo>
                <a:lnTo>
                  <a:pt x="2457221" y="581558"/>
                </a:lnTo>
                <a:lnTo>
                  <a:pt x="2457221" y="556870"/>
                </a:lnTo>
                <a:lnTo>
                  <a:pt x="2432876" y="556870"/>
                </a:lnTo>
                <a:lnTo>
                  <a:pt x="2432876" y="532524"/>
                </a:lnTo>
                <a:close/>
                <a:moveTo>
                  <a:pt x="425196" y="725919"/>
                </a:moveTo>
                <a:lnTo>
                  <a:pt x="438226" y="725919"/>
                </a:lnTo>
                <a:lnTo>
                  <a:pt x="438226" y="712889"/>
                </a:lnTo>
                <a:lnTo>
                  <a:pt x="451256" y="712889"/>
                </a:lnTo>
                <a:lnTo>
                  <a:pt x="451256" y="699859"/>
                </a:lnTo>
                <a:lnTo>
                  <a:pt x="438226" y="699859"/>
                </a:lnTo>
                <a:lnTo>
                  <a:pt x="438226" y="686829"/>
                </a:lnTo>
                <a:lnTo>
                  <a:pt x="425196" y="686829"/>
                </a:lnTo>
                <a:lnTo>
                  <a:pt x="425196" y="699859"/>
                </a:lnTo>
                <a:lnTo>
                  <a:pt x="412166" y="699859"/>
                </a:lnTo>
                <a:lnTo>
                  <a:pt x="412166" y="712889"/>
                </a:lnTo>
                <a:lnTo>
                  <a:pt x="425196" y="712889"/>
                </a:lnTo>
                <a:lnTo>
                  <a:pt x="425196" y="725919"/>
                </a:lnTo>
                <a:close/>
                <a:moveTo>
                  <a:pt x="488975" y="1426121"/>
                </a:moveTo>
                <a:lnTo>
                  <a:pt x="511607" y="1426121"/>
                </a:lnTo>
                <a:lnTo>
                  <a:pt x="511607" y="1403490"/>
                </a:lnTo>
                <a:lnTo>
                  <a:pt x="534238" y="1403490"/>
                </a:lnTo>
                <a:lnTo>
                  <a:pt x="534238" y="1380858"/>
                </a:lnTo>
                <a:lnTo>
                  <a:pt x="511607" y="1380858"/>
                </a:lnTo>
                <a:lnTo>
                  <a:pt x="511607" y="1358227"/>
                </a:lnTo>
                <a:lnTo>
                  <a:pt x="488975" y="1358227"/>
                </a:lnTo>
                <a:lnTo>
                  <a:pt x="488975" y="1380858"/>
                </a:lnTo>
                <a:lnTo>
                  <a:pt x="466344" y="1380858"/>
                </a:lnTo>
                <a:lnTo>
                  <a:pt x="466344" y="1403490"/>
                </a:lnTo>
                <a:lnTo>
                  <a:pt x="488975" y="1403490"/>
                </a:lnTo>
                <a:lnTo>
                  <a:pt x="488975" y="1426121"/>
                </a:lnTo>
                <a:close/>
                <a:moveTo>
                  <a:pt x="420052" y="1838287"/>
                </a:moveTo>
                <a:lnTo>
                  <a:pt x="443370" y="1838287"/>
                </a:lnTo>
                <a:lnTo>
                  <a:pt x="443370" y="1815313"/>
                </a:lnTo>
                <a:lnTo>
                  <a:pt x="466344" y="1815313"/>
                </a:lnTo>
                <a:lnTo>
                  <a:pt x="466344" y="1791995"/>
                </a:lnTo>
                <a:lnTo>
                  <a:pt x="443370" y="1791995"/>
                </a:lnTo>
                <a:lnTo>
                  <a:pt x="443370" y="1769021"/>
                </a:lnTo>
                <a:lnTo>
                  <a:pt x="420052" y="1769021"/>
                </a:lnTo>
                <a:lnTo>
                  <a:pt x="420052" y="1791995"/>
                </a:lnTo>
                <a:lnTo>
                  <a:pt x="397078" y="1791995"/>
                </a:lnTo>
                <a:lnTo>
                  <a:pt x="397078" y="1815313"/>
                </a:lnTo>
                <a:lnTo>
                  <a:pt x="420052" y="1815313"/>
                </a:lnTo>
                <a:lnTo>
                  <a:pt x="420052" y="1838287"/>
                </a:lnTo>
                <a:close/>
                <a:moveTo>
                  <a:pt x="423139" y="1006069"/>
                </a:moveTo>
                <a:lnTo>
                  <a:pt x="440284" y="1006069"/>
                </a:lnTo>
                <a:lnTo>
                  <a:pt x="440284" y="989267"/>
                </a:lnTo>
                <a:lnTo>
                  <a:pt x="457086" y="989267"/>
                </a:lnTo>
                <a:lnTo>
                  <a:pt x="457086" y="972122"/>
                </a:lnTo>
                <a:lnTo>
                  <a:pt x="440284" y="972122"/>
                </a:lnTo>
                <a:lnTo>
                  <a:pt x="440284" y="955319"/>
                </a:lnTo>
                <a:lnTo>
                  <a:pt x="423139" y="955319"/>
                </a:lnTo>
                <a:lnTo>
                  <a:pt x="423139" y="972122"/>
                </a:lnTo>
                <a:lnTo>
                  <a:pt x="406336" y="972122"/>
                </a:lnTo>
                <a:lnTo>
                  <a:pt x="406336" y="989267"/>
                </a:lnTo>
                <a:lnTo>
                  <a:pt x="423139" y="989267"/>
                </a:lnTo>
                <a:lnTo>
                  <a:pt x="423139" y="1006069"/>
                </a:lnTo>
                <a:close/>
                <a:moveTo>
                  <a:pt x="420738" y="1562595"/>
                </a:moveTo>
                <a:lnTo>
                  <a:pt x="442684" y="1562595"/>
                </a:lnTo>
                <a:lnTo>
                  <a:pt x="442684" y="1540307"/>
                </a:lnTo>
                <a:lnTo>
                  <a:pt x="464972" y="1540307"/>
                </a:lnTo>
                <a:lnTo>
                  <a:pt x="464972" y="1518361"/>
                </a:lnTo>
                <a:lnTo>
                  <a:pt x="442684" y="1518361"/>
                </a:lnTo>
                <a:lnTo>
                  <a:pt x="442684" y="1496073"/>
                </a:lnTo>
                <a:lnTo>
                  <a:pt x="420738" y="1496073"/>
                </a:lnTo>
                <a:lnTo>
                  <a:pt x="420738" y="1518361"/>
                </a:lnTo>
                <a:lnTo>
                  <a:pt x="398450" y="1518361"/>
                </a:lnTo>
                <a:lnTo>
                  <a:pt x="398450" y="1540307"/>
                </a:lnTo>
                <a:lnTo>
                  <a:pt x="420738" y="1540307"/>
                </a:lnTo>
                <a:lnTo>
                  <a:pt x="420738" y="1562595"/>
                </a:lnTo>
                <a:close/>
                <a:moveTo>
                  <a:pt x="421767" y="1284846"/>
                </a:moveTo>
                <a:lnTo>
                  <a:pt x="441655" y="1284846"/>
                </a:lnTo>
                <a:lnTo>
                  <a:pt x="441655" y="1264958"/>
                </a:lnTo>
                <a:lnTo>
                  <a:pt x="461543" y="1264958"/>
                </a:lnTo>
                <a:lnTo>
                  <a:pt x="461543" y="1245070"/>
                </a:lnTo>
                <a:lnTo>
                  <a:pt x="441655" y="1245070"/>
                </a:lnTo>
                <a:lnTo>
                  <a:pt x="441655" y="1225182"/>
                </a:lnTo>
                <a:lnTo>
                  <a:pt x="421767" y="1225182"/>
                </a:lnTo>
                <a:lnTo>
                  <a:pt x="421767" y="1245070"/>
                </a:lnTo>
                <a:lnTo>
                  <a:pt x="401879" y="1245070"/>
                </a:lnTo>
                <a:lnTo>
                  <a:pt x="401879" y="1264958"/>
                </a:lnTo>
                <a:lnTo>
                  <a:pt x="421767" y="1264958"/>
                </a:lnTo>
                <a:lnTo>
                  <a:pt x="421767" y="1284846"/>
                </a:lnTo>
                <a:close/>
                <a:moveTo>
                  <a:pt x="492061" y="868223"/>
                </a:moveTo>
                <a:lnTo>
                  <a:pt x="508521" y="868223"/>
                </a:lnTo>
                <a:lnTo>
                  <a:pt x="508521" y="851764"/>
                </a:lnTo>
                <a:lnTo>
                  <a:pt x="524980" y="851764"/>
                </a:lnTo>
                <a:lnTo>
                  <a:pt x="524980" y="835304"/>
                </a:lnTo>
                <a:lnTo>
                  <a:pt x="508521" y="835304"/>
                </a:lnTo>
                <a:lnTo>
                  <a:pt x="508521" y="818845"/>
                </a:lnTo>
                <a:lnTo>
                  <a:pt x="492061" y="818845"/>
                </a:lnTo>
                <a:lnTo>
                  <a:pt x="492061" y="835304"/>
                </a:lnTo>
                <a:lnTo>
                  <a:pt x="475602" y="835304"/>
                </a:lnTo>
                <a:lnTo>
                  <a:pt x="475602" y="851764"/>
                </a:lnTo>
                <a:lnTo>
                  <a:pt x="492061" y="851764"/>
                </a:lnTo>
                <a:lnTo>
                  <a:pt x="492061" y="868223"/>
                </a:lnTo>
                <a:close/>
                <a:moveTo>
                  <a:pt x="1931899" y="183109"/>
                </a:moveTo>
                <a:lnTo>
                  <a:pt x="1949044" y="183109"/>
                </a:lnTo>
                <a:lnTo>
                  <a:pt x="1949044" y="166307"/>
                </a:lnTo>
                <a:lnTo>
                  <a:pt x="1965846" y="166307"/>
                </a:lnTo>
                <a:lnTo>
                  <a:pt x="1965846" y="149162"/>
                </a:lnTo>
                <a:lnTo>
                  <a:pt x="1949044" y="149162"/>
                </a:lnTo>
                <a:lnTo>
                  <a:pt x="1949044" y="132359"/>
                </a:lnTo>
                <a:lnTo>
                  <a:pt x="1931899" y="132359"/>
                </a:lnTo>
                <a:lnTo>
                  <a:pt x="1931899" y="149162"/>
                </a:lnTo>
                <a:lnTo>
                  <a:pt x="1915096" y="149162"/>
                </a:lnTo>
                <a:lnTo>
                  <a:pt x="1915096" y="166307"/>
                </a:lnTo>
                <a:lnTo>
                  <a:pt x="1931899" y="166307"/>
                </a:lnTo>
                <a:lnTo>
                  <a:pt x="1931899" y="183109"/>
                </a:lnTo>
                <a:close/>
                <a:moveTo>
                  <a:pt x="1999107" y="325069"/>
                </a:moveTo>
                <a:lnTo>
                  <a:pt x="2018995" y="325069"/>
                </a:lnTo>
                <a:lnTo>
                  <a:pt x="2018995" y="304838"/>
                </a:lnTo>
                <a:lnTo>
                  <a:pt x="2039227" y="304838"/>
                </a:lnTo>
                <a:lnTo>
                  <a:pt x="2039227" y="284950"/>
                </a:lnTo>
                <a:lnTo>
                  <a:pt x="2018995" y="284950"/>
                </a:lnTo>
                <a:lnTo>
                  <a:pt x="2018995" y="264719"/>
                </a:lnTo>
                <a:lnTo>
                  <a:pt x="1999107" y="264719"/>
                </a:lnTo>
                <a:lnTo>
                  <a:pt x="1999107" y="284950"/>
                </a:lnTo>
                <a:lnTo>
                  <a:pt x="1978876" y="284950"/>
                </a:lnTo>
                <a:lnTo>
                  <a:pt x="1978876" y="304838"/>
                </a:lnTo>
                <a:lnTo>
                  <a:pt x="1999107" y="304838"/>
                </a:lnTo>
                <a:lnTo>
                  <a:pt x="1999107" y="325069"/>
                </a:lnTo>
                <a:close/>
                <a:moveTo>
                  <a:pt x="2136267" y="324726"/>
                </a:moveTo>
                <a:lnTo>
                  <a:pt x="2156155" y="324726"/>
                </a:lnTo>
                <a:lnTo>
                  <a:pt x="2156155" y="304838"/>
                </a:lnTo>
                <a:lnTo>
                  <a:pt x="2176043" y="304838"/>
                </a:lnTo>
                <a:lnTo>
                  <a:pt x="2176043" y="284950"/>
                </a:lnTo>
                <a:lnTo>
                  <a:pt x="2156155" y="284950"/>
                </a:lnTo>
                <a:lnTo>
                  <a:pt x="2156155" y="265062"/>
                </a:lnTo>
                <a:lnTo>
                  <a:pt x="2136267" y="265062"/>
                </a:lnTo>
                <a:lnTo>
                  <a:pt x="2136267" y="284950"/>
                </a:lnTo>
                <a:lnTo>
                  <a:pt x="2116379" y="284950"/>
                </a:lnTo>
                <a:lnTo>
                  <a:pt x="2116379" y="304838"/>
                </a:lnTo>
                <a:lnTo>
                  <a:pt x="2136267" y="304838"/>
                </a:lnTo>
                <a:lnTo>
                  <a:pt x="2136267" y="324726"/>
                </a:lnTo>
                <a:close/>
                <a:moveTo>
                  <a:pt x="2065972" y="466687"/>
                </a:moveTo>
                <a:lnTo>
                  <a:pt x="2089290" y="466687"/>
                </a:lnTo>
                <a:lnTo>
                  <a:pt x="2089290" y="443713"/>
                </a:lnTo>
                <a:lnTo>
                  <a:pt x="2112264" y="443713"/>
                </a:lnTo>
                <a:lnTo>
                  <a:pt x="2112264" y="420395"/>
                </a:lnTo>
                <a:lnTo>
                  <a:pt x="2089290" y="420395"/>
                </a:lnTo>
                <a:lnTo>
                  <a:pt x="2089290" y="397421"/>
                </a:lnTo>
                <a:lnTo>
                  <a:pt x="2065972" y="397421"/>
                </a:lnTo>
                <a:lnTo>
                  <a:pt x="2065972" y="420395"/>
                </a:lnTo>
                <a:lnTo>
                  <a:pt x="2042998" y="420395"/>
                </a:lnTo>
                <a:lnTo>
                  <a:pt x="2042998" y="443713"/>
                </a:lnTo>
                <a:lnTo>
                  <a:pt x="2065972" y="443713"/>
                </a:lnTo>
                <a:lnTo>
                  <a:pt x="2065972" y="466687"/>
                </a:lnTo>
                <a:close/>
                <a:moveTo>
                  <a:pt x="2069059" y="183109"/>
                </a:moveTo>
                <a:lnTo>
                  <a:pt x="2086204" y="183109"/>
                </a:lnTo>
                <a:lnTo>
                  <a:pt x="2086204" y="166307"/>
                </a:lnTo>
                <a:lnTo>
                  <a:pt x="2103006" y="166307"/>
                </a:lnTo>
                <a:lnTo>
                  <a:pt x="2103006" y="149162"/>
                </a:lnTo>
                <a:lnTo>
                  <a:pt x="2086204" y="149162"/>
                </a:lnTo>
                <a:lnTo>
                  <a:pt x="2086204" y="132359"/>
                </a:lnTo>
                <a:lnTo>
                  <a:pt x="2069059" y="132359"/>
                </a:lnTo>
                <a:lnTo>
                  <a:pt x="2069059" y="149162"/>
                </a:lnTo>
                <a:lnTo>
                  <a:pt x="2052256" y="149162"/>
                </a:lnTo>
                <a:lnTo>
                  <a:pt x="2052256" y="166307"/>
                </a:lnTo>
                <a:lnTo>
                  <a:pt x="2069059" y="166307"/>
                </a:lnTo>
                <a:lnTo>
                  <a:pt x="2069059" y="183109"/>
                </a:lnTo>
                <a:close/>
                <a:moveTo>
                  <a:pt x="1791652" y="467030"/>
                </a:moveTo>
                <a:lnTo>
                  <a:pt x="1814970" y="467030"/>
                </a:lnTo>
                <a:lnTo>
                  <a:pt x="1814970" y="443713"/>
                </a:lnTo>
                <a:lnTo>
                  <a:pt x="1838287" y="443713"/>
                </a:lnTo>
                <a:lnTo>
                  <a:pt x="1838287" y="420395"/>
                </a:lnTo>
                <a:lnTo>
                  <a:pt x="1814970" y="420395"/>
                </a:lnTo>
                <a:lnTo>
                  <a:pt x="1814970" y="397078"/>
                </a:lnTo>
                <a:lnTo>
                  <a:pt x="1791652" y="397078"/>
                </a:lnTo>
                <a:lnTo>
                  <a:pt x="1791652" y="420395"/>
                </a:lnTo>
                <a:lnTo>
                  <a:pt x="1768335" y="420395"/>
                </a:lnTo>
                <a:lnTo>
                  <a:pt x="1768335" y="443713"/>
                </a:lnTo>
                <a:lnTo>
                  <a:pt x="1791652" y="443713"/>
                </a:lnTo>
                <a:lnTo>
                  <a:pt x="1791652" y="467030"/>
                </a:lnTo>
                <a:close/>
                <a:moveTo>
                  <a:pt x="1794739" y="183109"/>
                </a:moveTo>
                <a:lnTo>
                  <a:pt x="1811884" y="183109"/>
                </a:lnTo>
                <a:lnTo>
                  <a:pt x="1811884" y="166307"/>
                </a:lnTo>
                <a:lnTo>
                  <a:pt x="1828686" y="166307"/>
                </a:lnTo>
                <a:lnTo>
                  <a:pt x="1828686" y="149162"/>
                </a:lnTo>
                <a:lnTo>
                  <a:pt x="1811884" y="149162"/>
                </a:lnTo>
                <a:lnTo>
                  <a:pt x="1811884" y="132359"/>
                </a:lnTo>
                <a:lnTo>
                  <a:pt x="1794739" y="132359"/>
                </a:lnTo>
                <a:lnTo>
                  <a:pt x="1794739" y="149162"/>
                </a:lnTo>
                <a:lnTo>
                  <a:pt x="1777936" y="149162"/>
                </a:lnTo>
                <a:lnTo>
                  <a:pt x="1777936" y="166307"/>
                </a:lnTo>
                <a:lnTo>
                  <a:pt x="1794739" y="166307"/>
                </a:lnTo>
                <a:lnTo>
                  <a:pt x="1794739" y="183109"/>
                </a:lnTo>
                <a:close/>
                <a:moveTo>
                  <a:pt x="1928812" y="467030"/>
                </a:moveTo>
                <a:lnTo>
                  <a:pt x="1952130" y="467030"/>
                </a:lnTo>
                <a:lnTo>
                  <a:pt x="1952130" y="443713"/>
                </a:lnTo>
                <a:lnTo>
                  <a:pt x="1975447" y="443713"/>
                </a:lnTo>
                <a:lnTo>
                  <a:pt x="1975447" y="420395"/>
                </a:lnTo>
                <a:lnTo>
                  <a:pt x="1952130" y="420395"/>
                </a:lnTo>
                <a:lnTo>
                  <a:pt x="1952130" y="397078"/>
                </a:lnTo>
                <a:lnTo>
                  <a:pt x="1928812" y="397078"/>
                </a:lnTo>
                <a:lnTo>
                  <a:pt x="1928812" y="420395"/>
                </a:lnTo>
                <a:lnTo>
                  <a:pt x="1905495" y="420395"/>
                </a:lnTo>
                <a:lnTo>
                  <a:pt x="1905495" y="443713"/>
                </a:lnTo>
                <a:lnTo>
                  <a:pt x="1928812" y="443713"/>
                </a:lnTo>
                <a:lnTo>
                  <a:pt x="1928812" y="467030"/>
                </a:lnTo>
                <a:close/>
                <a:moveTo>
                  <a:pt x="1861604" y="325412"/>
                </a:moveTo>
                <a:lnTo>
                  <a:pt x="1882178" y="325412"/>
                </a:lnTo>
                <a:lnTo>
                  <a:pt x="1882178" y="305181"/>
                </a:lnTo>
                <a:lnTo>
                  <a:pt x="1902409" y="305181"/>
                </a:lnTo>
                <a:lnTo>
                  <a:pt x="1902409" y="284607"/>
                </a:lnTo>
                <a:lnTo>
                  <a:pt x="1882178" y="284607"/>
                </a:lnTo>
                <a:lnTo>
                  <a:pt x="1882178" y="264376"/>
                </a:lnTo>
                <a:lnTo>
                  <a:pt x="1861604" y="264376"/>
                </a:lnTo>
                <a:lnTo>
                  <a:pt x="1861604" y="284607"/>
                </a:lnTo>
                <a:lnTo>
                  <a:pt x="1841373" y="284607"/>
                </a:lnTo>
                <a:lnTo>
                  <a:pt x="1841373" y="305181"/>
                </a:lnTo>
                <a:lnTo>
                  <a:pt x="1861604" y="305181"/>
                </a:lnTo>
                <a:lnTo>
                  <a:pt x="1861604" y="325412"/>
                </a:lnTo>
                <a:close/>
                <a:moveTo>
                  <a:pt x="1865033" y="40805"/>
                </a:moveTo>
                <a:lnTo>
                  <a:pt x="1878749" y="40805"/>
                </a:lnTo>
                <a:lnTo>
                  <a:pt x="1878749" y="27432"/>
                </a:lnTo>
                <a:lnTo>
                  <a:pt x="1892122" y="27432"/>
                </a:lnTo>
                <a:lnTo>
                  <a:pt x="1892122" y="13716"/>
                </a:lnTo>
                <a:lnTo>
                  <a:pt x="1878749" y="13716"/>
                </a:lnTo>
                <a:lnTo>
                  <a:pt x="1878749" y="343"/>
                </a:lnTo>
                <a:lnTo>
                  <a:pt x="1865033" y="343"/>
                </a:lnTo>
                <a:lnTo>
                  <a:pt x="1865033" y="13716"/>
                </a:lnTo>
                <a:lnTo>
                  <a:pt x="1851660" y="13716"/>
                </a:lnTo>
                <a:lnTo>
                  <a:pt x="1851660" y="27432"/>
                </a:lnTo>
                <a:lnTo>
                  <a:pt x="1865033" y="27432"/>
                </a:lnTo>
                <a:lnTo>
                  <a:pt x="1865033" y="40805"/>
                </a:lnTo>
                <a:close/>
                <a:moveTo>
                  <a:pt x="2002193" y="41148"/>
                </a:moveTo>
                <a:lnTo>
                  <a:pt x="2015909" y="41148"/>
                </a:lnTo>
                <a:lnTo>
                  <a:pt x="2015909" y="27432"/>
                </a:lnTo>
                <a:lnTo>
                  <a:pt x="2029625" y="27432"/>
                </a:lnTo>
                <a:lnTo>
                  <a:pt x="2029625" y="13716"/>
                </a:lnTo>
                <a:lnTo>
                  <a:pt x="2015909" y="13716"/>
                </a:lnTo>
                <a:lnTo>
                  <a:pt x="2015909" y="0"/>
                </a:lnTo>
                <a:lnTo>
                  <a:pt x="2002193" y="0"/>
                </a:lnTo>
                <a:lnTo>
                  <a:pt x="2002193" y="13716"/>
                </a:lnTo>
                <a:lnTo>
                  <a:pt x="1988477" y="13716"/>
                </a:lnTo>
                <a:lnTo>
                  <a:pt x="1988477" y="27432"/>
                </a:lnTo>
                <a:lnTo>
                  <a:pt x="2002193" y="27432"/>
                </a:lnTo>
                <a:lnTo>
                  <a:pt x="2002193" y="41148"/>
                </a:lnTo>
                <a:close/>
                <a:moveTo>
                  <a:pt x="2344064" y="181394"/>
                </a:moveTo>
                <a:lnTo>
                  <a:pt x="2359838" y="181394"/>
                </a:lnTo>
                <a:lnTo>
                  <a:pt x="2359838" y="165621"/>
                </a:lnTo>
                <a:lnTo>
                  <a:pt x="2375611" y="165621"/>
                </a:lnTo>
                <a:lnTo>
                  <a:pt x="2375611" y="149847"/>
                </a:lnTo>
                <a:lnTo>
                  <a:pt x="2359838" y="149847"/>
                </a:lnTo>
                <a:lnTo>
                  <a:pt x="2359838" y="134074"/>
                </a:lnTo>
                <a:lnTo>
                  <a:pt x="2344064" y="134074"/>
                </a:lnTo>
                <a:lnTo>
                  <a:pt x="2344064" y="149847"/>
                </a:lnTo>
                <a:lnTo>
                  <a:pt x="2328291" y="149847"/>
                </a:lnTo>
                <a:lnTo>
                  <a:pt x="2328291" y="165621"/>
                </a:lnTo>
                <a:lnTo>
                  <a:pt x="2344064" y="165621"/>
                </a:lnTo>
                <a:lnTo>
                  <a:pt x="2344064" y="181394"/>
                </a:lnTo>
                <a:close/>
                <a:moveTo>
                  <a:pt x="1108253" y="459829"/>
                </a:moveTo>
                <a:lnTo>
                  <a:pt x="1126769" y="459829"/>
                </a:lnTo>
                <a:lnTo>
                  <a:pt x="1126769" y="441312"/>
                </a:lnTo>
                <a:lnTo>
                  <a:pt x="1145286" y="441312"/>
                </a:lnTo>
                <a:lnTo>
                  <a:pt x="1145286" y="422796"/>
                </a:lnTo>
                <a:lnTo>
                  <a:pt x="1126769" y="422796"/>
                </a:lnTo>
                <a:lnTo>
                  <a:pt x="1126769" y="404279"/>
                </a:lnTo>
                <a:lnTo>
                  <a:pt x="1108253" y="404279"/>
                </a:lnTo>
                <a:lnTo>
                  <a:pt x="1108253" y="422796"/>
                </a:lnTo>
                <a:lnTo>
                  <a:pt x="1089736" y="422796"/>
                </a:lnTo>
                <a:lnTo>
                  <a:pt x="1089736" y="441312"/>
                </a:lnTo>
                <a:lnTo>
                  <a:pt x="1108253" y="441312"/>
                </a:lnTo>
                <a:lnTo>
                  <a:pt x="1108253" y="459829"/>
                </a:lnTo>
                <a:close/>
                <a:moveTo>
                  <a:pt x="2414359" y="38748"/>
                </a:moveTo>
                <a:lnTo>
                  <a:pt x="2426704" y="38748"/>
                </a:lnTo>
                <a:lnTo>
                  <a:pt x="2426704" y="26746"/>
                </a:lnTo>
                <a:lnTo>
                  <a:pt x="2438705" y="26746"/>
                </a:lnTo>
                <a:lnTo>
                  <a:pt x="2438705" y="14402"/>
                </a:lnTo>
                <a:lnTo>
                  <a:pt x="2426704" y="14402"/>
                </a:lnTo>
                <a:lnTo>
                  <a:pt x="2426704" y="2400"/>
                </a:lnTo>
                <a:lnTo>
                  <a:pt x="2414359" y="2400"/>
                </a:lnTo>
                <a:lnTo>
                  <a:pt x="2414359" y="14402"/>
                </a:lnTo>
                <a:lnTo>
                  <a:pt x="2402357" y="14402"/>
                </a:lnTo>
                <a:lnTo>
                  <a:pt x="2402357" y="26746"/>
                </a:lnTo>
                <a:lnTo>
                  <a:pt x="2414359" y="26746"/>
                </a:lnTo>
                <a:lnTo>
                  <a:pt x="2414359" y="38748"/>
                </a:lnTo>
                <a:close/>
                <a:moveTo>
                  <a:pt x="2340979" y="465315"/>
                </a:moveTo>
                <a:lnTo>
                  <a:pt x="2362924" y="465315"/>
                </a:lnTo>
                <a:lnTo>
                  <a:pt x="2362924" y="443027"/>
                </a:lnTo>
                <a:lnTo>
                  <a:pt x="2385212" y="443027"/>
                </a:lnTo>
                <a:lnTo>
                  <a:pt x="2385212" y="421081"/>
                </a:lnTo>
                <a:lnTo>
                  <a:pt x="2362924" y="421081"/>
                </a:lnTo>
                <a:lnTo>
                  <a:pt x="2362924" y="398793"/>
                </a:lnTo>
                <a:lnTo>
                  <a:pt x="2340979" y="398793"/>
                </a:lnTo>
                <a:lnTo>
                  <a:pt x="2340979" y="421081"/>
                </a:lnTo>
                <a:lnTo>
                  <a:pt x="2318690" y="421081"/>
                </a:lnTo>
                <a:lnTo>
                  <a:pt x="2318690" y="443027"/>
                </a:lnTo>
                <a:lnTo>
                  <a:pt x="2340979" y="443027"/>
                </a:lnTo>
                <a:lnTo>
                  <a:pt x="2340979" y="465315"/>
                </a:lnTo>
                <a:close/>
                <a:moveTo>
                  <a:pt x="2203475" y="466344"/>
                </a:moveTo>
                <a:lnTo>
                  <a:pt x="2226107" y="466344"/>
                </a:lnTo>
                <a:lnTo>
                  <a:pt x="2226107" y="443370"/>
                </a:lnTo>
                <a:lnTo>
                  <a:pt x="2249081" y="443370"/>
                </a:lnTo>
                <a:lnTo>
                  <a:pt x="2249081" y="420738"/>
                </a:lnTo>
                <a:lnTo>
                  <a:pt x="2226107" y="420738"/>
                </a:lnTo>
                <a:lnTo>
                  <a:pt x="2226107" y="397764"/>
                </a:lnTo>
                <a:lnTo>
                  <a:pt x="2203475" y="397764"/>
                </a:lnTo>
                <a:lnTo>
                  <a:pt x="2203475" y="420738"/>
                </a:lnTo>
                <a:lnTo>
                  <a:pt x="2180501" y="420738"/>
                </a:lnTo>
                <a:lnTo>
                  <a:pt x="2180501" y="443370"/>
                </a:lnTo>
                <a:lnTo>
                  <a:pt x="2203475" y="443370"/>
                </a:lnTo>
                <a:lnTo>
                  <a:pt x="2203475" y="466344"/>
                </a:lnTo>
                <a:close/>
                <a:moveTo>
                  <a:pt x="2139353" y="40805"/>
                </a:moveTo>
                <a:lnTo>
                  <a:pt x="2153069" y="40805"/>
                </a:lnTo>
                <a:lnTo>
                  <a:pt x="2153069" y="27432"/>
                </a:lnTo>
                <a:lnTo>
                  <a:pt x="2166442" y="27432"/>
                </a:lnTo>
                <a:lnTo>
                  <a:pt x="2166442" y="13716"/>
                </a:lnTo>
                <a:lnTo>
                  <a:pt x="2153069" y="13716"/>
                </a:lnTo>
                <a:lnTo>
                  <a:pt x="2153069" y="343"/>
                </a:lnTo>
                <a:lnTo>
                  <a:pt x="2139353" y="343"/>
                </a:lnTo>
                <a:lnTo>
                  <a:pt x="2139353" y="13716"/>
                </a:lnTo>
                <a:lnTo>
                  <a:pt x="2125980" y="13716"/>
                </a:lnTo>
                <a:lnTo>
                  <a:pt x="2125980" y="27432"/>
                </a:lnTo>
                <a:lnTo>
                  <a:pt x="2139353" y="27432"/>
                </a:lnTo>
                <a:lnTo>
                  <a:pt x="2139353" y="40805"/>
                </a:lnTo>
                <a:close/>
                <a:moveTo>
                  <a:pt x="2206562" y="182423"/>
                </a:moveTo>
                <a:lnTo>
                  <a:pt x="2223021" y="182423"/>
                </a:lnTo>
                <a:lnTo>
                  <a:pt x="2223021" y="165964"/>
                </a:lnTo>
                <a:lnTo>
                  <a:pt x="2239480" y="165964"/>
                </a:lnTo>
                <a:lnTo>
                  <a:pt x="2239480" y="149504"/>
                </a:lnTo>
                <a:lnTo>
                  <a:pt x="2223021" y="149504"/>
                </a:lnTo>
                <a:lnTo>
                  <a:pt x="2223021" y="133045"/>
                </a:lnTo>
                <a:lnTo>
                  <a:pt x="2206562" y="133045"/>
                </a:lnTo>
                <a:lnTo>
                  <a:pt x="2206562" y="149504"/>
                </a:lnTo>
                <a:lnTo>
                  <a:pt x="2190103" y="149504"/>
                </a:lnTo>
                <a:lnTo>
                  <a:pt x="2190103" y="165964"/>
                </a:lnTo>
                <a:lnTo>
                  <a:pt x="2206562" y="165964"/>
                </a:lnTo>
                <a:lnTo>
                  <a:pt x="2206562" y="182423"/>
                </a:lnTo>
                <a:close/>
                <a:moveTo>
                  <a:pt x="2273770" y="324041"/>
                </a:moveTo>
                <a:lnTo>
                  <a:pt x="2292973" y="324041"/>
                </a:lnTo>
                <a:lnTo>
                  <a:pt x="2292973" y="304495"/>
                </a:lnTo>
                <a:lnTo>
                  <a:pt x="2312518" y="304495"/>
                </a:lnTo>
                <a:lnTo>
                  <a:pt x="2312518" y="285293"/>
                </a:lnTo>
                <a:lnTo>
                  <a:pt x="2292973" y="285293"/>
                </a:lnTo>
                <a:lnTo>
                  <a:pt x="2292973" y="265748"/>
                </a:lnTo>
                <a:lnTo>
                  <a:pt x="2273770" y="265748"/>
                </a:lnTo>
                <a:lnTo>
                  <a:pt x="2273770" y="285293"/>
                </a:lnTo>
                <a:lnTo>
                  <a:pt x="2254225" y="285293"/>
                </a:lnTo>
                <a:lnTo>
                  <a:pt x="2254225" y="304495"/>
                </a:lnTo>
                <a:lnTo>
                  <a:pt x="2273770" y="304495"/>
                </a:lnTo>
                <a:lnTo>
                  <a:pt x="2273770" y="324041"/>
                </a:lnTo>
                <a:close/>
                <a:moveTo>
                  <a:pt x="2276856" y="39776"/>
                </a:moveTo>
                <a:lnTo>
                  <a:pt x="2289886" y="39776"/>
                </a:lnTo>
                <a:lnTo>
                  <a:pt x="2289886" y="27089"/>
                </a:lnTo>
                <a:lnTo>
                  <a:pt x="2302574" y="27089"/>
                </a:lnTo>
                <a:lnTo>
                  <a:pt x="2302574" y="14059"/>
                </a:lnTo>
                <a:lnTo>
                  <a:pt x="2289886" y="14059"/>
                </a:lnTo>
                <a:lnTo>
                  <a:pt x="2289886" y="1372"/>
                </a:lnTo>
                <a:lnTo>
                  <a:pt x="2276856" y="1372"/>
                </a:lnTo>
                <a:lnTo>
                  <a:pt x="2276856" y="14059"/>
                </a:lnTo>
                <a:lnTo>
                  <a:pt x="2264169" y="14059"/>
                </a:lnTo>
                <a:lnTo>
                  <a:pt x="2264169" y="27089"/>
                </a:lnTo>
                <a:lnTo>
                  <a:pt x="2276856" y="27089"/>
                </a:lnTo>
                <a:lnTo>
                  <a:pt x="2276856" y="39776"/>
                </a:lnTo>
                <a:close/>
                <a:moveTo>
                  <a:pt x="2411273" y="323012"/>
                </a:moveTo>
                <a:lnTo>
                  <a:pt x="2429789" y="323012"/>
                </a:lnTo>
                <a:lnTo>
                  <a:pt x="2429789" y="304152"/>
                </a:lnTo>
                <a:lnTo>
                  <a:pt x="2448649" y="304152"/>
                </a:lnTo>
                <a:lnTo>
                  <a:pt x="2448649" y="285636"/>
                </a:lnTo>
                <a:lnTo>
                  <a:pt x="2429789" y="285636"/>
                </a:lnTo>
                <a:lnTo>
                  <a:pt x="2429789" y="266776"/>
                </a:lnTo>
                <a:lnTo>
                  <a:pt x="2411273" y="266776"/>
                </a:lnTo>
                <a:lnTo>
                  <a:pt x="2411273" y="285636"/>
                </a:lnTo>
                <a:lnTo>
                  <a:pt x="2392414" y="285636"/>
                </a:lnTo>
                <a:lnTo>
                  <a:pt x="2392414" y="304152"/>
                </a:lnTo>
                <a:lnTo>
                  <a:pt x="2411273" y="304152"/>
                </a:lnTo>
                <a:lnTo>
                  <a:pt x="2411273" y="323012"/>
                </a:lnTo>
                <a:close/>
                <a:moveTo>
                  <a:pt x="1314336" y="321297"/>
                </a:moveTo>
                <a:lnTo>
                  <a:pt x="1332166" y="321297"/>
                </a:lnTo>
                <a:lnTo>
                  <a:pt x="1332166" y="303809"/>
                </a:lnTo>
                <a:lnTo>
                  <a:pt x="1349654" y="303809"/>
                </a:lnTo>
                <a:lnTo>
                  <a:pt x="1349654" y="285979"/>
                </a:lnTo>
                <a:lnTo>
                  <a:pt x="1332166" y="285979"/>
                </a:lnTo>
                <a:lnTo>
                  <a:pt x="1332166" y="268491"/>
                </a:lnTo>
                <a:lnTo>
                  <a:pt x="1314336" y="268491"/>
                </a:lnTo>
                <a:lnTo>
                  <a:pt x="1314336" y="285979"/>
                </a:lnTo>
                <a:lnTo>
                  <a:pt x="1296848" y="285979"/>
                </a:lnTo>
                <a:lnTo>
                  <a:pt x="1296848" y="303809"/>
                </a:lnTo>
                <a:lnTo>
                  <a:pt x="1314336" y="303809"/>
                </a:lnTo>
                <a:lnTo>
                  <a:pt x="1314336" y="321297"/>
                </a:lnTo>
                <a:close/>
                <a:moveTo>
                  <a:pt x="1247813" y="178651"/>
                </a:moveTo>
                <a:lnTo>
                  <a:pt x="1261529" y="178651"/>
                </a:lnTo>
                <a:lnTo>
                  <a:pt x="1261529" y="164592"/>
                </a:lnTo>
                <a:lnTo>
                  <a:pt x="1275588" y="164592"/>
                </a:lnTo>
                <a:lnTo>
                  <a:pt x="1275588" y="150876"/>
                </a:lnTo>
                <a:lnTo>
                  <a:pt x="1261529" y="150876"/>
                </a:lnTo>
                <a:lnTo>
                  <a:pt x="1261529" y="136817"/>
                </a:lnTo>
                <a:lnTo>
                  <a:pt x="1247813" y="136817"/>
                </a:lnTo>
                <a:lnTo>
                  <a:pt x="1247813" y="150876"/>
                </a:lnTo>
                <a:lnTo>
                  <a:pt x="1233754" y="150876"/>
                </a:lnTo>
                <a:lnTo>
                  <a:pt x="1233754" y="164592"/>
                </a:lnTo>
                <a:lnTo>
                  <a:pt x="1247813" y="164592"/>
                </a:lnTo>
                <a:lnTo>
                  <a:pt x="1247813" y="178651"/>
                </a:lnTo>
                <a:close/>
                <a:moveTo>
                  <a:pt x="1311592" y="604190"/>
                </a:moveTo>
                <a:lnTo>
                  <a:pt x="1334910" y="604190"/>
                </a:lnTo>
                <a:lnTo>
                  <a:pt x="1334910" y="580873"/>
                </a:lnTo>
                <a:lnTo>
                  <a:pt x="1358227" y="580873"/>
                </a:lnTo>
                <a:lnTo>
                  <a:pt x="1358227" y="557555"/>
                </a:lnTo>
                <a:lnTo>
                  <a:pt x="1334910" y="557555"/>
                </a:lnTo>
                <a:lnTo>
                  <a:pt x="1334910" y="534238"/>
                </a:lnTo>
                <a:lnTo>
                  <a:pt x="1311592" y="534238"/>
                </a:lnTo>
                <a:lnTo>
                  <a:pt x="1311592" y="557555"/>
                </a:lnTo>
                <a:lnTo>
                  <a:pt x="1288275" y="557555"/>
                </a:lnTo>
                <a:lnTo>
                  <a:pt x="1288275" y="580873"/>
                </a:lnTo>
                <a:lnTo>
                  <a:pt x="1311592" y="580873"/>
                </a:lnTo>
                <a:lnTo>
                  <a:pt x="1311592" y="604190"/>
                </a:lnTo>
                <a:close/>
                <a:moveTo>
                  <a:pt x="1381201" y="463944"/>
                </a:moveTo>
                <a:lnTo>
                  <a:pt x="1402461" y="463944"/>
                </a:lnTo>
                <a:lnTo>
                  <a:pt x="1402461" y="442684"/>
                </a:lnTo>
                <a:lnTo>
                  <a:pt x="1423721" y="442684"/>
                </a:lnTo>
                <a:lnTo>
                  <a:pt x="1423721" y="421424"/>
                </a:lnTo>
                <a:lnTo>
                  <a:pt x="1402461" y="421424"/>
                </a:lnTo>
                <a:lnTo>
                  <a:pt x="1402461" y="400164"/>
                </a:lnTo>
                <a:lnTo>
                  <a:pt x="1381201" y="400164"/>
                </a:lnTo>
                <a:lnTo>
                  <a:pt x="1381201" y="421424"/>
                </a:lnTo>
                <a:lnTo>
                  <a:pt x="1359941" y="421424"/>
                </a:lnTo>
                <a:lnTo>
                  <a:pt x="1359941" y="442684"/>
                </a:lnTo>
                <a:lnTo>
                  <a:pt x="1381201" y="442684"/>
                </a:lnTo>
                <a:lnTo>
                  <a:pt x="1381201" y="463944"/>
                </a:lnTo>
                <a:close/>
                <a:moveTo>
                  <a:pt x="1244727" y="461886"/>
                </a:moveTo>
                <a:lnTo>
                  <a:pt x="1264615" y="461886"/>
                </a:lnTo>
                <a:lnTo>
                  <a:pt x="1264615" y="441998"/>
                </a:lnTo>
                <a:lnTo>
                  <a:pt x="1284503" y="441998"/>
                </a:lnTo>
                <a:lnTo>
                  <a:pt x="1284503" y="422110"/>
                </a:lnTo>
                <a:lnTo>
                  <a:pt x="1264615" y="422110"/>
                </a:lnTo>
                <a:lnTo>
                  <a:pt x="1264615" y="402222"/>
                </a:lnTo>
                <a:lnTo>
                  <a:pt x="1244727" y="402222"/>
                </a:lnTo>
                <a:lnTo>
                  <a:pt x="1244727" y="422110"/>
                </a:lnTo>
                <a:lnTo>
                  <a:pt x="1224839" y="422110"/>
                </a:lnTo>
                <a:lnTo>
                  <a:pt x="1224839" y="441998"/>
                </a:lnTo>
                <a:lnTo>
                  <a:pt x="1244727" y="441998"/>
                </a:lnTo>
                <a:lnTo>
                  <a:pt x="1244727" y="461886"/>
                </a:lnTo>
                <a:close/>
                <a:moveTo>
                  <a:pt x="1384287" y="180365"/>
                </a:moveTo>
                <a:lnTo>
                  <a:pt x="1399375" y="180365"/>
                </a:lnTo>
                <a:lnTo>
                  <a:pt x="1399375" y="165278"/>
                </a:lnTo>
                <a:lnTo>
                  <a:pt x="1414462" y="165278"/>
                </a:lnTo>
                <a:lnTo>
                  <a:pt x="1414462" y="150190"/>
                </a:lnTo>
                <a:lnTo>
                  <a:pt x="1399375" y="150190"/>
                </a:lnTo>
                <a:lnTo>
                  <a:pt x="1399375" y="135103"/>
                </a:lnTo>
                <a:lnTo>
                  <a:pt x="1384287" y="135103"/>
                </a:lnTo>
                <a:lnTo>
                  <a:pt x="1384287" y="150190"/>
                </a:lnTo>
                <a:lnTo>
                  <a:pt x="1369200" y="150190"/>
                </a:lnTo>
                <a:lnTo>
                  <a:pt x="1369200" y="165278"/>
                </a:lnTo>
                <a:lnTo>
                  <a:pt x="1384287" y="165278"/>
                </a:lnTo>
                <a:lnTo>
                  <a:pt x="1384287" y="180365"/>
                </a:lnTo>
                <a:close/>
                <a:moveTo>
                  <a:pt x="1111339" y="176594"/>
                </a:moveTo>
                <a:lnTo>
                  <a:pt x="1123683" y="176594"/>
                </a:lnTo>
                <a:lnTo>
                  <a:pt x="1123683" y="163906"/>
                </a:lnTo>
                <a:lnTo>
                  <a:pt x="1136371" y="163906"/>
                </a:lnTo>
                <a:lnTo>
                  <a:pt x="1136371" y="151562"/>
                </a:lnTo>
                <a:lnTo>
                  <a:pt x="1123683" y="151562"/>
                </a:lnTo>
                <a:lnTo>
                  <a:pt x="1123683" y="138875"/>
                </a:lnTo>
                <a:lnTo>
                  <a:pt x="1111339" y="138875"/>
                </a:lnTo>
                <a:lnTo>
                  <a:pt x="1111339" y="151562"/>
                </a:lnTo>
                <a:lnTo>
                  <a:pt x="1098652" y="151562"/>
                </a:lnTo>
                <a:lnTo>
                  <a:pt x="1098652" y="163906"/>
                </a:lnTo>
                <a:lnTo>
                  <a:pt x="1111339" y="163906"/>
                </a:lnTo>
                <a:lnTo>
                  <a:pt x="1111339" y="176594"/>
                </a:lnTo>
                <a:close/>
                <a:moveTo>
                  <a:pt x="1175118" y="602475"/>
                </a:moveTo>
                <a:lnTo>
                  <a:pt x="1197064" y="602475"/>
                </a:lnTo>
                <a:lnTo>
                  <a:pt x="1197064" y="580187"/>
                </a:lnTo>
                <a:lnTo>
                  <a:pt x="1219352" y="580187"/>
                </a:lnTo>
                <a:lnTo>
                  <a:pt x="1219352" y="558241"/>
                </a:lnTo>
                <a:lnTo>
                  <a:pt x="1197064" y="558241"/>
                </a:lnTo>
                <a:lnTo>
                  <a:pt x="1197064" y="535953"/>
                </a:lnTo>
                <a:lnTo>
                  <a:pt x="1175118" y="535953"/>
                </a:lnTo>
                <a:lnTo>
                  <a:pt x="1175118" y="558241"/>
                </a:lnTo>
                <a:lnTo>
                  <a:pt x="1152830" y="558241"/>
                </a:lnTo>
                <a:lnTo>
                  <a:pt x="1152830" y="580187"/>
                </a:lnTo>
                <a:lnTo>
                  <a:pt x="1175118" y="580187"/>
                </a:lnTo>
                <a:lnTo>
                  <a:pt x="1175118" y="602475"/>
                </a:lnTo>
                <a:close/>
                <a:moveTo>
                  <a:pt x="1177861" y="319240"/>
                </a:moveTo>
                <a:lnTo>
                  <a:pt x="1194321" y="319240"/>
                </a:lnTo>
                <a:lnTo>
                  <a:pt x="1194321" y="303124"/>
                </a:lnTo>
                <a:lnTo>
                  <a:pt x="1210437" y="303124"/>
                </a:lnTo>
                <a:lnTo>
                  <a:pt x="1210437" y="286664"/>
                </a:lnTo>
                <a:lnTo>
                  <a:pt x="1194321" y="286664"/>
                </a:lnTo>
                <a:lnTo>
                  <a:pt x="1194321" y="270548"/>
                </a:lnTo>
                <a:lnTo>
                  <a:pt x="1177861" y="270548"/>
                </a:lnTo>
                <a:lnTo>
                  <a:pt x="1177861" y="286664"/>
                </a:lnTo>
                <a:lnTo>
                  <a:pt x="1161745" y="286664"/>
                </a:lnTo>
                <a:lnTo>
                  <a:pt x="1161745" y="303124"/>
                </a:lnTo>
                <a:lnTo>
                  <a:pt x="1177861" y="303124"/>
                </a:lnTo>
                <a:lnTo>
                  <a:pt x="1177861" y="319240"/>
                </a:lnTo>
                <a:close/>
                <a:moveTo>
                  <a:pt x="1657921" y="182423"/>
                </a:moveTo>
                <a:lnTo>
                  <a:pt x="1674381" y="182423"/>
                </a:lnTo>
                <a:lnTo>
                  <a:pt x="1674381" y="165964"/>
                </a:lnTo>
                <a:lnTo>
                  <a:pt x="1690840" y="165964"/>
                </a:lnTo>
                <a:lnTo>
                  <a:pt x="1690840" y="149504"/>
                </a:lnTo>
                <a:lnTo>
                  <a:pt x="1674381" y="149504"/>
                </a:lnTo>
                <a:lnTo>
                  <a:pt x="1674381" y="133045"/>
                </a:lnTo>
                <a:lnTo>
                  <a:pt x="1657921" y="133045"/>
                </a:lnTo>
                <a:lnTo>
                  <a:pt x="1657921" y="149504"/>
                </a:lnTo>
                <a:lnTo>
                  <a:pt x="1641462" y="149504"/>
                </a:lnTo>
                <a:lnTo>
                  <a:pt x="1641462" y="165964"/>
                </a:lnTo>
                <a:lnTo>
                  <a:pt x="1657921" y="165964"/>
                </a:lnTo>
                <a:lnTo>
                  <a:pt x="1657921" y="182423"/>
                </a:lnTo>
                <a:close/>
                <a:moveTo>
                  <a:pt x="1727873" y="40805"/>
                </a:moveTo>
                <a:lnTo>
                  <a:pt x="1741589" y="40805"/>
                </a:lnTo>
                <a:lnTo>
                  <a:pt x="1741589" y="27432"/>
                </a:lnTo>
                <a:lnTo>
                  <a:pt x="1754962" y="27432"/>
                </a:lnTo>
                <a:lnTo>
                  <a:pt x="1754962" y="13716"/>
                </a:lnTo>
                <a:lnTo>
                  <a:pt x="1741589" y="13716"/>
                </a:lnTo>
                <a:lnTo>
                  <a:pt x="1741589" y="343"/>
                </a:lnTo>
                <a:lnTo>
                  <a:pt x="1727873" y="343"/>
                </a:lnTo>
                <a:lnTo>
                  <a:pt x="1727873" y="13716"/>
                </a:lnTo>
                <a:lnTo>
                  <a:pt x="1714500" y="13716"/>
                </a:lnTo>
                <a:lnTo>
                  <a:pt x="1714500" y="27432"/>
                </a:lnTo>
                <a:lnTo>
                  <a:pt x="1727873" y="27432"/>
                </a:lnTo>
                <a:lnTo>
                  <a:pt x="1727873" y="40805"/>
                </a:lnTo>
                <a:close/>
                <a:moveTo>
                  <a:pt x="1654835" y="466001"/>
                </a:moveTo>
                <a:lnTo>
                  <a:pt x="1677467" y="466001"/>
                </a:lnTo>
                <a:lnTo>
                  <a:pt x="1677467" y="443370"/>
                </a:lnTo>
                <a:lnTo>
                  <a:pt x="1700098" y="443370"/>
                </a:lnTo>
                <a:lnTo>
                  <a:pt x="1700098" y="420738"/>
                </a:lnTo>
                <a:lnTo>
                  <a:pt x="1677467" y="420738"/>
                </a:lnTo>
                <a:lnTo>
                  <a:pt x="1677467" y="398107"/>
                </a:lnTo>
                <a:lnTo>
                  <a:pt x="1654835" y="398107"/>
                </a:lnTo>
                <a:lnTo>
                  <a:pt x="1654835" y="420738"/>
                </a:lnTo>
                <a:lnTo>
                  <a:pt x="1632204" y="420738"/>
                </a:lnTo>
                <a:lnTo>
                  <a:pt x="1632204" y="443370"/>
                </a:lnTo>
                <a:lnTo>
                  <a:pt x="1654835" y="443370"/>
                </a:lnTo>
                <a:lnTo>
                  <a:pt x="1654835" y="466001"/>
                </a:lnTo>
                <a:close/>
                <a:moveTo>
                  <a:pt x="1724787" y="325069"/>
                </a:moveTo>
                <a:lnTo>
                  <a:pt x="1744675" y="325069"/>
                </a:lnTo>
                <a:lnTo>
                  <a:pt x="1744675" y="304838"/>
                </a:lnTo>
                <a:lnTo>
                  <a:pt x="1764906" y="304838"/>
                </a:lnTo>
                <a:lnTo>
                  <a:pt x="1764906" y="284950"/>
                </a:lnTo>
                <a:lnTo>
                  <a:pt x="1744675" y="284950"/>
                </a:lnTo>
                <a:lnTo>
                  <a:pt x="1744675" y="264719"/>
                </a:lnTo>
                <a:lnTo>
                  <a:pt x="1724787" y="264719"/>
                </a:lnTo>
                <a:lnTo>
                  <a:pt x="1724787" y="284950"/>
                </a:lnTo>
                <a:lnTo>
                  <a:pt x="1704556" y="284950"/>
                </a:lnTo>
                <a:lnTo>
                  <a:pt x="1704556" y="304838"/>
                </a:lnTo>
                <a:lnTo>
                  <a:pt x="1724787" y="304838"/>
                </a:lnTo>
                <a:lnTo>
                  <a:pt x="1724787" y="325069"/>
                </a:lnTo>
                <a:close/>
                <a:moveTo>
                  <a:pt x="1591056" y="39776"/>
                </a:moveTo>
                <a:lnTo>
                  <a:pt x="1604086" y="39776"/>
                </a:lnTo>
                <a:lnTo>
                  <a:pt x="1604086" y="27089"/>
                </a:lnTo>
                <a:lnTo>
                  <a:pt x="1616773" y="27089"/>
                </a:lnTo>
                <a:lnTo>
                  <a:pt x="1616773" y="14059"/>
                </a:lnTo>
                <a:lnTo>
                  <a:pt x="1604086" y="14059"/>
                </a:lnTo>
                <a:lnTo>
                  <a:pt x="1604086" y="1372"/>
                </a:lnTo>
                <a:lnTo>
                  <a:pt x="1591056" y="1372"/>
                </a:lnTo>
                <a:lnTo>
                  <a:pt x="1591056" y="14059"/>
                </a:lnTo>
                <a:lnTo>
                  <a:pt x="1578369" y="14059"/>
                </a:lnTo>
                <a:lnTo>
                  <a:pt x="1578369" y="27089"/>
                </a:lnTo>
                <a:lnTo>
                  <a:pt x="1591056" y="27089"/>
                </a:lnTo>
                <a:lnTo>
                  <a:pt x="1591056" y="39776"/>
                </a:lnTo>
                <a:close/>
                <a:moveTo>
                  <a:pt x="1454239" y="39091"/>
                </a:moveTo>
                <a:lnTo>
                  <a:pt x="1466583" y="39091"/>
                </a:lnTo>
                <a:lnTo>
                  <a:pt x="1466583" y="26746"/>
                </a:lnTo>
                <a:lnTo>
                  <a:pt x="1478928" y="26746"/>
                </a:lnTo>
                <a:lnTo>
                  <a:pt x="1478928" y="14402"/>
                </a:lnTo>
                <a:lnTo>
                  <a:pt x="1466583" y="14402"/>
                </a:lnTo>
                <a:lnTo>
                  <a:pt x="1466583" y="2057"/>
                </a:lnTo>
                <a:lnTo>
                  <a:pt x="1454239" y="2057"/>
                </a:lnTo>
                <a:lnTo>
                  <a:pt x="1454239" y="14402"/>
                </a:lnTo>
                <a:lnTo>
                  <a:pt x="1441894" y="14402"/>
                </a:lnTo>
                <a:lnTo>
                  <a:pt x="1441894" y="26746"/>
                </a:lnTo>
                <a:lnTo>
                  <a:pt x="1454239" y="26746"/>
                </a:lnTo>
                <a:lnTo>
                  <a:pt x="1454239" y="39091"/>
                </a:lnTo>
                <a:close/>
                <a:moveTo>
                  <a:pt x="1518018" y="464972"/>
                </a:moveTo>
                <a:lnTo>
                  <a:pt x="1539964" y="464972"/>
                </a:lnTo>
                <a:lnTo>
                  <a:pt x="1539964" y="443027"/>
                </a:lnTo>
                <a:lnTo>
                  <a:pt x="1561909" y="443027"/>
                </a:lnTo>
                <a:lnTo>
                  <a:pt x="1561909" y="421081"/>
                </a:lnTo>
                <a:lnTo>
                  <a:pt x="1539964" y="421081"/>
                </a:lnTo>
                <a:lnTo>
                  <a:pt x="1539964" y="399136"/>
                </a:lnTo>
                <a:lnTo>
                  <a:pt x="1518018" y="399136"/>
                </a:lnTo>
                <a:lnTo>
                  <a:pt x="1518018" y="421081"/>
                </a:lnTo>
                <a:lnTo>
                  <a:pt x="1496073" y="421081"/>
                </a:lnTo>
                <a:lnTo>
                  <a:pt x="1496073" y="443027"/>
                </a:lnTo>
                <a:lnTo>
                  <a:pt x="1518018" y="443027"/>
                </a:lnTo>
                <a:lnTo>
                  <a:pt x="1518018" y="464972"/>
                </a:lnTo>
                <a:close/>
                <a:moveTo>
                  <a:pt x="1451153" y="323012"/>
                </a:moveTo>
                <a:lnTo>
                  <a:pt x="1469669" y="323012"/>
                </a:lnTo>
                <a:lnTo>
                  <a:pt x="1469669" y="304152"/>
                </a:lnTo>
                <a:lnTo>
                  <a:pt x="1488529" y="304152"/>
                </a:lnTo>
                <a:lnTo>
                  <a:pt x="1488529" y="285636"/>
                </a:lnTo>
                <a:lnTo>
                  <a:pt x="1469669" y="285636"/>
                </a:lnTo>
                <a:lnTo>
                  <a:pt x="1469669" y="266776"/>
                </a:lnTo>
                <a:lnTo>
                  <a:pt x="1451153" y="266776"/>
                </a:lnTo>
                <a:lnTo>
                  <a:pt x="1451153" y="285636"/>
                </a:lnTo>
                <a:lnTo>
                  <a:pt x="1432293" y="285636"/>
                </a:lnTo>
                <a:lnTo>
                  <a:pt x="1432293" y="304152"/>
                </a:lnTo>
                <a:lnTo>
                  <a:pt x="1451153" y="304152"/>
                </a:lnTo>
                <a:lnTo>
                  <a:pt x="1451153" y="323012"/>
                </a:lnTo>
                <a:close/>
                <a:moveTo>
                  <a:pt x="1587970" y="324041"/>
                </a:moveTo>
                <a:lnTo>
                  <a:pt x="1607172" y="324041"/>
                </a:lnTo>
                <a:lnTo>
                  <a:pt x="1607172" y="304495"/>
                </a:lnTo>
                <a:lnTo>
                  <a:pt x="1626718" y="304495"/>
                </a:lnTo>
                <a:lnTo>
                  <a:pt x="1626718" y="285293"/>
                </a:lnTo>
                <a:lnTo>
                  <a:pt x="1607172" y="285293"/>
                </a:lnTo>
                <a:lnTo>
                  <a:pt x="1607172" y="265748"/>
                </a:lnTo>
                <a:lnTo>
                  <a:pt x="1587970" y="265748"/>
                </a:lnTo>
                <a:lnTo>
                  <a:pt x="1587970" y="285293"/>
                </a:lnTo>
                <a:lnTo>
                  <a:pt x="1568425" y="285293"/>
                </a:lnTo>
                <a:lnTo>
                  <a:pt x="1568425" y="304495"/>
                </a:lnTo>
                <a:lnTo>
                  <a:pt x="1587970" y="304495"/>
                </a:lnTo>
                <a:lnTo>
                  <a:pt x="1587970" y="324041"/>
                </a:lnTo>
                <a:close/>
                <a:moveTo>
                  <a:pt x="1521104" y="181394"/>
                </a:moveTo>
                <a:lnTo>
                  <a:pt x="1536878" y="181394"/>
                </a:lnTo>
                <a:lnTo>
                  <a:pt x="1536878" y="165621"/>
                </a:lnTo>
                <a:lnTo>
                  <a:pt x="1552651" y="165621"/>
                </a:lnTo>
                <a:lnTo>
                  <a:pt x="1552651" y="149847"/>
                </a:lnTo>
                <a:lnTo>
                  <a:pt x="1536878" y="149847"/>
                </a:lnTo>
                <a:lnTo>
                  <a:pt x="1536878" y="134074"/>
                </a:lnTo>
                <a:lnTo>
                  <a:pt x="1521104" y="134074"/>
                </a:lnTo>
                <a:lnTo>
                  <a:pt x="1521104" y="149847"/>
                </a:lnTo>
                <a:lnTo>
                  <a:pt x="1505331" y="149847"/>
                </a:lnTo>
                <a:lnTo>
                  <a:pt x="1505331" y="165621"/>
                </a:lnTo>
                <a:lnTo>
                  <a:pt x="1521104" y="165621"/>
                </a:lnTo>
                <a:lnTo>
                  <a:pt x="1521104" y="181394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15080"/>
                </a:schemeClr>
              </a:gs>
              <a:gs pos="100000">
                <a:schemeClr val="accent3">
                  <a:alpha val="1508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" name="Google Shape;61;p8"/>
          <p:cNvSpPr/>
          <p:nvPr/>
        </p:nvSpPr>
        <p:spPr>
          <a:xfrm>
            <a:off x="6724812" y="-1869092"/>
            <a:ext cx="3947121" cy="3881628"/>
          </a:xfrm>
          <a:custGeom>
            <a:avLst/>
            <a:gdLst/>
            <a:ahLst/>
            <a:cxnLst/>
            <a:rect l="l" t="t" r="r" b="b"/>
            <a:pathLst>
              <a:path w="3947121" h="3881628" extrusionOk="0">
                <a:moveTo>
                  <a:pt x="1064704" y="2536431"/>
                </a:moveTo>
                <a:lnTo>
                  <a:pt x="1064704" y="2505227"/>
                </a:lnTo>
                <a:lnTo>
                  <a:pt x="1095908" y="2505227"/>
                </a:lnTo>
                <a:lnTo>
                  <a:pt x="1095908" y="2473681"/>
                </a:lnTo>
                <a:lnTo>
                  <a:pt x="1064704" y="2473681"/>
                </a:lnTo>
                <a:lnTo>
                  <a:pt x="1064704" y="2442477"/>
                </a:lnTo>
                <a:lnTo>
                  <a:pt x="1033158" y="2442477"/>
                </a:lnTo>
                <a:lnTo>
                  <a:pt x="1033158" y="2473681"/>
                </a:lnTo>
                <a:lnTo>
                  <a:pt x="1001954" y="2473681"/>
                </a:lnTo>
                <a:lnTo>
                  <a:pt x="1001954" y="2505227"/>
                </a:lnTo>
                <a:lnTo>
                  <a:pt x="1033158" y="2505227"/>
                </a:lnTo>
                <a:lnTo>
                  <a:pt x="1033158" y="2536431"/>
                </a:lnTo>
                <a:lnTo>
                  <a:pt x="1064704" y="2536431"/>
                </a:lnTo>
                <a:close/>
                <a:moveTo>
                  <a:pt x="1202207" y="2537803"/>
                </a:moveTo>
                <a:lnTo>
                  <a:pt x="1202207" y="2505570"/>
                </a:lnTo>
                <a:lnTo>
                  <a:pt x="1234440" y="2505570"/>
                </a:lnTo>
                <a:lnTo>
                  <a:pt x="1234440" y="2473338"/>
                </a:lnTo>
                <a:lnTo>
                  <a:pt x="1202207" y="2473338"/>
                </a:lnTo>
                <a:lnTo>
                  <a:pt x="1202207" y="2441105"/>
                </a:lnTo>
                <a:lnTo>
                  <a:pt x="1169975" y="2441105"/>
                </a:lnTo>
                <a:lnTo>
                  <a:pt x="1169975" y="2473338"/>
                </a:lnTo>
                <a:lnTo>
                  <a:pt x="1137742" y="2473338"/>
                </a:lnTo>
                <a:lnTo>
                  <a:pt x="1137742" y="2505570"/>
                </a:lnTo>
                <a:lnTo>
                  <a:pt x="1169975" y="2505570"/>
                </a:lnTo>
                <a:lnTo>
                  <a:pt x="1169975" y="2537803"/>
                </a:lnTo>
                <a:lnTo>
                  <a:pt x="1202207" y="2537803"/>
                </a:lnTo>
                <a:close/>
                <a:moveTo>
                  <a:pt x="1270787" y="2674963"/>
                </a:moveTo>
                <a:lnTo>
                  <a:pt x="1270787" y="2642730"/>
                </a:lnTo>
                <a:lnTo>
                  <a:pt x="1303020" y="2642730"/>
                </a:lnTo>
                <a:lnTo>
                  <a:pt x="1303020" y="2610498"/>
                </a:lnTo>
                <a:lnTo>
                  <a:pt x="1270787" y="2610498"/>
                </a:lnTo>
                <a:lnTo>
                  <a:pt x="1270787" y="2578265"/>
                </a:lnTo>
                <a:lnTo>
                  <a:pt x="1238555" y="2578265"/>
                </a:lnTo>
                <a:lnTo>
                  <a:pt x="1238555" y="2610498"/>
                </a:lnTo>
                <a:lnTo>
                  <a:pt x="1206322" y="2610498"/>
                </a:lnTo>
                <a:lnTo>
                  <a:pt x="1206322" y="2642730"/>
                </a:lnTo>
                <a:lnTo>
                  <a:pt x="1238555" y="2642730"/>
                </a:lnTo>
                <a:lnTo>
                  <a:pt x="1238555" y="2674963"/>
                </a:lnTo>
                <a:lnTo>
                  <a:pt x="1270787" y="2674963"/>
                </a:lnTo>
                <a:close/>
                <a:moveTo>
                  <a:pt x="1133627" y="2400643"/>
                </a:moveTo>
                <a:lnTo>
                  <a:pt x="1133627" y="2368410"/>
                </a:lnTo>
                <a:lnTo>
                  <a:pt x="1165860" y="2368410"/>
                </a:lnTo>
                <a:lnTo>
                  <a:pt x="1165860" y="2336178"/>
                </a:lnTo>
                <a:lnTo>
                  <a:pt x="1133627" y="2336178"/>
                </a:lnTo>
                <a:lnTo>
                  <a:pt x="1133627" y="2303945"/>
                </a:lnTo>
                <a:lnTo>
                  <a:pt x="1101395" y="2303945"/>
                </a:lnTo>
                <a:lnTo>
                  <a:pt x="1101395" y="2336178"/>
                </a:lnTo>
                <a:lnTo>
                  <a:pt x="1069162" y="2336178"/>
                </a:lnTo>
                <a:lnTo>
                  <a:pt x="1069162" y="2368410"/>
                </a:lnTo>
                <a:lnTo>
                  <a:pt x="1101395" y="2368410"/>
                </a:lnTo>
                <a:lnTo>
                  <a:pt x="1101395" y="2400643"/>
                </a:lnTo>
                <a:lnTo>
                  <a:pt x="1133627" y="2400643"/>
                </a:lnTo>
                <a:close/>
                <a:moveTo>
                  <a:pt x="996124" y="2399271"/>
                </a:moveTo>
                <a:lnTo>
                  <a:pt x="996124" y="2368067"/>
                </a:lnTo>
                <a:lnTo>
                  <a:pt x="1027328" y="2368067"/>
                </a:lnTo>
                <a:lnTo>
                  <a:pt x="1027328" y="2336521"/>
                </a:lnTo>
                <a:lnTo>
                  <a:pt x="996124" y="2336521"/>
                </a:lnTo>
                <a:lnTo>
                  <a:pt x="996124" y="2305317"/>
                </a:lnTo>
                <a:lnTo>
                  <a:pt x="964578" y="2305317"/>
                </a:lnTo>
                <a:lnTo>
                  <a:pt x="964578" y="2336521"/>
                </a:lnTo>
                <a:lnTo>
                  <a:pt x="933374" y="2336521"/>
                </a:lnTo>
                <a:lnTo>
                  <a:pt x="933374" y="2368067"/>
                </a:lnTo>
                <a:lnTo>
                  <a:pt x="964578" y="2368067"/>
                </a:lnTo>
                <a:lnTo>
                  <a:pt x="964578" y="2399271"/>
                </a:lnTo>
                <a:lnTo>
                  <a:pt x="996124" y="2399271"/>
                </a:lnTo>
                <a:close/>
                <a:moveTo>
                  <a:pt x="651167" y="1981962"/>
                </a:moveTo>
                <a:lnTo>
                  <a:pt x="651167" y="1954530"/>
                </a:lnTo>
                <a:lnTo>
                  <a:pt x="678599" y="1954530"/>
                </a:lnTo>
                <a:lnTo>
                  <a:pt x="678599" y="1927098"/>
                </a:lnTo>
                <a:lnTo>
                  <a:pt x="651167" y="1927098"/>
                </a:lnTo>
                <a:lnTo>
                  <a:pt x="651167" y="1899666"/>
                </a:lnTo>
                <a:lnTo>
                  <a:pt x="623735" y="1899666"/>
                </a:lnTo>
                <a:lnTo>
                  <a:pt x="623735" y="1927098"/>
                </a:lnTo>
                <a:lnTo>
                  <a:pt x="596303" y="1927098"/>
                </a:lnTo>
                <a:lnTo>
                  <a:pt x="596303" y="1954530"/>
                </a:lnTo>
                <a:lnTo>
                  <a:pt x="623735" y="1954530"/>
                </a:lnTo>
                <a:lnTo>
                  <a:pt x="623735" y="1981962"/>
                </a:lnTo>
                <a:lnTo>
                  <a:pt x="651167" y="1981962"/>
                </a:lnTo>
                <a:close/>
                <a:moveTo>
                  <a:pt x="720090" y="2120494"/>
                </a:moveTo>
                <a:lnTo>
                  <a:pt x="720090" y="2092033"/>
                </a:lnTo>
                <a:lnTo>
                  <a:pt x="748551" y="2092033"/>
                </a:lnTo>
                <a:lnTo>
                  <a:pt x="748551" y="2063915"/>
                </a:lnTo>
                <a:lnTo>
                  <a:pt x="720090" y="2063915"/>
                </a:lnTo>
                <a:lnTo>
                  <a:pt x="720090" y="2035454"/>
                </a:lnTo>
                <a:lnTo>
                  <a:pt x="691972" y="2035454"/>
                </a:lnTo>
                <a:lnTo>
                  <a:pt x="691972" y="2063915"/>
                </a:lnTo>
                <a:lnTo>
                  <a:pt x="663511" y="2063915"/>
                </a:lnTo>
                <a:lnTo>
                  <a:pt x="663511" y="2092033"/>
                </a:lnTo>
                <a:lnTo>
                  <a:pt x="691972" y="2092033"/>
                </a:lnTo>
                <a:lnTo>
                  <a:pt x="691972" y="2120494"/>
                </a:lnTo>
                <a:lnTo>
                  <a:pt x="720090" y="2120494"/>
                </a:lnTo>
                <a:close/>
                <a:moveTo>
                  <a:pt x="858279" y="2123580"/>
                </a:moveTo>
                <a:lnTo>
                  <a:pt x="858279" y="2093062"/>
                </a:lnTo>
                <a:lnTo>
                  <a:pt x="888797" y="2093062"/>
                </a:lnTo>
                <a:lnTo>
                  <a:pt x="888797" y="2062886"/>
                </a:lnTo>
                <a:lnTo>
                  <a:pt x="858279" y="2062886"/>
                </a:lnTo>
                <a:lnTo>
                  <a:pt x="858279" y="2032368"/>
                </a:lnTo>
                <a:lnTo>
                  <a:pt x="828103" y="2032368"/>
                </a:lnTo>
                <a:lnTo>
                  <a:pt x="828103" y="2062886"/>
                </a:lnTo>
                <a:lnTo>
                  <a:pt x="797585" y="2062886"/>
                </a:lnTo>
                <a:lnTo>
                  <a:pt x="797585" y="2093062"/>
                </a:lnTo>
                <a:lnTo>
                  <a:pt x="828103" y="2093062"/>
                </a:lnTo>
                <a:lnTo>
                  <a:pt x="828103" y="2123580"/>
                </a:lnTo>
                <a:lnTo>
                  <a:pt x="858279" y="2123580"/>
                </a:lnTo>
                <a:close/>
                <a:moveTo>
                  <a:pt x="927202" y="2261768"/>
                </a:moveTo>
                <a:lnTo>
                  <a:pt x="927202" y="2230565"/>
                </a:lnTo>
                <a:lnTo>
                  <a:pt x="958405" y="2230565"/>
                </a:lnTo>
                <a:lnTo>
                  <a:pt x="958405" y="2199704"/>
                </a:lnTo>
                <a:lnTo>
                  <a:pt x="927202" y="2199704"/>
                </a:lnTo>
                <a:lnTo>
                  <a:pt x="927202" y="2168500"/>
                </a:lnTo>
                <a:lnTo>
                  <a:pt x="896341" y="2168500"/>
                </a:lnTo>
                <a:lnTo>
                  <a:pt x="896341" y="2199704"/>
                </a:lnTo>
                <a:lnTo>
                  <a:pt x="865137" y="2199704"/>
                </a:lnTo>
                <a:lnTo>
                  <a:pt x="865137" y="2230565"/>
                </a:lnTo>
                <a:lnTo>
                  <a:pt x="896341" y="2230565"/>
                </a:lnTo>
                <a:lnTo>
                  <a:pt x="896341" y="2261768"/>
                </a:lnTo>
                <a:lnTo>
                  <a:pt x="927202" y="2261768"/>
                </a:lnTo>
                <a:close/>
                <a:moveTo>
                  <a:pt x="789356" y="2259025"/>
                </a:moveTo>
                <a:lnTo>
                  <a:pt x="789356" y="2229879"/>
                </a:lnTo>
                <a:lnTo>
                  <a:pt x="818502" y="2229879"/>
                </a:lnTo>
                <a:lnTo>
                  <a:pt x="818502" y="2200389"/>
                </a:lnTo>
                <a:lnTo>
                  <a:pt x="789356" y="2200389"/>
                </a:lnTo>
                <a:lnTo>
                  <a:pt x="789356" y="2171243"/>
                </a:lnTo>
                <a:lnTo>
                  <a:pt x="759866" y="2171243"/>
                </a:lnTo>
                <a:lnTo>
                  <a:pt x="759866" y="2200389"/>
                </a:lnTo>
                <a:lnTo>
                  <a:pt x="730720" y="2200389"/>
                </a:lnTo>
                <a:lnTo>
                  <a:pt x="730720" y="2229879"/>
                </a:lnTo>
                <a:lnTo>
                  <a:pt x="759866" y="2229879"/>
                </a:lnTo>
                <a:lnTo>
                  <a:pt x="759866" y="2259025"/>
                </a:lnTo>
                <a:lnTo>
                  <a:pt x="789356" y="2259025"/>
                </a:lnTo>
                <a:close/>
                <a:moveTo>
                  <a:pt x="1888007" y="2812123"/>
                </a:moveTo>
                <a:lnTo>
                  <a:pt x="1888007" y="2779890"/>
                </a:lnTo>
                <a:lnTo>
                  <a:pt x="1920240" y="2779890"/>
                </a:lnTo>
                <a:lnTo>
                  <a:pt x="1920240" y="2747658"/>
                </a:lnTo>
                <a:lnTo>
                  <a:pt x="1888007" y="2747658"/>
                </a:lnTo>
                <a:lnTo>
                  <a:pt x="1888007" y="2715425"/>
                </a:lnTo>
                <a:lnTo>
                  <a:pt x="1855775" y="2715425"/>
                </a:lnTo>
                <a:lnTo>
                  <a:pt x="1855775" y="2747658"/>
                </a:lnTo>
                <a:lnTo>
                  <a:pt x="1823542" y="2747658"/>
                </a:lnTo>
                <a:lnTo>
                  <a:pt x="1823542" y="2779890"/>
                </a:lnTo>
                <a:lnTo>
                  <a:pt x="1855775" y="2779890"/>
                </a:lnTo>
                <a:lnTo>
                  <a:pt x="1855775" y="2812123"/>
                </a:lnTo>
                <a:lnTo>
                  <a:pt x="1888007" y="2812123"/>
                </a:lnTo>
                <a:close/>
                <a:moveTo>
                  <a:pt x="1750847" y="2812123"/>
                </a:moveTo>
                <a:lnTo>
                  <a:pt x="1750847" y="2779890"/>
                </a:lnTo>
                <a:lnTo>
                  <a:pt x="1783080" y="2779890"/>
                </a:lnTo>
                <a:lnTo>
                  <a:pt x="1783080" y="2747658"/>
                </a:lnTo>
                <a:lnTo>
                  <a:pt x="1750847" y="2747658"/>
                </a:lnTo>
                <a:lnTo>
                  <a:pt x="1750847" y="2715425"/>
                </a:lnTo>
                <a:lnTo>
                  <a:pt x="1718615" y="2715425"/>
                </a:lnTo>
                <a:lnTo>
                  <a:pt x="1718615" y="2747658"/>
                </a:lnTo>
                <a:lnTo>
                  <a:pt x="1686382" y="2747658"/>
                </a:lnTo>
                <a:lnTo>
                  <a:pt x="1686382" y="2779890"/>
                </a:lnTo>
                <a:lnTo>
                  <a:pt x="1718615" y="2779890"/>
                </a:lnTo>
                <a:lnTo>
                  <a:pt x="1718615" y="2812123"/>
                </a:lnTo>
                <a:lnTo>
                  <a:pt x="1750847" y="2812123"/>
                </a:lnTo>
                <a:close/>
                <a:moveTo>
                  <a:pt x="1819427" y="2674963"/>
                </a:moveTo>
                <a:lnTo>
                  <a:pt x="1819427" y="2642730"/>
                </a:lnTo>
                <a:lnTo>
                  <a:pt x="1851660" y="2642730"/>
                </a:lnTo>
                <a:lnTo>
                  <a:pt x="1851660" y="2610498"/>
                </a:lnTo>
                <a:lnTo>
                  <a:pt x="1819427" y="2610498"/>
                </a:lnTo>
                <a:lnTo>
                  <a:pt x="1819427" y="2578265"/>
                </a:lnTo>
                <a:lnTo>
                  <a:pt x="1787195" y="2578265"/>
                </a:lnTo>
                <a:lnTo>
                  <a:pt x="1787195" y="2610498"/>
                </a:lnTo>
                <a:lnTo>
                  <a:pt x="1754962" y="2610498"/>
                </a:lnTo>
                <a:lnTo>
                  <a:pt x="1754962" y="2642730"/>
                </a:lnTo>
                <a:lnTo>
                  <a:pt x="1787195" y="2642730"/>
                </a:lnTo>
                <a:lnTo>
                  <a:pt x="1787195" y="2674963"/>
                </a:lnTo>
                <a:lnTo>
                  <a:pt x="1819427" y="2674963"/>
                </a:lnTo>
                <a:close/>
                <a:moveTo>
                  <a:pt x="691972" y="1761134"/>
                </a:moveTo>
                <a:lnTo>
                  <a:pt x="691972" y="1789595"/>
                </a:lnTo>
                <a:lnTo>
                  <a:pt x="663511" y="1789595"/>
                </a:lnTo>
                <a:lnTo>
                  <a:pt x="663511" y="1817713"/>
                </a:lnTo>
                <a:lnTo>
                  <a:pt x="691972" y="1817713"/>
                </a:lnTo>
                <a:lnTo>
                  <a:pt x="691972" y="1846174"/>
                </a:lnTo>
                <a:lnTo>
                  <a:pt x="720090" y="1846174"/>
                </a:lnTo>
                <a:lnTo>
                  <a:pt x="720090" y="1817713"/>
                </a:lnTo>
                <a:lnTo>
                  <a:pt x="748551" y="1817713"/>
                </a:lnTo>
                <a:lnTo>
                  <a:pt x="748551" y="1789595"/>
                </a:lnTo>
                <a:lnTo>
                  <a:pt x="720090" y="1789595"/>
                </a:lnTo>
                <a:lnTo>
                  <a:pt x="720090" y="1761134"/>
                </a:lnTo>
                <a:lnTo>
                  <a:pt x="691972" y="1761134"/>
                </a:lnTo>
                <a:close/>
                <a:moveTo>
                  <a:pt x="1682267" y="2674963"/>
                </a:moveTo>
                <a:lnTo>
                  <a:pt x="1682267" y="2642730"/>
                </a:lnTo>
                <a:lnTo>
                  <a:pt x="1714500" y="2642730"/>
                </a:lnTo>
                <a:lnTo>
                  <a:pt x="1714500" y="2610498"/>
                </a:lnTo>
                <a:lnTo>
                  <a:pt x="1682267" y="2610498"/>
                </a:lnTo>
                <a:lnTo>
                  <a:pt x="1682267" y="2578265"/>
                </a:lnTo>
                <a:lnTo>
                  <a:pt x="1650035" y="2578265"/>
                </a:lnTo>
                <a:lnTo>
                  <a:pt x="1650035" y="2610498"/>
                </a:lnTo>
                <a:lnTo>
                  <a:pt x="1617802" y="2610498"/>
                </a:lnTo>
                <a:lnTo>
                  <a:pt x="1617802" y="2642730"/>
                </a:lnTo>
                <a:lnTo>
                  <a:pt x="1650035" y="2642730"/>
                </a:lnTo>
                <a:lnTo>
                  <a:pt x="1650035" y="2674963"/>
                </a:lnTo>
                <a:lnTo>
                  <a:pt x="1682267" y="2674963"/>
                </a:lnTo>
                <a:close/>
                <a:moveTo>
                  <a:pt x="1476527" y="2537803"/>
                </a:moveTo>
                <a:lnTo>
                  <a:pt x="1476527" y="2505570"/>
                </a:lnTo>
                <a:lnTo>
                  <a:pt x="1508760" y="2505570"/>
                </a:lnTo>
                <a:lnTo>
                  <a:pt x="1508760" y="2473338"/>
                </a:lnTo>
                <a:lnTo>
                  <a:pt x="1476527" y="2473338"/>
                </a:lnTo>
                <a:lnTo>
                  <a:pt x="1476527" y="2441105"/>
                </a:lnTo>
                <a:lnTo>
                  <a:pt x="1444295" y="2441105"/>
                </a:lnTo>
                <a:lnTo>
                  <a:pt x="1444295" y="2473338"/>
                </a:lnTo>
                <a:lnTo>
                  <a:pt x="1412062" y="2473338"/>
                </a:lnTo>
                <a:lnTo>
                  <a:pt x="1412062" y="2505570"/>
                </a:lnTo>
                <a:lnTo>
                  <a:pt x="1444295" y="2505570"/>
                </a:lnTo>
                <a:lnTo>
                  <a:pt x="1444295" y="2537803"/>
                </a:lnTo>
                <a:lnTo>
                  <a:pt x="1476527" y="2537803"/>
                </a:lnTo>
                <a:close/>
                <a:moveTo>
                  <a:pt x="1407947" y="2674963"/>
                </a:moveTo>
                <a:lnTo>
                  <a:pt x="1407947" y="2642730"/>
                </a:lnTo>
                <a:lnTo>
                  <a:pt x="1440180" y="2642730"/>
                </a:lnTo>
                <a:lnTo>
                  <a:pt x="1440180" y="2610498"/>
                </a:lnTo>
                <a:lnTo>
                  <a:pt x="1407947" y="2610498"/>
                </a:lnTo>
                <a:lnTo>
                  <a:pt x="1407947" y="2578265"/>
                </a:lnTo>
                <a:lnTo>
                  <a:pt x="1375715" y="2578265"/>
                </a:lnTo>
                <a:lnTo>
                  <a:pt x="1375715" y="2610498"/>
                </a:lnTo>
                <a:lnTo>
                  <a:pt x="1343482" y="2610498"/>
                </a:lnTo>
                <a:lnTo>
                  <a:pt x="1343482" y="2642730"/>
                </a:lnTo>
                <a:lnTo>
                  <a:pt x="1375715" y="2642730"/>
                </a:lnTo>
                <a:lnTo>
                  <a:pt x="1375715" y="2674963"/>
                </a:lnTo>
                <a:lnTo>
                  <a:pt x="1407947" y="2674963"/>
                </a:lnTo>
                <a:close/>
                <a:moveTo>
                  <a:pt x="1339367" y="2537803"/>
                </a:moveTo>
                <a:lnTo>
                  <a:pt x="1339367" y="2505570"/>
                </a:lnTo>
                <a:lnTo>
                  <a:pt x="1371600" y="2505570"/>
                </a:lnTo>
                <a:lnTo>
                  <a:pt x="1371600" y="2473338"/>
                </a:lnTo>
                <a:lnTo>
                  <a:pt x="1339367" y="2473338"/>
                </a:lnTo>
                <a:lnTo>
                  <a:pt x="1339367" y="2441105"/>
                </a:lnTo>
                <a:lnTo>
                  <a:pt x="1307135" y="2441105"/>
                </a:lnTo>
                <a:lnTo>
                  <a:pt x="1307135" y="2473338"/>
                </a:lnTo>
                <a:lnTo>
                  <a:pt x="1274902" y="2473338"/>
                </a:lnTo>
                <a:lnTo>
                  <a:pt x="1274902" y="2505570"/>
                </a:lnTo>
                <a:lnTo>
                  <a:pt x="1307135" y="2505570"/>
                </a:lnTo>
                <a:lnTo>
                  <a:pt x="1307135" y="2537803"/>
                </a:lnTo>
                <a:lnTo>
                  <a:pt x="1339367" y="2537803"/>
                </a:lnTo>
                <a:close/>
                <a:moveTo>
                  <a:pt x="1613687" y="2812123"/>
                </a:moveTo>
                <a:lnTo>
                  <a:pt x="1613687" y="2779890"/>
                </a:lnTo>
                <a:lnTo>
                  <a:pt x="1645920" y="2779890"/>
                </a:lnTo>
                <a:lnTo>
                  <a:pt x="1645920" y="2747658"/>
                </a:lnTo>
                <a:lnTo>
                  <a:pt x="1613687" y="2747658"/>
                </a:lnTo>
                <a:lnTo>
                  <a:pt x="1613687" y="2715425"/>
                </a:lnTo>
                <a:lnTo>
                  <a:pt x="1581455" y="2715425"/>
                </a:lnTo>
                <a:lnTo>
                  <a:pt x="1581455" y="2747658"/>
                </a:lnTo>
                <a:lnTo>
                  <a:pt x="1549222" y="2747658"/>
                </a:lnTo>
                <a:lnTo>
                  <a:pt x="1549222" y="2779890"/>
                </a:lnTo>
                <a:lnTo>
                  <a:pt x="1581455" y="2779890"/>
                </a:lnTo>
                <a:lnTo>
                  <a:pt x="1581455" y="2812123"/>
                </a:lnTo>
                <a:lnTo>
                  <a:pt x="1613687" y="2812123"/>
                </a:lnTo>
                <a:close/>
                <a:moveTo>
                  <a:pt x="1956587" y="2674963"/>
                </a:moveTo>
                <a:lnTo>
                  <a:pt x="1956587" y="2642730"/>
                </a:lnTo>
                <a:lnTo>
                  <a:pt x="1988820" y="2642730"/>
                </a:lnTo>
                <a:lnTo>
                  <a:pt x="1988820" y="2610498"/>
                </a:lnTo>
                <a:lnTo>
                  <a:pt x="1956587" y="2610498"/>
                </a:lnTo>
                <a:lnTo>
                  <a:pt x="1956587" y="2578265"/>
                </a:lnTo>
                <a:lnTo>
                  <a:pt x="1924355" y="2578265"/>
                </a:lnTo>
                <a:lnTo>
                  <a:pt x="1924355" y="2610498"/>
                </a:lnTo>
                <a:lnTo>
                  <a:pt x="1892122" y="2610498"/>
                </a:lnTo>
                <a:lnTo>
                  <a:pt x="1892122" y="2642730"/>
                </a:lnTo>
                <a:lnTo>
                  <a:pt x="1924355" y="2642730"/>
                </a:lnTo>
                <a:lnTo>
                  <a:pt x="1924355" y="2674963"/>
                </a:lnTo>
                <a:lnTo>
                  <a:pt x="1956587" y="2674963"/>
                </a:lnTo>
                <a:close/>
                <a:moveTo>
                  <a:pt x="2130095" y="1069505"/>
                </a:moveTo>
                <a:lnTo>
                  <a:pt x="2130095" y="1101738"/>
                </a:lnTo>
                <a:lnTo>
                  <a:pt x="2097862" y="1101738"/>
                </a:lnTo>
                <a:lnTo>
                  <a:pt x="2097862" y="1133970"/>
                </a:lnTo>
                <a:lnTo>
                  <a:pt x="2130095" y="1133970"/>
                </a:lnTo>
                <a:lnTo>
                  <a:pt x="2130095" y="1166203"/>
                </a:lnTo>
                <a:lnTo>
                  <a:pt x="2162327" y="1166203"/>
                </a:lnTo>
                <a:lnTo>
                  <a:pt x="2162327" y="1133970"/>
                </a:lnTo>
                <a:lnTo>
                  <a:pt x="2194560" y="1133970"/>
                </a:lnTo>
                <a:lnTo>
                  <a:pt x="2194560" y="1101738"/>
                </a:lnTo>
                <a:lnTo>
                  <a:pt x="2162327" y="1101738"/>
                </a:lnTo>
                <a:lnTo>
                  <a:pt x="2162327" y="1069505"/>
                </a:lnTo>
                <a:lnTo>
                  <a:pt x="2130095" y="1069505"/>
                </a:lnTo>
                <a:close/>
                <a:moveTo>
                  <a:pt x="1444295" y="1069505"/>
                </a:moveTo>
                <a:lnTo>
                  <a:pt x="1444295" y="1101738"/>
                </a:lnTo>
                <a:lnTo>
                  <a:pt x="1412062" y="1101738"/>
                </a:lnTo>
                <a:lnTo>
                  <a:pt x="1412062" y="1133970"/>
                </a:lnTo>
                <a:lnTo>
                  <a:pt x="1444295" y="1133970"/>
                </a:lnTo>
                <a:lnTo>
                  <a:pt x="1444295" y="1166203"/>
                </a:lnTo>
                <a:lnTo>
                  <a:pt x="1476527" y="1166203"/>
                </a:lnTo>
                <a:lnTo>
                  <a:pt x="1476527" y="1133970"/>
                </a:lnTo>
                <a:lnTo>
                  <a:pt x="1508760" y="1133970"/>
                </a:lnTo>
                <a:lnTo>
                  <a:pt x="1508760" y="1101738"/>
                </a:lnTo>
                <a:lnTo>
                  <a:pt x="1476527" y="1101738"/>
                </a:lnTo>
                <a:lnTo>
                  <a:pt x="1476527" y="1069505"/>
                </a:lnTo>
                <a:lnTo>
                  <a:pt x="1444295" y="1069505"/>
                </a:lnTo>
                <a:close/>
                <a:moveTo>
                  <a:pt x="1718615" y="1069505"/>
                </a:moveTo>
                <a:lnTo>
                  <a:pt x="1718615" y="1101738"/>
                </a:lnTo>
                <a:lnTo>
                  <a:pt x="1686382" y="1101738"/>
                </a:lnTo>
                <a:lnTo>
                  <a:pt x="1686382" y="1133970"/>
                </a:lnTo>
                <a:lnTo>
                  <a:pt x="1718615" y="1133970"/>
                </a:lnTo>
                <a:lnTo>
                  <a:pt x="1718615" y="1166203"/>
                </a:lnTo>
                <a:lnTo>
                  <a:pt x="1750847" y="1166203"/>
                </a:lnTo>
                <a:lnTo>
                  <a:pt x="1750847" y="1133970"/>
                </a:lnTo>
                <a:lnTo>
                  <a:pt x="1783080" y="1133970"/>
                </a:lnTo>
                <a:lnTo>
                  <a:pt x="1783080" y="1101738"/>
                </a:lnTo>
                <a:lnTo>
                  <a:pt x="1750847" y="1101738"/>
                </a:lnTo>
                <a:lnTo>
                  <a:pt x="1750847" y="1069505"/>
                </a:lnTo>
                <a:lnTo>
                  <a:pt x="1718615" y="1069505"/>
                </a:lnTo>
                <a:close/>
                <a:moveTo>
                  <a:pt x="1787195" y="1206665"/>
                </a:moveTo>
                <a:lnTo>
                  <a:pt x="1787195" y="1238898"/>
                </a:lnTo>
                <a:lnTo>
                  <a:pt x="1754962" y="1238898"/>
                </a:lnTo>
                <a:lnTo>
                  <a:pt x="1754962" y="1271130"/>
                </a:lnTo>
                <a:lnTo>
                  <a:pt x="1787195" y="1271130"/>
                </a:lnTo>
                <a:lnTo>
                  <a:pt x="1787195" y="1303363"/>
                </a:lnTo>
                <a:lnTo>
                  <a:pt x="1819427" y="1303363"/>
                </a:lnTo>
                <a:lnTo>
                  <a:pt x="1819427" y="1271130"/>
                </a:lnTo>
                <a:lnTo>
                  <a:pt x="1851660" y="1271130"/>
                </a:lnTo>
                <a:lnTo>
                  <a:pt x="1851660" y="1238898"/>
                </a:lnTo>
                <a:lnTo>
                  <a:pt x="1819427" y="1238898"/>
                </a:lnTo>
                <a:lnTo>
                  <a:pt x="1819427" y="1206665"/>
                </a:lnTo>
                <a:lnTo>
                  <a:pt x="1787195" y="1206665"/>
                </a:lnTo>
                <a:close/>
                <a:moveTo>
                  <a:pt x="1512875" y="1206665"/>
                </a:moveTo>
                <a:lnTo>
                  <a:pt x="1512875" y="1238898"/>
                </a:lnTo>
                <a:lnTo>
                  <a:pt x="1480642" y="1238898"/>
                </a:lnTo>
                <a:lnTo>
                  <a:pt x="1480642" y="1271130"/>
                </a:lnTo>
                <a:lnTo>
                  <a:pt x="1512875" y="1271130"/>
                </a:lnTo>
                <a:lnTo>
                  <a:pt x="1512875" y="1303363"/>
                </a:lnTo>
                <a:lnTo>
                  <a:pt x="1545107" y="1303363"/>
                </a:lnTo>
                <a:lnTo>
                  <a:pt x="1545107" y="1271130"/>
                </a:lnTo>
                <a:lnTo>
                  <a:pt x="1577340" y="1271130"/>
                </a:lnTo>
                <a:lnTo>
                  <a:pt x="1577340" y="1238898"/>
                </a:lnTo>
                <a:lnTo>
                  <a:pt x="1545107" y="1238898"/>
                </a:lnTo>
                <a:lnTo>
                  <a:pt x="1545107" y="1206665"/>
                </a:lnTo>
                <a:lnTo>
                  <a:pt x="1512875" y="1206665"/>
                </a:lnTo>
                <a:close/>
                <a:moveTo>
                  <a:pt x="1650035" y="1206665"/>
                </a:moveTo>
                <a:lnTo>
                  <a:pt x="1650035" y="1238898"/>
                </a:lnTo>
                <a:lnTo>
                  <a:pt x="1617802" y="1238898"/>
                </a:lnTo>
                <a:lnTo>
                  <a:pt x="1617802" y="1271130"/>
                </a:lnTo>
                <a:lnTo>
                  <a:pt x="1650035" y="1271130"/>
                </a:lnTo>
                <a:lnTo>
                  <a:pt x="1650035" y="1303363"/>
                </a:lnTo>
                <a:lnTo>
                  <a:pt x="1682267" y="1303363"/>
                </a:lnTo>
                <a:lnTo>
                  <a:pt x="1682267" y="1271130"/>
                </a:lnTo>
                <a:lnTo>
                  <a:pt x="1714500" y="1271130"/>
                </a:lnTo>
                <a:lnTo>
                  <a:pt x="1714500" y="1238898"/>
                </a:lnTo>
                <a:lnTo>
                  <a:pt x="1682267" y="1238898"/>
                </a:lnTo>
                <a:lnTo>
                  <a:pt x="1682267" y="1206665"/>
                </a:lnTo>
                <a:lnTo>
                  <a:pt x="1650035" y="1206665"/>
                </a:lnTo>
                <a:close/>
                <a:moveTo>
                  <a:pt x="2061515" y="1206665"/>
                </a:moveTo>
                <a:lnTo>
                  <a:pt x="2061515" y="1238898"/>
                </a:lnTo>
                <a:lnTo>
                  <a:pt x="2029282" y="1238898"/>
                </a:lnTo>
                <a:lnTo>
                  <a:pt x="2029282" y="1271130"/>
                </a:lnTo>
                <a:lnTo>
                  <a:pt x="2061515" y="1271130"/>
                </a:lnTo>
                <a:lnTo>
                  <a:pt x="2061515" y="1303363"/>
                </a:lnTo>
                <a:lnTo>
                  <a:pt x="2093747" y="1303363"/>
                </a:lnTo>
                <a:lnTo>
                  <a:pt x="2093747" y="1271130"/>
                </a:lnTo>
                <a:lnTo>
                  <a:pt x="2125980" y="1271130"/>
                </a:lnTo>
                <a:lnTo>
                  <a:pt x="2125980" y="1238898"/>
                </a:lnTo>
                <a:lnTo>
                  <a:pt x="2093747" y="1238898"/>
                </a:lnTo>
                <a:lnTo>
                  <a:pt x="2093747" y="1206665"/>
                </a:lnTo>
                <a:lnTo>
                  <a:pt x="2061515" y="1206665"/>
                </a:lnTo>
                <a:close/>
                <a:moveTo>
                  <a:pt x="1855775" y="1069505"/>
                </a:moveTo>
                <a:lnTo>
                  <a:pt x="1855775" y="1101738"/>
                </a:lnTo>
                <a:lnTo>
                  <a:pt x="1823542" y="1101738"/>
                </a:lnTo>
                <a:lnTo>
                  <a:pt x="1823542" y="1133970"/>
                </a:lnTo>
                <a:lnTo>
                  <a:pt x="1855775" y="1133970"/>
                </a:lnTo>
                <a:lnTo>
                  <a:pt x="1855775" y="1166203"/>
                </a:lnTo>
                <a:lnTo>
                  <a:pt x="1888007" y="1166203"/>
                </a:lnTo>
                <a:lnTo>
                  <a:pt x="1888007" y="1133970"/>
                </a:lnTo>
                <a:lnTo>
                  <a:pt x="1920240" y="1133970"/>
                </a:lnTo>
                <a:lnTo>
                  <a:pt x="1920240" y="1101738"/>
                </a:lnTo>
                <a:lnTo>
                  <a:pt x="1888007" y="1101738"/>
                </a:lnTo>
                <a:lnTo>
                  <a:pt x="1888007" y="1069505"/>
                </a:lnTo>
                <a:lnTo>
                  <a:pt x="1855775" y="1069505"/>
                </a:lnTo>
                <a:close/>
                <a:moveTo>
                  <a:pt x="1992935" y="1069505"/>
                </a:moveTo>
                <a:lnTo>
                  <a:pt x="1992935" y="1101738"/>
                </a:lnTo>
                <a:lnTo>
                  <a:pt x="1960702" y="1101738"/>
                </a:lnTo>
                <a:lnTo>
                  <a:pt x="1960702" y="1133970"/>
                </a:lnTo>
                <a:lnTo>
                  <a:pt x="1992935" y="1133970"/>
                </a:lnTo>
                <a:lnTo>
                  <a:pt x="1992935" y="1166203"/>
                </a:lnTo>
                <a:lnTo>
                  <a:pt x="2025167" y="1166203"/>
                </a:lnTo>
                <a:lnTo>
                  <a:pt x="2025167" y="1133970"/>
                </a:lnTo>
                <a:lnTo>
                  <a:pt x="2057400" y="1133970"/>
                </a:lnTo>
                <a:lnTo>
                  <a:pt x="2057400" y="1101738"/>
                </a:lnTo>
                <a:lnTo>
                  <a:pt x="2025167" y="1101738"/>
                </a:lnTo>
                <a:lnTo>
                  <a:pt x="2025167" y="1069505"/>
                </a:lnTo>
                <a:lnTo>
                  <a:pt x="1992935" y="1069505"/>
                </a:lnTo>
                <a:close/>
                <a:moveTo>
                  <a:pt x="1924355" y="1206665"/>
                </a:moveTo>
                <a:lnTo>
                  <a:pt x="1924355" y="1238898"/>
                </a:lnTo>
                <a:lnTo>
                  <a:pt x="1892122" y="1238898"/>
                </a:lnTo>
                <a:lnTo>
                  <a:pt x="1892122" y="1271130"/>
                </a:lnTo>
                <a:lnTo>
                  <a:pt x="1924355" y="1271130"/>
                </a:lnTo>
                <a:lnTo>
                  <a:pt x="1924355" y="1303363"/>
                </a:lnTo>
                <a:lnTo>
                  <a:pt x="1956587" y="1303363"/>
                </a:lnTo>
                <a:lnTo>
                  <a:pt x="1956587" y="1271130"/>
                </a:lnTo>
                <a:lnTo>
                  <a:pt x="1988820" y="1271130"/>
                </a:lnTo>
                <a:lnTo>
                  <a:pt x="1988820" y="1238898"/>
                </a:lnTo>
                <a:lnTo>
                  <a:pt x="1956587" y="1238898"/>
                </a:lnTo>
                <a:lnTo>
                  <a:pt x="1956587" y="1206665"/>
                </a:lnTo>
                <a:lnTo>
                  <a:pt x="1924355" y="1206665"/>
                </a:lnTo>
                <a:close/>
                <a:moveTo>
                  <a:pt x="1169975" y="1343825"/>
                </a:moveTo>
                <a:lnTo>
                  <a:pt x="1169975" y="1376058"/>
                </a:lnTo>
                <a:lnTo>
                  <a:pt x="1137742" y="1376058"/>
                </a:lnTo>
                <a:lnTo>
                  <a:pt x="1137742" y="1408290"/>
                </a:lnTo>
                <a:lnTo>
                  <a:pt x="1169975" y="1408290"/>
                </a:lnTo>
                <a:lnTo>
                  <a:pt x="1169975" y="1440523"/>
                </a:lnTo>
                <a:lnTo>
                  <a:pt x="1202207" y="1440523"/>
                </a:lnTo>
                <a:lnTo>
                  <a:pt x="1202207" y="1408290"/>
                </a:lnTo>
                <a:lnTo>
                  <a:pt x="1234440" y="1408290"/>
                </a:lnTo>
                <a:lnTo>
                  <a:pt x="1234440" y="1376058"/>
                </a:lnTo>
                <a:lnTo>
                  <a:pt x="1202207" y="1376058"/>
                </a:lnTo>
                <a:lnTo>
                  <a:pt x="1202207" y="1343825"/>
                </a:lnTo>
                <a:lnTo>
                  <a:pt x="1169975" y="1343825"/>
                </a:lnTo>
                <a:close/>
                <a:moveTo>
                  <a:pt x="964578" y="1482357"/>
                </a:moveTo>
                <a:lnTo>
                  <a:pt x="964578" y="1513561"/>
                </a:lnTo>
                <a:lnTo>
                  <a:pt x="933374" y="1513561"/>
                </a:lnTo>
                <a:lnTo>
                  <a:pt x="933374" y="1545107"/>
                </a:lnTo>
                <a:lnTo>
                  <a:pt x="964578" y="1545107"/>
                </a:lnTo>
                <a:lnTo>
                  <a:pt x="964578" y="1576311"/>
                </a:lnTo>
                <a:lnTo>
                  <a:pt x="996124" y="1576311"/>
                </a:lnTo>
                <a:lnTo>
                  <a:pt x="996124" y="1545107"/>
                </a:lnTo>
                <a:lnTo>
                  <a:pt x="1027328" y="1545107"/>
                </a:lnTo>
                <a:lnTo>
                  <a:pt x="1027328" y="1513561"/>
                </a:lnTo>
                <a:lnTo>
                  <a:pt x="996124" y="1513561"/>
                </a:lnTo>
                <a:lnTo>
                  <a:pt x="996124" y="1482357"/>
                </a:lnTo>
                <a:lnTo>
                  <a:pt x="964578" y="1482357"/>
                </a:lnTo>
                <a:close/>
                <a:moveTo>
                  <a:pt x="896341" y="1619860"/>
                </a:moveTo>
                <a:lnTo>
                  <a:pt x="896341" y="1651064"/>
                </a:lnTo>
                <a:lnTo>
                  <a:pt x="865137" y="1651064"/>
                </a:lnTo>
                <a:lnTo>
                  <a:pt x="865137" y="1681925"/>
                </a:lnTo>
                <a:lnTo>
                  <a:pt x="896341" y="1681925"/>
                </a:lnTo>
                <a:lnTo>
                  <a:pt x="896341" y="1713128"/>
                </a:lnTo>
                <a:lnTo>
                  <a:pt x="927202" y="1713128"/>
                </a:lnTo>
                <a:lnTo>
                  <a:pt x="927202" y="1681925"/>
                </a:lnTo>
                <a:lnTo>
                  <a:pt x="958405" y="1681925"/>
                </a:lnTo>
                <a:lnTo>
                  <a:pt x="958405" y="1651064"/>
                </a:lnTo>
                <a:lnTo>
                  <a:pt x="927202" y="1651064"/>
                </a:lnTo>
                <a:lnTo>
                  <a:pt x="927202" y="1619860"/>
                </a:lnTo>
                <a:lnTo>
                  <a:pt x="896341" y="1619860"/>
                </a:lnTo>
                <a:close/>
                <a:moveTo>
                  <a:pt x="1033158" y="1345197"/>
                </a:moveTo>
                <a:lnTo>
                  <a:pt x="1033158" y="1376401"/>
                </a:lnTo>
                <a:lnTo>
                  <a:pt x="1001954" y="1376401"/>
                </a:lnTo>
                <a:lnTo>
                  <a:pt x="1001954" y="1407947"/>
                </a:lnTo>
                <a:lnTo>
                  <a:pt x="1033158" y="1407947"/>
                </a:lnTo>
                <a:lnTo>
                  <a:pt x="1033158" y="1439151"/>
                </a:lnTo>
                <a:lnTo>
                  <a:pt x="1064704" y="1439151"/>
                </a:lnTo>
                <a:lnTo>
                  <a:pt x="1064704" y="1407947"/>
                </a:lnTo>
                <a:lnTo>
                  <a:pt x="1095908" y="1407947"/>
                </a:lnTo>
                <a:lnTo>
                  <a:pt x="1095908" y="1376401"/>
                </a:lnTo>
                <a:lnTo>
                  <a:pt x="1064704" y="1376401"/>
                </a:lnTo>
                <a:lnTo>
                  <a:pt x="1064704" y="1345197"/>
                </a:lnTo>
                <a:lnTo>
                  <a:pt x="1033158" y="1345197"/>
                </a:lnTo>
                <a:close/>
                <a:moveTo>
                  <a:pt x="1375715" y="1206665"/>
                </a:moveTo>
                <a:lnTo>
                  <a:pt x="1375715" y="1238898"/>
                </a:lnTo>
                <a:lnTo>
                  <a:pt x="1343482" y="1238898"/>
                </a:lnTo>
                <a:lnTo>
                  <a:pt x="1343482" y="1271130"/>
                </a:lnTo>
                <a:lnTo>
                  <a:pt x="1375715" y="1271130"/>
                </a:lnTo>
                <a:lnTo>
                  <a:pt x="1375715" y="1303363"/>
                </a:lnTo>
                <a:lnTo>
                  <a:pt x="1407947" y="1303363"/>
                </a:lnTo>
                <a:lnTo>
                  <a:pt x="1407947" y="1271130"/>
                </a:lnTo>
                <a:lnTo>
                  <a:pt x="1440180" y="1271130"/>
                </a:lnTo>
                <a:lnTo>
                  <a:pt x="1440180" y="1238898"/>
                </a:lnTo>
                <a:lnTo>
                  <a:pt x="1407947" y="1238898"/>
                </a:lnTo>
                <a:lnTo>
                  <a:pt x="1407947" y="1206665"/>
                </a:lnTo>
                <a:lnTo>
                  <a:pt x="1375715" y="1206665"/>
                </a:lnTo>
                <a:close/>
                <a:moveTo>
                  <a:pt x="828446" y="1485100"/>
                </a:moveTo>
                <a:lnTo>
                  <a:pt x="828446" y="1514589"/>
                </a:lnTo>
                <a:lnTo>
                  <a:pt x="798957" y="1514589"/>
                </a:lnTo>
                <a:lnTo>
                  <a:pt x="798957" y="1544079"/>
                </a:lnTo>
                <a:lnTo>
                  <a:pt x="828446" y="1544079"/>
                </a:lnTo>
                <a:lnTo>
                  <a:pt x="828446" y="1573568"/>
                </a:lnTo>
                <a:lnTo>
                  <a:pt x="857936" y="1573568"/>
                </a:lnTo>
                <a:lnTo>
                  <a:pt x="857936" y="1544079"/>
                </a:lnTo>
                <a:lnTo>
                  <a:pt x="887425" y="1544079"/>
                </a:lnTo>
                <a:lnTo>
                  <a:pt x="887425" y="1514589"/>
                </a:lnTo>
                <a:lnTo>
                  <a:pt x="857936" y="1514589"/>
                </a:lnTo>
                <a:lnTo>
                  <a:pt x="857936" y="1485100"/>
                </a:lnTo>
                <a:lnTo>
                  <a:pt x="828446" y="1485100"/>
                </a:lnTo>
                <a:close/>
                <a:moveTo>
                  <a:pt x="1238555" y="1206665"/>
                </a:moveTo>
                <a:lnTo>
                  <a:pt x="1238555" y="1238898"/>
                </a:lnTo>
                <a:lnTo>
                  <a:pt x="1206322" y="1238898"/>
                </a:lnTo>
                <a:lnTo>
                  <a:pt x="1206322" y="1271130"/>
                </a:lnTo>
                <a:lnTo>
                  <a:pt x="1238555" y="1271130"/>
                </a:lnTo>
                <a:lnTo>
                  <a:pt x="1238555" y="1303363"/>
                </a:lnTo>
                <a:lnTo>
                  <a:pt x="1270787" y="1303363"/>
                </a:lnTo>
                <a:lnTo>
                  <a:pt x="1270787" y="1271130"/>
                </a:lnTo>
                <a:lnTo>
                  <a:pt x="1303020" y="1271130"/>
                </a:lnTo>
                <a:lnTo>
                  <a:pt x="1303020" y="1238898"/>
                </a:lnTo>
                <a:lnTo>
                  <a:pt x="1270787" y="1238898"/>
                </a:lnTo>
                <a:lnTo>
                  <a:pt x="1270787" y="1206665"/>
                </a:lnTo>
                <a:lnTo>
                  <a:pt x="1238555" y="1206665"/>
                </a:lnTo>
                <a:close/>
                <a:moveTo>
                  <a:pt x="1307135" y="1343825"/>
                </a:moveTo>
                <a:lnTo>
                  <a:pt x="1307135" y="1376058"/>
                </a:lnTo>
                <a:lnTo>
                  <a:pt x="1274902" y="1376058"/>
                </a:lnTo>
                <a:lnTo>
                  <a:pt x="1274902" y="1408290"/>
                </a:lnTo>
                <a:lnTo>
                  <a:pt x="1307135" y="1408290"/>
                </a:lnTo>
                <a:lnTo>
                  <a:pt x="1307135" y="1440523"/>
                </a:lnTo>
                <a:lnTo>
                  <a:pt x="1339367" y="1440523"/>
                </a:lnTo>
                <a:lnTo>
                  <a:pt x="1339367" y="1408290"/>
                </a:lnTo>
                <a:lnTo>
                  <a:pt x="1371600" y="1408290"/>
                </a:lnTo>
                <a:lnTo>
                  <a:pt x="1371600" y="1376058"/>
                </a:lnTo>
                <a:lnTo>
                  <a:pt x="1339367" y="1376058"/>
                </a:lnTo>
                <a:lnTo>
                  <a:pt x="1339367" y="1343825"/>
                </a:lnTo>
                <a:lnTo>
                  <a:pt x="1307135" y="1343825"/>
                </a:lnTo>
                <a:close/>
                <a:moveTo>
                  <a:pt x="1101395" y="1480985"/>
                </a:moveTo>
                <a:lnTo>
                  <a:pt x="1101395" y="1513218"/>
                </a:lnTo>
                <a:lnTo>
                  <a:pt x="1069162" y="1513218"/>
                </a:lnTo>
                <a:lnTo>
                  <a:pt x="1069162" y="1545450"/>
                </a:lnTo>
                <a:lnTo>
                  <a:pt x="1101395" y="1545450"/>
                </a:lnTo>
                <a:lnTo>
                  <a:pt x="1101395" y="1577683"/>
                </a:lnTo>
                <a:lnTo>
                  <a:pt x="1133627" y="1577683"/>
                </a:lnTo>
                <a:lnTo>
                  <a:pt x="1133627" y="1545450"/>
                </a:lnTo>
                <a:lnTo>
                  <a:pt x="1165860" y="1545450"/>
                </a:lnTo>
                <a:lnTo>
                  <a:pt x="1165860" y="1513218"/>
                </a:lnTo>
                <a:lnTo>
                  <a:pt x="1133627" y="1513218"/>
                </a:lnTo>
                <a:lnTo>
                  <a:pt x="1133627" y="1480985"/>
                </a:lnTo>
                <a:lnTo>
                  <a:pt x="1101395" y="1480985"/>
                </a:lnTo>
                <a:close/>
                <a:moveTo>
                  <a:pt x="759866" y="1622603"/>
                </a:moveTo>
                <a:lnTo>
                  <a:pt x="759866" y="1651749"/>
                </a:lnTo>
                <a:lnTo>
                  <a:pt x="730720" y="1651749"/>
                </a:lnTo>
                <a:lnTo>
                  <a:pt x="730720" y="1681239"/>
                </a:lnTo>
                <a:lnTo>
                  <a:pt x="759866" y="1681239"/>
                </a:lnTo>
                <a:lnTo>
                  <a:pt x="759866" y="1710385"/>
                </a:lnTo>
                <a:lnTo>
                  <a:pt x="789356" y="1710385"/>
                </a:lnTo>
                <a:lnTo>
                  <a:pt x="789356" y="1681239"/>
                </a:lnTo>
                <a:lnTo>
                  <a:pt x="818502" y="1681239"/>
                </a:lnTo>
                <a:lnTo>
                  <a:pt x="818502" y="1651749"/>
                </a:lnTo>
                <a:lnTo>
                  <a:pt x="789356" y="1651749"/>
                </a:lnTo>
                <a:lnTo>
                  <a:pt x="789356" y="1622603"/>
                </a:lnTo>
                <a:lnTo>
                  <a:pt x="759866" y="1622603"/>
                </a:lnTo>
                <a:close/>
                <a:moveTo>
                  <a:pt x="1545107" y="2674963"/>
                </a:moveTo>
                <a:lnTo>
                  <a:pt x="1545107" y="2642730"/>
                </a:lnTo>
                <a:lnTo>
                  <a:pt x="1577340" y="2642730"/>
                </a:lnTo>
                <a:lnTo>
                  <a:pt x="1577340" y="2610498"/>
                </a:lnTo>
                <a:lnTo>
                  <a:pt x="1545107" y="2610498"/>
                </a:lnTo>
                <a:lnTo>
                  <a:pt x="1545107" y="2578265"/>
                </a:lnTo>
                <a:lnTo>
                  <a:pt x="1512875" y="2578265"/>
                </a:lnTo>
                <a:lnTo>
                  <a:pt x="1512875" y="2610498"/>
                </a:lnTo>
                <a:lnTo>
                  <a:pt x="1480642" y="2610498"/>
                </a:lnTo>
                <a:lnTo>
                  <a:pt x="1480642" y="2642730"/>
                </a:lnTo>
                <a:lnTo>
                  <a:pt x="1512875" y="2642730"/>
                </a:lnTo>
                <a:lnTo>
                  <a:pt x="1512875" y="2674963"/>
                </a:lnTo>
                <a:lnTo>
                  <a:pt x="1545107" y="2674963"/>
                </a:lnTo>
                <a:close/>
                <a:moveTo>
                  <a:pt x="2679764" y="1072248"/>
                </a:moveTo>
                <a:lnTo>
                  <a:pt x="2679764" y="1102766"/>
                </a:lnTo>
                <a:lnTo>
                  <a:pt x="2649245" y="1102766"/>
                </a:lnTo>
                <a:lnTo>
                  <a:pt x="2649245" y="1132942"/>
                </a:lnTo>
                <a:lnTo>
                  <a:pt x="2679764" y="1132942"/>
                </a:lnTo>
                <a:lnTo>
                  <a:pt x="2679764" y="1163460"/>
                </a:lnTo>
                <a:lnTo>
                  <a:pt x="2709939" y="1163460"/>
                </a:lnTo>
                <a:lnTo>
                  <a:pt x="2709939" y="1132942"/>
                </a:lnTo>
                <a:lnTo>
                  <a:pt x="2740457" y="1132942"/>
                </a:lnTo>
                <a:lnTo>
                  <a:pt x="2740457" y="1102766"/>
                </a:lnTo>
                <a:lnTo>
                  <a:pt x="2709939" y="1102766"/>
                </a:lnTo>
                <a:lnTo>
                  <a:pt x="2709939" y="1072248"/>
                </a:lnTo>
                <a:lnTo>
                  <a:pt x="2679764" y="1072248"/>
                </a:lnTo>
                <a:close/>
                <a:moveTo>
                  <a:pt x="2748001" y="1208380"/>
                </a:moveTo>
                <a:lnTo>
                  <a:pt x="2748001" y="1239584"/>
                </a:lnTo>
                <a:lnTo>
                  <a:pt x="2716797" y="1239584"/>
                </a:lnTo>
                <a:lnTo>
                  <a:pt x="2716797" y="1270445"/>
                </a:lnTo>
                <a:lnTo>
                  <a:pt x="2748001" y="1270445"/>
                </a:lnTo>
                <a:lnTo>
                  <a:pt x="2748001" y="1301648"/>
                </a:lnTo>
                <a:lnTo>
                  <a:pt x="2778862" y="1301648"/>
                </a:lnTo>
                <a:lnTo>
                  <a:pt x="2778862" y="1270445"/>
                </a:lnTo>
                <a:lnTo>
                  <a:pt x="2810066" y="1270445"/>
                </a:lnTo>
                <a:lnTo>
                  <a:pt x="2810066" y="1239584"/>
                </a:lnTo>
                <a:lnTo>
                  <a:pt x="2778862" y="1239584"/>
                </a:lnTo>
                <a:lnTo>
                  <a:pt x="2778862" y="1208380"/>
                </a:lnTo>
                <a:lnTo>
                  <a:pt x="2748001" y="1208380"/>
                </a:lnTo>
                <a:close/>
                <a:moveTo>
                  <a:pt x="2611526" y="936803"/>
                </a:moveTo>
                <a:lnTo>
                  <a:pt x="2611526" y="965949"/>
                </a:lnTo>
                <a:lnTo>
                  <a:pt x="2582380" y="965949"/>
                </a:lnTo>
                <a:lnTo>
                  <a:pt x="2582380" y="995439"/>
                </a:lnTo>
                <a:lnTo>
                  <a:pt x="2611526" y="995439"/>
                </a:lnTo>
                <a:lnTo>
                  <a:pt x="2611526" y="1024585"/>
                </a:lnTo>
                <a:lnTo>
                  <a:pt x="2641016" y="1024585"/>
                </a:lnTo>
                <a:lnTo>
                  <a:pt x="2641016" y="995439"/>
                </a:lnTo>
                <a:lnTo>
                  <a:pt x="2670163" y="995439"/>
                </a:lnTo>
                <a:lnTo>
                  <a:pt x="2670163" y="965949"/>
                </a:lnTo>
                <a:lnTo>
                  <a:pt x="2641016" y="965949"/>
                </a:lnTo>
                <a:lnTo>
                  <a:pt x="2641016" y="936803"/>
                </a:lnTo>
                <a:lnTo>
                  <a:pt x="2611526" y="936803"/>
                </a:lnTo>
                <a:close/>
                <a:moveTo>
                  <a:pt x="2473681" y="934745"/>
                </a:moveTo>
                <a:lnTo>
                  <a:pt x="2473681" y="965264"/>
                </a:lnTo>
                <a:lnTo>
                  <a:pt x="2443163" y="965264"/>
                </a:lnTo>
                <a:lnTo>
                  <a:pt x="2443163" y="996125"/>
                </a:lnTo>
                <a:lnTo>
                  <a:pt x="2473681" y="996125"/>
                </a:lnTo>
                <a:lnTo>
                  <a:pt x="2473681" y="1026643"/>
                </a:lnTo>
                <a:lnTo>
                  <a:pt x="2504542" y="1026643"/>
                </a:lnTo>
                <a:lnTo>
                  <a:pt x="2504542" y="996125"/>
                </a:lnTo>
                <a:lnTo>
                  <a:pt x="2535060" y="996125"/>
                </a:lnTo>
                <a:lnTo>
                  <a:pt x="2535060" y="965264"/>
                </a:lnTo>
                <a:lnTo>
                  <a:pt x="2504542" y="965264"/>
                </a:lnTo>
                <a:lnTo>
                  <a:pt x="2504542" y="934745"/>
                </a:lnTo>
                <a:lnTo>
                  <a:pt x="2473681" y="934745"/>
                </a:lnTo>
                <a:close/>
                <a:moveTo>
                  <a:pt x="2404415" y="1069505"/>
                </a:moveTo>
                <a:lnTo>
                  <a:pt x="2404415" y="1101738"/>
                </a:lnTo>
                <a:lnTo>
                  <a:pt x="2372182" y="1101738"/>
                </a:lnTo>
                <a:lnTo>
                  <a:pt x="2372182" y="1133970"/>
                </a:lnTo>
                <a:lnTo>
                  <a:pt x="2404415" y="1133970"/>
                </a:lnTo>
                <a:lnTo>
                  <a:pt x="2404415" y="1166203"/>
                </a:lnTo>
                <a:lnTo>
                  <a:pt x="2436647" y="1166203"/>
                </a:lnTo>
                <a:lnTo>
                  <a:pt x="2436647" y="1133970"/>
                </a:lnTo>
                <a:lnTo>
                  <a:pt x="2468880" y="1133970"/>
                </a:lnTo>
                <a:lnTo>
                  <a:pt x="2468880" y="1101738"/>
                </a:lnTo>
                <a:lnTo>
                  <a:pt x="2436647" y="1101738"/>
                </a:lnTo>
                <a:lnTo>
                  <a:pt x="2436647" y="1069505"/>
                </a:lnTo>
                <a:lnTo>
                  <a:pt x="2404415" y="1069505"/>
                </a:lnTo>
                <a:close/>
                <a:moveTo>
                  <a:pt x="2541918" y="1070534"/>
                </a:moveTo>
                <a:lnTo>
                  <a:pt x="2541918" y="1102081"/>
                </a:lnTo>
                <a:lnTo>
                  <a:pt x="2510371" y="1102081"/>
                </a:lnTo>
                <a:lnTo>
                  <a:pt x="2510371" y="1133627"/>
                </a:lnTo>
                <a:lnTo>
                  <a:pt x="2541918" y="1133627"/>
                </a:lnTo>
                <a:lnTo>
                  <a:pt x="2541918" y="1165174"/>
                </a:lnTo>
                <a:lnTo>
                  <a:pt x="2573465" y="1165174"/>
                </a:lnTo>
                <a:lnTo>
                  <a:pt x="2573465" y="1133627"/>
                </a:lnTo>
                <a:lnTo>
                  <a:pt x="2605012" y="1133627"/>
                </a:lnTo>
                <a:lnTo>
                  <a:pt x="2605012" y="1102081"/>
                </a:lnTo>
                <a:lnTo>
                  <a:pt x="2573465" y="1102081"/>
                </a:lnTo>
                <a:lnTo>
                  <a:pt x="2573465" y="1070534"/>
                </a:lnTo>
                <a:lnTo>
                  <a:pt x="2541918" y="1070534"/>
                </a:lnTo>
                <a:close/>
                <a:moveTo>
                  <a:pt x="2954426" y="1347597"/>
                </a:moveTo>
                <a:lnTo>
                  <a:pt x="2954426" y="1377429"/>
                </a:lnTo>
                <a:lnTo>
                  <a:pt x="2924594" y="1377429"/>
                </a:lnTo>
                <a:lnTo>
                  <a:pt x="2924594" y="1406919"/>
                </a:lnTo>
                <a:lnTo>
                  <a:pt x="2954426" y="1406919"/>
                </a:lnTo>
                <a:lnTo>
                  <a:pt x="2954426" y="1436751"/>
                </a:lnTo>
                <a:lnTo>
                  <a:pt x="2983916" y="1436751"/>
                </a:lnTo>
                <a:lnTo>
                  <a:pt x="2983916" y="1406919"/>
                </a:lnTo>
                <a:lnTo>
                  <a:pt x="3013748" y="1406919"/>
                </a:lnTo>
                <a:lnTo>
                  <a:pt x="3013748" y="1377429"/>
                </a:lnTo>
                <a:lnTo>
                  <a:pt x="2983916" y="1377429"/>
                </a:lnTo>
                <a:lnTo>
                  <a:pt x="2983916" y="1347597"/>
                </a:lnTo>
                <a:lnTo>
                  <a:pt x="2954426" y="1347597"/>
                </a:lnTo>
                <a:close/>
                <a:moveTo>
                  <a:pt x="3023006" y="1485100"/>
                </a:moveTo>
                <a:lnTo>
                  <a:pt x="3023006" y="1514589"/>
                </a:lnTo>
                <a:lnTo>
                  <a:pt x="2993517" y="1514589"/>
                </a:lnTo>
                <a:lnTo>
                  <a:pt x="2993517" y="1544079"/>
                </a:lnTo>
                <a:lnTo>
                  <a:pt x="3023006" y="1544079"/>
                </a:lnTo>
                <a:lnTo>
                  <a:pt x="3023006" y="1573568"/>
                </a:lnTo>
                <a:lnTo>
                  <a:pt x="3052496" y="1573568"/>
                </a:lnTo>
                <a:lnTo>
                  <a:pt x="3052496" y="1544079"/>
                </a:lnTo>
                <a:lnTo>
                  <a:pt x="3081985" y="1544079"/>
                </a:lnTo>
                <a:lnTo>
                  <a:pt x="3081985" y="1514589"/>
                </a:lnTo>
                <a:lnTo>
                  <a:pt x="3052496" y="1514589"/>
                </a:lnTo>
                <a:lnTo>
                  <a:pt x="3052496" y="1485100"/>
                </a:lnTo>
                <a:lnTo>
                  <a:pt x="3023006" y="1485100"/>
                </a:lnTo>
                <a:close/>
                <a:moveTo>
                  <a:pt x="2817610" y="1074649"/>
                </a:moveTo>
                <a:lnTo>
                  <a:pt x="2817610" y="1103452"/>
                </a:lnTo>
                <a:lnTo>
                  <a:pt x="2788806" y="1103452"/>
                </a:lnTo>
                <a:lnTo>
                  <a:pt x="2788806" y="1132256"/>
                </a:lnTo>
                <a:lnTo>
                  <a:pt x="2817610" y="1132256"/>
                </a:lnTo>
                <a:lnTo>
                  <a:pt x="2817610" y="1161059"/>
                </a:lnTo>
                <a:lnTo>
                  <a:pt x="2846413" y="1161059"/>
                </a:lnTo>
                <a:lnTo>
                  <a:pt x="2846413" y="1132256"/>
                </a:lnTo>
                <a:lnTo>
                  <a:pt x="2875217" y="1132256"/>
                </a:lnTo>
                <a:lnTo>
                  <a:pt x="2875217" y="1103452"/>
                </a:lnTo>
                <a:lnTo>
                  <a:pt x="2846413" y="1103452"/>
                </a:lnTo>
                <a:lnTo>
                  <a:pt x="2846413" y="1074649"/>
                </a:lnTo>
                <a:lnTo>
                  <a:pt x="2817610" y="1074649"/>
                </a:lnTo>
                <a:close/>
                <a:moveTo>
                  <a:pt x="2885846" y="1211123"/>
                </a:moveTo>
                <a:lnTo>
                  <a:pt x="2885846" y="1240269"/>
                </a:lnTo>
                <a:lnTo>
                  <a:pt x="2856700" y="1240269"/>
                </a:lnTo>
                <a:lnTo>
                  <a:pt x="2856700" y="1269759"/>
                </a:lnTo>
                <a:lnTo>
                  <a:pt x="2885846" y="1269759"/>
                </a:lnTo>
                <a:lnTo>
                  <a:pt x="2885846" y="1298905"/>
                </a:lnTo>
                <a:lnTo>
                  <a:pt x="2915336" y="1298905"/>
                </a:lnTo>
                <a:lnTo>
                  <a:pt x="2915336" y="1269759"/>
                </a:lnTo>
                <a:lnTo>
                  <a:pt x="2944483" y="1269759"/>
                </a:lnTo>
                <a:lnTo>
                  <a:pt x="2944483" y="1240269"/>
                </a:lnTo>
                <a:lnTo>
                  <a:pt x="2915336" y="1240269"/>
                </a:lnTo>
                <a:lnTo>
                  <a:pt x="2915336" y="1211123"/>
                </a:lnTo>
                <a:lnTo>
                  <a:pt x="2885846" y="1211123"/>
                </a:lnTo>
                <a:close/>
                <a:moveTo>
                  <a:pt x="1856461" y="797585"/>
                </a:moveTo>
                <a:lnTo>
                  <a:pt x="1856461" y="828104"/>
                </a:lnTo>
                <a:lnTo>
                  <a:pt x="1825942" y="828104"/>
                </a:lnTo>
                <a:lnTo>
                  <a:pt x="1825942" y="858965"/>
                </a:lnTo>
                <a:lnTo>
                  <a:pt x="1856461" y="858965"/>
                </a:lnTo>
                <a:lnTo>
                  <a:pt x="1856461" y="889483"/>
                </a:lnTo>
                <a:lnTo>
                  <a:pt x="1887322" y="889483"/>
                </a:lnTo>
                <a:lnTo>
                  <a:pt x="1887322" y="858965"/>
                </a:lnTo>
                <a:lnTo>
                  <a:pt x="1917840" y="858965"/>
                </a:lnTo>
                <a:lnTo>
                  <a:pt x="1917840" y="828104"/>
                </a:lnTo>
                <a:lnTo>
                  <a:pt x="1887322" y="828104"/>
                </a:lnTo>
                <a:lnTo>
                  <a:pt x="1887322" y="797585"/>
                </a:lnTo>
                <a:lnTo>
                  <a:pt x="1856461" y="797585"/>
                </a:lnTo>
                <a:close/>
                <a:moveTo>
                  <a:pt x="1993621" y="797585"/>
                </a:moveTo>
                <a:lnTo>
                  <a:pt x="1993621" y="828104"/>
                </a:lnTo>
                <a:lnTo>
                  <a:pt x="1963102" y="828104"/>
                </a:lnTo>
                <a:lnTo>
                  <a:pt x="1963102" y="858965"/>
                </a:lnTo>
                <a:lnTo>
                  <a:pt x="1993621" y="858965"/>
                </a:lnTo>
                <a:lnTo>
                  <a:pt x="1993621" y="889483"/>
                </a:lnTo>
                <a:lnTo>
                  <a:pt x="2024482" y="889483"/>
                </a:lnTo>
                <a:lnTo>
                  <a:pt x="2024482" y="858965"/>
                </a:lnTo>
                <a:lnTo>
                  <a:pt x="2055000" y="858965"/>
                </a:lnTo>
                <a:lnTo>
                  <a:pt x="2055000" y="828104"/>
                </a:lnTo>
                <a:lnTo>
                  <a:pt x="2024482" y="828104"/>
                </a:lnTo>
                <a:lnTo>
                  <a:pt x="2024482" y="797585"/>
                </a:lnTo>
                <a:lnTo>
                  <a:pt x="1993621" y="797585"/>
                </a:lnTo>
                <a:close/>
                <a:moveTo>
                  <a:pt x="1924355" y="932345"/>
                </a:moveTo>
                <a:lnTo>
                  <a:pt x="1924355" y="964578"/>
                </a:lnTo>
                <a:lnTo>
                  <a:pt x="1892122" y="964578"/>
                </a:lnTo>
                <a:lnTo>
                  <a:pt x="1892122" y="996810"/>
                </a:lnTo>
                <a:lnTo>
                  <a:pt x="1924355" y="996810"/>
                </a:lnTo>
                <a:lnTo>
                  <a:pt x="1924355" y="1029043"/>
                </a:lnTo>
                <a:lnTo>
                  <a:pt x="1956587" y="1029043"/>
                </a:lnTo>
                <a:lnTo>
                  <a:pt x="1956587" y="996810"/>
                </a:lnTo>
                <a:lnTo>
                  <a:pt x="1988820" y="996810"/>
                </a:lnTo>
                <a:lnTo>
                  <a:pt x="1988820" y="964578"/>
                </a:lnTo>
                <a:lnTo>
                  <a:pt x="1956587" y="964578"/>
                </a:lnTo>
                <a:lnTo>
                  <a:pt x="1956587" y="932345"/>
                </a:lnTo>
                <a:lnTo>
                  <a:pt x="1924355" y="932345"/>
                </a:lnTo>
                <a:close/>
                <a:moveTo>
                  <a:pt x="2336178" y="933717"/>
                </a:moveTo>
                <a:lnTo>
                  <a:pt x="2336178" y="964921"/>
                </a:lnTo>
                <a:lnTo>
                  <a:pt x="2304974" y="964921"/>
                </a:lnTo>
                <a:lnTo>
                  <a:pt x="2304974" y="996467"/>
                </a:lnTo>
                <a:lnTo>
                  <a:pt x="2336178" y="996467"/>
                </a:lnTo>
                <a:lnTo>
                  <a:pt x="2336178" y="1027671"/>
                </a:lnTo>
                <a:lnTo>
                  <a:pt x="2367725" y="1027671"/>
                </a:lnTo>
                <a:lnTo>
                  <a:pt x="2367725" y="996467"/>
                </a:lnTo>
                <a:lnTo>
                  <a:pt x="2398928" y="996467"/>
                </a:lnTo>
                <a:lnTo>
                  <a:pt x="2398928" y="964921"/>
                </a:lnTo>
                <a:lnTo>
                  <a:pt x="2367725" y="964921"/>
                </a:lnTo>
                <a:lnTo>
                  <a:pt x="2367725" y="933717"/>
                </a:lnTo>
                <a:lnTo>
                  <a:pt x="2336178" y="933717"/>
                </a:lnTo>
                <a:close/>
                <a:moveTo>
                  <a:pt x="1787195" y="932345"/>
                </a:moveTo>
                <a:lnTo>
                  <a:pt x="1787195" y="964578"/>
                </a:lnTo>
                <a:lnTo>
                  <a:pt x="1754962" y="964578"/>
                </a:lnTo>
                <a:lnTo>
                  <a:pt x="1754962" y="996810"/>
                </a:lnTo>
                <a:lnTo>
                  <a:pt x="1787195" y="996810"/>
                </a:lnTo>
                <a:lnTo>
                  <a:pt x="1787195" y="1029043"/>
                </a:lnTo>
                <a:lnTo>
                  <a:pt x="1819427" y="1029043"/>
                </a:lnTo>
                <a:lnTo>
                  <a:pt x="1819427" y="996810"/>
                </a:lnTo>
                <a:lnTo>
                  <a:pt x="1851660" y="996810"/>
                </a:lnTo>
                <a:lnTo>
                  <a:pt x="1851660" y="964578"/>
                </a:lnTo>
                <a:lnTo>
                  <a:pt x="1819427" y="964578"/>
                </a:lnTo>
                <a:lnTo>
                  <a:pt x="1819427" y="932345"/>
                </a:lnTo>
                <a:lnTo>
                  <a:pt x="1787195" y="932345"/>
                </a:lnTo>
                <a:close/>
                <a:moveTo>
                  <a:pt x="3092615" y="1350683"/>
                </a:moveTo>
                <a:lnTo>
                  <a:pt x="3092615" y="1378458"/>
                </a:lnTo>
                <a:lnTo>
                  <a:pt x="3064840" y="1378458"/>
                </a:lnTo>
                <a:lnTo>
                  <a:pt x="3064840" y="1405890"/>
                </a:lnTo>
                <a:lnTo>
                  <a:pt x="3092615" y="1405890"/>
                </a:lnTo>
                <a:lnTo>
                  <a:pt x="3092615" y="1433665"/>
                </a:lnTo>
                <a:lnTo>
                  <a:pt x="3120047" y="1433665"/>
                </a:lnTo>
                <a:lnTo>
                  <a:pt x="3120047" y="1405890"/>
                </a:lnTo>
                <a:lnTo>
                  <a:pt x="3147822" y="1405890"/>
                </a:lnTo>
                <a:lnTo>
                  <a:pt x="3147822" y="1378458"/>
                </a:lnTo>
                <a:lnTo>
                  <a:pt x="3120047" y="1378458"/>
                </a:lnTo>
                <a:lnTo>
                  <a:pt x="3120047" y="1350683"/>
                </a:lnTo>
                <a:lnTo>
                  <a:pt x="3092615" y="1350683"/>
                </a:lnTo>
                <a:close/>
                <a:moveTo>
                  <a:pt x="2061515" y="932345"/>
                </a:moveTo>
                <a:lnTo>
                  <a:pt x="2061515" y="964578"/>
                </a:lnTo>
                <a:lnTo>
                  <a:pt x="2029282" y="964578"/>
                </a:lnTo>
                <a:lnTo>
                  <a:pt x="2029282" y="996810"/>
                </a:lnTo>
                <a:lnTo>
                  <a:pt x="2061515" y="996810"/>
                </a:lnTo>
                <a:lnTo>
                  <a:pt x="2061515" y="1029043"/>
                </a:lnTo>
                <a:lnTo>
                  <a:pt x="2093747" y="1029043"/>
                </a:lnTo>
                <a:lnTo>
                  <a:pt x="2093747" y="996810"/>
                </a:lnTo>
                <a:lnTo>
                  <a:pt x="2125980" y="996810"/>
                </a:lnTo>
                <a:lnTo>
                  <a:pt x="2125980" y="964578"/>
                </a:lnTo>
                <a:lnTo>
                  <a:pt x="2093747" y="964578"/>
                </a:lnTo>
                <a:lnTo>
                  <a:pt x="2093747" y="932345"/>
                </a:lnTo>
                <a:lnTo>
                  <a:pt x="2061515" y="932345"/>
                </a:lnTo>
                <a:close/>
                <a:moveTo>
                  <a:pt x="2268284" y="798614"/>
                </a:moveTo>
                <a:lnTo>
                  <a:pt x="2268284" y="828446"/>
                </a:lnTo>
                <a:lnTo>
                  <a:pt x="2238451" y="828446"/>
                </a:lnTo>
                <a:lnTo>
                  <a:pt x="2238451" y="858622"/>
                </a:lnTo>
                <a:lnTo>
                  <a:pt x="2268284" y="858622"/>
                </a:lnTo>
                <a:lnTo>
                  <a:pt x="2268284" y="888454"/>
                </a:lnTo>
                <a:lnTo>
                  <a:pt x="2298459" y="888454"/>
                </a:lnTo>
                <a:lnTo>
                  <a:pt x="2298459" y="858622"/>
                </a:lnTo>
                <a:lnTo>
                  <a:pt x="2328291" y="858622"/>
                </a:lnTo>
                <a:lnTo>
                  <a:pt x="2328291" y="828446"/>
                </a:lnTo>
                <a:lnTo>
                  <a:pt x="2298459" y="828446"/>
                </a:lnTo>
                <a:lnTo>
                  <a:pt x="2298459" y="798614"/>
                </a:lnTo>
                <a:lnTo>
                  <a:pt x="2268284" y="798614"/>
                </a:lnTo>
                <a:close/>
                <a:moveTo>
                  <a:pt x="2198675" y="932688"/>
                </a:moveTo>
                <a:lnTo>
                  <a:pt x="2198675" y="964578"/>
                </a:lnTo>
                <a:lnTo>
                  <a:pt x="2166785" y="964578"/>
                </a:lnTo>
                <a:lnTo>
                  <a:pt x="2166785" y="996810"/>
                </a:lnTo>
                <a:lnTo>
                  <a:pt x="2198675" y="996810"/>
                </a:lnTo>
                <a:lnTo>
                  <a:pt x="2198675" y="1028700"/>
                </a:lnTo>
                <a:lnTo>
                  <a:pt x="2230907" y="1028700"/>
                </a:lnTo>
                <a:lnTo>
                  <a:pt x="2230907" y="996810"/>
                </a:lnTo>
                <a:lnTo>
                  <a:pt x="2262797" y="996810"/>
                </a:lnTo>
                <a:lnTo>
                  <a:pt x="2262797" y="964578"/>
                </a:lnTo>
                <a:lnTo>
                  <a:pt x="2230907" y="964578"/>
                </a:lnTo>
                <a:lnTo>
                  <a:pt x="2230907" y="932688"/>
                </a:lnTo>
                <a:lnTo>
                  <a:pt x="2198675" y="932688"/>
                </a:lnTo>
                <a:close/>
                <a:moveTo>
                  <a:pt x="2131124" y="797928"/>
                </a:moveTo>
                <a:lnTo>
                  <a:pt x="2131124" y="828446"/>
                </a:lnTo>
                <a:lnTo>
                  <a:pt x="2100605" y="828446"/>
                </a:lnTo>
                <a:lnTo>
                  <a:pt x="2100605" y="858622"/>
                </a:lnTo>
                <a:lnTo>
                  <a:pt x="2131124" y="858622"/>
                </a:lnTo>
                <a:lnTo>
                  <a:pt x="2131124" y="889140"/>
                </a:lnTo>
                <a:lnTo>
                  <a:pt x="2161299" y="889140"/>
                </a:lnTo>
                <a:lnTo>
                  <a:pt x="2161299" y="858622"/>
                </a:lnTo>
                <a:lnTo>
                  <a:pt x="2191817" y="858622"/>
                </a:lnTo>
                <a:lnTo>
                  <a:pt x="2191817" y="828446"/>
                </a:lnTo>
                <a:lnTo>
                  <a:pt x="2161299" y="828446"/>
                </a:lnTo>
                <a:lnTo>
                  <a:pt x="2161299" y="797928"/>
                </a:lnTo>
                <a:lnTo>
                  <a:pt x="2131124" y="797928"/>
                </a:lnTo>
                <a:close/>
                <a:moveTo>
                  <a:pt x="2847785" y="2536431"/>
                </a:moveTo>
                <a:lnTo>
                  <a:pt x="2847785" y="2505227"/>
                </a:lnTo>
                <a:lnTo>
                  <a:pt x="2878988" y="2505227"/>
                </a:lnTo>
                <a:lnTo>
                  <a:pt x="2878988" y="2473681"/>
                </a:lnTo>
                <a:lnTo>
                  <a:pt x="2847785" y="2473681"/>
                </a:lnTo>
                <a:lnTo>
                  <a:pt x="2847785" y="2442477"/>
                </a:lnTo>
                <a:lnTo>
                  <a:pt x="2816238" y="2442477"/>
                </a:lnTo>
                <a:lnTo>
                  <a:pt x="2816238" y="2473681"/>
                </a:lnTo>
                <a:lnTo>
                  <a:pt x="2785034" y="2473681"/>
                </a:lnTo>
                <a:lnTo>
                  <a:pt x="2785034" y="2505227"/>
                </a:lnTo>
                <a:lnTo>
                  <a:pt x="2816238" y="2505227"/>
                </a:lnTo>
                <a:lnTo>
                  <a:pt x="2816238" y="2536431"/>
                </a:lnTo>
                <a:lnTo>
                  <a:pt x="2847785" y="2536431"/>
                </a:lnTo>
                <a:close/>
                <a:moveTo>
                  <a:pt x="2710967" y="2537803"/>
                </a:moveTo>
                <a:lnTo>
                  <a:pt x="2710967" y="2505570"/>
                </a:lnTo>
                <a:lnTo>
                  <a:pt x="2743200" y="2505570"/>
                </a:lnTo>
                <a:lnTo>
                  <a:pt x="2743200" y="2473338"/>
                </a:lnTo>
                <a:lnTo>
                  <a:pt x="2710967" y="2473338"/>
                </a:lnTo>
                <a:lnTo>
                  <a:pt x="2710967" y="2441105"/>
                </a:lnTo>
                <a:lnTo>
                  <a:pt x="2678735" y="2441105"/>
                </a:lnTo>
                <a:lnTo>
                  <a:pt x="2678735" y="2473338"/>
                </a:lnTo>
                <a:lnTo>
                  <a:pt x="2646502" y="2473338"/>
                </a:lnTo>
                <a:lnTo>
                  <a:pt x="2646502" y="2505570"/>
                </a:lnTo>
                <a:lnTo>
                  <a:pt x="2678735" y="2505570"/>
                </a:lnTo>
                <a:lnTo>
                  <a:pt x="2678735" y="2537803"/>
                </a:lnTo>
                <a:lnTo>
                  <a:pt x="2710967" y="2537803"/>
                </a:lnTo>
                <a:close/>
                <a:moveTo>
                  <a:pt x="2368067" y="2674963"/>
                </a:moveTo>
                <a:lnTo>
                  <a:pt x="2368067" y="2642730"/>
                </a:lnTo>
                <a:lnTo>
                  <a:pt x="2400300" y="2642730"/>
                </a:lnTo>
                <a:lnTo>
                  <a:pt x="2400300" y="2610498"/>
                </a:lnTo>
                <a:lnTo>
                  <a:pt x="2368067" y="2610498"/>
                </a:lnTo>
                <a:lnTo>
                  <a:pt x="2368067" y="2578265"/>
                </a:lnTo>
                <a:lnTo>
                  <a:pt x="2335835" y="2578265"/>
                </a:lnTo>
                <a:lnTo>
                  <a:pt x="2335835" y="2610498"/>
                </a:lnTo>
                <a:lnTo>
                  <a:pt x="2303602" y="2610498"/>
                </a:lnTo>
                <a:lnTo>
                  <a:pt x="2303602" y="2642730"/>
                </a:lnTo>
                <a:lnTo>
                  <a:pt x="2335835" y="2642730"/>
                </a:lnTo>
                <a:lnTo>
                  <a:pt x="2335835" y="2674963"/>
                </a:lnTo>
                <a:lnTo>
                  <a:pt x="2368067" y="2674963"/>
                </a:lnTo>
                <a:close/>
                <a:moveTo>
                  <a:pt x="2505227" y="2674963"/>
                </a:moveTo>
                <a:lnTo>
                  <a:pt x="2505227" y="2642730"/>
                </a:lnTo>
                <a:lnTo>
                  <a:pt x="2537460" y="2642730"/>
                </a:lnTo>
                <a:lnTo>
                  <a:pt x="2537460" y="2610498"/>
                </a:lnTo>
                <a:lnTo>
                  <a:pt x="2505227" y="2610498"/>
                </a:lnTo>
                <a:lnTo>
                  <a:pt x="2505227" y="2578265"/>
                </a:lnTo>
                <a:lnTo>
                  <a:pt x="2472995" y="2578265"/>
                </a:lnTo>
                <a:lnTo>
                  <a:pt x="2472995" y="2610498"/>
                </a:lnTo>
                <a:lnTo>
                  <a:pt x="2440762" y="2610498"/>
                </a:lnTo>
                <a:lnTo>
                  <a:pt x="2440762" y="2642730"/>
                </a:lnTo>
                <a:lnTo>
                  <a:pt x="2472995" y="2642730"/>
                </a:lnTo>
                <a:lnTo>
                  <a:pt x="2472995" y="2674963"/>
                </a:lnTo>
                <a:lnTo>
                  <a:pt x="2505227" y="2674963"/>
                </a:lnTo>
                <a:close/>
                <a:moveTo>
                  <a:pt x="2642387" y="2674963"/>
                </a:moveTo>
                <a:lnTo>
                  <a:pt x="2642387" y="2642730"/>
                </a:lnTo>
                <a:lnTo>
                  <a:pt x="2674620" y="2642730"/>
                </a:lnTo>
                <a:lnTo>
                  <a:pt x="2674620" y="2610498"/>
                </a:lnTo>
                <a:lnTo>
                  <a:pt x="2642387" y="2610498"/>
                </a:lnTo>
                <a:lnTo>
                  <a:pt x="2642387" y="2578265"/>
                </a:lnTo>
                <a:lnTo>
                  <a:pt x="2610155" y="2578265"/>
                </a:lnTo>
                <a:lnTo>
                  <a:pt x="2610155" y="2610498"/>
                </a:lnTo>
                <a:lnTo>
                  <a:pt x="2577922" y="2610498"/>
                </a:lnTo>
                <a:lnTo>
                  <a:pt x="2577922" y="2642730"/>
                </a:lnTo>
                <a:lnTo>
                  <a:pt x="2610155" y="2642730"/>
                </a:lnTo>
                <a:lnTo>
                  <a:pt x="2610155" y="2674963"/>
                </a:lnTo>
                <a:lnTo>
                  <a:pt x="2642387" y="2674963"/>
                </a:lnTo>
                <a:close/>
                <a:moveTo>
                  <a:pt x="2573807" y="2537803"/>
                </a:moveTo>
                <a:lnTo>
                  <a:pt x="2573807" y="2505570"/>
                </a:lnTo>
                <a:lnTo>
                  <a:pt x="2606040" y="2505570"/>
                </a:lnTo>
                <a:lnTo>
                  <a:pt x="2606040" y="2473338"/>
                </a:lnTo>
                <a:lnTo>
                  <a:pt x="2573807" y="2473338"/>
                </a:lnTo>
                <a:lnTo>
                  <a:pt x="2573807" y="2441105"/>
                </a:lnTo>
                <a:lnTo>
                  <a:pt x="2541575" y="2441105"/>
                </a:lnTo>
                <a:lnTo>
                  <a:pt x="2541575" y="2473338"/>
                </a:lnTo>
                <a:lnTo>
                  <a:pt x="2509342" y="2473338"/>
                </a:lnTo>
                <a:lnTo>
                  <a:pt x="2509342" y="2505570"/>
                </a:lnTo>
                <a:lnTo>
                  <a:pt x="2541575" y="2505570"/>
                </a:lnTo>
                <a:lnTo>
                  <a:pt x="2541575" y="2537803"/>
                </a:lnTo>
                <a:lnTo>
                  <a:pt x="2573807" y="2537803"/>
                </a:lnTo>
                <a:close/>
                <a:moveTo>
                  <a:pt x="2436647" y="2812123"/>
                </a:moveTo>
                <a:lnTo>
                  <a:pt x="2436647" y="2779890"/>
                </a:lnTo>
                <a:lnTo>
                  <a:pt x="2468880" y="2779890"/>
                </a:lnTo>
                <a:lnTo>
                  <a:pt x="2468880" y="2747658"/>
                </a:lnTo>
                <a:lnTo>
                  <a:pt x="2436647" y="2747658"/>
                </a:lnTo>
                <a:lnTo>
                  <a:pt x="2436647" y="2715425"/>
                </a:lnTo>
                <a:lnTo>
                  <a:pt x="2404415" y="2715425"/>
                </a:lnTo>
                <a:lnTo>
                  <a:pt x="2404415" y="2747658"/>
                </a:lnTo>
                <a:lnTo>
                  <a:pt x="2372182" y="2747658"/>
                </a:lnTo>
                <a:lnTo>
                  <a:pt x="2372182" y="2779890"/>
                </a:lnTo>
                <a:lnTo>
                  <a:pt x="2404415" y="2779890"/>
                </a:lnTo>
                <a:lnTo>
                  <a:pt x="2404415" y="2812123"/>
                </a:lnTo>
                <a:lnTo>
                  <a:pt x="2436647" y="2812123"/>
                </a:lnTo>
                <a:close/>
                <a:moveTo>
                  <a:pt x="2162327" y="2812123"/>
                </a:moveTo>
                <a:lnTo>
                  <a:pt x="2162327" y="2779890"/>
                </a:lnTo>
                <a:lnTo>
                  <a:pt x="2194560" y="2779890"/>
                </a:lnTo>
                <a:lnTo>
                  <a:pt x="2194560" y="2747658"/>
                </a:lnTo>
                <a:lnTo>
                  <a:pt x="2162327" y="2747658"/>
                </a:lnTo>
                <a:lnTo>
                  <a:pt x="2162327" y="2715425"/>
                </a:lnTo>
                <a:lnTo>
                  <a:pt x="2130095" y="2715425"/>
                </a:lnTo>
                <a:lnTo>
                  <a:pt x="2130095" y="2747658"/>
                </a:lnTo>
                <a:lnTo>
                  <a:pt x="2097862" y="2747658"/>
                </a:lnTo>
                <a:lnTo>
                  <a:pt x="2097862" y="2779890"/>
                </a:lnTo>
                <a:lnTo>
                  <a:pt x="2130095" y="2779890"/>
                </a:lnTo>
                <a:lnTo>
                  <a:pt x="2130095" y="2812123"/>
                </a:lnTo>
                <a:lnTo>
                  <a:pt x="2162327" y="2812123"/>
                </a:lnTo>
                <a:close/>
                <a:moveTo>
                  <a:pt x="3161195" y="1488186"/>
                </a:moveTo>
                <a:lnTo>
                  <a:pt x="3161195" y="1515618"/>
                </a:lnTo>
                <a:lnTo>
                  <a:pt x="3133763" y="1515618"/>
                </a:lnTo>
                <a:lnTo>
                  <a:pt x="3133763" y="1543050"/>
                </a:lnTo>
                <a:lnTo>
                  <a:pt x="3161195" y="1543050"/>
                </a:lnTo>
                <a:lnTo>
                  <a:pt x="3161195" y="1570482"/>
                </a:lnTo>
                <a:lnTo>
                  <a:pt x="3188627" y="1570482"/>
                </a:lnTo>
                <a:lnTo>
                  <a:pt x="3188627" y="1543050"/>
                </a:lnTo>
                <a:lnTo>
                  <a:pt x="3216059" y="1543050"/>
                </a:lnTo>
                <a:lnTo>
                  <a:pt x="3216059" y="1515618"/>
                </a:lnTo>
                <a:lnTo>
                  <a:pt x="3188627" y="1515618"/>
                </a:lnTo>
                <a:lnTo>
                  <a:pt x="3188627" y="1488186"/>
                </a:lnTo>
                <a:lnTo>
                  <a:pt x="3161195" y="1488186"/>
                </a:lnTo>
                <a:close/>
                <a:moveTo>
                  <a:pt x="2093747" y="2674963"/>
                </a:moveTo>
                <a:lnTo>
                  <a:pt x="2093747" y="2642730"/>
                </a:lnTo>
                <a:lnTo>
                  <a:pt x="2125980" y="2642730"/>
                </a:lnTo>
                <a:lnTo>
                  <a:pt x="2125980" y="2610498"/>
                </a:lnTo>
                <a:lnTo>
                  <a:pt x="2093747" y="2610498"/>
                </a:lnTo>
                <a:lnTo>
                  <a:pt x="2093747" y="2578265"/>
                </a:lnTo>
                <a:lnTo>
                  <a:pt x="2061515" y="2578265"/>
                </a:lnTo>
                <a:lnTo>
                  <a:pt x="2061515" y="2610498"/>
                </a:lnTo>
                <a:lnTo>
                  <a:pt x="2029282" y="2610498"/>
                </a:lnTo>
                <a:lnTo>
                  <a:pt x="2029282" y="2642730"/>
                </a:lnTo>
                <a:lnTo>
                  <a:pt x="2061515" y="2642730"/>
                </a:lnTo>
                <a:lnTo>
                  <a:pt x="2061515" y="2674963"/>
                </a:lnTo>
                <a:lnTo>
                  <a:pt x="2093747" y="2674963"/>
                </a:lnTo>
                <a:close/>
                <a:moveTo>
                  <a:pt x="2230907" y="2674963"/>
                </a:moveTo>
                <a:lnTo>
                  <a:pt x="2230907" y="2642730"/>
                </a:lnTo>
                <a:lnTo>
                  <a:pt x="2263140" y="2642730"/>
                </a:lnTo>
                <a:lnTo>
                  <a:pt x="2263140" y="2610498"/>
                </a:lnTo>
                <a:lnTo>
                  <a:pt x="2230907" y="2610498"/>
                </a:lnTo>
                <a:lnTo>
                  <a:pt x="2230907" y="2578265"/>
                </a:lnTo>
                <a:lnTo>
                  <a:pt x="2198675" y="2578265"/>
                </a:lnTo>
                <a:lnTo>
                  <a:pt x="2198675" y="2610498"/>
                </a:lnTo>
                <a:lnTo>
                  <a:pt x="2166442" y="2610498"/>
                </a:lnTo>
                <a:lnTo>
                  <a:pt x="2166442" y="2642730"/>
                </a:lnTo>
                <a:lnTo>
                  <a:pt x="2198675" y="2642730"/>
                </a:lnTo>
                <a:lnTo>
                  <a:pt x="2198675" y="2674963"/>
                </a:lnTo>
                <a:lnTo>
                  <a:pt x="2230907" y="2674963"/>
                </a:lnTo>
                <a:close/>
                <a:moveTo>
                  <a:pt x="2299487" y="2812123"/>
                </a:moveTo>
                <a:lnTo>
                  <a:pt x="2299487" y="2779890"/>
                </a:lnTo>
                <a:lnTo>
                  <a:pt x="2331720" y="2779890"/>
                </a:lnTo>
                <a:lnTo>
                  <a:pt x="2331720" y="2747658"/>
                </a:lnTo>
                <a:lnTo>
                  <a:pt x="2299487" y="2747658"/>
                </a:lnTo>
                <a:lnTo>
                  <a:pt x="2299487" y="2715425"/>
                </a:lnTo>
                <a:lnTo>
                  <a:pt x="2267255" y="2715425"/>
                </a:lnTo>
                <a:lnTo>
                  <a:pt x="2267255" y="2747658"/>
                </a:lnTo>
                <a:lnTo>
                  <a:pt x="2235022" y="2747658"/>
                </a:lnTo>
                <a:lnTo>
                  <a:pt x="2235022" y="2779890"/>
                </a:lnTo>
                <a:lnTo>
                  <a:pt x="2267255" y="2779890"/>
                </a:lnTo>
                <a:lnTo>
                  <a:pt x="2267255" y="2812123"/>
                </a:lnTo>
                <a:lnTo>
                  <a:pt x="2299487" y="2812123"/>
                </a:lnTo>
                <a:close/>
                <a:moveTo>
                  <a:pt x="3189313" y="2120837"/>
                </a:moveTo>
                <a:lnTo>
                  <a:pt x="3189313" y="2092376"/>
                </a:lnTo>
                <a:lnTo>
                  <a:pt x="3217774" y="2092376"/>
                </a:lnTo>
                <a:lnTo>
                  <a:pt x="3217774" y="2063572"/>
                </a:lnTo>
                <a:lnTo>
                  <a:pt x="3189313" y="2063572"/>
                </a:lnTo>
                <a:lnTo>
                  <a:pt x="3189313" y="2035112"/>
                </a:lnTo>
                <a:lnTo>
                  <a:pt x="3160510" y="2035112"/>
                </a:lnTo>
                <a:lnTo>
                  <a:pt x="3160510" y="2063572"/>
                </a:lnTo>
                <a:lnTo>
                  <a:pt x="3132049" y="2063572"/>
                </a:lnTo>
                <a:lnTo>
                  <a:pt x="3132049" y="2092376"/>
                </a:lnTo>
                <a:lnTo>
                  <a:pt x="3160510" y="2092376"/>
                </a:lnTo>
                <a:lnTo>
                  <a:pt x="3160510" y="2120837"/>
                </a:lnTo>
                <a:lnTo>
                  <a:pt x="3189313" y="2120837"/>
                </a:lnTo>
                <a:close/>
                <a:moveTo>
                  <a:pt x="3229775" y="1899666"/>
                </a:moveTo>
                <a:lnTo>
                  <a:pt x="3229775" y="1927098"/>
                </a:lnTo>
                <a:lnTo>
                  <a:pt x="3202343" y="1927098"/>
                </a:lnTo>
                <a:lnTo>
                  <a:pt x="3202343" y="1954530"/>
                </a:lnTo>
                <a:lnTo>
                  <a:pt x="3229775" y="1954530"/>
                </a:lnTo>
                <a:lnTo>
                  <a:pt x="3229775" y="1981962"/>
                </a:lnTo>
                <a:lnTo>
                  <a:pt x="3257207" y="1981962"/>
                </a:lnTo>
                <a:lnTo>
                  <a:pt x="3257207" y="1954530"/>
                </a:lnTo>
                <a:lnTo>
                  <a:pt x="3284639" y="1954530"/>
                </a:lnTo>
                <a:lnTo>
                  <a:pt x="3284639" y="1927098"/>
                </a:lnTo>
                <a:lnTo>
                  <a:pt x="3257207" y="1927098"/>
                </a:lnTo>
                <a:lnTo>
                  <a:pt x="3257207" y="1899666"/>
                </a:lnTo>
                <a:lnTo>
                  <a:pt x="3229775" y="1899666"/>
                </a:lnTo>
                <a:close/>
                <a:moveTo>
                  <a:pt x="3120733" y="2258682"/>
                </a:moveTo>
                <a:lnTo>
                  <a:pt x="3120733" y="2229536"/>
                </a:lnTo>
                <a:lnTo>
                  <a:pt x="3149879" y="2229536"/>
                </a:lnTo>
                <a:lnTo>
                  <a:pt x="3149879" y="2200732"/>
                </a:lnTo>
                <a:lnTo>
                  <a:pt x="3120733" y="2200732"/>
                </a:lnTo>
                <a:lnTo>
                  <a:pt x="3120733" y="2171586"/>
                </a:lnTo>
                <a:lnTo>
                  <a:pt x="3091930" y="2171586"/>
                </a:lnTo>
                <a:lnTo>
                  <a:pt x="3091930" y="2200732"/>
                </a:lnTo>
                <a:lnTo>
                  <a:pt x="3062783" y="2200732"/>
                </a:lnTo>
                <a:lnTo>
                  <a:pt x="3062783" y="2229536"/>
                </a:lnTo>
                <a:lnTo>
                  <a:pt x="3091930" y="2229536"/>
                </a:lnTo>
                <a:lnTo>
                  <a:pt x="3091930" y="2258682"/>
                </a:lnTo>
                <a:lnTo>
                  <a:pt x="3120733" y="2258682"/>
                </a:lnTo>
                <a:close/>
                <a:moveTo>
                  <a:pt x="3230118" y="1626375"/>
                </a:moveTo>
                <a:lnTo>
                  <a:pt x="3230118" y="1653121"/>
                </a:lnTo>
                <a:lnTo>
                  <a:pt x="3203372" y="1653121"/>
                </a:lnTo>
                <a:lnTo>
                  <a:pt x="3203372" y="1679867"/>
                </a:lnTo>
                <a:lnTo>
                  <a:pt x="3230118" y="1679867"/>
                </a:lnTo>
                <a:lnTo>
                  <a:pt x="3230118" y="1706613"/>
                </a:lnTo>
                <a:lnTo>
                  <a:pt x="3256864" y="1706613"/>
                </a:lnTo>
                <a:lnTo>
                  <a:pt x="3256864" y="1679867"/>
                </a:lnTo>
                <a:lnTo>
                  <a:pt x="3283610" y="1679867"/>
                </a:lnTo>
                <a:lnTo>
                  <a:pt x="3283610" y="1653121"/>
                </a:lnTo>
                <a:lnTo>
                  <a:pt x="3256864" y="1653121"/>
                </a:lnTo>
                <a:lnTo>
                  <a:pt x="3256864" y="1626375"/>
                </a:lnTo>
                <a:lnTo>
                  <a:pt x="3230118" y="1626375"/>
                </a:lnTo>
                <a:close/>
                <a:moveTo>
                  <a:pt x="2025167" y="2812123"/>
                </a:moveTo>
                <a:lnTo>
                  <a:pt x="2025167" y="2779890"/>
                </a:lnTo>
                <a:lnTo>
                  <a:pt x="2057400" y="2779890"/>
                </a:lnTo>
                <a:lnTo>
                  <a:pt x="2057400" y="2747658"/>
                </a:lnTo>
                <a:lnTo>
                  <a:pt x="2025167" y="2747658"/>
                </a:lnTo>
                <a:lnTo>
                  <a:pt x="2025167" y="2715425"/>
                </a:lnTo>
                <a:lnTo>
                  <a:pt x="1992935" y="2715425"/>
                </a:lnTo>
                <a:lnTo>
                  <a:pt x="1992935" y="2747658"/>
                </a:lnTo>
                <a:lnTo>
                  <a:pt x="1960702" y="2747658"/>
                </a:lnTo>
                <a:lnTo>
                  <a:pt x="1960702" y="2779890"/>
                </a:lnTo>
                <a:lnTo>
                  <a:pt x="1992935" y="2779890"/>
                </a:lnTo>
                <a:lnTo>
                  <a:pt x="1992935" y="2812123"/>
                </a:lnTo>
                <a:lnTo>
                  <a:pt x="2025167" y="2812123"/>
                </a:lnTo>
                <a:close/>
                <a:moveTo>
                  <a:pt x="2779547" y="2400643"/>
                </a:moveTo>
                <a:lnTo>
                  <a:pt x="2779547" y="2368410"/>
                </a:lnTo>
                <a:lnTo>
                  <a:pt x="2811780" y="2368410"/>
                </a:lnTo>
                <a:lnTo>
                  <a:pt x="2811780" y="2336178"/>
                </a:lnTo>
                <a:lnTo>
                  <a:pt x="2779547" y="2336178"/>
                </a:lnTo>
                <a:lnTo>
                  <a:pt x="2779547" y="2303945"/>
                </a:lnTo>
                <a:lnTo>
                  <a:pt x="2747315" y="2303945"/>
                </a:lnTo>
                <a:lnTo>
                  <a:pt x="2747315" y="2336178"/>
                </a:lnTo>
                <a:lnTo>
                  <a:pt x="2715082" y="2336178"/>
                </a:lnTo>
                <a:lnTo>
                  <a:pt x="2715082" y="2368410"/>
                </a:lnTo>
                <a:lnTo>
                  <a:pt x="2747315" y="2368410"/>
                </a:lnTo>
                <a:lnTo>
                  <a:pt x="2747315" y="2400643"/>
                </a:lnTo>
                <a:lnTo>
                  <a:pt x="2779547" y="2400643"/>
                </a:lnTo>
                <a:close/>
                <a:moveTo>
                  <a:pt x="2916365" y="2399271"/>
                </a:moveTo>
                <a:lnTo>
                  <a:pt x="2916365" y="2368067"/>
                </a:lnTo>
                <a:lnTo>
                  <a:pt x="2947568" y="2368067"/>
                </a:lnTo>
                <a:lnTo>
                  <a:pt x="2947568" y="2336521"/>
                </a:lnTo>
                <a:lnTo>
                  <a:pt x="2916365" y="2336521"/>
                </a:lnTo>
                <a:lnTo>
                  <a:pt x="2916365" y="2305317"/>
                </a:lnTo>
                <a:lnTo>
                  <a:pt x="2884818" y="2305317"/>
                </a:lnTo>
                <a:lnTo>
                  <a:pt x="2884818" y="2336521"/>
                </a:lnTo>
                <a:lnTo>
                  <a:pt x="2853614" y="2336521"/>
                </a:lnTo>
                <a:lnTo>
                  <a:pt x="2853614" y="2368067"/>
                </a:lnTo>
                <a:lnTo>
                  <a:pt x="2884818" y="2368067"/>
                </a:lnTo>
                <a:lnTo>
                  <a:pt x="2884818" y="2399271"/>
                </a:lnTo>
                <a:lnTo>
                  <a:pt x="2916365" y="2399271"/>
                </a:lnTo>
                <a:close/>
                <a:moveTo>
                  <a:pt x="2984602" y="2261768"/>
                </a:moveTo>
                <a:lnTo>
                  <a:pt x="2984602" y="2230565"/>
                </a:lnTo>
                <a:lnTo>
                  <a:pt x="3015806" y="2230565"/>
                </a:lnTo>
                <a:lnTo>
                  <a:pt x="3015806" y="2199704"/>
                </a:lnTo>
                <a:lnTo>
                  <a:pt x="2984602" y="2199704"/>
                </a:lnTo>
                <a:lnTo>
                  <a:pt x="2984602" y="2168500"/>
                </a:lnTo>
                <a:lnTo>
                  <a:pt x="2953741" y="2168500"/>
                </a:lnTo>
                <a:lnTo>
                  <a:pt x="2953741" y="2199704"/>
                </a:lnTo>
                <a:lnTo>
                  <a:pt x="2922537" y="2199704"/>
                </a:lnTo>
                <a:lnTo>
                  <a:pt x="2922537" y="2230565"/>
                </a:lnTo>
                <a:lnTo>
                  <a:pt x="2953741" y="2230565"/>
                </a:lnTo>
                <a:lnTo>
                  <a:pt x="2953741" y="2261768"/>
                </a:lnTo>
                <a:lnTo>
                  <a:pt x="2984602" y="2261768"/>
                </a:lnTo>
                <a:close/>
                <a:moveTo>
                  <a:pt x="3052496" y="2396871"/>
                </a:moveTo>
                <a:lnTo>
                  <a:pt x="3052496" y="2367039"/>
                </a:lnTo>
                <a:lnTo>
                  <a:pt x="3082328" y="2367039"/>
                </a:lnTo>
                <a:lnTo>
                  <a:pt x="3082328" y="2337549"/>
                </a:lnTo>
                <a:lnTo>
                  <a:pt x="3052496" y="2337549"/>
                </a:lnTo>
                <a:lnTo>
                  <a:pt x="3052496" y="2307717"/>
                </a:lnTo>
                <a:lnTo>
                  <a:pt x="3023006" y="2307717"/>
                </a:lnTo>
                <a:lnTo>
                  <a:pt x="3023006" y="2337549"/>
                </a:lnTo>
                <a:lnTo>
                  <a:pt x="2993174" y="2337549"/>
                </a:lnTo>
                <a:lnTo>
                  <a:pt x="2993174" y="2367039"/>
                </a:lnTo>
                <a:lnTo>
                  <a:pt x="3023006" y="2367039"/>
                </a:lnTo>
                <a:lnTo>
                  <a:pt x="3023006" y="2396871"/>
                </a:lnTo>
                <a:lnTo>
                  <a:pt x="3052496" y="2396871"/>
                </a:lnTo>
                <a:close/>
                <a:moveTo>
                  <a:pt x="1855775" y="1343825"/>
                </a:moveTo>
                <a:lnTo>
                  <a:pt x="1855775" y="1376058"/>
                </a:lnTo>
                <a:lnTo>
                  <a:pt x="1823542" y="1376058"/>
                </a:lnTo>
                <a:lnTo>
                  <a:pt x="1823542" y="1408290"/>
                </a:lnTo>
                <a:lnTo>
                  <a:pt x="1855775" y="1408290"/>
                </a:lnTo>
                <a:lnTo>
                  <a:pt x="1855775" y="1440523"/>
                </a:lnTo>
                <a:lnTo>
                  <a:pt x="1888007" y="1440523"/>
                </a:lnTo>
                <a:lnTo>
                  <a:pt x="1888007" y="1408290"/>
                </a:lnTo>
                <a:lnTo>
                  <a:pt x="1920240" y="1408290"/>
                </a:lnTo>
                <a:lnTo>
                  <a:pt x="1920240" y="1376058"/>
                </a:lnTo>
                <a:lnTo>
                  <a:pt x="1888007" y="1376058"/>
                </a:lnTo>
                <a:lnTo>
                  <a:pt x="1888007" y="1343825"/>
                </a:lnTo>
                <a:lnTo>
                  <a:pt x="1855775" y="1343825"/>
                </a:lnTo>
                <a:close/>
                <a:moveTo>
                  <a:pt x="1238555" y="1480985"/>
                </a:moveTo>
                <a:lnTo>
                  <a:pt x="1238555" y="1513218"/>
                </a:lnTo>
                <a:lnTo>
                  <a:pt x="1206322" y="1513218"/>
                </a:lnTo>
                <a:lnTo>
                  <a:pt x="1206322" y="1545450"/>
                </a:lnTo>
                <a:lnTo>
                  <a:pt x="1238555" y="1545450"/>
                </a:lnTo>
                <a:lnTo>
                  <a:pt x="1238555" y="1577683"/>
                </a:lnTo>
                <a:lnTo>
                  <a:pt x="1270787" y="1577683"/>
                </a:lnTo>
                <a:lnTo>
                  <a:pt x="1270787" y="1545450"/>
                </a:lnTo>
                <a:lnTo>
                  <a:pt x="1303020" y="1545450"/>
                </a:lnTo>
                <a:lnTo>
                  <a:pt x="1303020" y="1513218"/>
                </a:lnTo>
                <a:lnTo>
                  <a:pt x="1270787" y="1513218"/>
                </a:lnTo>
                <a:lnTo>
                  <a:pt x="1270787" y="1480985"/>
                </a:lnTo>
                <a:lnTo>
                  <a:pt x="1238555" y="1480985"/>
                </a:lnTo>
                <a:close/>
                <a:moveTo>
                  <a:pt x="1307135" y="1618145"/>
                </a:moveTo>
                <a:lnTo>
                  <a:pt x="1307135" y="1650378"/>
                </a:lnTo>
                <a:lnTo>
                  <a:pt x="1274902" y="1650378"/>
                </a:lnTo>
                <a:lnTo>
                  <a:pt x="1274902" y="1682610"/>
                </a:lnTo>
                <a:lnTo>
                  <a:pt x="1307135" y="1682610"/>
                </a:lnTo>
                <a:lnTo>
                  <a:pt x="1307135" y="1714843"/>
                </a:lnTo>
                <a:lnTo>
                  <a:pt x="1339367" y="1714843"/>
                </a:lnTo>
                <a:lnTo>
                  <a:pt x="1339367" y="1682610"/>
                </a:lnTo>
                <a:lnTo>
                  <a:pt x="1371600" y="1682610"/>
                </a:lnTo>
                <a:lnTo>
                  <a:pt x="1371600" y="1650378"/>
                </a:lnTo>
                <a:lnTo>
                  <a:pt x="1339367" y="1650378"/>
                </a:lnTo>
                <a:lnTo>
                  <a:pt x="1339367" y="1618145"/>
                </a:lnTo>
                <a:lnTo>
                  <a:pt x="1307135" y="1618145"/>
                </a:lnTo>
                <a:close/>
                <a:moveTo>
                  <a:pt x="1032815" y="1618145"/>
                </a:moveTo>
                <a:lnTo>
                  <a:pt x="1032815" y="1650378"/>
                </a:lnTo>
                <a:lnTo>
                  <a:pt x="1000582" y="1650378"/>
                </a:lnTo>
                <a:lnTo>
                  <a:pt x="1000582" y="1682610"/>
                </a:lnTo>
                <a:lnTo>
                  <a:pt x="1032815" y="1682610"/>
                </a:lnTo>
                <a:lnTo>
                  <a:pt x="1032815" y="1714843"/>
                </a:lnTo>
                <a:lnTo>
                  <a:pt x="1065047" y="1714843"/>
                </a:lnTo>
                <a:lnTo>
                  <a:pt x="1065047" y="1682610"/>
                </a:lnTo>
                <a:lnTo>
                  <a:pt x="1097280" y="1682610"/>
                </a:lnTo>
                <a:lnTo>
                  <a:pt x="1097280" y="1650378"/>
                </a:lnTo>
                <a:lnTo>
                  <a:pt x="1065047" y="1650378"/>
                </a:lnTo>
                <a:lnTo>
                  <a:pt x="1065047" y="1618145"/>
                </a:lnTo>
                <a:lnTo>
                  <a:pt x="1032815" y="1618145"/>
                </a:lnTo>
                <a:close/>
                <a:moveTo>
                  <a:pt x="1169975" y="1618145"/>
                </a:moveTo>
                <a:lnTo>
                  <a:pt x="1169975" y="1650378"/>
                </a:lnTo>
                <a:lnTo>
                  <a:pt x="1137742" y="1650378"/>
                </a:lnTo>
                <a:lnTo>
                  <a:pt x="1137742" y="1682610"/>
                </a:lnTo>
                <a:lnTo>
                  <a:pt x="1169975" y="1682610"/>
                </a:lnTo>
                <a:lnTo>
                  <a:pt x="1169975" y="1714843"/>
                </a:lnTo>
                <a:lnTo>
                  <a:pt x="1202207" y="1714843"/>
                </a:lnTo>
                <a:lnTo>
                  <a:pt x="1202207" y="1682610"/>
                </a:lnTo>
                <a:lnTo>
                  <a:pt x="1234440" y="1682610"/>
                </a:lnTo>
                <a:lnTo>
                  <a:pt x="1234440" y="1650378"/>
                </a:lnTo>
                <a:lnTo>
                  <a:pt x="1202207" y="1650378"/>
                </a:lnTo>
                <a:lnTo>
                  <a:pt x="1202207" y="1618145"/>
                </a:lnTo>
                <a:lnTo>
                  <a:pt x="1169975" y="1618145"/>
                </a:lnTo>
                <a:close/>
                <a:moveTo>
                  <a:pt x="1375715" y="1480985"/>
                </a:moveTo>
                <a:lnTo>
                  <a:pt x="1375715" y="1513218"/>
                </a:lnTo>
                <a:lnTo>
                  <a:pt x="1343482" y="1513218"/>
                </a:lnTo>
                <a:lnTo>
                  <a:pt x="1343482" y="1545450"/>
                </a:lnTo>
                <a:lnTo>
                  <a:pt x="1375715" y="1545450"/>
                </a:lnTo>
                <a:lnTo>
                  <a:pt x="1375715" y="1577683"/>
                </a:lnTo>
                <a:lnTo>
                  <a:pt x="1407947" y="1577683"/>
                </a:lnTo>
                <a:lnTo>
                  <a:pt x="1407947" y="1545450"/>
                </a:lnTo>
                <a:lnTo>
                  <a:pt x="1440180" y="1545450"/>
                </a:lnTo>
                <a:lnTo>
                  <a:pt x="1440180" y="1513218"/>
                </a:lnTo>
                <a:lnTo>
                  <a:pt x="1407947" y="1513218"/>
                </a:lnTo>
                <a:lnTo>
                  <a:pt x="1407947" y="1480985"/>
                </a:lnTo>
                <a:lnTo>
                  <a:pt x="1375715" y="1480985"/>
                </a:lnTo>
                <a:close/>
                <a:moveTo>
                  <a:pt x="1101395" y="1755305"/>
                </a:moveTo>
                <a:lnTo>
                  <a:pt x="1101395" y="1787538"/>
                </a:lnTo>
                <a:lnTo>
                  <a:pt x="1069162" y="1787538"/>
                </a:lnTo>
                <a:lnTo>
                  <a:pt x="1069162" y="1819770"/>
                </a:lnTo>
                <a:lnTo>
                  <a:pt x="1101395" y="1819770"/>
                </a:lnTo>
                <a:lnTo>
                  <a:pt x="1101395" y="1852003"/>
                </a:lnTo>
                <a:lnTo>
                  <a:pt x="1133627" y="1852003"/>
                </a:lnTo>
                <a:lnTo>
                  <a:pt x="1133627" y="1819770"/>
                </a:lnTo>
                <a:lnTo>
                  <a:pt x="1165860" y="1819770"/>
                </a:lnTo>
                <a:lnTo>
                  <a:pt x="1165860" y="1787538"/>
                </a:lnTo>
                <a:lnTo>
                  <a:pt x="1133627" y="1787538"/>
                </a:lnTo>
                <a:lnTo>
                  <a:pt x="1133627" y="1755305"/>
                </a:lnTo>
                <a:lnTo>
                  <a:pt x="1101395" y="1755305"/>
                </a:lnTo>
                <a:close/>
                <a:moveTo>
                  <a:pt x="1444295" y="1343825"/>
                </a:moveTo>
                <a:lnTo>
                  <a:pt x="1444295" y="1376058"/>
                </a:lnTo>
                <a:lnTo>
                  <a:pt x="1412062" y="1376058"/>
                </a:lnTo>
                <a:lnTo>
                  <a:pt x="1412062" y="1408290"/>
                </a:lnTo>
                <a:lnTo>
                  <a:pt x="1444295" y="1408290"/>
                </a:lnTo>
                <a:lnTo>
                  <a:pt x="1444295" y="1440523"/>
                </a:lnTo>
                <a:lnTo>
                  <a:pt x="1476527" y="1440523"/>
                </a:lnTo>
                <a:lnTo>
                  <a:pt x="1476527" y="1408290"/>
                </a:lnTo>
                <a:lnTo>
                  <a:pt x="1508760" y="1408290"/>
                </a:lnTo>
                <a:lnTo>
                  <a:pt x="1508760" y="1376058"/>
                </a:lnTo>
                <a:lnTo>
                  <a:pt x="1476527" y="1376058"/>
                </a:lnTo>
                <a:lnTo>
                  <a:pt x="1476527" y="1343825"/>
                </a:lnTo>
                <a:lnTo>
                  <a:pt x="1444295" y="1343825"/>
                </a:lnTo>
                <a:close/>
                <a:moveTo>
                  <a:pt x="1650035" y="1480985"/>
                </a:moveTo>
                <a:lnTo>
                  <a:pt x="1650035" y="1513218"/>
                </a:lnTo>
                <a:lnTo>
                  <a:pt x="1617802" y="1513218"/>
                </a:lnTo>
                <a:lnTo>
                  <a:pt x="1617802" y="1545450"/>
                </a:lnTo>
                <a:lnTo>
                  <a:pt x="1650035" y="1545450"/>
                </a:lnTo>
                <a:lnTo>
                  <a:pt x="1650035" y="1577683"/>
                </a:lnTo>
                <a:lnTo>
                  <a:pt x="1682267" y="1577683"/>
                </a:lnTo>
                <a:lnTo>
                  <a:pt x="1682267" y="1545450"/>
                </a:lnTo>
                <a:lnTo>
                  <a:pt x="1714500" y="1545450"/>
                </a:lnTo>
                <a:lnTo>
                  <a:pt x="1714500" y="1513218"/>
                </a:lnTo>
                <a:lnTo>
                  <a:pt x="1682267" y="1513218"/>
                </a:lnTo>
                <a:lnTo>
                  <a:pt x="1682267" y="1480985"/>
                </a:lnTo>
                <a:lnTo>
                  <a:pt x="1650035" y="1480985"/>
                </a:lnTo>
                <a:close/>
                <a:moveTo>
                  <a:pt x="1581455" y="1343825"/>
                </a:moveTo>
                <a:lnTo>
                  <a:pt x="1581455" y="1376058"/>
                </a:lnTo>
                <a:lnTo>
                  <a:pt x="1549222" y="1376058"/>
                </a:lnTo>
                <a:lnTo>
                  <a:pt x="1549222" y="1408290"/>
                </a:lnTo>
                <a:lnTo>
                  <a:pt x="1581455" y="1408290"/>
                </a:lnTo>
                <a:lnTo>
                  <a:pt x="1581455" y="1440523"/>
                </a:lnTo>
                <a:lnTo>
                  <a:pt x="1613687" y="1440523"/>
                </a:lnTo>
                <a:lnTo>
                  <a:pt x="1613687" y="1408290"/>
                </a:lnTo>
                <a:lnTo>
                  <a:pt x="1645920" y="1408290"/>
                </a:lnTo>
                <a:lnTo>
                  <a:pt x="1645920" y="1376058"/>
                </a:lnTo>
                <a:lnTo>
                  <a:pt x="1613687" y="1376058"/>
                </a:lnTo>
                <a:lnTo>
                  <a:pt x="1613687" y="1343825"/>
                </a:lnTo>
                <a:lnTo>
                  <a:pt x="1581455" y="1343825"/>
                </a:lnTo>
                <a:close/>
                <a:moveTo>
                  <a:pt x="1512875" y="1480985"/>
                </a:moveTo>
                <a:lnTo>
                  <a:pt x="1512875" y="1513218"/>
                </a:lnTo>
                <a:lnTo>
                  <a:pt x="1480642" y="1513218"/>
                </a:lnTo>
                <a:lnTo>
                  <a:pt x="1480642" y="1545450"/>
                </a:lnTo>
                <a:lnTo>
                  <a:pt x="1512875" y="1545450"/>
                </a:lnTo>
                <a:lnTo>
                  <a:pt x="1512875" y="1577683"/>
                </a:lnTo>
                <a:lnTo>
                  <a:pt x="1545107" y="1577683"/>
                </a:lnTo>
                <a:lnTo>
                  <a:pt x="1545107" y="1545450"/>
                </a:lnTo>
                <a:lnTo>
                  <a:pt x="1577340" y="1545450"/>
                </a:lnTo>
                <a:lnTo>
                  <a:pt x="1577340" y="1513218"/>
                </a:lnTo>
                <a:lnTo>
                  <a:pt x="1545107" y="1513218"/>
                </a:lnTo>
                <a:lnTo>
                  <a:pt x="1545107" y="1480985"/>
                </a:lnTo>
                <a:lnTo>
                  <a:pt x="1512875" y="1480985"/>
                </a:lnTo>
                <a:close/>
                <a:moveTo>
                  <a:pt x="1133627" y="2126323"/>
                </a:moveTo>
                <a:lnTo>
                  <a:pt x="1133627" y="2094090"/>
                </a:lnTo>
                <a:lnTo>
                  <a:pt x="1165860" y="2094090"/>
                </a:lnTo>
                <a:lnTo>
                  <a:pt x="1165860" y="2061858"/>
                </a:lnTo>
                <a:lnTo>
                  <a:pt x="1133627" y="2061858"/>
                </a:lnTo>
                <a:lnTo>
                  <a:pt x="1133627" y="2029625"/>
                </a:lnTo>
                <a:lnTo>
                  <a:pt x="1101395" y="2029625"/>
                </a:lnTo>
                <a:lnTo>
                  <a:pt x="1101395" y="2061858"/>
                </a:lnTo>
                <a:lnTo>
                  <a:pt x="1069162" y="2061858"/>
                </a:lnTo>
                <a:lnTo>
                  <a:pt x="1069162" y="2094090"/>
                </a:lnTo>
                <a:lnTo>
                  <a:pt x="1101395" y="2094090"/>
                </a:lnTo>
                <a:lnTo>
                  <a:pt x="1101395" y="2126323"/>
                </a:lnTo>
                <a:lnTo>
                  <a:pt x="1133627" y="2126323"/>
                </a:lnTo>
                <a:close/>
                <a:moveTo>
                  <a:pt x="1202207" y="2263483"/>
                </a:moveTo>
                <a:lnTo>
                  <a:pt x="1202207" y="2231250"/>
                </a:lnTo>
                <a:lnTo>
                  <a:pt x="1234440" y="2231250"/>
                </a:lnTo>
                <a:lnTo>
                  <a:pt x="1234440" y="2199018"/>
                </a:lnTo>
                <a:lnTo>
                  <a:pt x="1202207" y="2199018"/>
                </a:lnTo>
                <a:lnTo>
                  <a:pt x="1202207" y="2166785"/>
                </a:lnTo>
                <a:lnTo>
                  <a:pt x="1169975" y="2166785"/>
                </a:lnTo>
                <a:lnTo>
                  <a:pt x="1169975" y="2199018"/>
                </a:lnTo>
                <a:lnTo>
                  <a:pt x="1137742" y="2199018"/>
                </a:lnTo>
                <a:lnTo>
                  <a:pt x="1137742" y="2231250"/>
                </a:lnTo>
                <a:lnTo>
                  <a:pt x="1169975" y="2231250"/>
                </a:lnTo>
                <a:lnTo>
                  <a:pt x="1169975" y="2263483"/>
                </a:lnTo>
                <a:lnTo>
                  <a:pt x="1202207" y="2263483"/>
                </a:lnTo>
                <a:close/>
                <a:moveTo>
                  <a:pt x="1718615" y="1343825"/>
                </a:moveTo>
                <a:lnTo>
                  <a:pt x="1718615" y="1376058"/>
                </a:lnTo>
                <a:lnTo>
                  <a:pt x="1686382" y="1376058"/>
                </a:lnTo>
                <a:lnTo>
                  <a:pt x="1686382" y="1408290"/>
                </a:lnTo>
                <a:lnTo>
                  <a:pt x="1718615" y="1408290"/>
                </a:lnTo>
                <a:lnTo>
                  <a:pt x="1718615" y="1440523"/>
                </a:lnTo>
                <a:lnTo>
                  <a:pt x="1750847" y="1440523"/>
                </a:lnTo>
                <a:lnTo>
                  <a:pt x="1750847" y="1408290"/>
                </a:lnTo>
                <a:lnTo>
                  <a:pt x="1783080" y="1408290"/>
                </a:lnTo>
                <a:lnTo>
                  <a:pt x="1783080" y="1376058"/>
                </a:lnTo>
                <a:lnTo>
                  <a:pt x="1750847" y="1376058"/>
                </a:lnTo>
                <a:lnTo>
                  <a:pt x="1750847" y="1343825"/>
                </a:lnTo>
                <a:lnTo>
                  <a:pt x="1718615" y="1343825"/>
                </a:lnTo>
                <a:close/>
                <a:moveTo>
                  <a:pt x="1270787" y="2400643"/>
                </a:moveTo>
                <a:lnTo>
                  <a:pt x="1270787" y="2368410"/>
                </a:lnTo>
                <a:lnTo>
                  <a:pt x="1303020" y="2368410"/>
                </a:lnTo>
                <a:lnTo>
                  <a:pt x="1303020" y="2336178"/>
                </a:lnTo>
                <a:lnTo>
                  <a:pt x="1270787" y="2336178"/>
                </a:lnTo>
                <a:lnTo>
                  <a:pt x="1270787" y="2303945"/>
                </a:lnTo>
                <a:lnTo>
                  <a:pt x="1238555" y="2303945"/>
                </a:lnTo>
                <a:lnTo>
                  <a:pt x="1238555" y="2336178"/>
                </a:lnTo>
                <a:lnTo>
                  <a:pt x="1206322" y="2336178"/>
                </a:lnTo>
                <a:lnTo>
                  <a:pt x="1206322" y="2368410"/>
                </a:lnTo>
                <a:lnTo>
                  <a:pt x="1238555" y="2368410"/>
                </a:lnTo>
                <a:lnTo>
                  <a:pt x="1238555" y="2400643"/>
                </a:lnTo>
                <a:lnTo>
                  <a:pt x="1270787" y="2400643"/>
                </a:lnTo>
                <a:close/>
                <a:moveTo>
                  <a:pt x="1065047" y="2263483"/>
                </a:moveTo>
                <a:lnTo>
                  <a:pt x="1065047" y="2231250"/>
                </a:lnTo>
                <a:lnTo>
                  <a:pt x="1097280" y="2231250"/>
                </a:lnTo>
                <a:lnTo>
                  <a:pt x="1097280" y="2199018"/>
                </a:lnTo>
                <a:lnTo>
                  <a:pt x="1065047" y="2199018"/>
                </a:lnTo>
                <a:lnTo>
                  <a:pt x="1065047" y="2166785"/>
                </a:lnTo>
                <a:lnTo>
                  <a:pt x="1032815" y="2166785"/>
                </a:lnTo>
                <a:lnTo>
                  <a:pt x="1032815" y="2199018"/>
                </a:lnTo>
                <a:lnTo>
                  <a:pt x="1000582" y="2199018"/>
                </a:lnTo>
                <a:lnTo>
                  <a:pt x="1000582" y="2231250"/>
                </a:lnTo>
                <a:lnTo>
                  <a:pt x="1032815" y="2231250"/>
                </a:lnTo>
                <a:lnTo>
                  <a:pt x="1032815" y="2263483"/>
                </a:lnTo>
                <a:lnTo>
                  <a:pt x="1065047" y="2263483"/>
                </a:lnTo>
                <a:close/>
                <a:moveTo>
                  <a:pt x="1339367" y="2263483"/>
                </a:moveTo>
                <a:lnTo>
                  <a:pt x="1339367" y="2231250"/>
                </a:lnTo>
                <a:lnTo>
                  <a:pt x="1371600" y="2231250"/>
                </a:lnTo>
                <a:lnTo>
                  <a:pt x="1371600" y="2199018"/>
                </a:lnTo>
                <a:lnTo>
                  <a:pt x="1339367" y="2199018"/>
                </a:lnTo>
                <a:lnTo>
                  <a:pt x="1339367" y="2166785"/>
                </a:lnTo>
                <a:lnTo>
                  <a:pt x="1307135" y="2166785"/>
                </a:lnTo>
                <a:lnTo>
                  <a:pt x="1307135" y="2199018"/>
                </a:lnTo>
                <a:lnTo>
                  <a:pt x="1274902" y="2199018"/>
                </a:lnTo>
                <a:lnTo>
                  <a:pt x="1274902" y="2231250"/>
                </a:lnTo>
                <a:lnTo>
                  <a:pt x="1307135" y="2231250"/>
                </a:lnTo>
                <a:lnTo>
                  <a:pt x="1307135" y="2263483"/>
                </a:lnTo>
                <a:lnTo>
                  <a:pt x="1339367" y="2263483"/>
                </a:lnTo>
                <a:close/>
                <a:moveTo>
                  <a:pt x="858622" y="1849603"/>
                </a:moveTo>
                <a:lnTo>
                  <a:pt x="858622" y="1819085"/>
                </a:lnTo>
                <a:lnTo>
                  <a:pt x="889140" y="1819085"/>
                </a:lnTo>
                <a:lnTo>
                  <a:pt x="889140" y="1788224"/>
                </a:lnTo>
                <a:lnTo>
                  <a:pt x="858622" y="1788224"/>
                </a:lnTo>
                <a:lnTo>
                  <a:pt x="858622" y="1757705"/>
                </a:lnTo>
                <a:lnTo>
                  <a:pt x="827761" y="1757705"/>
                </a:lnTo>
                <a:lnTo>
                  <a:pt x="827761" y="1788224"/>
                </a:lnTo>
                <a:lnTo>
                  <a:pt x="797242" y="1788224"/>
                </a:lnTo>
                <a:lnTo>
                  <a:pt x="797242" y="1819085"/>
                </a:lnTo>
                <a:lnTo>
                  <a:pt x="827761" y="1819085"/>
                </a:lnTo>
                <a:lnTo>
                  <a:pt x="827761" y="1849603"/>
                </a:lnTo>
                <a:lnTo>
                  <a:pt x="858622" y="1849603"/>
                </a:lnTo>
                <a:close/>
                <a:moveTo>
                  <a:pt x="996467" y="2126323"/>
                </a:moveTo>
                <a:lnTo>
                  <a:pt x="996467" y="2094090"/>
                </a:lnTo>
                <a:lnTo>
                  <a:pt x="1028700" y="2094090"/>
                </a:lnTo>
                <a:lnTo>
                  <a:pt x="1028700" y="2061858"/>
                </a:lnTo>
                <a:lnTo>
                  <a:pt x="996467" y="2061858"/>
                </a:lnTo>
                <a:lnTo>
                  <a:pt x="996467" y="2029625"/>
                </a:lnTo>
                <a:lnTo>
                  <a:pt x="964235" y="2029625"/>
                </a:lnTo>
                <a:lnTo>
                  <a:pt x="964235" y="2061858"/>
                </a:lnTo>
                <a:lnTo>
                  <a:pt x="932002" y="2061858"/>
                </a:lnTo>
                <a:lnTo>
                  <a:pt x="932002" y="2094090"/>
                </a:lnTo>
                <a:lnTo>
                  <a:pt x="964235" y="2094090"/>
                </a:lnTo>
                <a:lnTo>
                  <a:pt x="964235" y="2126323"/>
                </a:lnTo>
                <a:lnTo>
                  <a:pt x="996467" y="2126323"/>
                </a:lnTo>
                <a:close/>
                <a:moveTo>
                  <a:pt x="964235" y="1755648"/>
                </a:moveTo>
                <a:lnTo>
                  <a:pt x="964235" y="1787538"/>
                </a:lnTo>
                <a:lnTo>
                  <a:pt x="932345" y="1787538"/>
                </a:lnTo>
                <a:lnTo>
                  <a:pt x="932345" y="1819770"/>
                </a:lnTo>
                <a:lnTo>
                  <a:pt x="964235" y="1819770"/>
                </a:lnTo>
                <a:lnTo>
                  <a:pt x="964235" y="1851660"/>
                </a:lnTo>
                <a:lnTo>
                  <a:pt x="996467" y="1851660"/>
                </a:lnTo>
                <a:lnTo>
                  <a:pt x="996467" y="1819770"/>
                </a:lnTo>
                <a:lnTo>
                  <a:pt x="1028357" y="1819770"/>
                </a:lnTo>
                <a:lnTo>
                  <a:pt x="1028357" y="1787538"/>
                </a:lnTo>
                <a:lnTo>
                  <a:pt x="996467" y="1787538"/>
                </a:lnTo>
                <a:lnTo>
                  <a:pt x="996467" y="1755648"/>
                </a:lnTo>
                <a:lnTo>
                  <a:pt x="964235" y="1755648"/>
                </a:lnTo>
                <a:close/>
                <a:moveTo>
                  <a:pt x="927544" y="1988134"/>
                </a:moveTo>
                <a:lnTo>
                  <a:pt x="927544" y="1956587"/>
                </a:lnTo>
                <a:lnTo>
                  <a:pt x="959091" y="1956587"/>
                </a:lnTo>
                <a:lnTo>
                  <a:pt x="959091" y="1925041"/>
                </a:lnTo>
                <a:lnTo>
                  <a:pt x="927544" y="1925041"/>
                </a:lnTo>
                <a:lnTo>
                  <a:pt x="927544" y="1893494"/>
                </a:lnTo>
                <a:lnTo>
                  <a:pt x="895998" y="1893494"/>
                </a:lnTo>
                <a:lnTo>
                  <a:pt x="895998" y="1925041"/>
                </a:lnTo>
                <a:lnTo>
                  <a:pt x="864451" y="1925041"/>
                </a:lnTo>
                <a:lnTo>
                  <a:pt x="864451" y="1956587"/>
                </a:lnTo>
                <a:lnTo>
                  <a:pt x="895998" y="1956587"/>
                </a:lnTo>
                <a:lnTo>
                  <a:pt x="895998" y="1988134"/>
                </a:lnTo>
                <a:lnTo>
                  <a:pt x="927544" y="1988134"/>
                </a:lnTo>
                <a:close/>
                <a:moveTo>
                  <a:pt x="789356" y="1985391"/>
                </a:moveTo>
                <a:lnTo>
                  <a:pt x="789356" y="1955559"/>
                </a:lnTo>
                <a:lnTo>
                  <a:pt x="819188" y="1955559"/>
                </a:lnTo>
                <a:lnTo>
                  <a:pt x="819188" y="1926069"/>
                </a:lnTo>
                <a:lnTo>
                  <a:pt x="789356" y="1926069"/>
                </a:lnTo>
                <a:lnTo>
                  <a:pt x="789356" y="1896237"/>
                </a:lnTo>
                <a:lnTo>
                  <a:pt x="759866" y="1896237"/>
                </a:lnTo>
                <a:lnTo>
                  <a:pt x="759866" y="1926069"/>
                </a:lnTo>
                <a:lnTo>
                  <a:pt x="730034" y="1926069"/>
                </a:lnTo>
                <a:lnTo>
                  <a:pt x="730034" y="1955559"/>
                </a:lnTo>
                <a:lnTo>
                  <a:pt x="759866" y="1955559"/>
                </a:lnTo>
                <a:lnTo>
                  <a:pt x="759866" y="1985391"/>
                </a:lnTo>
                <a:lnTo>
                  <a:pt x="789356" y="1985391"/>
                </a:lnTo>
                <a:close/>
                <a:moveTo>
                  <a:pt x="2747315" y="1755305"/>
                </a:moveTo>
                <a:lnTo>
                  <a:pt x="2747315" y="1787538"/>
                </a:lnTo>
                <a:lnTo>
                  <a:pt x="2715082" y="1787538"/>
                </a:lnTo>
                <a:lnTo>
                  <a:pt x="2715082" y="1819770"/>
                </a:lnTo>
                <a:lnTo>
                  <a:pt x="2747315" y="1819770"/>
                </a:lnTo>
                <a:lnTo>
                  <a:pt x="2747315" y="1852003"/>
                </a:lnTo>
                <a:lnTo>
                  <a:pt x="2779547" y="1852003"/>
                </a:lnTo>
                <a:lnTo>
                  <a:pt x="2779547" y="1819770"/>
                </a:lnTo>
                <a:lnTo>
                  <a:pt x="2811780" y="1819770"/>
                </a:lnTo>
                <a:lnTo>
                  <a:pt x="2811780" y="1787538"/>
                </a:lnTo>
                <a:lnTo>
                  <a:pt x="2779547" y="1787538"/>
                </a:lnTo>
                <a:lnTo>
                  <a:pt x="2779547" y="1755305"/>
                </a:lnTo>
                <a:lnTo>
                  <a:pt x="2747315" y="1755305"/>
                </a:lnTo>
                <a:close/>
                <a:moveTo>
                  <a:pt x="2815895" y="1618145"/>
                </a:moveTo>
                <a:lnTo>
                  <a:pt x="2815895" y="1650378"/>
                </a:lnTo>
                <a:lnTo>
                  <a:pt x="2783662" y="1650378"/>
                </a:lnTo>
                <a:lnTo>
                  <a:pt x="2783662" y="1682610"/>
                </a:lnTo>
                <a:lnTo>
                  <a:pt x="2815895" y="1682610"/>
                </a:lnTo>
                <a:lnTo>
                  <a:pt x="2815895" y="1714843"/>
                </a:lnTo>
                <a:lnTo>
                  <a:pt x="2848127" y="1714843"/>
                </a:lnTo>
                <a:lnTo>
                  <a:pt x="2848127" y="1682610"/>
                </a:lnTo>
                <a:lnTo>
                  <a:pt x="2880360" y="1682610"/>
                </a:lnTo>
                <a:lnTo>
                  <a:pt x="2880360" y="1650378"/>
                </a:lnTo>
                <a:lnTo>
                  <a:pt x="2848127" y="1650378"/>
                </a:lnTo>
                <a:lnTo>
                  <a:pt x="2848127" y="1618145"/>
                </a:lnTo>
                <a:lnTo>
                  <a:pt x="2815895" y="1618145"/>
                </a:lnTo>
                <a:close/>
                <a:moveTo>
                  <a:pt x="2472995" y="1480985"/>
                </a:moveTo>
                <a:lnTo>
                  <a:pt x="2472995" y="1513218"/>
                </a:lnTo>
                <a:lnTo>
                  <a:pt x="2440762" y="1513218"/>
                </a:lnTo>
                <a:lnTo>
                  <a:pt x="2440762" y="1545450"/>
                </a:lnTo>
                <a:lnTo>
                  <a:pt x="2472995" y="1545450"/>
                </a:lnTo>
                <a:lnTo>
                  <a:pt x="2472995" y="1577683"/>
                </a:lnTo>
                <a:lnTo>
                  <a:pt x="2505227" y="1577683"/>
                </a:lnTo>
                <a:lnTo>
                  <a:pt x="2505227" y="1545450"/>
                </a:lnTo>
                <a:lnTo>
                  <a:pt x="2537460" y="1545450"/>
                </a:lnTo>
                <a:lnTo>
                  <a:pt x="2537460" y="1513218"/>
                </a:lnTo>
                <a:lnTo>
                  <a:pt x="2505227" y="1513218"/>
                </a:lnTo>
                <a:lnTo>
                  <a:pt x="2505227" y="1480985"/>
                </a:lnTo>
                <a:lnTo>
                  <a:pt x="2472995" y="1480985"/>
                </a:lnTo>
                <a:close/>
                <a:moveTo>
                  <a:pt x="2610155" y="1480985"/>
                </a:moveTo>
                <a:lnTo>
                  <a:pt x="2610155" y="1513218"/>
                </a:lnTo>
                <a:lnTo>
                  <a:pt x="2577922" y="1513218"/>
                </a:lnTo>
                <a:lnTo>
                  <a:pt x="2577922" y="1545450"/>
                </a:lnTo>
                <a:lnTo>
                  <a:pt x="2610155" y="1545450"/>
                </a:lnTo>
                <a:lnTo>
                  <a:pt x="2610155" y="1577683"/>
                </a:lnTo>
                <a:lnTo>
                  <a:pt x="2642387" y="1577683"/>
                </a:lnTo>
                <a:lnTo>
                  <a:pt x="2642387" y="1545450"/>
                </a:lnTo>
                <a:lnTo>
                  <a:pt x="2674620" y="1545450"/>
                </a:lnTo>
                <a:lnTo>
                  <a:pt x="2674620" y="1513218"/>
                </a:lnTo>
                <a:lnTo>
                  <a:pt x="2642387" y="1513218"/>
                </a:lnTo>
                <a:lnTo>
                  <a:pt x="2642387" y="1480985"/>
                </a:lnTo>
                <a:lnTo>
                  <a:pt x="2610155" y="1480985"/>
                </a:lnTo>
                <a:close/>
                <a:moveTo>
                  <a:pt x="1787195" y="1480985"/>
                </a:moveTo>
                <a:lnTo>
                  <a:pt x="1787195" y="1513218"/>
                </a:lnTo>
                <a:lnTo>
                  <a:pt x="1754962" y="1513218"/>
                </a:lnTo>
                <a:lnTo>
                  <a:pt x="1754962" y="1545450"/>
                </a:lnTo>
                <a:lnTo>
                  <a:pt x="1787195" y="1545450"/>
                </a:lnTo>
                <a:lnTo>
                  <a:pt x="1787195" y="1577683"/>
                </a:lnTo>
                <a:lnTo>
                  <a:pt x="1819427" y="1577683"/>
                </a:lnTo>
                <a:lnTo>
                  <a:pt x="1819427" y="1545450"/>
                </a:lnTo>
                <a:lnTo>
                  <a:pt x="1851660" y="1545450"/>
                </a:lnTo>
                <a:lnTo>
                  <a:pt x="1851660" y="1513218"/>
                </a:lnTo>
                <a:lnTo>
                  <a:pt x="1819427" y="1513218"/>
                </a:lnTo>
                <a:lnTo>
                  <a:pt x="1819427" y="1480985"/>
                </a:lnTo>
                <a:lnTo>
                  <a:pt x="1787195" y="1480985"/>
                </a:lnTo>
                <a:close/>
                <a:moveTo>
                  <a:pt x="2198675" y="1206665"/>
                </a:moveTo>
                <a:lnTo>
                  <a:pt x="2198675" y="1238898"/>
                </a:lnTo>
                <a:lnTo>
                  <a:pt x="2166442" y="1238898"/>
                </a:lnTo>
                <a:lnTo>
                  <a:pt x="2166442" y="1271130"/>
                </a:lnTo>
                <a:lnTo>
                  <a:pt x="2198675" y="1271130"/>
                </a:lnTo>
                <a:lnTo>
                  <a:pt x="2198675" y="1303363"/>
                </a:lnTo>
                <a:lnTo>
                  <a:pt x="2230907" y="1303363"/>
                </a:lnTo>
                <a:lnTo>
                  <a:pt x="2230907" y="1271130"/>
                </a:lnTo>
                <a:lnTo>
                  <a:pt x="2263140" y="1271130"/>
                </a:lnTo>
                <a:lnTo>
                  <a:pt x="2263140" y="1238898"/>
                </a:lnTo>
                <a:lnTo>
                  <a:pt x="2230907" y="1238898"/>
                </a:lnTo>
                <a:lnTo>
                  <a:pt x="2230907" y="1206665"/>
                </a:lnTo>
                <a:lnTo>
                  <a:pt x="2198675" y="1206665"/>
                </a:lnTo>
                <a:close/>
                <a:moveTo>
                  <a:pt x="2884475" y="1755305"/>
                </a:moveTo>
                <a:lnTo>
                  <a:pt x="2884475" y="1787538"/>
                </a:lnTo>
                <a:lnTo>
                  <a:pt x="2852242" y="1787538"/>
                </a:lnTo>
                <a:lnTo>
                  <a:pt x="2852242" y="1819770"/>
                </a:lnTo>
                <a:lnTo>
                  <a:pt x="2884475" y="1819770"/>
                </a:lnTo>
                <a:lnTo>
                  <a:pt x="2884475" y="1852003"/>
                </a:lnTo>
                <a:lnTo>
                  <a:pt x="2916707" y="1852003"/>
                </a:lnTo>
                <a:lnTo>
                  <a:pt x="2916707" y="1819770"/>
                </a:lnTo>
                <a:lnTo>
                  <a:pt x="2948940" y="1819770"/>
                </a:lnTo>
                <a:lnTo>
                  <a:pt x="2948940" y="1787538"/>
                </a:lnTo>
                <a:lnTo>
                  <a:pt x="2916707" y="1787538"/>
                </a:lnTo>
                <a:lnTo>
                  <a:pt x="2916707" y="1755305"/>
                </a:lnTo>
                <a:lnTo>
                  <a:pt x="2884475" y="1755305"/>
                </a:lnTo>
                <a:close/>
                <a:moveTo>
                  <a:pt x="2642387" y="2126323"/>
                </a:moveTo>
                <a:lnTo>
                  <a:pt x="2642387" y="2094090"/>
                </a:lnTo>
                <a:lnTo>
                  <a:pt x="2674620" y="2094090"/>
                </a:lnTo>
                <a:lnTo>
                  <a:pt x="2674620" y="2061858"/>
                </a:lnTo>
                <a:lnTo>
                  <a:pt x="2642387" y="2061858"/>
                </a:lnTo>
                <a:lnTo>
                  <a:pt x="2642387" y="2029625"/>
                </a:lnTo>
                <a:lnTo>
                  <a:pt x="2610155" y="2029625"/>
                </a:lnTo>
                <a:lnTo>
                  <a:pt x="2610155" y="2061858"/>
                </a:lnTo>
                <a:lnTo>
                  <a:pt x="2577922" y="2061858"/>
                </a:lnTo>
                <a:lnTo>
                  <a:pt x="2577922" y="2094090"/>
                </a:lnTo>
                <a:lnTo>
                  <a:pt x="2610155" y="2094090"/>
                </a:lnTo>
                <a:lnTo>
                  <a:pt x="2610155" y="2126323"/>
                </a:lnTo>
                <a:lnTo>
                  <a:pt x="2642387" y="2126323"/>
                </a:lnTo>
                <a:close/>
                <a:moveTo>
                  <a:pt x="2710967" y="1989163"/>
                </a:moveTo>
                <a:lnTo>
                  <a:pt x="2710967" y="1956930"/>
                </a:lnTo>
                <a:lnTo>
                  <a:pt x="2743200" y="1956930"/>
                </a:lnTo>
                <a:lnTo>
                  <a:pt x="2743200" y="1924698"/>
                </a:lnTo>
                <a:lnTo>
                  <a:pt x="2710967" y="1924698"/>
                </a:lnTo>
                <a:lnTo>
                  <a:pt x="2710967" y="1892465"/>
                </a:lnTo>
                <a:lnTo>
                  <a:pt x="2678735" y="1892465"/>
                </a:lnTo>
                <a:lnTo>
                  <a:pt x="2678735" y="1924698"/>
                </a:lnTo>
                <a:lnTo>
                  <a:pt x="2646502" y="1924698"/>
                </a:lnTo>
                <a:lnTo>
                  <a:pt x="2646502" y="1956930"/>
                </a:lnTo>
                <a:lnTo>
                  <a:pt x="2678735" y="1956930"/>
                </a:lnTo>
                <a:lnTo>
                  <a:pt x="2678735" y="1989163"/>
                </a:lnTo>
                <a:lnTo>
                  <a:pt x="2710967" y="1989163"/>
                </a:lnTo>
                <a:close/>
                <a:moveTo>
                  <a:pt x="2848127" y="1989163"/>
                </a:moveTo>
                <a:lnTo>
                  <a:pt x="2848127" y="1956930"/>
                </a:lnTo>
                <a:lnTo>
                  <a:pt x="2880360" y="1956930"/>
                </a:lnTo>
                <a:lnTo>
                  <a:pt x="2880360" y="1924698"/>
                </a:lnTo>
                <a:lnTo>
                  <a:pt x="2848127" y="1924698"/>
                </a:lnTo>
                <a:lnTo>
                  <a:pt x="2848127" y="1892465"/>
                </a:lnTo>
                <a:lnTo>
                  <a:pt x="2815895" y="1892465"/>
                </a:lnTo>
                <a:lnTo>
                  <a:pt x="2815895" y="1924698"/>
                </a:lnTo>
                <a:lnTo>
                  <a:pt x="2783662" y="1924698"/>
                </a:lnTo>
                <a:lnTo>
                  <a:pt x="2783662" y="1956930"/>
                </a:lnTo>
                <a:lnTo>
                  <a:pt x="2815895" y="1956930"/>
                </a:lnTo>
                <a:lnTo>
                  <a:pt x="2815895" y="1989163"/>
                </a:lnTo>
                <a:lnTo>
                  <a:pt x="2848127" y="1989163"/>
                </a:lnTo>
                <a:close/>
                <a:moveTo>
                  <a:pt x="2541575" y="1618145"/>
                </a:moveTo>
                <a:lnTo>
                  <a:pt x="2541575" y="1650378"/>
                </a:lnTo>
                <a:lnTo>
                  <a:pt x="2509342" y="1650378"/>
                </a:lnTo>
                <a:lnTo>
                  <a:pt x="2509342" y="1682610"/>
                </a:lnTo>
                <a:lnTo>
                  <a:pt x="2541575" y="1682610"/>
                </a:lnTo>
                <a:lnTo>
                  <a:pt x="2541575" y="1714843"/>
                </a:lnTo>
                <a:lnTo>
                  <a:pt x="2573807" y="1714843"/>
                </a:lnTo>
                <a:lnTo>
                  <a:pt x="2573807" y="1682610"/>
                </a:lnTo>
                <a:lnTo>
                  <a:pt x="2606040" y="1682610"/>
                </a:lnTo>
                <a:lnTo>
                  <a:pt x="2606040" y="1650378"/>
                </a:lnTo>
                <a:lnTo>
                  <a:pt x="2573807" y="1650378"/>
                </a:lnTo>
                <a:lnTo>
                  <a:pt x="2573807" y="1618145"/>
                </a:lnTo>
                <a:lnTo>
                  <a:pt x="2541575" y="1618145"/>
                </a:lnTo>
                <a:close/>
                <a:moveTo>
                  <a:pt x="1924355" y="1480985"/>
                </a:moveTo>
                <a:lnTo>
                  <a:pt x="1924355" y="1513218"/>
                </a:lnTo>
                <a:lnTo>
                  <a:pt x="1892122" y="1513218"/>
                </a:lnTo>
                <a:lnTo>
                  <a:pt x="1892122" y="1545450"/>
                </a:lnTo>
                <a:lnTo>
                  <a:pt x="1924355" y="1545450"/>
                </a:lnTo>
                <a:lnTo>
                  <a:pt x="1924355" y="1577683"/>
                </a:lnTo>
                <a:lnTo>
                  <a:pt x="1956587" y="1577683"/>
                </a:lnTo>
                <a:lnTo>
                  <a:pt x="1956587" y="1545450"/>
                </a:lnTo>
                <a:lnTo>
                  <a:pt x="1988820" y="1545450"/>
                </a:lnTo>
                <a:lnTo>
                  <a:pt x="1988820" y="1513218"/>
                </a:lnTo>
                <a:lnTo>
                  <a:pt x="1956587" y="1513218"/>
                </a:lnTo>
                <a:lnTo>
                  <a:pt x="1956587" y="1480985"/>
                </a:lnTo>
                <a:lnTo>
                  <a:pt x="1924355" y="1480985"/>
                </a:lnTo>
                <a:close/>
                <a:moveTo>
                  <a:pt x="1992935" y="1343825"/>
                </a:moveTo>
                <a:lnTo>
                  <a:pt x="1992935" y="1376058"/>
                </a:lnTo>
                <a:lnTo>
                  <a:pt x="1960702" y="1376058"/>
                </a:lnTo>
                <a:lnTo>
                  <a:pt x="1960702" y="1408290"/>
                </a:lnTo>
                <a:lnTo>
                  <a:pt x="1992935" y="1408290"/>
                </a:lnTo>
                <a:lnTo>
                  <a:pt x="1992935" y="1440523"/>
                </a:lnTo>
                <a:lnTo>
                  <a:pt x="2025167" y="1440523"/>
                </a:lnTo>
                <a:lnTo>
                  <a:pt x="2025167" y="1408290"/>
                </a:lnTo>
                <a:lnTo>
                  <a:pt x="2057400" y="1408290"/>
                </a:lnTo>
                <a:lnTo>
                  <a:pt x="2057400" y="1376058"/>
                </a:lnTo>
                <a:lnTo>
                  <a:pt x="2025167" y="1376058"/>
                </a:lnTo>
                <a:lnTo>
                  <a:pt x="2025167" y="1343825"/>
                </a:lnTo>
                <a:lnTo>
                  <a:pt x="1992935" y="1343825"/>
                </a:lnTo>
                <a:close/>
                <a:moveTo>
                  <a:pt x="2061515" y="1480985"/>
                </a:moveTo>
                <a:lnTo>
                  <a:pt x="2061515" y="1513218"/>
                </a:lnTo>
                <a:lnTo>
                  <a:pt x="2029282" y="1513218"/>
                </a:lnTo>
                <a:lnTo>
                  <a:pt x="2029282" y="1545450"/>
                </a:lnTo>
                <a:lnTo>
                  <a:pt x="2061515" y="1545450"/>
                </a:lnTo>
                <a:lnTo>
                  <a:pt x="2061515" y="1577683"/>
                </a:lnTo>
                <a:lnTo>
                  <a:pt x="2093747" y="1577683"/>
                </a:lnTo>
                <a:lnTo>
                  <a:pt x="2093747" y="1545450"/>
                </a:lnTo>
                <a:lnTo>
                  <a:pt x="2125980" y="1545450"/>
                </a:lnTo>
                <a:lnTo>
                  <a:pt x="2125980" y="1513218"/>
                </a:lnTo>
                <a:lnTo>
                  <a:pt x="2093747" y="1513218"/>
                </a:lnTo>
                <a:lnTo>
                  <a:pt x="2093747" y="1480985"/>
                </a:lnTo>
                <a:lnTo>
                  <a:pt x="2061515" y="1480985"/>
                </a:lnTo>
                <a:close/>
                <a:moveTo>
                  <a:pt x="1719643" y="797928"/>
                </a:moveTo>
                <a:lnTo>
                  <a:pt x="1719643" y="828446"/>
                </a:lnTo>
                <a:lnTo>
                  <a:pt x="1689125" y="828446"/>
                </a:lnTo>
                <a:lnTo>
                  <a:pt x="1689125" y="858622"/>
                </a:lnTo>
                <a:lnTo>
                  <a:pt x="1719643" y="858622"/>
                </a:lnTo>
                <a:lnTo>
                  <a:pt x="1719643" y="889140"/>
                </a:lnTo>
                <a:lnTo>
                  <a:pt x="1749819" y="889140"/>
                </a:lnTo>
                <a:lnTo>
                  <a:pt x="1749819" y="858622"/>
                </a:lnTo>
                <a:lnTo>
                  <a:pt x="1780337" y="858622"/>
                </a:lnTo>
                <a:lnTo>
                  <a:pt x="1780337" y="828446"/>
                </a:lnTo>
                <a:lnTo>
                  <a:pt x="1749819" y="828446"/>
                </a:lnTo>
                <a:lnTo>
                  <a:pt x="1749819" y="797928"/>
                </a:lnTo>
                <a:lnTo>
                  <a:pt x="1719643" y="797928"/>
                </a:lnTo>
                <a:close/>
                <a:moveTo>
                  <a:pt x="2404415" y="1618145"/>
                </a:moveTo>
                <a:lnTo>
                  <a:pt x="2404415" y="1650378"/>
                </a:lnTo>
                <a:lnTo>
                  <a:pt x="2372182" y="1650378"/>
                </a:lnTo>
                <a:lnTo>
                  <a:pt x="2372182" y="1682610"/>
                </a:lnTo>
                <a:lnTo>
                  <a:pt x="2404415" y="1682610"/>
                </a:lnTo>
                <a:lnTo>
                  <a:pt x="2404415" y="1714843"/>
                </a:lnTo>
                <a:lnTo>
                  <a:pt x="2436647" y="1714843"/>
                </a:lnTo>
                <a:lnTo>
                  <a:pt x="2436647" y="1682610"/>
                </a:lnTo>
                <a:lnTo>
                  <a:pt x="2468880" y="1682610"/>
                </a:lnTo>
                <a:lnTo>
                  <a:pt x="2468880" y="1650378"/>
                </a:lnTo>
                <a:lnTo>
                  <a:pt x="2436647" y="1650378"/>
                </a:lnTo>
                <a:lnTo>
                  <a:pt x="2436647" y="1618145"/>
                </a:lnTo>
                <a:lnTo>
                  <a:pt x="2404415" y="1618145"/>
                </a:lnTo>
                <a:close/>
                <a:moveTo>
                  <a:pt x="2130095" y="1343825"/>
                </a:moveTo>
                <a:lnTo>
                  <a:pt x="2130095" y="1376058"/>
                </a:lnTo>
                <a:lnTo>
                  <a:pt x="2097862" y="1376058"/>
                </a:lnTo>
                <a:lnTo>
                  <a:pt x="2097862" y="1408290"/>
                </a:lnTo>
                <a:lnTo>
                  <a:pt x="2130095" y="1408290"/>
                </a:lnTo>
                <a:lnTo>
                  <a:pt x="2130095" y="1440523"/>
                </a:lnTo>
                <a:lnTo>
                  <a:pt x="2162327" y="1440523"/>
                </a:lnTo>
                <a:lnTo>
                  <a:pt x="2162327" y="1408290"/>
                </a:lnTo>
                <a:lnTo>
                  <a:pt x="2194560" y="1408290"/>
                </a:lnTo>
                <a:lnTo>
                  <a:pt x="2194560" y="1376058"/>
                </a:lnTo>
                <a:lnTo>
                  <a:pt x="2162327" y="1376058"/>
                </a:lnTo>
                <a:lnTo>
                  <a:pt x="2162327" y="1343825"/>
                </a:lnTo>
                <a:lnTo>
                  <a:pt x="2130095" y="1343825"/>
                </a:lnTo>
                <a:close/>
                <a:moveTo>
                  <a:pt x="2335835" y="1480985"/>
                </a:moveTo>
                <a:lnTo>
                  <a:pt x="2335835" y="1513218"/>
                </a:lnTo>
                <a:lnTo>
                  <a:pt x="2303602" y="1513218"/>
                </a:lnTo>
                <a:lnTo>
                  <a:pt x="2303602" y="1545450"/>
                </a:lnTo>
                <a:lnTo>
                  <a:pt x="2335835" y="1545450"/>
                </a:lnTo>
                <a:lnTo>
                  <a:pt x="2335835" y="1577683"/>
                </a:lnTo>
                <a:lnTo>
                  <a:pt x="2368067" y="1577683"/>
                </a:lnTo>
                <a:lnTo>
                  <a:pt x="2368067" y="1545450"/>
                </a:lnTo>
                <a:lnTo>
                  <a:pt x="2400300" y="1545450"/>
                </a:lnTo>
                <a:lnTo>
                  <a:pt x="2400300" y="1513218"/>
                </a:lnTo>
                <a:lnTo>
                  <a:pt x="2368067" y="1513218"/>
                </a:lnTo>
                <a:lnTo>
                  <a:pt x="2368067" y="1480985"/>
                </a:lnTo>
                <a:lnTo>
                  <a:pt x="2335835" y="1480985"/>
                </a:lnTo>
                <a:close/>
                <a:moveTo>
                  <a:pt x="2267255" y="1343825"/>
                </a:moveTo>
                <a:lnTo>
                  <a:pt x="2267255" y="1376058"/>
                </a:lnTo>
                <a:lnTo>
                  <a:pt x="2235022" y="1376058"/>
                </a:lnTo>
                <a:lnTo>
                  <a:pt x="2235022" y="1408290"/>
                </a:lnTo>
                <a:lnTo>
                  <a:pt x="2267255" y="1408290"/>
                </a:lnTo>
                <a:lnTo>
                  <a:pt x="2267255" y="1440523"/>
                </a:lnTo>
                <a:lnTo>
                  <a:pt x="2299487" y="1440523"/>
                </a:lnTo>
                <a:lnTo>
                  <a:pt x="2299487" y="1408290"/>
                </a:lnTo>
                <a:lnTo>
                  <a:pt x="2331720" y="1408290"/>
                </a:lnTo>
                <a:lnTo>
                  <a:pt x="2331720" y="1376058"/>
                </a:lnTo>
                <a:lnTo>
                  <a:pt x="2299487" y="1376058"/>
                </a:lnTo>
                <a:lnTo>
                  <a:pt x="2299487" y="1343825"/>
                </a:lnTo>
                <a:lnTo>
                  <a:pt x="2267255" y="1343825"/>
                </a:lnTo>
                <a:close/>
                <a:moveTo>
                  <a:pt x="2198675" y="1480985"/>
                </a:moveTo>
                <a:lnTo>
                  <a:pt x="2198675" y="1513218"/>
                </a:lnTo>
                <a:lnTo>
                  <a:pt x="2166442" y="1513218"/>
                </a:lnTo>
                <a:lnTo>
                  <a:pt x="2166442" y="1545450"/>
                </a:lnTo>
                <a:lnTo>
                  <a:pt x="2198675" y="1545450"/>
                </a:lnTo>
                <a:lnTo>
                  <a:pt x="2198675" y="1577683"/>
                </a:lnTo>
                <a:lnTo>
                  <a:pt x="2230907" y="1577683"/>
                </a:lnTo>
                <a:lnTo>
                  <a:pt x="2230907" y="1545450"/>
                </a:lnTo>
                <a:lnTo>
                  <a:pt x="2263140" y="1545450"/>
                </a:lnTo>
                <a:lnTo>
                  <a:pt x="2263140" y="1513218"/>
                </a:lnTo>
                <a:lnTo>
                  <a:pt x="2230907" y="1513218"/>
                </a:lnTo>
                <a:lnTo>
                  <a:pt x="2230907" y="1480985"/>
                </a:lnTo>
                <a:lnTo>
                  <a:pt x="2198675" y="1480985"/>
                </a:lnTo>
                <a:close/>
                <a:moveTo>
                  <a:pt x="2678735" y="1618145"/>
                </a:moveTo>
                <a:lnTo>
                  <a:pt x="2678735" y="1650378"/>
                </a:lnTo>
                <a:lnTo>
                  <a:pt x="2646502" y="1650378"/>
                </a:lnTo>
                <a:lnTo>
                  <a:pt x="2646502" y="1682610"/>
                </a:lnTo>
                <a:lnTo>
                  <a:pt x="2678735" y="1682610"/>
                </a:lnTo>
                <a:lnTo>
                  <a:pt x="2678735" y="1714843"/>
                </a:lnTo>
                <a:lnTo>
                  <a:pt x="2710967" y="1714843"/>
                </a:lnTo>
                <a:lnTo>
                  <a:pt x="2710967" y="1682610"/>
                </a:lnTo>
                <a:lnTo>
                  <a:pt x="2743200" y="1682610"/>
                </a:lnTo>
                <a:lnTo>
                  <a:pt x="2743200" y="1650378"/>
                </a:lnTo>
                <a:lnTo>
                  <a:pt x="2710967" y="1650378"/>
                </a:lnTo>
                <a:lnTo>
                  <a:pt x="2710967" y="1618145"/>
                </a:lnTo>
                <a:lnTo>
                  <a:pt x="2678735" y="1618145"/>
                </a:lnTo>
                <a:close/>
                <a:moveTo>
                  <a:pt x="3121076" y="1985391"/>
                </a:moveTo>
                <a:lnTo>
                  <a:pt x="3121076" y="1955559"/>
                </a:lnTo>
                <a:lnTo>
                  <a:pt x="3150908" y="1955559"/>
                </a:lnTo>
                <a:lnTo>
                  <a:pt x="3150908" y="1926069"/>
                </a:lnTo>
                <a:lnTo>
                  <a:pt x="3121076" y="1926069"/>
                </a:lnTo>
                <a:lnTo>
                  <a:pt x="3121076" y="1896237"/>
                </a:lnTo>
                <a:lnTo>
                  <a:pt x="3091586" y="1896237"/>
                </a:lnTo>
                <a:lnTo>
                  <a:pt x="3091586" y="1926069"/>
                </a:lnTo>
                <a:lnTo>
                  <a:pt x="3061754" y="1926069"/>
                </a:lnTo>
                <a:lnTo>
                  <a:pt x="3061754" y="1955559"/>
                </a:lnTo>
                <a:lnTo>
                  <a:pt x="3091586" y="1955559"/>
                </a:lnTo>
                <a:lnTo>
                  <a:pt x="3091586" y="1985391"/>
                </a:lnTo>
                <a:lnTo>
                  <a:pt x="3121076" y="1985391"/>
                </a:lnTo>
                <a:close/>
                <a:moveTo>
                  <a:pt x="3160852" y="1761134"/>
                </a:moveTo>
                <a:lnTo>
                  <a:pt x="3160852" y="1789595"/>
                </a:lnTo>
                <a:lnTo>
                  <a:pt x="3132392" y="1789595"/>
                </a:lnTo>
                <a:lnTo>
                  <a:pt x="3132392" y="1817713"/>
                </a:lnTo>
                <a:lnTo>
                  <a:pt x="3160852" y="1817713"/>
                </a:lnTo>
                <a:lnTo>
                  <a:pt x="3160852" y="1846174"/>
                </a:lnTo>
                <a:lnTo>
                  <a:pt x="3188970" y="1846174"/>
                </a:lnTo>
                <a:lnTo>
                  <a:pt x="3188970" y="1817713"/>
                </a:lnTo>
                <a:lnTo>
                  <a:pt x="3217431" y="1817713"/>
                </a:lnTo>
                <a:lnTo>
                  <a:pt x="3217431" y="1789595"/>
                </a:lnTo>
                <a:lnTo>
                  <a:pt x="3188970" y="1789595"/>
                </a:lnTo>
                <a:lnTo>
                  <a:pt x="3188970" y="1761134"/>
                </a:lnTo>
                <a:lnTo>
                  <a:pt x="3160852" y="1761134"/>
                </a:lnTo>
                <a:close/>
                <a:moveTo>
                  <a:pt x="3091586" y="1622603"/>
                </a:moveTo>
                <a:lnTo>
                  <a:pt x="3091586" y="1651749"/>
                </a:lnTo>
                <a:lnTo>
                  <a:pt x="3062440" y="1651749"/>
                </a:lnTo>
                <a:lnTo>
                  <a:pt x="3062440" y="1681239"/>
                </a:lnTo>
                <a:lnTo>
                  <a:pt x="3091586" y="1681239"/>
                </a:lnTo>
                <a:lnTo>
                  <a:pt x="3091586" y="1710385"/>
                </a:lnTo>
                <a:lnTo>
                  <a:pt x="3121076" y="1710385"/>
                </a:lnTo>
                <a:lnTo>
                  <a:pt x="3121076" y="1681239"/>
                </a:lnTo>
                <a:lnTo>
                  <a:pt x="3150223" y="1681239"/>
                </a:lnTo>
                <a:lnTo>
                  <a:pt x="3150223" y="1651749"/>
                </a:lnTo>
                <a:lnTo>
                  <a:pt x="3121076" y="1651749"/>
                </a:lnTo>
                <a:lnTo>
                  <a:pt x="3121076" y="1622603"/>
                </a:lnTo>
                <a:lnTo>
                  <a:pt x="3091586" y="1622603"/>
                </a:lnTo>
                <a:close/>
                <a:moveTo>
                  <a:pt x="3022321" y="1757705"/>
                </a:moveTo>
                <a:lnTo>
                  <a:pt x="3022321" y="1788224"/>
                </a:lnTo>
                <a:lnTo>
                  <a:pt x="2991803" y="1788224"/>
                </a:lnTo>
                <a:lnTo>
                  <a:pt x="2991803" y="1819085"/>
                </a:lnTo>
                <a:lnTo>
                  <a:pt x="3022321" y="1819085"/>
                </a:lnTo>
                <a:lnTo>
                  <a:pt x="3022321" y="1849603"/>
                </a:lnTo>
                <a:lnTo>
                  <a:pt x="3053182" y="1849603"/>
                </a:lnTo>
                <a:lnTo>
                  <a:pt x="3053182" y="1819085"/>
                </a:lnTo>
                <a:lnTo>
                  <a:pt x="3083700" y="1819085"/>
                </a:lnTo>
                <a:lnTo>
                  <a:pt x="3083700" y="1788224"/>
                </a:lnTo>
                <a:lnTo>
                  <a:pt x="3053182" y="1788224"/>
                </a:lnTo>
                <a:lnTo>
                  <a:pt x="3053182" y="1757705"/>
                </a:lnTo>
                <a:lnTo>
                  <a:pt x="3022321" y="1757705"/>
                </a:lnTo>
                <a:close/>
                <a:moveTo>
                  <a:pt x="2953741" y="1619860"/>
                </a:moveTo>
                <a:lnTo>
                  <a:pt x="2953741" y="1651064"/>
                </a:lnTo>
                <a:lnTo>
                  <a:pt x="2922537" y="1651064"/>
                </a:lnTo>
                <a:lnTo>
                  <a:pt x="2922537" y="1681925"/>
                </a:lnTo>
                <a:lnTo>
                  <a:pt x="2953741" y="1681925"/>
                </a:lnTo>
                <a:lnTo>
                  <a:pt x="2953741" y="1713128"/>
                </a:lnTo>
                <a:lnTo>
                  <a:pt x="2984602" y="1713128"/>
                </a:lnTo>
                <a:lnTo>
                  <a:pt x="2984602" y="1681925"/>
                </a:lnTo>
                <a:lnTo>
                  <a:pt x="3015806" y="1681925"/>
                </a:lnTo>
                <a:lnTo>
                  <a:pt x="3015806" y="1651064"/>
                </a:lnTo>
                <a:lnTo>
                  <a:pt x="2984602" y="1651064"/>
                </a:lnTo>
                <a:lnTo>
                  <a:pt x="2984602" y="1619860"/>
                </a:lnTo>
                <a:lnTo>
                  <a:pt x="2953741" y="1619860"/>
                </a:lnTo>
                <a:close/>
                <a:moveTo>
                  <a:pt x="2884818" y="1482357"/>
                </a:moveTo>
                <a:lnTo>
                  <a:pt x="2884818" y="1513561"/>
                </a:lnTo>
                <a:lnTo>
                  <a:pt x="2853614" y="1513561"/>
                </a:lnTo>
                <a:lnTo>
                  <a:pt x="2853614" y="1545107"/>
                </a:lnTo>
                <a:lnTo>
                  <a:pt x="2884818" y="1545107"/>
                </a:lnTo>
                <a:lnTo>
                  <a:pt x="2884818" y="1576311"/>
                </a:lnTo>
                <a:lnTo>
                  <a:pt x="2916365" y="1576311"/>
                </a:lnTo>
                <a:lnTo>
                  <a:pt x="2916365" y="1545107"/>
                </a:lnTo>
                <a:lnTo>
                  <a:pt x="2947568" y="1545107"/>
                </a:lnTo>
                <a:lnTo>
                  <a:pt x="2947568" y="1513561"/>
                </a:lnTo>
                <a:lnTo>
                  <a:pt x="2916365" y="1513561"/>
                </a:lnTo>
                <a:lnTo>
                  <a:pt x="2916365" y="1482357"/>
                </a:lnTo>
                <a:lnTo>
                  <a:pt x="2884818" y="1482357"/>
                </a:lnTo>
                <a:close/>
                <a:moveTo>
                  <a:pt x="2848127" y="2263483"/>
                </a:moveTo>
                <a:lnTo>
                  <a:pt x="2848127" y="2231250"/>
                </a:lnTo>
                <a:lnTo>
                  <a:pt x="2880360" y="2231250"/>
                </a:lnTo>
                <a:lnTo>
                  <a:pt x="2880360" y="2199018"/>
                </a:lnTo>
                <a:lnTo>
                  <a:pt x="2848127" y="2199018"/>
                </a:lnTo>
                <a:lnTo>
                  <a:pt x="2848127" y="2166785"/>
                </a:lnTo>
                <a:lnTo>
                  <a:pt x="2815895" y="2166785"/>
                </a:lnTo>
                <a:lnTo>
                  <a:pt x="2815895" y="2199018"/>
                </a:lnTo>
                <a:lnTo>
                  <a:pt x="2783662" y="2199018"/>
                </a:lnTo>
                <a:lnTo>
                  <a:pt x="2783662" y="2231250"/>
                </a:lnTo>
                <a:lnTo>
                  <a:pt x="2815895" y="2231250"/>
                </a:lnTo>
                <a:lnTo>
                  <a:pt x="2815895" y="2263483"/>
                </a:lnTo>
                <a:lnTo>
                  <a:pt x="2848127" y="2263483"/>
                </a:lnTo>
                <a:close/>
                <a:moveTo>
                  <a:pt x="2779547" y="2126323"/>
                </a:moveTo>
                <a:lnTo>
                  <a:pt x="2779547" y="2094090"/>
                </a:lnTo>
                <a:lnTo>
                  <a:pt x="2811780" y="2094090"/>
                </a:lnTo>
                <a:lnTo>
                  <a:pt x="2811780" y="2061858"/>
                </a:lnTo>
                <a:lnTo>
                  <a:pt x="2779547" y="2061858"/>
                </a:lnTo>
                <a:lnTo>
                  <a:pt x="2779547" y="2029625"/>
                </a:lnTo>
                <a:lnTo>
                  <a:pt x="2747315" y="2029625"/>
                </a:lnTo>
                <a:lnTo>
                  <a:pt x="2747315" y="2061858"/>
                </a:lnTo>
                <a:lnTo>
                  <a:pt x="2715082" y="2061858"/>
                </a:lnTo>
                <a:lnTo>
                  <a:pt x="2715082" y="2094090"/>
                </a:lnTo>
                <a:lnTo>
                  <a:pt x="2747315" y="2094090"/>
                </a:lnTo>
                <a:lnTo>
                  <a:pt x="2747315" y="2126323"/>
                </a:lnTo>
                <a:lnTo>
                  <a:pt x="2779547" y="2126323"/>
                </a:lnTo>
                <a:close/>
                <a:moveTo>
                  <a:pt x="2984945" y="1988134"/>
                </a:moveTo>
                <a:lnTo>
                  <a:pt x="2984945" y="1956587"/>
                </a:lnTo>
                <a:lnTo>
                  <a:pt x="3016492" y="1956587"/>
                </a:lnTo>
                <a:lnTo>
                  <a:pt x="3016492" y="1925041"/>
                </a:lnTo>
                <a:lnTo>
                  <a:pt x="2984945" y="1925041"/>
                </a:lnTo>
                <a:lnTo>
                  <a:pt x="2984945" y="1893494"/>
                </a:lnTo>
                <a:lnTo>
                  <a:pt x="2953398" y="1893494"/>
                </a:lnTo>
                <a:lnTo>
                  <a:pt x="2953398" y="1925041"/>
                </a:lnTo>
                <a:lnTo>
                  <a:pt x="2921851" y="1925041"/>
                </a:lnTo>
                <a:lnTo>
                  <a:pt x="2921851" y="1956587"/>
                </a:lnTo>
                <a:lnTo>
                  <a:pt x="2953398" y="1956587"/>
                </a:lnTo>
                <a:lnTo>
                  <a:pt x="2953398" y="1988134"/>
                </a:lnTo>
                <a:lnTo>
                  <a:pt x="2984945" y="1988134"/>
                </a:lnTo>
                <a:close/>
                <a:moveTo>
                  <a:pt x="3053182" y="2123923"/>
                </a:moveTo>
                <a:lnTo>
                  <a:pt x="3053182" y="2093405"/>
                </a:lnTo>
                <a:lnTo>
                  <a:pt x="3083700" y="2093405"/>
                </a:lnTo>
                <a:lnTo>
                  <a:pt x="3083700" y="2062544"/>
                </a:lnTo>
                <a:lnTo>
                  <a:pt x="3053182" y="2062544"/>
                </a:lnTo>
                <a:lnTo>
                  <a:pt x="3053182" y="2032025"/>
                </a:lnTo>
                <a:lnTo>
                  <a:pt x="3022321" y="2032025"/>
                </a:lnTo>
                <a:lnTo>
                  <a:pt x="3022321" y="2062544"/>
                </a:lnTo>
                <a:lnTo>
                  <a:pt x="2991803" y="2062544"/>
                </a:lnTo>
                <a:lnTo>
                  <a:pt x="2991803" y="2093405"/>
                </a:lnTo>
                <a:lnTo>
                  <a:pt x="3022321" y="2093405"/>
                </a:lnTo>
                <a:lnTo>
                  <a:pt x="3022321" y="2123923"/>
                </a:lnTo>
                <a:lnTo>
                  <a:pt x="3053182" y="2123923"/>
                </a:lnTo>
                <a:close/>
                <a:moveTo>
                  <a:pt x="2916707" y="2126323"/>
                </a:moveTo>
                <a:lnTo>
                  <a:pt x="2916707" y="2094090"/>
                </a:lnTo>
                <a:lnTo>
                  <a:pt x="2948940" y="2094090"/>
                </a:lnTo>
                <a:lnTo>
                  <a:pt x="2948940" y="2061858"/>
                </a:lnTo>
                <a:lnTo>
                  <a:pt x="2916707" y="2061858"/>
                </a:lnTo>
                <a:lnTo>
                  <a:pt x="2916707" y="2029625"/>
                </a:lnTo>
                <a:lnTo>
                  <a:pt x="2884475" y="2029625"/>
                </a:lnTo>
                <a:lnTo>
                  <a:pt x="2884475" y="2061858"/>
                </a:lnTo>
                <a:lnTo>
                  <a:pt x="2852242" y="2061858"/>
                </a:lnTo>
                <a:lnTo>
                  <a:pt x="2852242" y="2094090"/>
                </a:lnTo>
                <a:lnTo>
                  <a:pt x="2884475" y="2094090"/>
                </a:lnTo>
                <a:lnTo>
                  <a:pt x="2884475" y="2126323"/>
                </a:lnTo>
                <a:lnTo>
                  <a:pt x="2916707" y="2126323"/>
                </a:lnTo>
                <a:close/>
                <a:moveTo>
                  <a:pt x="2404415" y="1343825"/>
                </a:moveTo>
                <a:lnTo>
                  <a:pt x="2404415" y="1376058"/>
                </a:lnTo>
                <a:lnTo>
                  <a:pt x="2372182" y="1376058"/>
                </a:lnTo>
                <a:lnTo>
                  <a:pt x="2372182" y="1408290"/>
                </a:lnTo>
                <a:lnTo>
                  <a:pt x="2404415" y="1408290"/>
                </a:lnTo>
                <a:lnTo>
                  <a:pt x="2404415" y="1440523"/>
                </a:lnTo>
                <a:lnTo>
                  <a:pt x="2436647" y="1440523"/>
                </a:lnTo>
                <a:lnTo>
                  <a:pt x="2436647" y="1408290"/>
                </a:lnTo>
                <a:lnTo>
                  <a:pt x="2468880" y="1408290"/>
                </a:lnTo>
                <a:lnTo>
                  <a:pt x="2468880" y="1376058"/>
                </a:lnTo>
                <a:lnTo>
                  <a:pt x="2436647" y="1376058"/>
                </a:lnTo>
                <a:lnTo>
                  <a:pt x="2436647" y="1343825"/>
                </a:lnTo>
                <a:lnTo>
                  <a:pt x="2404415" y="1343825"/>
                </a:lnTo>
                <a:close/>
                <a:moveTo>
                  <a:pt x="2335835" y="1206665"/>
                </a:moveTo>
                <a:lnTo>
                  <a:pt x="2335835" y="1238898"/>
                </a:lnTo>
                <a:lnTo>
                  <a:pt x="2303602" y="1238898"/>
                </a:lnTo>
                <a:lnTo>
                  <a:pt x="2303602" y="1271130"/>
                </a:lnTo>
                <a:lnTo>
                  <a:pt x="2335835" y="1271130"/>
                </a:lnTo>
                <a:lnTo>
                  <a:pt x="2335835" y="1303363"/>
                </a:lnTo>
                <a:lnTo>
                  <a:pt x="2368067" y="1303363"/>
                </a:lnTo>
                <a:lnTo>
                  <a:pt x="2368067" y="1271130"/>
                </a:lnTo>
                <a:lnTo>
                  <a:pt x="2400300" y="1271130"/>
                </a:lnTo>
                <a:lnTo>
                  <a:pt x="2400300" y="1238898"/>
                </a:lnTo>
                <a:lnTo>
                  <a:pt x="2368067" y="1238898"/>
                </a:lnTo>
                <a:lnTo>
                  <a:pt x="2368067" y="1206665"/>
                </a:lnTo>
                <a:lnTo>
                  <a:pt x="2335835" y="1206665"/>
                </a:lnTo>
                <a:close/>
                <a:moveTo>
                  <a:pt x="2472995" y="1206665"/>
                </a:moveTo>
                <a:lnTo>
                  <a:pt x="2472995" y="1238898"/>
                </a:lnTo>
                <a:lnTo>
                  <a:pt x="2440762" y="1238898"/>
                </a:lnTo>
                <a:lnTo>
                  <a:pt x="2440762" y="1271130"/>
                </a:lnTo>
                <a:lnTo>
                  <a:pt x="2472995" y="1271130"/>
                </a:lnTo>
                <a:lnTo>
                  <a:pt x="2472995" y="1303363"/>
                </a:lnTo>
                <a:lnTo>
                  <a:pt x="2505227" y="1303363"/>
                </a:lnTo>
                <a:lnTo>
                  <a:pt x="2505227" y="1271130"/>
                </a:lnTo>
                <a:lnTo>
                  <a:pt x="2537460" y="1271130"/>
                </a:lnTo>
                <a:lnTo>
                  <a:pt x="2537460" y="1238898"/>
                </a:lnTo>
                <a:lnTo>
                  <a:pt x="2505227" y="1238898"/>
                </a:lnTo>
                <a:lnTo>
                  <a:pt x="2505227" y="1206665"/>
                </a:lnTo>
                <a:lnTo>
                  <a:pt x="2472995" y="1206665"/>
                </a:lnTo>
                <a:close/>
                <a:moveTo>
                  <a:pt x="2816238" y="1345197"/>
                </a:moveTo>
                <a:lnTo>
                  <a:pt x="2816238" y="1376401"/>
                </a:lnTo>
                <a:lnTo>
                  <a:pt x="2785034" y="1376401"/>
                </a:lnTo>
                <a:lnTo>
                  <a:pt x="2785034" y="1407947"/>
                </a:lnTo>
                <a:lnTo>
                  <a:pt x="2816238" y="1407947"/>
                </a:lnTo>
                <a:lnTo>
                  <a:pt x="2816238" y="1439151"/>
                </a:lnTo>
                <a:lnTo>
                  <a:pt x="2847785" y="1439151"/>
                </a:lnTo>
                <a:lnTo>
                  <a:pt x="2847785" y="1407947"/>
                </a:lnTo>
                <a:lnTo>
                  <a:pt x="2878988" y="1407947"/>
                </a:lnTo>
                <a:lnTo>
                  <a:pt x="2878988" y="1376401"/>
                </a:lnTo>
                <a:lnTo>
                  <a:pt x="2847785" y="1376401"/>
                </a:lnTo>
                <a:lnTo>
                  <a:pt x="2847785" y="1345197"/>
                </a:lnTo>
                <a:lnTo>
                  <a:pt x="2816238" y="1345197"/>
                </a:lnTo>
                <a:close/>
                <a:moveTo>
                  <a:pt x="2267255" y="1069505"/>
                </a:moveTo>
                <a:lnTo>
                  <a:pt x="2267255" y="1101738"/>
                </a:lnTo>
                <a:lnTo>
                  <a:pt x="2235022" y="1101738"/>
                </a:lnTo>
                <a:lnTo>
                  <a:pt x="2235022" y="1133970"/>
                </a:lnTo>
                <a:lnTo>
                  <a:pt x="2267255" y="1133970"/>
                </a:lnTo>
                <a:lnTo>
                  <a:pt x="2267255" y="1166203"/>
                </a:lnTo>
                <a:lnTo>
                  <a:pt x="2299487" y="1166203"/>
                </a:lnTo>
                <a:lnTo>
                  <a:pt x="2299487" y="1133970"/>
                </a:lnTo>
                <a:lnTo>
                  <a:pt x="2331720" y="1133970"/>
                </a:lnTo>
                <a:lnTo>
                  <a:pt x="2331720" y="1101738"/>
                </a:lnTo>
                <a:lnTo>
                  <a:pt x="2299487" y="1101738"/>
                </a:lnTo>
                <a:lnTo>
                  <a:pt x="2299487" y="1069505"/>
                </a:lnTo>
                <a:lnTo>
                  <a:pt x="2267255" y="1069505"/>
                </a:lnTo>
                <a:close/>
                <a:moveTo>
                  <a:pt x="2541575" y="1343825"/>
                </a:moveTo>
                <a:lnTo>
                  <a:pt x="2541575" y="1376058"/>
                </a:lnTo>
                <a:lnTo>
                  <a:pt x="2509342" y="1376058"/>
                </a:lnTo>
                <a:lnTo>
                  <a:pt x="2509342" y="1408290"/>
                </a:lnTo>
                <a:lnTo>
                  <a:pt x="2541575" y="1408290"/>
                </a:lnTo>
                <a:lnTo>
                  <a:pt x="2541575" y="1440523"/>
                </a:lnTo>
                <a:lnTo>
                  <a:pt x="2573807" y="1440523"/>
                </a:lnTo>
                <a:lnTo>
                  <a:pt x="2573807" y="1408290"/>
                </a:lnTo>
                <a:lnTo>
                  <a:pt x="2606040" y="1408290"/>
                </a:lnTo>
                <a:lnTo>
                  <a:pt x="2606040" y="1376058"/>
                </a:lnTo>
                <a:lnTo>
                  <a:pt x="2573807" y="1376058"/>
                </a:lnTo>
                <a:lnTo>
                  <a:pt x="2573807" y="1343825"/>
                </a:lnTo>
                <a:lnTo>
                  <a:pt x="2541575" y="1343825"/>
                </a:lnTo>
                <a:close/>
                <a:moveTo>
                  <a:pt x="2678735" y="1343825"/>
                </a:moveTo>
                <a:lnTo>
                  <a:pt x="2678735" y="1376058"/>
                </a:lnTo>
                <a:lnTo>
                  <a:pt x="2646502" y="1376058"/>
                </a:lnTo>
                <a:lnTo>
                  <a:pt x="2646502" y="1408290"/>
                </a:lnTo>
                <a:lnTo>
                  <a:pt x="2678735" y="1408290"/>
                </a:lnTo>
                <a:lnTo>
                  <a:pt x="2678735" y="1440523"/>
                </a:lnTo>
                <a:lnTo>
                  <a:pt x="2710967" y="1440523"/>
                </a:lnTo>
                <a:lnTo>
                  <a:pt x="2710967" y="1408290"/>
                </a:lnTo>
                <a:lnTo>
                  <a:pt x="2743200" y="1408290"/>
                </a:lnTo>
                <a:lnTo>
                  <a:pt x="2743200" y="1376058"/>
                </a:lnTo>
                <a:lnTo>
                  <a:pt x="2710967" y="1376058"/>
                </a:lnTo>
                <a:lnTo>
                  <a:pt x="2710967" y="1343825"/>
                </a:lnTo>
                <a:lnTo>
                  <a:pt x="2678735" y="1343825"/>
                </a:lnTo>
                <a:close/>
                <a:moveTo>
                  <a:pt x="2747315" y="1480985"/>
                </a:moveTo>
                <a:lnTo>
                  <a:pt x="2747315" y="1513218"/>
                </a:lnTo>
                <a:lnTo>
                  <a:pt x="2715082" y="1513218"/>
                </a:lnTo>
                <a:lnTo>
                  <a:pt x="2715082" y="1545450"/>
                </a:lnTo>
                <a:lnTo>
                  <a:pt x="2747315" y="1545450"/>
                </a:lnTo>
                <a:lnTo>
                  <a:pt x="2747315" y="1577683"/>
                </a:lnTo>
                <a:lnTo>
                  <a:pt x="2779547" y="1577683"/>
                </a:lnTo>
                <a:lnTo>
                  <a:pt x="2779547" y="1545450"/>
                </a:lnTo>
                <a:lnTo>
                  <a:pt x="2811780" y="1545450"/>
                </a:lnTo>
                <a:lnTo>
                  <a:pt x="2811780" y="1513218"/>
                </a:lnTo>
                <a:lnTo>
                  <a:pt x="2779547" y="1513218"/>
                </a:lnTo>
                <a:lnTo>
                  <a:pt x="2779547" y="1480985"/>
                </a:lnTo>
                <a:lnTo>
                  <a:pt x="2747315" y="1480985"/>
                </a:lnTo>
                <a:close/>
                <a:moveTo>
                  <a:pt x="2610155" y="1206665"/>
                </a:moveTo>
                <a:lnTo>
                  <a:pt x="2610155" y="1238898"/>
                </a:lnTo>
                <a:lnTo>
                  <a:pt x="2577922" y="1238898"/>
                </a:lnTo>
                <a:lnTo>
                  <a:pt x="2577922" y="1271130"/>
                </a:lnTo>
                <a:lnTo>
                  <a:pt x="2610155" y="1271130"/>
                </a:lnTo>
                <a:lnTo>
                  <a:pt x="2610155" y="1303363"/>
                </a:lnTo>
                <a:lnTo>
                  <a:pt x="2642387" y="1303363"/>
                </a:lnTo>
                <a:lnTo>
                  <a:pt x="2642387" y="1271130"/>
                </a:lnTo>
                <a:lnTo>
                  <a:pt x="2674620" y="1271130"/>
                </a:lnTo>
                <a:lnTo>
                  <a:pt x="2674620" y="1238898"/>
                </a:lnTo>
                <a:lnTo>
                  <a:pt x="2642387" y="1238898"/>
                </a:lnTo>
                <a:lnTo>
                  <a:pt x="2642387" y="1206665"/>
                </a:lnTo>
                <a:lnTo>
                  <a:pt x="2610155" y="1206665"/>
                </a:lnTo>
                <a:close/>
                <a:moveTo>
                  <a:pt x="2025167" y="2537803"/>
                </a:moveTo>
                <a:lnTo>
                  <a:pt x="2025167" y="2505570"/>
                </a:lnTo>
                <a:lnTo>
                  <a:pt x="2057400" y="2505570"/>
                </a:lnTo>
                <a:lnTo>
                  <a:pt x="2057400" y="2473338"/>
                </a:lnTo>
                <a:lnTo>
                  <a:pt x="2025167" y="2473338"/>
                </a:lnTo>
                <a:lnTo>
                  <a:pt x="2025167" y="2441105"/>
                </a:lnTo>
                <a:lnTo>
                  <a:pt x="1992935" y="2441105"/>
                </a:lnTo>
                <a:lnTo>
                  <a:pt x="1992935" y="2473338"/>
                </a:lnTo>
                <a:lnTo>
                  <a:pt x="1960702" y="2473338"/>
                </a:lnTo>
                <a:lnTo>
                  <a:pt x="1960702" y="2505570"/>
                </a:lnTo>
                <a:lnTo>
                  <a:pt x="1992935" y="2505570"/>
                </a:lnTo>
                <a:lnTo>
                  <a:pt x="1992935" y="2537803"/>
                </a:lnTo>
                <a:lnTo>
                  <a:pt x="2025167" y="2537803"/>
                </a:lnTo>
                <a:close/>
                <a:moveTo>
                  <a:pt x="1819427" y="2400643"/>
                </a:moveTo>
                <a:lnTo>
                  <a:pt x="1819427" y="2368410"/>
                </a:lnTo>
                <a:lnTo>
                  <a:pt x="1851660" y="2368410"/>
                </a:lnTo>
                <a:lnTo>
                  <a:pt x="1851660" y="2336178"/>
                </a:lnTo>
                <a:lnTo>
                  <a:pt x="1819427" y="2336178"/>
                </a:lnTo>
                <a:lnTo>
                  <a:pt x="1819427" y="2303945"/>
                </a:lnTo>
                <a:lnTo>
                  <a:pt x="1787195" y="2303945"/>
                </a:lnTo>
                <a:lnTo>
                  <a:pt x="1787195" y="2336178"/>
                </a:lnTo>
                <a:lnTo>
                  <a:pt x="1754962" y="2336178"/>
                </a:lnTo>
                <a:lnTo>
                  <a:pt x="1754962" y="2368410"/>
                </a:lnTo>
                <a:lnTo>
                  <a:pt x="1787195" y="2368410"/>
                </a:lnTo>
                <a:lnTo>
                  <a:pt x="1787195" y="2400643"/>
                </a:lnTo>
                <a:lnTo>
                  <a:pt x="1819427" y="2400643"/>
                </a:lnTo>
                <a:close/>
                <a:moveTo>
                  <a:pt x="2710967" y="2263483"/>
                </a:moveTo>
                <a:lnTo>
                  <a:pt x="2710967" y="2231250"/>
                </a:lnTo>
                <a:lnTo>
                  <a:pt x="2743200" y="2231250"/>
                </a:lnTo>
                <a:lnTo>
                  <a:pt x="2743200" y="2199018"/>
                </a:lnTo>
                <a:lnTo>
                  <a:pt x="2710967" y="2199018"/>
                </a:lnTo>
                <a:lnTo>
                  <a:pt x="2710967" y="2166785"/>
                </a:lnTo>
                <a:lnTo>
                  <a:pt x="2678735" y="2166785"/>
                </a:lnTo>
                <a:lnTo>
                  <a:pt x="2678735" y="2199018"/>
                </a:lnTo>
                <a:lnTo>
                  <a:pt x="2646502" y="2199018"/>
                </a:lnTo>
                <a:lnTo>
                  <a:pt x="2646502" y="2231250"/>
                </a:lnTo>
                <a:lnTo>
                  <a:pt x="2678735" y="2231250"/>
                </a:lnTo>
                <a:lnTo>
                  <a:pt x="2678735" y="2263483"/>
                </a:lnTo>
                <a:lnTo>
                  <a:pt x="2710967" y="2263483"/>
                </a:lnTo>
                <a:close/>
                <a:moveTo>
                  <a:pt x="1956587" y="2400643"/>
                </a:moveTo>
                <a:lnTo>
                  <a:pt x="1956587" y="2368410"/>
                </a:lnTo>
                <a:lnTo>
                  <a:pt x="1988820" y="2368410"/>
                </a:lnTo>
                <a:lnTo>
                  <a:pt x="1988820" y="2336178"/>
                </a:lnTo>
                <a:lnTo>
                  <a:pt x="1956587" y="2336178"/>
                </a:lnTo>
                <a:lnTo>
                  <a:pt x="1956587" y="2303945"/>
                </a:lnTo>
                <a:lnTo>
                  <a:pt x="1924355" y="2303945"/>
                </a:lnTo>
                <a:lnTo>
                  <a:pt x="1924355" y="2336178"/>
                </a:lnTo>
                <a:lnTo>
                  <a:pt x="1892122" y="2336178"/>
                </a:lnTo>
                <a:lnTo>
                  <a:pt x="1892122" y="2368410"/>
                </a:lnTo>
                <a:lnTo>
                  <a:pt x="1924355" y="2368410"/>
                </a:lnTo>
                <a:lnTo>
                  <a:pt x="1924355" y="2400643"/>
                </a:lnTo>
                <a:lnTo>
                  <a:pt x="1956587" y="2400643"/>
                </a:lnTo>
                <a:close/>
                <a:moveTo>
                  <a:pt x="1750847" y="2537803"/>
                </a:moveTo>
                <a:lnTo>
                  <a:pt x="1750847" y="2505570"/>
                </a:lnTo>
                <a:lnTo>
                  <a:pt x="1783080" y="2505570"/>
                </a:lnTo>
                <a:lnTo>
                  <a:pt x="1783080" y="2473338"/>
                </a:lnTo>
                <a:lnTo>
                  <a:pt x="1750847" y="2473338"/>
                </a:lnTo>
                <a:lnTo>
                  <a:pt x="1750847" y="2441105"/>
                </a:lnTo>
                <a:lnTo>
                  <a:pt x="1718615" y="2441105"/>
                </a:lnTo>
                <a:lnTo>
                  <a:pt x="1718615" y="2473338"/>
                </a:lnTo>
                <a:lnTo>
                  <a:pt x="1686382" y="2473338"/>
                </a:lnTo>
                <a:lnTo>
                  <a:pt x="1686382" y="2505570"/>
                </a:lnTo>
                <a:lnTo>
                  <a:pt x="1718615" y="2505570"/>
                </a:lnTo>
                <a:lnTo>
                  <a:pt x="1718615" y="2537803"/>
                </a:lnTo>
                <a:lnTo>
                  <a:pt x="1750847" y="2537803"/>
                </a:lnTo>
                <a:close/>
                <a:moveTo>
                  <a:pt x="1476527" y="2263483"/>
                </a:moveTo>
                <a:lnTo>
                  <a:pt x="1476527" y="2231250"/>
                </a:lnTo>
                <a:lnTo>
                  <a:pt x="1508760" y="2231250"/>
                </a:lnTo>
                <a:lnTo>
                  <a:pt x="1508760" y="2199018"/>
                </a:lnTo>
                <a:lnTo>
                  <a:pt x="1476527" y="2199018"/>
                </a:lnTo>
                <a:lnTo>
                  <a:pt x="1476527" y="2166785"/>
                </a:lnTo>
                <a:lnTo>
                  <a:pt x="1444295" y="2166785"/>
                </a:lnTo>
                <a:lnTo>
                  <a:pt x="1444295" y="2199018"/>
                </a:lnTo>
                <a:lnTo>
                  <a:pt x="1412062" y="2199018"/>
                </a:lnTo>
                <a:lnTo>
                  <a:pt x="1412062" y="2231250"/>
                </a:lnTo>
                <a:lnTo>
                  <a:pt x="1444295" y="2231250"/>
                </a:lnTo>
                <a:lnTo>
                  <a:pt x="1444295" y="2263483"/>
                </a:lnTo>
                <a:lnTo>
                  <a:pt x="1476527" y="2263483"/>
                </a:lnTo>
                <a:close/>
                <a:moveTo>
                  <a:pt x="1545107" y="2400643"/>
                </a:moveTo>
                <a:lnTo>
                  <a:pt x="1545107" y="2368410"/>
                </a:lnTo>
                <a:lnTo>
                  <a:pt x="1577340" y="2368410"/>
                </a:lnTo>
                <a:lnTo>
                  <a:pt x="1577340" y="2336178"/>
                </a:lnTo>
                <a:lnTo>
                  <a:pt x="1545107" y="2336178"/>
                </a:lnTo>
                <a:lnTo>
                  <a:pt x="1545107" y="2303945"/>
                </a:lnTo>
                <a:lnTo>
                  <a:pt x="1512875" y="2303945"/>
                </a:lnTo>
                <a:lnTo>
                  <a:pt x="1512875" y="2336178"/>
                </a:lnTo>
                <a:lnTo>
                  <a:pt x="1480642" y="2336178"/>
                </a:lnTo>
                <a:lnTo>
                  <a:pt x="1480642" y="2368410"/>
                </a:lnTo>
                <a:lnTo>
                  <a:pt x="1512875" y="2368410"/>
                </a:lnTo>
                <a:lnTo>
                  <a:pt x="1512875" y="2400643"/>
                </a:lnTo>
                <a:lnTo>
                  <a:pt x="1545107" y="2400643"/>
                </a:lnTo>
                <a:close/>
                <a:moveTo>
                  <a:pt x="1407947" y="2400643"/>
                </a:moveTo>
                <a:lnTo>
                  <a:pt x="1407947" y="2368410"/>
                </a:lnTo>
                <a:lnTo>
                  <a:pt x="1440180" y="2368410"/>
                </a:lnTo>
                <a:lnTo>
                  <a:pt x="1440180" y="2336178"/>
                </a:lnTo>
                <a:lnTo>
                  <a:pt x="1407947" y="2336178"/>
                </a:lnTo>
                <a:lnTo>
                  <a:pt x="1407947" y="2303945"/>
                </a:lnTo>
                <a:lnTo>
                  <a:pt x="1375715" y="2303945"/>
                </a:lnTo>
                <a:lnTo>
                  <a:pt x="1375715" y="2336178"/>
                </a:lnTo>
                <a:lnTo>
                  <a:pt x="1343482" y="2336178"/>
                </a:lnTo>
                <a:lnTo>
                  <a:pt x="1343482" y="2368410"/>
                </a:lnTo>
                <a:lnTo>
                  <a:pt x="1375715" y="2368410"/>
                </a:lnTo>
                <a:lnTo>
                  <a:pt x="1375715" y="2400643"/>
                </a:lnTo>
                <a:lnTo>
                  <a:pt x="1407947" y="2400643"/>
                </a:lnTo>
                <a:close/>
                <a:moveTo>
                  <a:pt x="1613687" y="2537803"/>
                </a:moveTo>
                <a:lnTo>
                  <a:pt x="1613687" y="2505570"/>
                </a:lnTo>
                <a:lnTo>
                  <a:pt x="1645920" y="2505570"/>
                </a:lnTo>
                <a:lnTo>
                  <a:pt x="1645920" y="2473338"/>
                </a:lnTo>
                <a:lnTo>
                  <a:pt x="1613687" y="2473338"/>
                </a:lnTo>
                <a:lnTo>
                  <a:pt x="1613687" y="2441105"/>
                </a:lnTo>
                <a:lnTo>
                  <a:pt x="1581455" y="2441105"/>
                </a:lnTo>
                <a:lnTo>
                  <a:pt x="1581455" y="2473338"/>
                </a:lnTo>
                <a:lnTo>
                  <a:pt x="1549222" y="2473338"/>
                </a:lnTo>
                <a:lnTo>
                  <a:pt x="1549222" y="2505570"/>
                </a:lnTo>
                <a:lnTo>
                  <a:pt x="1581455" y="2505570"/>
                </a:lnTo>
                <a:lnTo>
                  <a:pt x="1581455" y="2537803"/>
                </a:lnTo>
                <a:lnTo>
                  <a:pt x="1613687" y="2537803"/>
                </a:lnTo>
                <a:close/>
                <a:moveTo>
                  <a:pt x="1682267" y="2400643"/>
                </a:moveTo>
                <a:lnTo>
                  <a:pt x="1682267" y="2368410"/>
                </a:lnTo>
                <a:lnTo>
                  <a:pt x="1714500" y="2368410"/>
                </a:lnTo>
                <a:lnTo>
                  <a:pt x="1714500" y="2336178"/>
                </a:lnTo>
                <a:lnTo>
                  <a:pt x="1682267" y="2336178"/>
                </a:lnTo>
                <a:lnTo>
                  <a:pt x="1682267" y="2303945"/>
                </a:lnTo>
                <a:lnTo>
                  <a:pt x="1650035" y="2303945"/>
                </a:lnTo>
                <a:lnTo>
                  <a:pt x="1650035" y="2336178"/>
                </a:lnTo>
                <a:lnTo>
                  <a:pt x="1617802" y="2336178"/>
                </a:lnTo>
                <a:lnTo>
                  <a:pt x="1617802" y="2368410"/>
                </a:lnTo>
                <a:lnTo>
                  <a:pt x="1650035" y="2368410"/>
                </a:lnTo>
                <a:lnTo>
                  <a:pt x="1650035" y="2400643"/>
                </a:lnTo>
                <a:lnTo>
                  <a:pt x="1682267" y="2400643"/>
                </a:lnTo>
                <a:close/>
                <a:moveTo>
                  <a:pt x="1888007" y="2537803"/>
                </a:moveTo>
                <a:lnTo>
                  <a:pt x="1888007" y="2505570"/>
                </a:lnTo>
                <a:lnTo>
                  <a:pt x="1920240" y="2505570"/>
                </a:lnTo>
                <a:lnTo>
                  <a:pt x="1920240" y="2473338"/>
                </a:lnTo>
                <a:lnTo>
                  <a:pt x="1888007" y="2473338"/>
                </a:lnTo>
                <a:lnTo>
                  <a:pt x="1888007" y="2441105"/>
                </a:lnTo>
                <a:lnTo>
                  <a:pt x="1855775" y="2441105"/>
                </a:lnTo>
                <a:lnTo>
                  <a:pt x="1855775" y="2473338"/>
                </a:lnTo>
                <a:lnTo>
                  <a:pt x="1823542" y="2473338"/>
                </a:lnTo>
                <a:lnTo>
                  <a:pt x="1823542" y="2505570"/>
                </a:lnTo>
                <a:lnTo>
                  <a:pt x="1855775" y="2505570"/>
                </a:lnTo>
                <a:lnTo>
                  <a:pt x="1855775" y="2537803"/>
                </a:lnTo>
                <a:lnTo>
                  <a:pt x="1888007" y="2537803"/>
                </a:lnTo>
                <a:close/>
                <a:moveTo>
                  <a:pt x="2505227" y="2400643"/>
                </a:moveTo>
                <a:lnTo>
                  <a:pt x="2505227" y="2368410"/>
                </a:lnTo>
                <a:lnTo>
                  <a:pt x="2537460" y="2368410"/>
                </a:lnTo>
                <a:lnTo>
                  <a:pt x="2537460" y="2336178"/>
                </a:lnTo>
                <a:lnTo>
                  <a:pt x="2505227" y="2336178"/>
                </a:lnTo>
                <a:lnTo>
                  <a:pt x="2505227" y="2303945"/>
                </a:lnTo>
                <a:lnTo>
                  <a:pt x="2472995" y="2303945"/>
                </a:lnTo>
                <a:lnTo>
                  <a:pt x="2472995" y="2336178"/>
                </a:lnTo>
                <a:lnTo>
                  <a:pt x="2440762" y="2336178"/>
                </a:lnTo>
                <a:lnTo>
                  <a:pt x="2440762" y="2368410"/>
                </a:lnTo>
                <a:lnTo>
                  <a:pt x="2472995" y="2368410"/>
                </a:lnTo>
                <a:lnTo>
                  <a:pt x="2472995" y="2400643"/>
                </a:lnTo>
                <a:lnTo>
                  <a:pt x="2505227" y="2400643"/>
                </a:lnTo>
                <a:close/>
                <a:moveTo>
                  <a:pt x="2573807" y="2263483"/>
                </a:moveTo>
                <a:lnTo>
                  <a:pt x="2573807" y="2231250"/>
                </a:lnTo>
                <a:lnTo>
                  <a:pt x="2606040" y="2231250"/>
                </a:lnTo>
                <a:lnTo>
                  <a:pt x="2606040" y="2199018"/>
                </a:lnTo>
                <a:lnTo>
                  <a:pt x="2573807" y="2199018"/>
                </a:lnTo>
                <a:lnTo>
                  <a:pt x="2573807" y="2166785"/>
                </a:lnTo>
                <a:lnTo>
                  <a:pt x="2541575" y="2166785"/>
                </a:lnTo>
                <a:lnTo>
                  <a:pt x="2541575" y="2199018"/>
                </a:lnTo>
                <a:lnTo>
                  <a:pt x="2509342" y="2199018"/>
                </a:lnTo>
                <a:lnTo>
                  <a:pt x="2509342" y="2231250"/>
                </a:lnTo>
                <a:lnTo>
                  <a:pt x="2541575" y="2231250"/>
                </a:lnTo>
                <a:lnTo>
                  <a:pt x="2541575" y="2263483"/>
                </a:lnTo>
                <a:lnTo>
                  <a:pt x="2573807" y="2263483"/>
                </a:lnTo>
                <a:close/>
                <a:moveTo>
                  <a:pt x="2642387" y="2400643"/>
                </a:moveTo>
                <a:lnTo>
                  <a:pt x="2642387" y="2368410"/>
                </a:lnTo>
                <a:lnTo>
                  <a:pt x="2674620" y="2368410"/>
                </a:lnTo>
                <a:lnTo>
                  <a:pt x="2674620" y="2336178"/>
                </a:lnTo>
                <a:lnTo>
                  <a:pt x="2642387" y="2336178"/>
                </a:lnTo>
                <a:lnTo>
                  <a:pt x="2642387" y="2303945"/>
                </a:lnTo>
                <a:lnTo>
                  <a:pt x="2610155" y="2303945"/>
                </a:lnTo>
                <a:lnTo>
                  <a:pt x="2610155" y="2336178"/>
                </a:lnTo>
                <a:lnTo>
                  <a:pt x="2577922" y="2336178"/>
                </a:lnTo>
                <a:lnTo>
                  <a:pt x="2577922" y="2368410"/>
                </a:lnTo>
                <a:lnTo>
                  <a:pt x="2610155" y="2368410"/>
                </a:lnTo>
                <a:lnTo>
                  <a:pt x="2610155" y="2400643"/>
                </a:lnTo>
                <a:lnTo>
                  <a:pt x="2642387" y="2400643"/>
                </a:lnTo>
                <a:close/>
                <a:moveTo>
                  <a:pt x="2436647" y="2537803"/>
                </a:moveTo>
                <a:lnTo>
                  <a:pt x="2436647" y="2505570"/>
                </a:lnTo>
                <a:lnTo>
                  <a:pt x="2468880" y="2505570"/>
                </a:lnTo>
                <a:lnTo>
                  <a:pt x="2468880" y="2473338"/>
                </a:lnTo>
                <a:lnTo>
                  <a:pt x="2436647" y="2473338"/>
                </a:lnTo>
                <a:lnTo>
                  <a:pt x="2436647" y="2441105"/>
                </a:lnTo>
                <a:lnTo>
                  <a:pt x="2404415" y="2441105"/>
                </a:lnTo>
                <a:lnTo>
                  <a:pt x="2404415" y="2473338"/>
                </a:lnTo>
                <a:lnTo>
                  <a:pt x="2372182" y="2473338"/>
                </a:lnTo>
                <a:lnTo>
                  <a:pt x="2372182" y="2505570"/>
                </a:lnTo>
                <a:lnTo>
                  <a:pt x="2404415" y="2505570"/>
                </a:lnTo>
                <a:lnTo>
                  <a:pt x="2404415" y="2537803"/>
                </a:lnTo>
                <a:lnTo>
                  <a:pt x="2436647" y="2537803"/>
                </a:lnTo>
                <a:close/>
                <a:moveTo>
                  <a:pt x="2299487" y="2537803"/>
                </a:moveTo>
                <a:lnTo>
                  <a:pt x="2299487" y="2505570"/>
                </a:lnTo>
                <a:lnTo>
                  <a:pt x="2331720" y="2505570"/>
                </a:lnTo>
                <a:lnTo>
                  <a:pt x="2331720" y="2473338"/>
                </a:lnTo>
                <a:lnTo>
                  <a:pt x="2299487" y="2473338"/>
                </a:lnTo>
                <a:lnTo>
                  <a:pt x="2299487" y="2441105"/>
                </a:lnTo>
                <a:lnTo>
                  <a:pt x="2267255" y="2441105"/>
                </a:lnTo>
                <a:lnTo>
                  <a:pt x="2267255" y="2473338"/>
                </a:lnTo>
                <a:lnTo>
                  <a:pt x="2235022" y="2473338"/>
                </a:lnTo>
                <a:lnTo>
                  <a:pt x="2235022" y="2505570"/>
                </a:lnTo>
                <a:lnTo>
                  <a:pt x="2267255" y="2505570"/>
                </a:lnTo>
                <a:lnTo>
                  <a:pt x="2267255" y="2537803"/>
                </a:lnTo>
                <a:lnTo>
                  <a:pt x="2299487" y="2537803"/>
                </a:lnTo>
                <a:close/>
                <a:moveTo>
                  <a:pt x="2230907" y="2400643"/>
                </a:moveTo>
                <a:lnTo>
                  <a:pt x="2230907" y="2368410"/>
                </a:lnTo>
                <a:lnTo>
                  <a:pt x="2263140" y="2368410"/>
                </a:lnTo>
                <a:lnTo>
                  <a:pt x="2263140" y="2336178"/>
                </a:lnTo>
                <a:lnTo>
                  <a:pt x="2230907" y="2336178"/>
                </a:lnTo>
                <a:lnTo>
                  <a:pt x="2230907" y="2303945"/>
                </a:lnTo>
                <a:lnTo>
                  <a:pt x="2198675" y="2303945"/>
                </a:lnTo>
                <a:lnTo>
                  <a:pt x="2198675" y="2336178"/>
                </a:lnTo>
                <a:lnTo>
                  <a:pt x="2166442" y="2336178"/>
                </a:lnTo>
                <a:lnTo>
                  <a:pt x="2166442" y="2368410"/>
                </a:lnTo>
                <a:lnTo>
                  <a:pt x="2198675" y="2368410"/>
                </a:lnTo>
                <a:lnTo>
                  <a:pt x="2198675" y="2400643"/>
                </a:lnTo>
                <a:lnTo>
                  <a:pt x="2230907" y="2400643"/>
                </a:lnTo>
                <a:close/>
                <a:moveTo>
                  <a:pt x="2162327" y="2537803"/>
                </a:moveTo>
                <a:lnTo>
                  <a:pt x="2162327" y="2505570"/>
                </a:lnTo>
                <a:lnTo>
                  <a:pt x="2194560" y="2505570"/>
                </a:lnTo>
                <a:lnTo>
                  <a:pt x="2194560" y="2473338"/>
                </a:lnTo>
                <a:lnTo>
                  <a:pt x="2162327" y="2473338"/>
                </a:lnTo>
                <a:lnTo>
                  <a:pt x="2162327" y="2441105"/>
                </a:lnTo>
                <a:lnTo>
                  <a:pt x="2130095" y="2441105"/>
                </a:lnTo>
                <a:lnTo>
                  <a:pt x="2130095" y="2473338"/>
                </a:lnTo>
                <a:lnTo>
                  <a:pt x="2097862" y="2473338"/>
                </a:lnTo>
                <a:lnTo>
                  <a:pt x="2097862" y="2505570"/>
                </a:lnTo>
                <a:lnTo>
                  <a:pt x="2130095" y="2505570"/>
                </a:lnTo>
                <a:lnTo>
                  <a:pt x="2130095" y="2537803"/>
                </a:lnTo>
                <a:lnTo>
                  <a:pt x="2162327" y="2537803"/>
                </a:lnTo>
                <a:close/>
                <a:moveTo>
                  <a:pt x="2368067" y="2400643"/>
                </a:moveTo>
                <a:lnTo>
                  <a:pt x="2368067" y="2368410"/>
                </a:lnTo>
                <a:lnTo>
                  <a:pt x="2400300" y="2368410"/>
                </a:lnTo>
                <a:lnTo>
                  <a:pt x="2400300" y="2336178"/>
                </a:lnTo>
                <a:lnTo>
                  <a:pt x="2368067" y="2336178"/>
                </a:lnTo>
                <a:lnTo>
                  <a:pt x="2368067" y="2303945"/>
                </a:lnTo>
                <a:lnTo>
                  <a:pt x="2335835" y="2303945"/>
                </a:lnTo>
                <a:lnTo>
                  <a:pt x="2335835" y="2336178"/>
                </a:lnTo>
                <a:lnTo>
                  <a:pt x="2303602" y="2336178"/>
                </a:lnTo>
                <a:lnTo>
                  <a:pt x="2303602" y="2368410"/>
                </a:lnTo>
                <a:lnTo>
                  <a:pt x="2335835" y="2368410"/>
                </a:lnTo>
                <a:lnTo>
                  <a:pt x="2335835" y="2400643"/>
                </a:lnTo>
                <a:lnTo>
                  <a:pt x="2368067" y="2400643"/>
                </a:lnTo>
                <a:close/>
                <a:moveTo>
                  <a:pt x="2093747" y="2400643"/>
                </a:moveTo>
                <a:lnTo>
                  <a:pt x="2093747" y="2368410"/>
                </a:lnTo>
                <a:lnTo>
                  <a:pt x="2125980" y="2368410"/>
                </a:lnTo>
                <a:lnTo>
                  <a:pt x="2125980" y="2336178"/>
                </a:lnTo>
                <a:lnTo>
                  <a:pt x="2093747" y="2336178"/>
                </a:lnTo>
                <a:lnTo>
                  <a:pt x="2093747" y="2303945"/>
                </a:lnTo>
                <a:lnTo>
                  <a:pt x="2061515" y="2303945"/>
                </a:lnTo>
                <a:lnTo>
                  <a:pt x="2061515" y="2336178"/>
                </a:lnTo>
                <a:lnTo>
                  <a:pt x="2029282" y="2336178"/>
                </a:lnTo>
                <a:lnTo>
                  <a:pt x="2029282" y="2368410"/>
                </a:lnTo>
                <a:lnTo>
                  <a:pt x="2061515" y="2368410"/>
                </a:lnTo>
                <a:lnTo>
                  <a:pt x="2061515" y="2400643"/>
                </a:lnTo>
                <a:lnTo>
                  <a:pt x="2093747" y="2400643"/>
                </a:lnTo>
                <a:close/>
                <a:moveTo>
                  <a:pt x="897026" y="1347597"/>
                </a:moveTo>
                <a:lnTo>
                  <a:pt x="897026" y="1377429"/>
                </a:lnTo>
                <a:lnTo>
                  <a:pt x="867194" y="1377429"/>
                </a:lnTo>
                <a:lnTo>
                  <a:pt x="867194" y="1406919"/>
                </a:lnTo>
                <a:lnTo>
                  <a:pt x="897026" y="1406919"/>
                </a:lnTo>
                <a:lnTo>
                  <a:pt x="897026" y="1436751"/>
                </a:lnTo>
                <a:lnTo>
                  <a:pt x="926516" y="1436751"/>
                </a:lnTo>
                <a:lnTo>
                  <a:pt x="926516" y="1406919"/>
                </a:lnTo>
                <a:lnTo>
                  <a:pt x="956348" y="1406919"/>
                </a:lnTo>
                <a:lnTo>
                  <a:pt x="956348" y="1377429"/>
                </a:lnTo>
                <a:lnTo>
                  <a:pt x="926516" y="1377429"/>
                </a:lnTo>
                <a:lnTo>
                  <a:pt x="926516" y="1347597"/>
                </a:lnTo>
                <a:lnTo>
                  <a:pt x="897026" y="1347597"/>
                </a:lnTo>
                <a:close/>
                <a:moveTo>
                  <a:pt x="1131570" y="2943111"/>
                </a:moveTo>
                <a:lnTo>
                  <a:pt x="1131570" y="2914993"/>
                </a:lnTo>
                <a:lnTo>
                  <a:pt x="1159688" y="2914993"/>
                </a:lnTo>
                <a:lnTo>
                  <a:pt x="1159688" y="2886875"/>
                </a:lnTo>
                <a:lnTo>
                  <a:pt x="1131570" y="2886875"/>
                </a:lnTo>
                <a:lnTo>
                  <a:pt x="1131570" y="2858757"/>
                </a:lnTo>
                <a:lnTo>
                  <a:pt x="1103452" y="2858757"/>
                </a:lnTo>
                <a:lnTo>
                  <a:pt x="1103452" y="2886875"/>
                </a:lnTo>
                <a:lnTo>
                  <a:pt x="1075334" y="2886875"/>
                </a:lnTo>
                <a:lnTo>
                  <a:pt x="1075334" y="2914993"/>
                </a:lnTo>
                <a:lnTo>
                  <a:pt x="1103452" y="2914993"/>
                </a:lnTo>
                <a:lnTo>
                  <a:pt x="1103452" y="2943111"/>
                </a:lnTo>
                <a:lnTo>
                  <a:pt x="1131570" y="2943111"/>
                </a:lnTo>
                <a:close/>
                <a:moveTo>
                  <a:pt x="1061618" y="3076156"/>
                </a:moveTo>
                <a:lnTo>
                  <a:pt x="1061618" y="3050781"/>
                </a:lnTo>
                <a:lnTo>
                  <a:pt x="1086993" y="3050781"/>
                </a:lnTo>
                <a:lnTo>
                  <a:pt x="1086993" y="3025407"/>
                </a:lnTo>
                <a:lnTo>
                  <a:pt x="1061618" y="3025407"/>
                </a:lnTo>
                <a:lnTo>
                  <a:pt x="1061618" y="3000032"/>
                </a:lnTo>
                <a:lnTo>
                  <a:pt x="1036244" y="3000032"/>
                </a:lnTo>
                <a:lnTo>
                  <a:pt x="1036244" y="3025407"/>
                </a:lnTo>
                <a:lnTo>
                  <a:pt x="1010869" y="3025407"/>
                </a:lnTo>
                <a:lnTo>
                  <a:pt x="1010869" y="3050781"/>
                </a:lnTo>
                <a:lnTo>
                  <a:pt x="1036244" y="3050781"/>
                </a:lnTo>
                <a:lnTo>
                  <a:pt x="1036244" y="3076156"/>
                </a:lnTo>
                <a:lnTo>
                  <a:pt x="1061618" y="3076156"/>
                </a:lnTo>
                <a:close/>
                <a:moveTo>
                  <a:pt x="650138" y="2527516"/>
                </a:moveTo>
                <a:lnTo>
                  <a:pt x="650138" y="2502141"/>
                </a:lnTo>
                <a:lnTo>
                  <a:pt x="675513" y="2502141"/>
                </a:lnTo>
                <a:lnTo>
                  <a:pt x="675513" y="2476767"/>
                </a:lnTo>
                <a:lnTo>
                  <a:pt x="650138" y="2476767"/>
                </a:lnTo>
                <a:lnTo>
                  <a:pt x="650138" y="2451392"/>
                </a:lnTo>
                <a:lnTo>
                  <a:pt x="624764" y="2451392"/>
                </a:lnTo>
                <a:lnTo>
                  <a:pt x="624764" y="2476767"/>
                </a:lnTo>
                <a:lnTo>
                  <a:pt x="599389" y="2476767"/>
                </a:lnTo>
                <a:lnTo>
                  <a:pt x="599389" y="2502141"/>
                </a:lnTo>
                <a:lnTo>
                  <a:pt x="624764" y="2502141"/>
                </a:lnTo>
                <a:lnTo>
                  <a:pt x="624764" y="2527516"/>
                </a:lnTo>
                <a:lnTo>
                  <a:pt x="650138" y="2527516"/>
                </a:lnTo>
                <a:close/>
                <a:moveTo>
                  <a:pt x="1267358" y="3213316"/>
                </a:moveTo>
                <a:lnTo>
                  <a:pt x="1267358" y="3187941"/>
                </a:lnTo>
                <a:lnTo>
                  <a:pt x="1292733" y="3187941"/>
                </a:lnTo>
                <a:lnTo>
                  <a:pt x="1292733" y="3162567"/>
                </a:lnTo>
                <a:lnTo>
                  <a:pt x="1267358" y="3162567"/>
                </a:lnTo>
                <a:lnTo>
                  <a:pt x="1267358" y="3137192"/>
                </a:lnTo>
                <a:lnTo>
                  <a:pt x="1241984" y="3137192"/>
                </a:lnTo>
                <a:lnTo>
                  <a:pt x="1241984" y="3162567"/>
                </a:lnTo>
                <a:lnTo>
                  <a:pt x="1216609" y="3162567"/>
                </a:lnTo>
                <a:lnTo>
                  <a:pt x="1216609" y="3187941"/>
                </a:lnTo>
                <a:lnTo>
                  <a:pt x="1241984" y="3187941"/>
                </a:lnTo>
                <a:lnTo>
                  <a:pt x="1241984" y="3213316"/>
                </a:lnTo>
                <a:lnTo>
                  <a:pt x="1267358" y="3213316"/>
                </a:lnTo>
                <a:close/>
                <a:moveTo>
                  <a:pt x="1337310" y="3080271"/>
                </a:moveTo>
                <a:lnTo>
                  <a:pt x="1337310" y="3052153"/>
                </a:lnTo>
                <a:lnTo>
                  <a:pt x="1365428" y="3052153"/>
                </a:lnTo>
                <a:lnTo>
                  <a:pt x="1365428" y="3024035"/>
                </a:lnTo>
                <a:lnTo>
                  <a:pt x="1337310" y="3024035"/>
                </a:lnTo>
                <a:lnTo>
                  <a:pt x="1337310" y="2995917"/>
                </a:lnTo>
                <a:lnTo>
                  <a:pt x="1309192" y="2995917"/>
                </a:lnTo>
                <a:lnTo>
                  <a:pt x="1309192" y="3024035"/>
                </a:lnTo>
                <a:lnTo>
                  <a:pt x="1281074" y="3024035"/>
                </a:lnTo>
                <a:lnTo>
                  <a:pt x="1281074" y="3052153"/>
                </a:lnTo>
                <a:lnTo>
                  <a:pt x="1309192" y="3052153"/>
                </a:lnTo>
                <a:lnTo>
                  <a:pt x="1309192" y="3080271"/>
                </a:lnTo>
                <a:lnTo>
                  <a:pt x="1337310" y="3080271"/>
                </a:lnTo>
                <a:close/>
                <a:moveTo>
                  <a:pt x="993381" y="2940368"/>
                </a:moveTo>
                <a:lnTo>
                  <a:pt x="993381" y="2913964"/>
                </a:lnTo>
                <a:lnTo>
                  <a:pt x="1019785" y="2913964"/>
                </a:lnTo>
                <a:lnTo>
                  <a:pt x="1019785" y="2887904"/>
                </a:lnTo>
                <a:lnTo>
                  <a:pt x="993381" y="2887904"/>
                </a:lnTo>
                <a:lnTo>
                  <a:pt x="993381" y="2861501"/>
                </a:lnTo>
                <a:lnTo>
                  <a:pt x="967321" y="2861501"/>
                </a:lnTo>
                <a:lnTo>
                  <a:pt x="967321" y="2887904"/>
                </a:lnTo>
                <a:lnTo>
                  <a:pt x="940918" y="2887904"/>
                </a:lnTo>
                <a:lnTo>
                  <a:pt x="940918" y="2913964"/>
                </a:lnTo>
                <a:lnTo>
                  <a:pt x="967321" y="2913964"/>
                </a:lnTo>
                <a:lnTo>
                  <a:pt x="967321" y="2940368"/>
                </a:lnTo>
                <a:lnTo>
                  <a:pt x="993381" y="2940368"/>
                </a:lnTo>
                <a:close/>
                <a:moveTo>
                  <a:pt x="786955" y="2801150"/>
                </a:moveTo>
                <a:lnTo>
                  <a:pt x="786955" y="2776118"/>
                </a:lnTo>
                <a:lnTo>
                  <a:pt x="811987" y="2776118"/>
                </a:lnTo>
                <a:lnTo>
                  <a:pt x="811987" y="2751430"/>
                </a:lnTo>
                <a:lnTo>
                  <a:pt x="786955" y="2751430"/>
                </a:lnTo>
                <a:lnTo>
                  <a:pt x="786955" y="2726398"/>
                </a:lnTo>
                <a:lnTo>
                  <a:pt x="762267" y="2726398"/>
                </a:lnTo>
                <a:lnTo>
                  <a:pt x="762267" y="2751430"/>
                </a:lnTo>
                <a:lnTo>
                  <a:pt x="737235" y="2751430"/>
                </a:lnTo>
                <a:lnTo>
                  <a:pt x="737235" y="2776118"/>
                </a:lnTo>
                <a:lnTo>
                  <a:pt x="762267" y="2776118"/>
                </a:lnTo>
                <a:lnTo>
                  <a:pt x="762267" y="2801150"/>
                </a:lnTo>
                <a:lnTo>
                  <a:pt x="786955" y="2801150"/>
                </a:lnTo>
                <a:close/>
                <a:moveTo>
                  <a:pt x="925487" y="2804579"/>
                </a:moveTo>
                <a:lnTo>
                  <a:pt x="925487" y="2777490"/>
                </a:lnTo>
                <a:lnTo>
                  <a:pt x="952576" y="2777490"/>
                </a:lnTo>
                <a:lnTo>
                  <a:pt x="952576" y="2750058"/>
                </a:lnTo>
                <a:lnTo>
                  <a:pt x="925487" y="2750058"/>
                </a:lnTo>
                <a:lnTo>
                  <a:pt x="925487" y="2722969"/>
                </a:lnTo>
                <a:lnTo>
                  <a:pt x="898055" y="2722969"/>
                </a:lnTo>
                <a:lnTo>
                  <a:pt x="898055" y="2750058"/>
                </a:lnTo>
                <a:lnTo>
                  <a:pt x="870966" y="2750058"/>
                </a:lnTo>
                <a:lnTo>
                  <a:pt x="870966" y="2777490"/>
                </a:lnTo>
                <a:lnTo>
                  <a:pt x="898055" y="2777490"/>
                </a:lnTo>
                <a:lnTo>
                  <a:pt x="898055" y="2804579"/>
                </a:lnTo>
                <a:lnTo>
                  <a:pt x="925487" y="2804579"/>
                </a:lnTo>
                <a:close/>
                <a:moveTo>
                  <a:pt x="718718" y="2664676"/>
                </a:moveTo>
                <a:lnTo>
                  <a:pt x="718718" y="2639301"/>
                </a:lnTo>
                <a:lnTo>
                  <a:pt x="744093" y="2639301"/>
                </a:lnTo>
                <a:lnTo>
                  <a:pt x="744093" y="2613927"/>
                </a:lnTo>
                <a:lnTo>
                  <a:pt x="718718" y="2613927"/>
                </a:lnTo>
                <a:lnTo>
                  <a:pt x="718718" y="2588552"/>
                </a:lnTo>
                <a:lnTo>
                  <a:pt x="693344" y="2588552"/>
                </a:lnTo>
                <a:lnTo>
                  <a:pt x="693344" y="2613927"/>
                </a:lnTo>
                <a:lnTo>
                  <a:pt x="667969" y="2613927"/>
                </a:lnTo>
                <a:lnTo>
                  <a:pt x="667969" y="2639301"/>
                </a:lnTo>
                <a:lnTo>
                  <a:pt x="693344" y="2639301"/>
                </a:lnTo>
                <a:lnTo>
                  <a:pt x="693344" y="2664676"/>
                </a:lnTo>
                <a:lnTo>
                  <a:pt x="718718" y="2664676"/>
                </a:lnTo>
                <a:close/>
                <a:moveTo>
                  <a:pt x="856907" y="2668105"/>
                </a:moveTo>
                <a:lnTo>
                  <a:pt x="856907" y="2640330"/>
                </a:lnTo>
                <a:lnTo>
                  <a:pt x="884682" y="2640330"/>
                </a:lnTo>
                <a:lnTo>
                  <a:pt x="884682" y="2612898"/>
                </a:lnTo>
                <a:lnTo>
                  <a:pt x="856907" y="2612898"/>
                </a:lnTo>
                <a:lnTo>
                  <a:pt x="856907" y="2585123"/>
                </a:lnTo>
                <a:lnTo>
                  <a:pt x="829475" y="2585123"/>
                </a:lnTo>
                <a:lnTo>
                  <a:pt x="829475" y="2612898"/>
                </a:lnTo>
                <a:lnTo>
                  <a:pt x="801700" y="2612898"/>
                </a:lnTo>
                <a:lnTo>
                  <a:pt x="801700" y="2640330"/>
                </a:lnTo>
                <a:lnTo>
                  <a:pt x="829475" y="2640330"/>
                </a:lnTo>
                <a:lnTo>
                  <a:pt x="829475" y="2668105"/>
                </a:lnTo>
                <a:lnTo>
                  <a:pt x="856907" y="2668105"/>
                </a:lnTo>
                <a:close/>
                <a:moveTo>
                  <a:pt x="1199464" y="3078213"/>
                </a:moveTo>
                <a:lnTo>
                  <a:pt x="1199464" y="3051467"/>
                </a:lnTo>
                <a:lnTo>
                  <a:pt x="1226210" y="3051467"/>
                </a:lnTo>
                <a:lnTo>
                  <a:pt x="1226210" y="3024721"/>
                </a:lnTo>
                <a:lnTo>
                  <a:pt x="1199464" y="3024721"/>
                </a:lnTo>
                <a:lnTo>
                  <a:pt x="1199464" y="2997975"/>
                </a:lnTo>
                <a:lnTo>
                  <a:pt x="1172718" y="2997975"/>
                </a:lnTo>
                <a:lnTo>
                  <a:pt x="1172718" y="3024721"/>
                </a:lnTo>
                <a:lnTo>
                  <a:pt x="1145972" y="3024721"/>
                </a:lnTo>
                <a:lnTo>
                  <a:pt x="1145972" y="3051467"/>
                </a:lnTo>
                <a:lnTo>
                  <a:pt x="1172718" y="3051467"/>
                </a:lnTo>
                <a:lnTo>
                  <a:pt x="1172718" y="3078213"/>
                </a:lnTo>
                <a:lnTo>
                  <a:pt x="1199464" y="3078213"/>
                </a:lnTo>
                <a:close/>
                <a:moveTo>
                  <a:pt x="1884921" y="3351505"/>
                </a:moveTo>
                <a:lnTo>
                  <a:pt x="1884921" y="3325444"/>
                </a:lnTo>
                <a:lnTo>
                  <a:pt x="1910982" y="3325444"/>
                </a:lnTo>
                <a:lnTo>
                  <a:pt x="1910982" y="3299384"/>
                </a:lnTo>
                <a:lnTo>
                  <a:pt x="1884921" y="3299384"/>
                </a:lnTo>
                <a:lnTo>
                  <a:pt x="1884921" y="3273323"/>
                </a:lnTo>
                <a:lnTo>
                  <a:pt x="1858861" y="3273323"/>
                </a:lnTo>
                <a:lnTo>
                  <a:pt x="1858861" y="3299384"/>
                </a:lnTo>
                <a:lnTo>
                  <a:pt x="1832800" y="3299384"/>
                </a:lnTo>
                <a:lnTo>
                  <a:pt x="1832800" y="3325444"/>
                </a:lnTo>
                <a:lnTo>
                  <a:pt x="1858861" y="3325444"/>
                </a:lnTo>
                <a:lnTo>
                  <a:pt x="1858861" y="3351505"/>
                </a:lnTo>
                <a:lnTo>
                  <a:pt x="1884921" y="3351505"/>
                </a:lnTo>
                <a:close/>
                <a:moveTo>
                  <a:pt x="2022081" y="3351505"/>
                </a:moveTo>
                <a:lnTo>
                  <a:pt x="2022081" y="3325444"/>
                </a:lnTo>
                <a:lnTo>
                  <a:pt x="2048142" y="3325444"/>
                </a:lnTo>
                <a:lnTo>
                  <a:pt x="2048142" y="3299384"/>
                </a:lnTo>
                <a:lnTo>
                  <a:pt x="2022081" y="3299384"/>
                </a:lnTo>
                <a:lnTo>
                  <a:pt x="2022081" y="3273323"/>
                </a:lnTo>
                <a:lnTo>
                  <a:pt x="1996021" y="3273323"/>
                </a:lnTo>
                <a:lnTo>
                  <a:pt x="1996021" y="3299384"/>
                </a:lnTo>
                <a:lnTo>
                  <a:pt x="1969960" y="3299384"/>
                </a:lnTo>
                <a:lnTo>
                  <a:pt x="1969960" y="3325444"/>
                </a:lnTo>
                <a:lnTo>
                  <a:pt x="1996021" y="3325444"/>
                </a:lnTo>
                <a:lnTo>
                  <a:pt x="1996021" y="3351505"/>
                </a:lnTo>
                <a:lnTo>
                  <a:pt x="2022081" y="3351505"/>
                </a:lnTo>
                <a:close/>
                <a:moveTo>
                  <a:pt x="1954873" y="3218117"/>
                </a:moveTo>
                <a:lnTo>
                  <a:pt x="1954873" y="3189656"/>
                </a:lnTo>
                <a:lnTo>
                  <a:pt x="1983334" y="3189656"/>
                </a:lnTo>
                <a:lnTo>
                  <a:pt x="1983334" y="3160852"/>
                </a:lnTo>
                <a:lnTo>
                  <a:pt x="1954873" y="3160852"/>
                </a:lnTo>
                <a:lnTo>
                  <a:pt x="1954873" y="3132392"/>
                </a:lnTo>
                <a:lnTo>
                  <a:pt x="1926069" y="3132392"/>
                </a:lnTo>
                <a:lnTo>
                  <a:pt x="1926069" y="3160852"/>
                </a:lnTo>
                <a:lnTo>
                  <a:pt x="1897609" y="3160852"/>
                </a:lnTo>
                <a:lnTo>
                  <a:pt x="1897609" y="3189656"/>
                </a:lnTo>
                <a:lnTo>
                  <a:pt x="1926069" y="3189656"/>
                </a:lnTo>
                <a:lnTo>
                  <a:pt x="1926069" y="3218117"/>
                </a:lnTo>
                <a:lnTo>
                  <a:pt x="1954873" y="3218117"/>
                </a:lnTo>
                <a:close/>
                <a:moveTo>
                  <a:pt x="1747761" y="3351162"/>
                </a:moveTo>
                <a:lnTo>
                  <a:pt x="1747761" y="3325444"/>
                </a:lnTo>
                <a:lnTo>
                  <a:pt x="1773479" y="3325444"/>
                </a:lnTo>
                <a:lnTo>
                  <a:pt x="1773479" y="3299384"/>
                </a:lnTo>
                <a:lnTo>
                  <a:pt x="1747761" y="3299384"/>
                </a:lnTo>
                <a:lnTo>
                  <a:pt x="1747761" y="3273666"/>
                </a:lnTo>
                <a:lnTo>
                  <a:pt x="1721701" y="3273666"/>
                </a:lnTo>
                <a:lnTo>
                  <a:pt x="1721701" y="3299384"/>
                </a:lnTo>
                <a:lnTo>
                  <a:pt x="1695983" y="3299384"/>
                </a:lnTo>
                <a:lnTo>
                  <a:pt x="1695983" y="3325444"/>
                </a:lnTo>
                <a:lnTo>
                  <a:pt x="1721701" y="3325444"/>
                </a:lnTo>
                <a:lnTo>
                  <a:pt x="1721701" y="3351162"/>
                </a:lnTo>
                <a:lnTo>
                  <a:pt x="1747761" y="3351162"/>
                </a:lnTo>
                <a:close/>
                <a:moveTo>
                  <a:pt x="1817370" y="3217774"/>
                </a:moveTo>
                <a:lnTo>
                  <a:pt x="1817370" y="3189313"/>
                </a:lnTo>
                <a:lnTo>
                  <a:pt x="1845831" y="3189313"/>
                </a:lnTo>
                <a:lnTo>
                  <a:pt x="1845831" y="3161195"/>
                </a:lnTo>
                <a:lnTo>
                  <a:pt x="1817370" y="3161195"/>
                </a:lnTo>
                <a:lnTo>
                  <a:pt x="1817370" y="3132734"/>
                </a:lnTo>
                <a:lnTo>
                  <a:pt x="1789252" y="3132734"/>
                </a:lnTo>
                <a:lnTo>
                  <a:pt x="1789252" y="3161195"/>
                </a:lnTo>
                <a:lnTo>
                  <a:pt x="1760791" y="3161195"/>
                </a:lnTo>
                <a:lnTo>
                  <a:pt x="1760791" y="3189313"/>
                </a:lnTo>
                <a:lnTo>
                  <a:pt x="1789252" y="3189313"/>
                </a:lnTo>
                <a:lnTo>
                  <a:pt x="1789252" y="3217774"/>
                </a:lnTo>
                <a:lnTo>
                  <a:pt x="1817370" y="3217774"/>
                </a:lnTo>
                <a:close/>
                <a:moveTo>
                  <a:pt x="1475156" y="3081985"/>
                </a:moveTo>
                <a:lnTo>
                  <a:pt x="1475156" y="3052839"/>
                </a:lnTo>
                <a:lnTo>
                  <a:pt x="1504302" y="3052839"/>
                </a:lnTo>
                <a:lnTo>
                  <a:pt x="1504302" y="3023349"/>
                </a:lnTo>
                <a:lnTo>
                  <a:pt x="1475156" y="3023349"/>
                </a:lnTo>
                <a:lnTo>
                  <a:pt x="1475156" y="2994203"/>
                </a:lnTo>
                <a:lnTo>
                  <a:pt x="1445666" y="2994203"/>
                </a:lnTo>
                <a:lnTo>
                  <a:pt x="1445666" y="3023349"/>
                </a:lnTo>
                <a:lnTo>
                  <a:pt x="1416520" y="3023349"/>
                </a:lnTo>
                <a:lnTo>
                  <a:pt x="1416520" y="3052839"/>
                </a:lnTo>
                <a:lnTo>
                  <a:pt x="1445666" y="3052839"/>
                </a:lnTo>
                <a:lnTo>
                  <a:pt x="1445666" y="3081985"/>
                </a:lnTo>
                <a:lnTo>
                  <a:pt x="1475156" y="3081985"/>
                </a:lnTo>
                <a:close/>
                <a:moveTo>
                  <a:pt x="1680210" y="3217431"/>
                </a:moveTo>
                <a:lnTo>
                  <a:pt x="1680210" y="3189313"/>
                </a:lnTo>
                <a:lnTo>
                  <a:pt x="1708328" y="3189313"/>
                </a:lnTo>
                <a:lnTo>
                  <a:pt x="1708328" y="3161195"/>
                </a:lnTo>
                <a:lnTo>
                  <a:pt x="1680210" y="3161195"/>
                </a:lnTo>
                <a:lnTo>
                  <a:pt x="1680210" y="3133077"/>
                </a:lnTo>
                <a:lnTo>
                  <a:pt x="1652092" y="3133077"/>
                </a:lnTo>
                <a:lnTo>
                  <a:pt x="1652092" y="3161195"/>
                </a:lnTo>
                <a:lnTo>
                  <a:pt x="1623974" y="3161195"/>
                </a:lnTo>
                <a:lnTo>
                  <a:pt x="1623974" y="3189313"/>
                </a:lnTo>
                <a:lnTo>
                  <a:pt x="1652092" y="3189313"/>
                </a:lnTo>
                <a:lnTo>
                  <a:pt x="1652092" y="3217431"/>
                </a:lnTo>
                <a:lnTo>
                  <a:pt x="1680210" y="3217431"/>
                </a:lnTo>
                <a:close/>
                <a:moveTo>
                  <a:pt x="1542707" y="3216402"/>
                </a:moveTo>
                <a:lnTo>
                  <a:pt x="1542707" y="3188970"/>
                </a:lnTo>
                <a:lnTo>
                  <a:pt x="1570139" y="3188970"/>
                </a:lnTo>
                <a:lnTo>
                  <a:pt x="1570139" y="3161538"/>
                </a:lnTo>
                <a:lnTo>
                  <a:pt x="1542707" y="3161538"/>
                </a:lnTo>
                <a:lnTo>
                  <a:pt x="1542707" y="3134106"/>
                </a:lnTo>
                <a:lnTo>
                  <a:pt x="1515275" y="3134106"/>
                </a:lnTo>
                <a:lnTo>
                  <a:pt x="1515275" y="3161538"/>
                </a:lnTo>
                <a:lnTo>
                  <a:pt x="1487843" y="3161538"/>
                </a:lnTo>
                <a:lnTo>
                  <a:pt x="1487843" y="3188970"/>
                </a:lnTo>
                <a:lnTo>
                  <a:pt x="1515275" y="3188970"/>
                </a:lnTo>
                <a:lnTo>
                  <a:pt x="1515275" y="3216402"/>
                </a:lnTo>
                <a:lnTo>
                  <a:pt x="1542707" y="3216402"/>
                </a:lnTo>
                <a:close/>
                <a:moveTo>
                  <a:pt x="1610258" y="3350476"/>
                </a:moveTo>
                <a:lnTo>
                  <a:pt x="1610258" y="3325101"/>
                </a:lnTo>
                <a:lnTo>
                  <a:pt x="1635633" y="3325101"/>
                </a:lnTo>
                <a:lnTo>
                  <a:pt x="1635633" y="3299727"/>
                </a:lnTo>
                <a:lnTo>
                  <a:pt x="1610258" y="3299727"/>
                </a:lnTo>
                <a:lnTo>
                  <a:pt x="1610258" y="3274352"/>
                </a:lnTo>
                <a:lnTo>
                  <a:pt x="1584884" y="3274352"/>
                </a:lnTo>
                <a:lnTo>
                  <a:pt x="1584884" y="3299727"/>
                </a:lnTo>
                <a:lnTo>
                  <a:pt x="1559509" y="3299727"/>
                </a:lnTo>
                <a:lnTo>
                  <a:pt x="1559509" y="3325101"/>
                </a:lnTo>
                <a:lnTo>
                  <a:pt x="1584884" y="3325101"/>
                </a:lnTo>
                <a:lnTo>
                  <a:pt x="1584884" y="3350476"/>
                </a:lnTo>
                <a:lnTo>
                  <a:pt x="1610258" y="3350476"/>
                </a:lnTo>
                <a:close/>
                <a:moveTo>
                  <a:pt x="1405204" y="3215030"/>
                </a:moveTo>
                <a:lnTo>
                  <a:pt x="1405204" y="3188627"/>
                </a:lnTo>
                <a:lnTo>
                  <a:pt x="1431607" y="3188627"/>
                </a:lnTo>
                <a:lnTo>
                  <a:pt x="1431607" y="3161881"/>
                </a:lnTo>
                <a:lnTo>
                  <a:pt x="1405204" y="3161881"/>
                </a:lnTo>
                <a:lnTo>
                  <a:pt x="1405204" y="3135478"/>
                </a:lnTo>
                <a:lnTo>
                  <a:pt x="1378458" y="3135478"/>
                </a:lnTo>
                <a:lnTo>
                  <a:pt x="1378458" y="3161881"/>
                </a:lnTo>
                <a:lnTo>
                  <a:pt x="1352055" y="3161881"/>
                </a:lnTo>
                <a:lnTo>
                  <a:pt x="1352055" y="3188627"/>
                </a:lnTo>
                <a:lnTo>
                  <a:pt x="1378458" y="3188627"/>
                </a:lnTo>
                <a:lnTo>
                  <a:pt x="1378458" y="3215030"/>
                </a:lnTo>
                <a:lnTo>
                  <a:pt x="1405204" y="3215030"/>
                </a:lnTo>
                <a:close/>
                <a:moveTo>
                  <a:pt x="1172718" y="803415"/>
                </a:moveTo>
                <a:lnTo>
                  <a:pt x="1172718" y="830161"/>
                </a:lnTo>
                <a:lnTo>
                  <a:pt x="1145972" y="830161"/>
                </a:lnTo>
                <a:lnTo>
                  <a:pt x="1145972" y="856907"/>
                </a:lnTo>
                <a:lnTo>
                  <a:pt x="1172718" y="856907"/>
                </a:lnTo>
                <a:lnTo>
                  <a:pt x="1172718" y="883653"/>
                </a:lnTo>
                <a:lnTo>
                  <a:pt x="1199464" y="883653"/>
                </a:lnTo>
                <a:lnTo>
                  <a:pt x="1199464" y="856907"/>
                </a:lnTo>
                <a:lnTo>
                  <a:pt x="1226210" y="856907"/>
                </a:lnTo>
                <a:lnTo>
                  <a:pt x="1226210" y="830161"/>
                </a:lnTo>
                <a:lnTo>
                  <a:pt x="1199464" y="830161"/>
                </a:lnTo>
                <a:lnTo>
                  <a:pt x="1199464" y="803415"/>
                </a:lnTo>
                <a:lnTo>
                  <a:pt x="1172718" y="803415"/>
                </a:lnTo>
                <a:close/>
                <a:moveTo>
                  <a:pt x="1241984" y="668312"/>
                </a:moveTo>
                <a:lnTo>
                  <a:pt x="1241984" y="693687"/>
                </a:lnTo>
                <a:lnTo>
                  <a:pt x="1216609" y="693687"/>
                </a:lnTo>
                <a:lnTo>
                  <a:pt x="1216609" y="719061"/>
                </a:lnTo>
                <a:lnTo>
                  <a:pt x="1241984" y="719061"/>
                </a:lnTo>
                <a:lnTo>
                  <a:pt x="1241984" y="744436"/>
                </a:lnTo>
                <a:lnTo>
                  <a:pt x="1267358" y="744436"/>
                </a:lnTo>
                <a:lnTo>
                  <a:pt x="1267358" y="719061"/>
                </a:lnTo>
                <a:lnTo>
                  <a:pt x="1292733" y="719061"/>
                </a:lnTo>
                <a:lnTo>
                  <a:pt x="1292733" y="693687"/>
                </a:lnTo>
                <a:lnTo>
                  <a:pt x="1267358" y="693687"/>
                </a:lnTo>
                <a:lnTo>
                  <a:pt x="1267358" y="668312"/>
                </a:lnTo>
                <a:lnTo>
                  <a:pt x="1241984" y="668312"/>
                </a:lnTo>
                <a:close/>
                <a:moveTo>
                  <a:pt x="1309192" y="801357"/>
                </a:moveTo>
                <a:lnTo>
                  <a:pt x="1309192" y="829475"/>
                </a:lnTo>
                <a:lnTo>
                  <a:pt x="1281074" y="829475"/>
                </a:lnTo>
                <a:lnTo>
                  <a:pt x="1281074" y="857593"/>
                </a:lnTo>
                <a:lnTo>
                  <a:pt x="1309192" y="857593"/>
                </a:lnTo>
                <a:lnTo>
                  <a:pt x="1309192" y="885711"/>
                </a:lnTo>
                <a:lnTo>
                  <a:pt x="1337310" y="885711"/>
                </a:lnTo>
                <a:lnTo>
                  <a:pt x="1337310" y="857593"/>
                </a:lnTo>
                <a:lnTo>
                  <a:pt x="1365428" y="857593"/>
                </a:lnTo>
                <a:lnTo>
                  <a:pt x="1365428" y="829475"/>
                </a:lnTo>
                <a:lnTo>
                  <a:pt x="1337310" y="829475"/>
                </a:lnTo>
                <a:lnTo>
                  <a:pt x="1337310" y="801357"/>
                </a:lnTo>
                <a:lnTo>
                  <a:pt x="1309192" y="801357"/>
                </a:lnTo>
                <a:close/>
                <a:moveTo>
                  <a:pt x="1103452" y="938517"/>
                </a:moveTo>
                <a:lnTo>
                  <a:pt x="1103452" y="966635"/>
                </a:lnTo>
                <a:lnTo>
                  <a:pt x="1075334" y="966635"/>
                </a:lnTo>
                <a:lnTo>
                  <a:pt x="1075334" y="994753"/>
                </a:lnTo>
                <a:lnTo>
                  <a:pt x="1103452" y="994753"/>
                </a:lnTo>
                <a:lnTo>
                  <a:pt x="1103452" y="1022871"/>
                </a:lnTo>
                <a:lnTo>
                  <a:pt x="1131570" y="1022871"/>
                </a:lnTo>
                <a:lnTo>
                  <a:pt x="1131570" y="994753"/>
                </a:lnTo>
                <a:lnTo>
                  <a:pt x="1159688" y="994753"/>
                </a:lnTo>
                <a:lnTo>
                  <a:pt x="1159688" y="966635"/>
                </a:lnTo>
                <a:lnTo>
                  <a:pt x="1131570" y="966635"/>
                </a:lnTo>
                <a:lnTo>
                  <a:pt x="1131570" y="938517"/>
                </a:lnTo>
                <a:lnTo>
                  <a:pt x="1103452" y="938517"/>
                </a:lnTo>
                <a:close/>
                <a:moveTo>
                  <a:pt x="581215" y="2389670"/>
                </a:moveTo>
                <a:lnTo>
                  <a:pt x="581215" y="2364638"/>
                </a:lnTo>
                <a:lnTo>
                  <a:pt x="606247" y="2364638"/>
                </a:lnTo>
                <a:lnTo>
                  <a:pt x="606247" y="2339950"/>
                </a:lnTo>
                <a:lnTo>
                  <a:pt x="581215" y="2339950"/>
                </a:lnTo>
                <a:lnTo>
                  <a:pt x="581215" y="2314918"/>
                </a:lnTo>
                <a:lnTo>
                  <a:pt x="556527" y="2314918"/>
                </a:lnTo>
                <a:lnTo>
                  <a:pt x="556527" y="2339950"/>
                </a:lnTo>
                <a:lnTo>
                  <a:pt x="531495" y="2339950"/>
                </a:lnTo>
                <a:lnTo>
                  <a:pt x="531495" y="2364638"/>
                </a:lnTo>
                <a:lnTo>
                  <a:pt x="556527" y="2364638"/>
                </a:lnTo>
                <a:lnTo>
                  <a:pt x="556527" y="2389670"/>
                </a:lnTo>
                <a:lnTo>
                  <a:pt x="581215" y="2389670"/>
                </a:lnTo>
                <a:close/>
                <a:moveTo>
                  <a:pt x="1036244" y="805472"/>
                </a:moveTo>
                <a:lnTo>
                  <a:pt x="1036244" y="830847"/>
                </a:lnTo>
                <a:lnTo>
                  <a:pt x="1010869" y="830847"/>
                </a:lnTo>
                <a:lnTo>
                  <a:pt x="1010869" y="856221"/>
                </a:lnTo>
                <a:lnTo>
                  <a:pt x="1036244" y="856221"/>
                </a:lnTo>
                <a:lnTo>
                  <a:pt x="1036244" y="881596"/>
                </a:lnTo>
                <a:lnTo>
                  <a:pt x="1061618" y="881596"/>
                </a:lnTo>
                <a:lnTo>
                  <a:pt x="1061618" y="856221"/>
                </a:lnTo>
                <a:lnTo>
                  <a:pt x="1086993" y="856221"/>
                </a:lnTo>
                <a:lnTo>
                  <a:pt x="1086993" y="830847"/>
                </a:lnTo>
                <a:lnTo>
                  <a:pt x="1061618" y="830847"/>
                </a:lnTo>
                <a:lnTo>
                  <a:pt x="1061618" y="805472"/>
                </a:lnTo>
                <a:lnTo>
                  <a:pt x="1036244" y="805472"/>
                </a:lnTo>
                <a:close/>
                <a:moveTo>
                  <a:pt x="1515275" y="665226"/>
                </a:moveTo>
                <a:lnTo>
                  <a:pt x="1515275" y="692658"/>
                </a:lnTo>
                <a:lnTo>
                  <a:pt x="1487843" y="692658"/>
                </a:lnTo>
                <a:lnTo>
                  <a:pt x="1487843" y="720090"/>
                </a:lnTo>
                <a:lnTo>
                  <a:pt x="1515275" y="720090"/>
                </a:lnTo>
                <a:lnTo>
                  <a:pt x="1515275" y="747522"/>
                </a:lnTo>
                <a:lnTo>
                  <a:pt x="1542707" y="747522"/>
                </a:lnTo>
                <a:lnTo>
                  <a:pt x="1542707" y="720090"/>
                </a:lnTo>
                <a:lnTo>
                  <a:pt x="1570139" y="720090"/>
                </a:lnTo>
                <a:lnTo>
                  <a:pt x="1570139" y="692658"/>
                </a:lnTo>
                <a:lnTo>
                  <a:pt x="1542707" y="692658"/>
                </a:lnTo>
                <a:lnTo>
                  <a:pt x="1542707" y="665226"/>
                </a:lnTo>
                <a:lnTo>
                  <a:pt x="1515275" y="665226"/>
                </a:lnTo>
                <a:close/>
                <a:moveTo>
                  <a:pt x="1650035" y="932688"/>
                </a:moveTo>
                <a:lnTo>
                  <a:pt x="1650035" y="964578"/>
                </a:lnTo>
                <a:lnTo>
                  <a:pt x="1618145" y="964578"/>
                </a:lnTo>
                <a:lnTo>
                  <a:pt x="1618145" y="996810"/>
                </a:lnTo>
                <a:lnTo>
                  <a:pt x="1650035" y="996810"/>
                </a:lnTo>
                <a:lnTo>
                  <a:pt x="1650035" y="1028700"/>
                </a:lnTo>
                <a:lnTo>
                  <a:pt x="1682267" y="1028700"/>
                </a:lnTo>
                <a:lnTo>
                  <a:pt x="1682267" y="996810"/>
                </a:lnTo>
                <a:lnTo>
                  <a:pt x="1714157" y="996810"/>
                </a:lnTo>
                <a:lnTo>
                  <a:pt x="1714157" y="964578"/>
                </a:lnTo>
                <a:lnTo>
                  <a:pt x="1682267" y="964578"/>
                </a:lnTo>
                <a:lnTo>
                  <a:pt x="1682267" y="932688"/>
                </a:lnTo>
                <a:lnTo>
                  <a:pt x="1650035" y="932688"/>
                </a:lnTo>
                <a:close/>
                <a:moveTo>
                  <a:pt x="1448067" y="532524"/>
                </a:moveTo>
                <a:lnTo>
                  <a:pt x="1448067" y="556870"/>
                </a:lnTo>
                <a:lnTo>
                  <a:pt x="1423721" y="556870"/>
                </a:lnTo>
                <a:lnTo>
                  <a:pt x="1423721" y="581558"/>
                </a:lnTo>
                <a:lnTo>
                  <a:pt x="1448067" y="581558"/>
                </a:lnTo>
                <a:lnTo>
                  <a:pt x="1448067" y="605904"/>
                </a:lnTo>
                <a:lnTo>
                  <a:pt x="1472755" y="605904"/>
                </a:lnTo>
                <a:lnTo>
                  <a:pt x="1472755" y="581558"/>
                </a:lnTo>
                <a:lnTo>
                  <a:pt x="1497101" y="581558"/>
                </a:lnTo>
                <a:lnTo>
                  <a:pt x="1497101" y="556870"/>
                </a:lnTo>
                <a:lnTo>
                  <a:pt x="1472755" y="556870"/>
                </a:lnTo>
                <a:lnTo>
                  <a:pt x="1472755" y="532524"/>
                </a:lnTo>
                <a:lnTo>
                  <a:pt x="1448067" y="532524"/>
                </a:lnTo>
                <a:close/>
                <a:moveTo>
                  <a:pt x="1378458" y="666598"/>
                </a:moveTo>
                <a:lnTo>
                  <a:pt x="1378458" y="693001"/>
                </a:lnTo>
                <a:lnTo>
                  <a:pt x="1352055" y="693001"/>
                </a:lnTo>
                <a:lnTo>
                  <a:pt x="1352055" y="719747"/>
                </a:lnTo>
                <a:lnTo>
                  <a:pt x="1378458" y="719747"/>
                </a:lnTo>
                <a:lnTo>
                  <a:pt x="1378458" y="746150"/>
                </a:lnTo>
                <a:lnTo>
                  <a:pt x="1405204" y="746150"/>
                </a:lnTo>
                <a:lnTo>
                  <a:pt x="1405204" y="719747"/>
                </a:lnTo>
                <a:lnTo>
                  <a:pt x="1431607" y="719747"/>
                </a:lnTo>
                <a:lnTo>
                  <a:pt x="1431607" y="693001"/>
                </a:lnTo>
                <a:lnTo>
                  <a:pt x="1405204" y="693001"/>
                </a:lnTo>
                <a:lnTo>
                  <a:pt x="1405204" y="666598"/>
                </a:lnTo>
                <a:lnTo>
                  <a:pt x="1378458" y="666598"/>
                </a:lnTo>
                <a:close/>
                <a:moveTo>
                  <a:pt x="967321" y="941261"/>
                </a:moveTo>
                <a:lnTo>
                  <a:pt x="967321" y="967664"/>
                </a:lnTo>
                <a:lnTo>
                  <a:pt x="940918" y="967664"/>
                </a:lnTo>
                <a:lnTo>
                  <a:pt x="940918" y="993724"/>
                </a:lnTo>
                <a:lnTo>
                  <a:pt x="967321" y="993724"/>
                </a:lnTo>
                <a:lnTo>
                  <a:pt x="967321" y="1020128"/>
                </a:lnTo>
                <a:lnTo>
                  <a:pt x="993381" y="1020128"/>
                </a:lnTo>
                <a:lnTo>
                  <a:pt x="993381" y="993724"/>
                </a:lnTo>
                <a:lnTo>
                  <a:pt x="1019785" y="993724"/>
                </a:lnTo>
                <a:lnTo>
                  <a:pt x="1019785" y="967664"/>
                </a:lnTo>
                <a:lnTo>
                  <a:pt x="993381" y="967664"/>
                </a:lnTo>
                <a:lnTo>
                  <a:pt x="993381" y="941261"/>
                </a:lnTo>
                <a:lnTo>
                  <a:pt x="967321" y="941261"/>
                </a:lnTo>
                <a:close/>
                <a:moveTo>
                  <a:pt x="556527" y="1491958"/>
                </a:moveTo>
                <a:lnTo>
                  <a:pt x="556527" y="1516990"/>
                </a:lnTo>
                <a:lnTo>
                  <a:pt x="531495" y="1516990"/>
                </a:lnTo>
                <a:lnTo>
                  <a:pt x="531495" y="1541678"/>
                </a:lnTo>
                <a:lnTo>
                  <a:pt x="556527" y="1541678"/>
                </a:lnTo>
                <a:lnTo>
                  <a:pt x="556527" y="1566710"/>
                </a:lnTo>
                <a:lnTo>
                  <a:pt x="581215" y="1566710"/>
                </a:lnTo>
                <a:lnTo>
                  <a:pt x="581215" y="1541678"/>
                </a:lnTo>
                <a:lnTo>
                  <a:pt x="606247" y="1541678"/>
                </a:lnTo>
                <a:lnTo>
                  <a:pt x="606247" y="1516990"/>
                </a:lnTo>
                <a:lnTo>
                  <a:pt x="581215" y="1516990"/>
                </a:lnTo>
                <a:lnTo>
                  <a:pt x="581215" y="1491958"/>
                </a:lnTo>
                <a:lnTo>
                  <a:pt x="556527" y="1491958"/>
                </a:lnTo>
                <a:close/>
                <a:moveTo>
                  <a:pt x="512635" y="1977847"/>
                </a:moveTo>
                <a:lnTo>
                  <a:pt x="512635" y="1953158"/>
                </a:lnTo>
                <a:lnTo>
                  <a:pt x="537324" y="1953158"/>
                </a:lnTo>
                <a:lnTo>
                  <a:pt x="537324" y="1928470"/>
                </a:lnTo>
                <a:lnTo>
                  <a:pt x="512635" y="1928470"/>
                </a:lnTo>
                <a:lnTo>
                  <a:pt x="512635" y="1903781"/>
                </a:lnTo>
                <a:lnTo>
                  <a:pt x="487947" y="1903781"/>
                </a:lnTo>
                <a:lnTo>
                  <a:pt x="487947" y="1928470"/>
                </a:lnTo>
                <a:lnTo>
                  <a:pt x="463258" y="1928470"/>
                </a:lnTo>
                <a:lnTo>
                  <a:pt x="463258" y="1953158"/>
                </a:lnTo>
                <a:lnTo>
                  <a:pt x="487947" y="1953158"/>
                </a:lnTo>
                <a:lnTo>
                  <a:pt x="487947" y="1977847"/>
                </a:lnTo>
                <a:lnTo>
                  <a:pt x="512635" y="1977847"/>
                </a:lnTo>
                <a:close/>
                <a:moveTo>
                  <a:pt x="898055" y="1077049"/>
                </a:moveTo>
                <a:lnTo>
                  <a:pt x="898055" y="1104138"/>
                </a:lnTo>
                <a:lnTo>
                  <a:pt x="870966" y="1104138"/>
                </a:lnTo>
                <a:lnTo>
                  <a:pt x="870966" y="1131570"/>
                </a:lnTo>
                <a:lnTo>
                  <a:pt x="898055" y="1131570"/>
                </a:lnTo>
                <a:lnTo>
                  <a:pt x="898055" y="1158659"/>
                </a:lnTo>
                <a:lnTo>
                  <a:pt x="925487" y="1158659"/>
                </a:lnTo>
                <a:lnTo>
                  <a:pt x="925487" y="1131570"/>
                </a:lnTo>
                <a:lnTo>
                  <a:pt x="952576" y="1131570"/>
                </a:lnTo>
                <a:lnTo>
                  <a:pt x="952576" y="1104138"/>
                </a:lnTo>
                <a:lnTo>
                  <a:pt x="925487" y="1104138"/>
                </a:lnTo>
                <a:lnTo>
                  <a:pt x="925487" y="1077049"/>
                </a:lnTo>
                <a:lnTo>
                  <a:pt x="898055" y="1077049"/>
                </a:lnTo>
                <a:close/>
                <a:moveTo>
                  <a:pt x="512293" y="2251481"/>
                </a:moveTo>
                <a:lnTo>
                  <a:pt x="512293" y="2227136"/>
                </a:lnTo>
                <a:lnTo>
                  <a:pt x="536638" y="2227136"/>
                </a:lnTo>
                <a:lnTo>
                  <a:pt x="536638" y="2203133"/>
                </a:lnTo>
                <a:lnTo>
                  <a:pt x="512293" y="2203133"/>
                </a:lnTo>
                <a:lnTo>
                  <a:pt x="512293" y="2178787"/>
                </a:lnTo>
                <a:lnTo>
                  <a:pt x="488290" y="2178787"/>
                </a:lnTo>
                <a:lnTo>
                  <a:pt x="488290" y="2203133"/>
                </a:lnTo>
                <a:lnTo>
                  <a:pt x="463944" y="2203133"/>
                </a:lnTo>
                <a:lnTo>
                  <a:pt x="463944" y="2227136"/>
                </a:lnTo>
                <a:lnTo>
                  <a:pt x="488290" y="2227136"/>
                </a:lnTo>
                <a:lnTo>
                  <a:pt x="488290" y="2251481"/>
                </a:lnTo>
                <a:lnTo>
                  <a:pt x="512293" y="2251481"/>
                </a:lnTo>
                <a:close/>
                <a:moveTo>
                  <a:pt x="488290" y="1630147"/>
                </a:moveTo>
                <a:lnTo>
                  <a:pt x="488290" y="1654493"/>
                </a:lnTo>
                <a:lnTo>
                  <a:pt x="463944" y="1654493"/>
                </a:lnTo>
                <a:lnTo>
                  <a:pt x="463944" y="1678496"/>
                </a:lnTo>
                <a:lnTo>
                  <a:pt x="488290" y="1678496"/>
                </a:lnTo>
                <a:lnTo>
                  <a:pt x="488290" y="1702841"/>
                </a:lnTo>
                <a:lnTo>
                  <a:pt x="512293" y="1702841"/>
                </a:lnTo>
                <a:lnTo>
                  <a:pt x="512293" y="1678496"/>
                </a:lnTo>
                <a:lnTo>
                  <a:pt x="536638" y="1678496"/>
                </a:lnTo>
                <a:lnTo>
                  <a:pt x="536638" y="1654493"/>
                </a:lnTo>
                <a:lnTo>
                  <a:pt x="512293" y="1654493"/>
                </a:lnTo>
                <a:lnTo>
                  <a:pt x="512293" y="1630147"/>
                </a:lnTo>
                <a:lnTo>
                  <a:pt x="488290" y="1630147"/>
                </a:lnTo>
                <a:close/>
                <a:moveTo>
                  <a:pt x="830847" y="944004"/>
                </a:moveTo>
                <a:lnTo>
                  <a:pt x="830847" y="968350"/>
                </a:lnTo>
                <a:lnTo>
                  <a:pt x="806501" y="968350"/>
                </a:lnTo>
                <a:lnTo>
                  <a:pt x="806501" y="993038"/>
                </a:lnTo>
                <a:lnTo>
                  <a:pt x="830847" y="993038"/>
                </a:lnTo>
                <a:lnTo>
                  <a:pt x="830847" y="1017384"/>
                </a:lnTo>
                <a:lnTo>
                  <a:pt x="855535" y="1017384"/>
                </a:lnTo>
                <a:lnTo>
                  <a:pt x="855535" y="993038"/>
                </a:lnTo>
                <a:lnTo>
                  <a:pt x="879881" y="993038"/>
                </a:lnTo>
                <a:lnTo>
                  <a:pt x="879881" y="968350"/>
                </a:lnTo>
                <a:lnTo>
                  <a:pt x="855535" y="968350"/>
                </a:lnTo>
                <a:lnTo>
                  <a:pt x="855535" y="944004"/>
                </a:lnTo>
                <a:lnTo>
                  <a:pt x="830847" y="944004"/>
                </a:lnTo>
                <a:close/>
                <a:moveTo>
                  <a:pt x="761924" y="1080135"/>
                </a:moveTo>
                <a:lnTo>
                  <a:pt x="761924" y="1105167"/>
                </a:lnTo>
                <a:lnTo>
                  <a:pt x="736892" y="1105167"/>
                </a:lnTo>
                <a:lnTo>
                  <a:pt x="736892" y="1130541"/>
                </a:lnTo>
                <a:lnTo>
                  <a:pt x="761924" y="1130541"/>
                </a:lnTo>
                <a:lnTo>
                  <a:pt x="761924" y="1155573"/>
                </a:lnTo>
                <a:lnTo>
                  <a:pt x="787298" y="1155573"/>
                </a:lnTo>
                <a:lnTo>
                  <a:pt x="787298" y="1130541"/>
                </a:lnTo>
                <a:lnTo>
                  <a:pt x="812330" y="1130541"/>
                </a:lnTo>
                <a:lnTo>
                  <a:pt x="812330" y="1105167"/>
                </a:lnTo>
                <a:lnTo>
                  <a:pt x="787298" y="1105167"/>
                </a:lnTo>
                <a:lnTo>
                  <a:pt x="787298" y="1080135"/>
                </a:lnTo>
                <a:lnTo>
                  <a:pt x="761924" y="1080135"/>
                </a:lnTo>
                <a:close/>
                <a:moveTo>
                  <a:pt x="624764" y="1354112"/>
                </a:moveTo>
                <a:lnTo>
                  <a:pt x="624764" y="1379487"/>
                </a:lnTo>
                <a:lnTo>
                  <a:pt x="599389" y="1379487"/>
                </a:lnTo>
                <a:lnTo>
                  <a:pt x="599389" y="1404861"/>
                </a:lnTo>
                <a:lnTo>
                  <a:pt x="624764" y="1404861"/>
                </a:lnTo>
                <a:lnTo>
                  <a:pt x="624764" y="1430236"/>
                </a:lnTo>
                <a:lnTo>
                  <a:pt x="650138" y="1430236"/>
                </a:lnTo>
                <a:lnTo>
                  <a:pt x="650138" y="1404861"/>
                </a:lnTo>
                <a:lnTo>
                  <a:pt x="675513" y="1404861"/>
                </a:lnTo>
                <a:lnTo>
                  <a:pt x="675513" y="1379487"/>
                </a:lnTo>
                <a:lnTo>
                  <a:pt x="650138" y="1379487"/>
                </a:lnTo>
                <a:lnTo>
                  <a:pt x="650138" y="1354112"/>
                </a:lnTo>
                <a:lnTo>
                  <a:pt x="624764" y="1354112"/>
                </a:lnTo>
                <a:close/>
                <a:moveTo>
                  <a:pt x="693344" y="1216952"/>
                </a:moveTo>
                <a:lnTo>
                  <a:pt x="693344" y="1242327"/>
                </a:lnTo>
                <a:lnTo>
                  <a:pt x="667969" y="1242327"/>
                </a:lnTo>
                <a:lnTo>
                  <a:pt x="667969" y="1267701"/>
                </a:lnTo>
                <a:lnTo>
                  <a:pt x="693344" y="1267701"/>
                </a:lnTo>
                <a:lnTo>
                  <a:pt x="693344" y="1293076"/>
                </a:lnTo>
                <a:lnTo>
                  <a:pt x="718718" y="1293076"/>
                </a:lnTo>
                <a:lnTo>
                  <a:pt x="718718" y="1267701"/>
                </a:lnTo>
                <a:lnTo>
                  <a:pt x="744093" y="1267701"/>
                </a:lnTo>
                <a:lnTo>
                  <a:pt x="744093" y="1242327"/>
                </a:lnTo>
                <a:lnTo>
                  <a:pt x="718718" y="1242327"/>
                </a:lnTo>
                <a:lnTo>
                  <a:pt x="718718" y="1216952"/>
                </a:lnTo>
                <a:lnTo>
                  <a:pt x="693344" y="1216952"/>
                </a:lnTo>
                <a:close/>
                <a:moveTo>
                  <a:pt x="3577819" y="1280732"/>
                </a:moveTo>
                <a:lnTo>
                  <a:pt x="3594964" y="1280732"/>
                </a:lnTo>
                <a:lnTo>
                  <a:pt x="3594964" y="1263587"/>
                </a:lnTo>
                <a:lnTo>
                  <a:pt x="3612109" y="1263587"/>
                </a:lnTo>
                <a:lnTo>
                  <a:pt x="3612109" y="1246442"/>
                </a:lnTo>
                <a:lnTo>
                  <a:pt x="3594964" y="1246442"/>
                </a:lnTo>
                <a:lnTo>
                  <a:pt x="3594964" y="1229297"/>
                </a:lnTo>
                <a:lnTo>
                  <a:pt x="3577819" y="1229297"/>
                </a:lnTo>
                <a:lnTo>
                  <a:pt x="3577819" y="1246442"/>
                </a:lnTo>
                <a:lnTo>
                  <a:pt x="3560674" y="1246442"/>
                </a:lnTo>
                <a:lnTo>
                  <a:pt x="3560674" y="1263587"/>
                </a:lnTo>
                <a:lnTo>
                  <a:pt x="3577819" y="1263587"/>
                </a:lnTo>
                <a:lnTo>
                  <a:pt x="3577819" y="1280732"/>
                </a:lnTo>
                <a:close/>
                <a:moveTo>
                  <a:pt x="3507867" y="1421663"/>
                </a:moveTo>
                <a:lnTo>
                  <a:pt x="3527755" y="1421663"/>
                </a:lnTo>
                <a:lnTo>
                  <a:pt x="3527755" y="1402118"/>
                </a:lnTo>
                <a:lnTo>
                  <a:pt x="3547301" y="1402118"/>
                </a:lnTo>
                <a:lnTo>
                  <a:pt x="3547301" y="1382230"/>
                </a:lnTo>
                <a:lnTo>
                  <a:pt x="3527755" y="1382230"/>
                </a:lnTo>
                <a:lnTo>
                  <a:pt x="3527755" y="1362685"/>
                </a:lnTo>
                <a:lnTo>
                  <a:pt x="3507867" y="1362685"/>
                </a:lnTo>
                <a:lnTo>
                  <a:pt x="3507867" y="1382230"/>
                </a:lnTo>
                <a:lnTo>
                  <a:pt x="3488322" y="1382230"/>
                </a:lnTo>
                <a:lnTo>
                  <a:pt x="3488322" y="1402118"/>
                </a:lnTo>
                <a:lnTo>
                  <a:pt x="3507867" y="1402118"/>
                </a:lnTo>
                <a:lnTo>
                  <a:pt x="3507867" y="1421663"/>
                </a:lnTo>
                <a:close/>
                <a:moveTo>
                  <a:pt x="3509239" y="1143572"/>
                </a:moveTo>
                <a:lnTo>
                  <a:pt x="3526384" y="1143572"/>
                </a:lnTo>
                <a:lnTo>
                  <a:pt x="3526384" y="1126427"/>
                </a:lnTo>
                <a:lnTo>
                  <a:pt x="3543529" y="1126427"/>
                </a:lnTo>
                <a:lnTo>
                  <a:pt x="3543529" y="1109282"/>
                </a:lnTo>
                <a:lnTo>
                  <a:pt x="3526384" y="1109282"/>
                </a:lnTo>
                <a:lnTo>
                  <a:pt x="3526384" y="1092137"/>
                </a:lnTo>
                <a:lnTo>
                  <a:pt x="3509239" y="1092137"/>
                </a:lnTo>
                <a:lnTo>
                  <a:pt x="3509239" y="1109282"/>
                </a:lnTo>
                <a:lnTo>
                  <a:pt x="3492094" y="1109282"/>
                </a:lnTo>
                <a:lnTo>
                  <a:pt x="3492094" y="1126427"/>
                </a:lnTo>
                <a:lnTo>
                  <a:pt x="3509239" y="1126427"/>
                </a:lnTo>
                <a:lnTo>
                  <a:pt x="3509239" y="1143572"/>
                </a:lnTo>
                <a:close/>
                <a:moveTo>
                  <a:pt x="3510953" y="864108"/>
                </a:moveTo>
                <a:lnTo>
                  <a:pt x="3524669" y="864108"/>
                </a:lnTo>
                <a:lnTo>
                  <a:pt x="3524669" y="850392"/>
                </a:lnTo>
                <a:lnTo>
                  <a:pt x="3538385" y="850392"/>
                </a:lnTo>
                <a:lnTo>
                  <a:pt x="3538385" y="836676"/>
                </a:lnTo>
                <a:lnTo>
                  <a:pt x="3524669" y="836676"/>
                </a:lnTo>
                <a:lnTo>
                  <a:pt x="3524669" y="822960"/>
                </a:lnTo>
                <a:lnTo>
                  <a:pt x="3510953" y="822960"/>
                </a:lnTo>
                <a:lnTo>
                  <a:pt x="3510953" y="836676"/>
                </a:lnTo>
                <a:lnTo>
                  <a:pt x="3497237" y="836676"/>
                </a:lnTo>
                <a:lnTo>
                  <a:pt x="3497237" y="850392"/>
                </a:lnTo>
                <a:lnTo>
                  <a:pt x="3510953" y="850392"/>
                </a:lnTo>
                <a:lnTo>
                  <a:pt x="3510953" y="864108"/>
                </a:lnTo>
                <a:close/>
                <a:moveTo>
                  <a:pt x="3507181" y="1698384"/>
                </a:moveTo>
                <a:lnTo>
                  <a:pt x="3528441" y="1698384"/>
                </a:lnTo>
                <a:lnTo>
                  <a:pt x="3528441" y="1677124"/>
                </a:lnTo>
                <a:lnTo>
                  <a:pt x="3549701" y="1677124"/>
                </a:lnTo>
                <a:lnTo>
                  <a:pt x="3549701" y="1655864"/>
                </a:lnTo>
                <a:lnTo>
                  <a:pt x="3528441" y="1655864"/>
                </a:lnTo>
                <a:lnTo>
                  <a:pt x="3528441" y="1634604"/>
                </a:lnTo>
                <a:lnTo>
                  <a:pt x="3507181" y="1634604"/>
                </a:lnTo>
                <a:lnTo>
                  <a:pt x="3507181" y="1655864"/>
                </a:lnTo>
                <a:lnTo>
                  <a:pt x="3485921" y="1655864"/>
                </a:lnTo>
                <a:lnTo>
                  <a:pt x="3485921" y="1677124"/>
                </a:lnTo>
                <a:lnTo>
                  <a:pt x="3507181" y="1677124"/>
                </a:lnTo>
                <a:lnTo>
                  <a:pt x="3507181" y="1698384"/>
                </a:lnTo>
                <a:close/>
                <a:moveTo>
                  <a:pt x="1652092" y="664540"/>
                </a:moveTo>
                <a:lnTo>
                  <a:pt x="1652092" y="692315"/>
                </a:lnTo>
                <a:lnTo>
                  <a:pt x="1624317" y="692315"/>
                </a:lnTo>
                <a:lnTo>
                  <a:pt x="1624317" y="720433"/>
                </a:lnTo>
                <a:lnTo>
                  <a:pt x="1652092" y="720433"/>
                </a:lnTo>
                <a:lnTo>
                  <a:pt x="1652092" y="748208"/>
                </a:lnTo>
                <a:lnTo>
                  <a:pt x="1680210" y="748208"/>
                </a:lnTo>
                <a:lnTo>
                  <a:pt x="1680210" y="720433"/>
                </a:lnTo>
                <a:lnTo>
                  <a:pt x="1707985" y="720433"/>
                </a:lnTo>
                <a:lnTo>
                  <a:pt x="1707985" y="692315"/>
                </a:lnTo>
                <a:lnTo>
                  <a:pt x="1680210" y="692315"/>
                </a:lnTo>
                <a:lnTo>
                  <a:pt x="1680210" y="664540"/>
                </a:lnTo>
                <a:lnTo>
                  <a:pt x="1652092" y="664540"/>
                </a:lnTo>
                <a:close/>
                <a:moveTo>
                  <a:pt x="3576790" y="1557795"/>
                </a:moveTo>
                <a:lnTo>
                  <a:pt x="3595993" y="1557795"/>
                </a:lnTo>
                <a:lnTo>
                  <a:pt x="3595993" y="1538935"/>
                </a:lnTo>
                <a:lnTo>
                  <a:pt x="3614852" y="1538935"/>
                </a:lnTo>
                <a:lnTo>
                  <a:pt x="3614852" y="1519733"/>
                </a:lnTo>
                <a:lnTo>
                  <a:pt x="3595993" y="1519733"/>
                </a:lnTo>
                <a:lnTo>
                  <a:pt x="3595993" y="1500873"/>
                </a:lnTo>
                <a:lnTo>
                  <a:pt x="3576790" y="1500873"/>
                </a:lnTo>
                <a:lnTo>
                  <a:pt x="3576790" y="1519733"/>
                </a:lnTo>
                <a:lnTo>
                  <a:pt x="3557930" y="1519733"/>
                </a:lnTo>
                <a:lnTo>
                  <a:pt x="3557930" y="1538935"/>
                </a:lnTo>
                <a:lnTo>
                  <a:pt x="3576790" y="1538935"/>
                </a:lnTo>
                <a:lnTo>
                  <a:pt x="3576790" y="1557795"/>
                </a:lnTo>
                <a:close/>
                <a:moveTo>
                  <a:pt x="3439287" y="1284846"/>
                </a:moveTo>
                <a:lnTo>
                  <a:pt x="3459175" y="1284846"/>
                </a:lnTo>
                <a:lnTo>
                  <a:pt x="3459175" y="1264958"/>
                </a:lnTo>
                <a:lnTo>
                  <a:pt x="3479063" y="1264958"/>
                </a:lnTo>
                <a:lnTo>
                  <a:pt x="3479063" y="1245070"/>
                </a:lnTo>
                <a:lnTo>
                  <a:pt x="3459175" y="1245070"/>
                </a:lnTo>
                <a:lnTo>
                  <a:pt x="3459175" y="1225182"/>
                </a:lnTo>
                <a:lnTo>
                  <a:pt x="3439287" y="1225182"/>
                </a:lnTo>
                <a:lnTo>
                  <a:pt x="3439287" y="1245070"/>
                </a:lnTo>
                <a:lnTo>
                  <a:pt x="3419399" y="1245070"/>
                </a:lnTo>
                <a:lnTo>
                  <a:pt x="3419399" y="1264958"/>
                </a:lnTo>
                <a:lnTo>
                  <a:pt x="3439287" y="1264958"/>
                </a:lnTo>
                <a:lnTo>
                  <a:pt x="3439287" y="1284846"/>
                </a:lnTo>
                <a:close/>
                <a:moveTo>
                  <a:pt x="3438259" y="1562595"/>
                </a:moveTo>
                <a:lnTo>
                  <a:pt x="3460204" y="1562595"/>
                </a:lnTo>
                <a:lnTo>
                  <a:pt x="3460204" y="1540307"/>
                </a:lnTo>
                <a:lnTo>
                  <a:pt x="3482492" y="1540307"/>
                </a:lnTo>
                <a:lnTo>
                  <a:pt x="3482492" y="1518361"/>
                </a:lnTo>
                <a:lnTo>
                  <a:pt x="3460204" y="1518361"/>
                </a:lnTo>
                <a:lnTo>
                  <a:pt x="3460204" y="1496073"/>
                </a:lnTo>
                <a:lnTo>
                  <a:pt x="3438259" y="1496073"/>
                </a:lnTo>
                <a:lnTo>
                  <a:pt x="3438259" y="1518361"/>
                </a:lnTo>
                <a:lnTo>
                  <a:pt x="3415970" y="1518361"/>
                </a:lnTo>
                <a:lnTo>
                  <a:pt x="3415970" y="1540307"/>
                </a:lnTo>
                <a:lnTo>
                  <a:pt x="3438259" y="1540307"/>
                </a:lnTo>
                <a:lnTo>
                  <a:pt x="3438259" y="1562595"/>
                </a:lnTo>
                <a:close/>
                <a:moveTo>
                  <a:pt x="3442716" y="725576"/>
                </a:moveTo>
                <a:lnTo>
                  <a:pt x="3455746" y="725576"/>
                </a:lnTo>
                <a:lnTo>
                  <a:pt x="3455746" y="712889"/>
                </a:lnTo>
                <a:lnTo>
                  <a:pt x="3468434" y="712889"/>
                </a:lnTo>
                <a:lnTo>
                  <a:pt x="3468434" y="699859"/>
                </a:lnTo>
                <a:lnTo>
                  <a:pt x="3455746" y="699859"/>
                </a:lnTo>
                <a:lnTo>
                  <a:pt x="3455746" y="687172"/>
                </a:lnTo>
                <a:lnTo>
                  <a:pt x="3442716" y="687172"/>
                </a:lnTo>
                <a:lnTo>
                  <a:pt x="3442716" y="699859"/>
                </a:lnTo>
                <a:lnTo>
                  <a:pt x="3430029" y="699859"/>
                </a:lnTo>
                <a:lnTo>
                  <a:pt x="3430029" y="712889"/>
                </a:lnTo>
                <a:lnTo>
                  <a:pt x="3442716" y="712889"/>
                </a:lnTo>
                <a:lnTo>
                  <a:pt x="3442716" y="725576"/>
                </a:lnTo>
                <a:close/>
                <a:moveTo>
                  <a:pt x="3440659" y="1006069"/>
                </a:moveTo>
                <a:lnTo>
                  <a:pt x="3457804" y="1006069"/>
                </a:lnTo>
                <a:lnTo>
                  <a:pt x="3457804" y="989267"/>
                </a:lnTo>
                <a:lnTo>
                  <a:pt x="3474606" y="989267"/>
                </a:lnTo>
                <a:lnTo>
                  <a:pt x="3474606" y="972122"/>
                </a:lnTo>
                <a:lnTo>
                  <a:pt x="3457804" y="972122"/>
                </a:lnTo>
                <a:lnTo>
                  <a:pt x="3457804" y="955319"/>
                </a:lnTo>
                <a:lnTo>
                  <a:pt x="3440659" y="955319"/>
                </a:lnTo>
                <a:lnTo>
                  <a:pt x="3440659" y="972122"/>
                </a:lnTo>
                <a:lnTo>
                  <a:pt x="3423857" y="972122"/>
                </a:lnTo>
                <a:lnTo>
                  <a:pt x="3423857" y="989267"/>
                </a:lnTo>
                <a:lnTo>
                  <a:pt x="3440659" y="989267"/>
                </a:lnTo>
                <a:lnTo>
                  <a:pt x="3440659" y="1006069"/>
                </a:lnTo>
                <a:close/>
                <a:moveTo>
                  <a:pt x="3579533" y="1001611"/>
                </a:moveTo>
                <a:lnTo>
                  <a:pt x="3593249" y="1001611"/>
                </a:lnTo>
                <a:lnTo>
                  <a:pt x="3593249" y="987552"/>
                </a:lnTo>
                <a:lnTo>
                  <a:pt x="3607308" y="987552"/>
                </a:lnTo>
                <a:lnTo>
                  <a:pt x="3607308" y="973836"/>
                </a:lnTo>
                <a:lnTo>
                  <a:pt x="3593249" y="973836"/>
                </a:lnTo>
                <a:lnTo>
                  <a:pt x="3593249" y="959777"/>
                </a:lnTo>
                <a:lnTo>
                  <a:pt x="3579533" y="959777"/>
                </a:lnTo>
                <a:lnTo>
                  <a:pt x="3579533" y="973836"/>
                </a:lnTo>
                <a:lnTo>
                  <a:pt x="3565474" y="973836"/>
                </a:lnTo>
                <a:lnTo>
                  <a:pt x="3565474" y="987552"/>
                </a:lnTo>
                <a:lnTo>
                  <a:pt x="3579533" y="987552"/>
                </a:lnTo>
                <a:lnTo>
                  <a:pt x="3579533" y="1001611"/>
                </a:lnTo>
                <a:close/>
                <a:moveTo>
                  <a:pt x="3368307" y="1903781"/>
                </a:moveTo>
                <a:lnTo>
                  <a:pt x="3368307" y="1928470"/>
                </a:lnTo>
                <a:lnTo>
                  <a:pt x="3343618" y="1928470"/>
                </a:lnTo>
                <a:lnTo>
                  <a:pt x="3343618" y="1953158"/>
                </a:lnTo>
                <a:lnTo>
                  <a:pt x="3368307" y="1953158"/>
                </a:lnTo>
                <a:lnTo>
                  <a:pt x="3368307" y="1977847"/>
                </a:lnTo>
                <a:lnTo>
                  <a:pt x="3392996" y="1977847"/>
                </a:lnTo>
                <a:lnTo>
                  <a:pt x="3392996" y="1953158"/>
                </a:lnTo>
                <a:lnTo>
                  <a:pt x="3417685" y="1953158"/>
                </a:lnTo>
                <a:lnTo>
                  <a:pt x="3417685" y="1928470"/>
                </a:lnTo>
                <a:lnTo>
                  <a:pt x="3392996" y="1928470"/>
                </a:lnTo>
                <a:lnTo>
                  <a:pt x="3392996" y="1903781"/>
                </a:lnTo>
                <a:lnTo>
                  <a:pt x="3368307" y="1903781"/>
                </a:lnTo>
                <a:close/>
                <a:moveTo>
                  <a:pt x="3716693" y="1275931"/>
                </a:moveTo>
                <a:lnTo>
                  <a:pt x="3730409" y="1275931"/>
                </a:lnTo>
                <a:lnTo>
                  <a:pt x="3730409" y="1261872"/>
                </a:lnTo>
                <a:lnTo>
                  <a:pt x="3744468" y="1261872"/>
                </a:lnTo>
                <a:lnTo>
                  <a:pt x="3744468" y="1248156"/>
                </a:lnTo>
                <a:lnTo>
                  <a:pt x="3730409" y="1248156"/>
                </a:lnTo>
                <a:lnTo>
                  <a:pt x="3730409" y="1234097"/>
                </a:lnTo>
                <a:lnTo>
                  <a:pt x="3716693" y="1234097"/>
                </a:lnTo>
                <a:lnTo>
                  <a:pt x="3716693" y="1248156"/>
                </a:lnTo>
                <a:lnTo>
                  <a:pt x="3702634" y="1248156"/>
                </a:lnTo>
                <a:lnTo>
                  <a:pt x="3702634" y="1261872"/>
                </a:lnTo>
                <a:lnTo>
                  <a:pt x="3716693" y="1261872"/>
                </a:lnTo>
                <a:lnTo>
                  <a:pt x="3716693" y="1275931"/>
                </a:lnTo>
                <a:close/>
                <a:moveTo>
                  <a:pt x="3784588" y="1688783"/>
                </a:moveTo>
                <a:lnTo>
                  <a:pt x="3799675" y="1688783"/>
                </a:lnTo>
                <a:lnTo>
                  <a:pt x="3799675" y="1674038"/>
                </a:lnTo>
                <a:lnTo>
                  <a:pt x="3814420" y="1674038"/>
                </a:lnTo>
                <a:lnTo>
                  <a:pt x="3814420" y="1658950"/>
                </a:lnTo>
                <a:lnTo>
                  <a:pt x="3799675" y="1658950"/>
                </a:lnTo>
                <a:lnTo>
                  <a:pt x="3799675" y="1644206"/>
                </a:lnTo>
                <a:lnTo>
                  <a:pt x="3784588" y="1644206"/>
                </a:lnTo>
                <a:lnTo>
                  <a:pt x="3784588" y="1658950"/>
                </a:lnTo>
                <a:lnTo>
                  <a:pt x="3769843" y="1658950"/>
                </a:lnTo>
                <a:lnTo>
                  <a:pt x="3769843" y="1674038"/>
                </a:lnTo>
                <a:lnTo>
                  <a:pt x="3784588" y="1674038"/>
                </a:lnTo>
                <a:lnTo>
                  <a:pt x="3784588" y="1688783"/>
                </a:lnTo>
                <a:close/>
                <a:moveTo>
                  <a:pt x="3854539" y="1548194"/>
                </a:moveTo>
                <a:lnTo>
                  <a:pt x="3866884" y="1548194"/>
                </a:lnTo>
                <a:lnTo>
                  <a:pt x="3866884" y="1535506"/>
                </a:lnTo>
                <a:lnTo>
                  <a:pt x="3879571" y="1535506"/>
                </a:lnTo>
                <a:lnTo>
                  <a:pt x="3879571" y="1523162"/>
                </a:lnTo>
                <a:lnTo>
                  <a:pt x="3866884" y="1523162"/>
                </a:lnTo>
                <a:lnTo>
                  <a:pt x="3866884" y="1510475"/>
                </a:lnTo>
                <a:lnTo>
                  <a:pt x="3854539" y="1510475"/>
                </a:lnTo>
                <a:lnTo>
                  <a:pt x="3854539" y="1523162"/>
                </a:lnTo>
                <a:lnTo>
                  <a:pt x="3841852" y="1523162"/>
                </a:lnTo>
                <a:lnTo>
                  <a:pt x="3841852" y="1535506"/>
                </a:lnTo>
                <a:lnTo>
                  <a:pt x="3854539" y="1535506"/>
                </a:lnTo>
                <a:lnTo>
                  <a:pt x="3854539" y="1548194"/>
                </a:lnTo>
                <a:close/>
                <a:moveTo>
                  <a:pt x="2091690" y="3217774"/>
                </a:moveTo>
                <a:lnTo>
                  <a:pt x="2091690" y="3189313"/>
                </a:lnTo>
                <a:lnTo>
                  <a:pt x="2120151" y="3189313"/>
                </a:lnTo>
                <a:lnTo>
                  <a:pt x="2120151" y="3161195"/>
                </a:lnTo>
                <a:lnTo>
                  <a:pt x="2091690" y="3161195"/>
                </a:lnTo>
                <a:lnTo>
                  <a:pt x="2091690" y="3132734"/>
                </a:lnTo>
                <a:lnTo>
                  <a:pt x="2063572" y="3132734"/>
                </a:lnTo>
                <a:lnTo>
                  <a:pt x="2063572" y="3161195"/>
                </a:lnTo>
                <a:lnTo>
                  <a:pt x="2035111" y="3161195"/>
                </a:lnTo>
                <a:lnTo>
                  <a:pt x="2035111" y="3189313"/>
                </a:lnTo>
                <a:lnTo>
                  <a:pt x="2063572" y="3189313"/>
                </a:lnTo>
                <a:lnTo>
                  <a:pt x="2063572" y="3217774"/>
                </a:lnTo>
                <a:lnTo>
                  <a:pt x="2091690" y="3217774"/>
                </a:lnTo>
                <a:close/>
                <a:moveTo>
                  <a:pt x="3645713" y="1693926"/>
                </a:moveTo>
                <a:lnTo>
                  <a:pt x="3664229" y="1693926"/>
                </a:lnTo>
                <a:lnTo>
                  <a:pt x="3664229" y="1675752"/>
                </a:lnTo>
                <a:lnTo>
                  <a:pt x="3682403" y="1675752"/>
                </a:lnTo>
                <a:lnTo>
                  <a:pt x="3682403" y="1657236"/>
                </a:lnTo>
                <a:lnTo>
                  <a:pt x="3664229" y="1657236"/>
                </a:lnTo>
                <a:lnTo>
                  <a:pt x="3664229" y="1639062"/>
                </a:lnTo>
                <a:lnTo>
                  <a:pt x="3645713" y="1639062"/>
                </a:lnTo>
                <a:lnTo>
                  <a:pt x="3645713" y="1657236"/>
                </a:lnTo>
                <a:lnTo>
                  <a:pt x="3627539" y="1657236"/>
                </a:lnTo>
                <a:lnTo>
                  <a:pt x="3627539" y="1675752"/>
                </a:lnTo>
                <a:lnTo>
                  <a:pt x="3645713" y="1675752"/>
                </a:lnTo>
                <a:lnTo>
                  <a:pt x="3645713" y="1693926"/>
                </a:lnTo>
                <a:close/>
                <a:moveTo>
                  <a:pt x="3646742" y="1417206"/>
                </a:moveTo>
                <a:lnTo>
                  <a:pt x="3663201" y="1417206"/>
                </a:lnTo>
                <a:lnTo>
                  <a:pt x="3663201" y="1400404"/>
                </a:lnTo>
                <a:lnTo>
                  <a:pt x="3680003" y="1400404"/>
                </a:lnTo>
                <a:lnTo>
                  <a:pt x="3680003" y="1383944"/>
                </a:lnTo>
                <a:lnTo>
                  <a:pt x="3663201" y="1383944"/>
                </a:lnTo>
                <a:lnTo>
                  <a:pt x="3663201" y="1367142"/>
                </a:lnTo>
                <a:lnTo>
                  <a:pt x="3646742" y="1367142"/>
                </a:lnTo>
                <a:lnTo>
                  <a:pt x="3646742" y="1383944"/>
                </a:lnTo>
                <a:lnTo>
                  <a:pt x="3629939" y="1383944"/>
                </a:lnTo>
                <a:lnTo>
                  <a:pt x="3629939" y="1400404"/>
                </a:lnTo>
                <a:lnTo>
                  <a:pt x="3646742" y="1400404"/>
                </a:lnTo>
                <a:lnTo>
                  <a:pt x="3646742" y="1417206"/>
                </a:lnTo>
                <a:close/>
                <a:moveTo>
                  <a:pt x="3715664" y="1552994"/>
                </a:moveTo>
                <a:lnTo>
                  <a:pt x="3731438" y="1552994"/>
                </a:lnTo>
                <a:lnTo>
                  <a:pt x="3731438" y="1537221"/>
                </a:lnTo>
                <a:lnTo>
                  <a:pt x="3747211" y="1537221"/>
                </a:lnTo>
                <a:lnTo>
                  <a:pt x="3747211" y="1521447"/>
                </a:lnTo>
                <a:lnTo>
                  <a:pt x="3731438" y="1521447"/>
                </a:lnTo>
                <a:lnTo>
                  <a:pt x="3731438" y="1505674"/>
                </a:lnTo>
                <a:lnTo>
                  <a:pt x="3715664" y="1505674"/>
                </a:lnTo>
                <a:lnTo>
                  <a:pt x="3715664" y="1521447"/>
                </a:lnTo>
                <a:lnTo>
                  <a:pt x="3699891" y="1521447"/>
                </a:lnTo>
                <a:lnTo>
                  <a:pt x="3699891" y="1537221"/>
                </a:lnTo>
                <a:lnTo>
                  <a:pt x="3715664" y="1537221"/>
                </a:lnTo>
                <a:lnTo>
                  <a:pt x="3715664" y="1552994"/>
                </a:lnTo>
                <a:close/>
                <a:moveTo>
                  <a:pt x="3647770" y="1139114"/>
                </a:moveTo>
                <a:lnTo>
                  <a:pt x="3662172" y="1139114"/>
                </a:lnTo>
                <a:lnTo>
                  <a:pt x="3662172" y="1125055"/>
                </a:lnTo>
                <a:lnTo>
                  <a:pt x="3676231" y="1125055"/>
                </a:lnTo>
                <a:lnTo>
                  <a:pt x="3676231" y="1110653"/>
                </a:lnTo>
                <a:lnTo>
                  <a:pt x="3662172" y="1110653"/>
                </a:lnTo>
                <a:lnTo>
                  <a:pt x="3662172" y="1096594"/>
                </a:lnTo>
                <a:lnTo>
                  <a:pt x="3647770" y="1096594"/>
                </a:lnTo>
                <a:lnTo>
                  <a:pt x="3647770" y="1110653"/>
                </a:lnTo>
                <a:lnTo>
                  <a:pt x="3633712" y="1110653"/>
                </a:lnTo>
                <a:lnTo>
                  <a:pt x="3633712" y="1125055"/>
                </a:lnTo>
                <a:lnTo>
                  <a:pt x="3647770" y="1125055"/>
                </a:lnTo>
                <a:lnTo>
                  <a:pt x="3647770" y="1139114"/>
                </a:lnTo>
                <a:close/>
                <a:moveTo>
                  <a:pt x="3785273" y="1412405"/>
                </a:moveTo>
                <a:lnTo>
                  <a:pt x="3798989" y="1412405"/>
                </a:lnTo>
                <a:lnTo>
                  <a:pt x="3798989" y="1399032"/>
                </a:lnTo>
                <a:lnTo>
                  <a:pt x="3812362" y="1399032"/>
                </a:lnTo>
                <a:lnTo>
                  <a:pt x="3812362" y="1385316"/>
                </a:lnTo>
                <a:lnTo>
                  <a:pt x="3798989" y="1385316"/>
                </a:lnTo>
                <a:lnTo>
                  <a:pt x="3798989" y="1371943"/>
                </a:lnTo>
                <a:lnTo>
                  <a:pt x="3785273" y="1371943"/>
                </a:lnTo>
                <a:lnTo>
                  <a:pt x="3785273" y="1385316"/>
                </a:lnTo>
                <a:lnTo>
                  <a:pt x="3771900" y="1385316"/>
                </a:lnTo>
                <a:lnTo>
                  <a:pt x="3771900" y="1399032"/>
                </a:lnTo>
                <a:lnTo>
                  <a:pt x="3785273" y="1399032"/>
                </a:lnTo>
                <a:lnTo>
                  <a:pt x="3785273" y="1412405"/>
                </a:lnTo>
                <a:close/>
                <a:moveTo>
                  <a:pt x="2571750" y="3080271"/>
                </a:moveTo>
                <a:lnTo>
                  <a:pt x="2571750" y="3052153"/>
                </a:lnTo>
                <a:lnTo>
                  <a:pt x="2599868" y="3052153"/>
                </a:lnTo>
                <a:lnTo>
                  <a:pt x="2599868" y="3024035"/>
                </a:lnTo>
                <a:lnTo>
                  <a:pt x="2571750" y="3024035"/>
                </a:lnTo>
                <a:lnTo>
                  <a:pt x="2571750" y="2995917"/>
                </a:lnTo>
                <a:lnTo>
                  <a:pt x="2543632" y="2995917"/>
                </a:lnTo>
                <a:lnTo>
                  <a:pt x="2543632" y="3024035"/>
                </a:lnTo>
                <a:lnTo>
                  <a:pt x="2515514" y="3024035"/>
                </a:lnTo>
                <a:lnTo>
                  <a:pt x="2515514" y="3052153"/>
                </a:lnTo>
                <a:lnTo>
                  <a:pt x="2543632" y="3052153"/>
                </a:lnTo>
                <a:lnTo>
                  <a:pt x="2543632" y="3080271"/>
                </a:lnTo>
                <a:lnTo>
                  <a:pt x="2571750" y="3080271"/>
                </a:lnTo>
                <a:close/>
                <a:moveTo>
                  <a:pt x="2502142" y="3214688"/>
                </a:moveTo>
                <a:lnTo>
                  <a:pt x="2502142" y="3188284"/>
                </a:lnTo>
                <a:lnTo>
                  <a:pt x="2528545" y="3188284"/>
                </a:lnTo>
                <a:lnTo>
                  <a:pt x="2528545" y="3162224"/>
                </a:lnTo>
                <a:lnTo>
                  <a:pt x="2502142" y="3162224"/>
                </a:lnTo>
                <a:lnTo>
                  <a:pt x="2502142" y="3135821"/>
                </a:lnTo>
                <a:lnTo>
                  <a:pt x="2476081" y="3135821"/>
                </a:lnTo>
                <a:lnTo>
                  <a:pt x="2476081" y="3162224"/>
                </a:lnTo>
                <a:lnTo>
                  <a:pt x="2449678" y="3162224"/>
                </a:lnTo>
                <a:lnTo>
                  <a:pt x="2449678" y="3188284"/>
                </a:lnTo>
                <a:lnTo>
                  <a:pt x="2476081" y="3188284"/>
                </a:lnTo>
                <a:lnTo>
                  <a:pt x="2476081" y="3214688"/>
                </a:lnTo>
                <a:lnTo>
                  <a:pt x="2502142" y="3214688"/>
                </a:lnTo>
                <a:close/>
                <a:moveTo>
                  <a:pt x="2638958" y="3213316"/>
                </a:moveTo>
                <a:lnTo>
                  <a:pt x="2638958" y="3187941"/>
                </a:lnTo>
                <a:lnTo>
                  <a:pt x="2664333" y="3187941"/>
                </a:lnTo>
                <a:lnTo>
                  <a:pt x="2664333" y="3162567"/>
                </a:lnTo>
                <a:lnTo>
                  <a:pt x="2638958" y="3162567"/>
                </a:lnTo>
                <a:lnTo>
                  <a:pt x="2638958" y="3137192"/>
                </a:lnTo>
                <a:lnTo>
                  <a:pt x="2613584" y="3137192"/>
                </a:lnTo>
                <a:lnTo>
                  <a:pt x="2613584" y="3162567"/>
                </a:lnTo>
                <a:lnTo>
                  <a:pt x="2588209" y="3162567"/>
                </a:lnTo>
                <a:lnTo>
                  <a:pt x="2588209" y="3187941"/>
                </a:lnTo>
                <a:lnTo>
                  <a:pt x="2613584" y="3187941"/>
                </a:lnTo>
                <a:lnTo>
                  <a:pt x="2613584" y="3213316"/>
                </a:lnTo>
                <a:lnTo>
                  <a:pt x="2638958" y="3213316"/>
                </a:lnTo>
                <a:close/>
                <a:moveTo>
                  <a:pt x="2432876" y="3349104"/>
                </a:moveTo>
                <a:lnTo>
                  <a:pt x="2432876" y="3324758"/>
                </a:lnTo>
                <a:lnTo>
                  <a:pt x="2457221" y="3324758"/>
                </a:lnTo>
                <a:lnTo>
                  <a:pt x="2457221" y="3300070"/>
                </a:lnTo>
                <a:lnTo>
                  <a:pt x="2432876" y="3300070"/>
                </a:lnTo>
                <a:lnTo>
                  <a:pt x="2432876" y="3275724"/>
                </a:lnTo>
                <a:lnTo>
                  <a:pt x="2408187" y="3275724"/>
                </a:lnTo>
                <a:lnTo>
                  <a:pt x="2408187" y="3300070"/>
                </a:lnTo>
                <a:lnTo>
                  <a:pt x="2383841" y="3300070"/>
                </a:lnTo>
                <a:lnTo>
                  <a:pt x="2383841" y="3324758"/>
                </a:lnTo>
                <a:lnTo>
                  <a:pt x="2408187" y="3324758"/>
                </a:lnTo>
                <a:lnTo>
                  <a:pt x="2408187" y="3349104"/>
                </a:lnTo>
                <a:lnTo>
                  <a:pt x="2432876" y="3349104"/>
                </a:lnTo>
                <a:close/>
                <a:moveTo>
                  <a:pt x="2708224" y="3078213"/>
                </a:moveTo>
                <a:lnTo>
                  <a:pt x="2708224" y="3051467"/>
                </a:lnTo>
                <a:lnTo>
                  <a:pt x="2734970" y="3051467"/>
                </a:lnTo>
                <a:lnTo>
                  <a:pt x="2734970" y="3024721"/>
                </a:lnTo>
                <a:lnTo>
                  <a:pt x="2708224" y="3024721"/>
                </a:lnTo>
                <a:lnTo>
                  <a:pt x="2708224" y="2997975"/>
                </a:lnTo>
                <a:lnTo>
                  <a:pt x="2681478" y="2997975"/>
                </a:lnTo>
                <a:lnTo>
                  <a:pt x="2681478" y="3024721"/>
                </a:lnTo>
                <a:lnTo>
                  <a:pt x="2654732" y="3024721"/>
                </a:lnTo>
                <a:lnTo>
                  <a:pt x="2654732" y="3051467"/>
                </a:lnTo>
                <a:lnTo>
                  <a:pt x="2681478" y="3051467"/>
                </a:lnTo>
                <a:lnTo>
                  <a:pt x="2681478" y="3078213"/>
                </a:lnTo>
                <a:lnTo>
                  <a:pt x="2708224" y="3078213"/>
                </a:lnTo>
                <a:close/>
                <a:moveTo>
                  <a:pt x="2365667" y="3216402"/>
                </a:moveTo>
                <a:lnTo>
                  <a:pt x="2365667" y="3188970"/>
                </a:lnTo>
                <a:lnTo>
                  <a:pt x="2393099" y="3188970"/>
                </a:lnTo>
                <a:lnTo>
                  <a:pt x="2393099" y="3161538"/>
                </a:lnTo>
                <a:lnTo>
                  <a:pt x="2365667" y="3161538"/>
                </a:lnTo>
                <a:lnTo>
                  <a:pt x="2365667" y="3134106"/>
                </a:lnTo>
                <a:lnTo>
                  <a:pt x="2338235" y="3134106"/>
                </a:lnTo>
                <a:lnTo>
                  <a:pt x="2338235" y="3161538"/>
                </a:lnTo>
                <a:lnTo>
                  <a:pt x="2310803" y="3161538"/>
                </a:lnTo>
                <a:lnTo>
                  <a:pt x="2310803" y="3188970"/>
                </a:lnTo>
                <a:lnTo>
                  <a:pt x="2338235" y="3188970"/>
                </a:lnTo>
                <a:lnTo>
                  <a:pt x="2338235" y="3216402"/>
                </a:lnTo>
                <a:lnTo>
                  <a:pt x="2365667" y="3216402"/>
                </a:lnTo>
                <a:close/>
                <a:moveTo>
                  <a:pt x="2159242" y="3351162"/>
                </a:moveTo>
                <a:lnTo>
                  <a:pt x="2159242" y="3325444"/>
                </a:lnTo>
                <a:lnTo>
                  <a:pt x="2184959" y="3325444"/>
                </a:lnTo>
                <a:lnTo>
                  <a:pt x="2184959" y="3299384"/>
                </a:lnTo>
                <a:lnTo>
                  <a:pt x="2159242" y="3299384"/>
                </a:lnTo>
                <a:lnTo>
                  <a:pt x="2159242" y="3273666"/>
                </a:lnTo>
                <a:lnTo>
                  <a:pt x="2133181" y="3273666"/>
                </a:lnTo>
                <a:lnTo>
                  <a:pt x="2133181" y="3299384"/>
                </a:lnTo>
                <a:lnTo>
                  <a:pt x="2107463" y="3299384"/>
                </a:lnTo>
                <a:lnTo>
                  <a:pt x="2107463" y="3325444"/>
                </a:lnTo>
                <a:lnTo>
                  <a:pt x="2133181" y="3325444"/>
                </a:lnTo>
                <a:lnTo>
                  <a:pt x="2133181" y="3351162"/>
                </a:lnTo>
                <a:lnTo>
                  <a:pt x="2159242" y="3351162"/>
                </a:lnTo>
                <a:close/>
                <a:moveTo>
                  <a:pt x="2228850" y="3217088"/>
                </a:moveTo>
                <a:lnTo>
                  <a:pt x="2228850" y="3189313"/>
                </a:lnTo>
                <a:lnTo>
                  <a:pt x="2256625" y="3189313"/>
                </a:lnTo>
                <a:lnTo>
                  <a:pt x="2256625" y="3161195"/>
                </a:lnTo>
                <a:lnTo>
                  <a:pt x="2228850" y="3161195"/>
                </a:lnTo>
                <a:lnTo>
                  <a:pt x="2228850" y="3133420"/>
                </a:lnTo>
                <a:lnTo>
                  <a:pt x="2200732" y="3133420"/>
                </a:lnTo>
                <a:lnTo>
                  <a:pt x="2200732" y="3161195"/>
                </a:lnTo>
                <a:lnTo>
                  <a:pt x="2172958" y="3161195"/>
                </a:lnTo>
                <a:lnTo>
                  <a:pt x="2172958" y="3189313"/>
                </a:lnTo>
                <a:lnTo>
                  <a:pt x="2200732" y="3189313"/>
                </a:lnTo>
                <a:lnTo>
                  <a:pt x="2200732" y="3217088"/>
                </a:lnTo>
                <a:lnTo>
                  <a:pt x="2228850" y="3217088"/>
                </a:lnTo>
                <a:close/>
                <a:moveTo>
                  <a:pt x="2296058" y="3350476"/>
                </a:moveTo>
                <a:lnTo>
                  <a:pt x="2296058" y="3325101"/>
                </a:lnTo>
                <a:lnTo>
                  <a:pt x="2321433" y="3325101"/>
                </a:lnTo>
                <a:lnTo>
                  <a:pt x="2321433" y="3299727"/>
                </a:lnTo>
                <a:lnTo>
                  <a:pt x="2296058" y="3299727"/>
                </a:lnTo>
                <a:lnTo>
                  <a:pt x="2296058" y="3274352"/>
                </a:lnTo>
                <a:lnTo>
                  <a:pt x="2270684" y="3274352"/>
                </a:lnTo>
                <a:lnTo>
                  <a:pt x="2270684" y="3299727"/>
                </a:lnTo>
                <a:lnTo>
                  <a:pt x="2245309" y="3299727"/>
                </a:lnTo>
                <a:lnTo>
                  <a:pt x="2245309" y="3325101"/>
                </a:lnTo>
                <a:lnTo>
                  <a:pt x="2270684" y="3325101"/>
                </a:lnTo>
                <a:lnTo>
                  <a:pt x="2270684" y="3350476"/>
                </a:lnTo>
                <a:lnTo>
                  <a:pt x="2296058" y="3350476"/>
                </a:lnTo>
                <a:close/>
                <a:moveTo>
                  <a:pt x="2844698" y="3076156"/>
                </a:moveTo>
                <a:lnTo>
                  <a:pt x="2844698" y="3050781"/>
                </a:lnTo>
                <a:lnTo>
                  <a:pt x="2870073" y="3050781"/>
                </a:lnTo>
                <a:lnTo>
                  <a:pt x="2870073" y="3025407"/>
                </a:lnTo>
                <a:lnTo>
                  <a:pt x="2844698" y="3025407"/>
                </a:lnTo>
                <a:lnTo>
                  <a:pt x="2844698" y="3000032"/>
                </a:lnTo>
                <a:lnTo>
                  <a:pt x="2819324" y="3000032"/>
                </a:lnTo>
                <a:lnTo>
                  <a:pt x="2819324" y="3025407"/>
                </a:lnTo>
                <a:lnTo>
                  <a:pt x="2793949" y="3025407"/>
                </a:lnTo>
                <a:lnTo>
                  <a:pt x="2793949" y="3050781"/>
                </a:lnTo>
                <a:lnTo>
                  <a:pt x="2819324" y="3050781"/>
                </a:lnTo>
                <a:lnTo>
                  <a:pt x="2819324" y="3076156"/>
                </a:lnTo>
                <a:lnTo>
                  <a:pt x="2844698" y="3076156"/>
                </a:lnTo>
                <a:close/>
                <a:moveTo>
                  <a:pt x="3256178" y="2527516"/>
                </a:moveTo>
                <a:lnTo>
                  <a:pt x="3256178" y="2502141"/>
                </a:lnTo>
                <a:lnTo>
                  <a:pt x="3281553" y="2502141"/>
                </a:lnTo>
                <a:lnTo>
                  <a:pt x="3281553" y="2476767"/>
                </a:lnTo>
                <a:lnTo>
                  <a:pt x="3256178" y="2476767"/>
                </a:lnTo>
                <a:lnTo>
                  <a:pt x="3256178" y="2451392"/>
                </a:lnTo>
                <a:lnTo>
                  <a:pt x="3230804" y="2451392"/>
                </a:lnTo>
                <a:lnTo>
                  <a:pt x="3230804" y="2476767"/>
                </a:lnTo>
                <a:lnTo>
                  <a:pt x="3205429" y="2476767"/>
                </a:lnTo>
                <a:lnTo>
                  <a:pt x="3205429" y="2502141"/>
                </a:lnTo>
                <a:lnTo>
                  <a:pt x="3230804" y="2502141"/>
                </a:lnTo>
                <a:lnTo>
                  <a:pt x="3230804" y="2527516"/>
                </a:lnTo>
                <a:lnTo>
                  <a:pt x="3256178" y="2527516"/>
                </a:lnTo>
                <a:close/>
                <a:moveTo>
                  <a:pt x="3187598" y="2664676"/>
                </a:moveTo>
                <a:lnTo>
                  <a:pt x="3187598" y="2639301"/>
                </a:lnTo>
                <a:lnTo>
                  <a:pt x="3212973" y="2639301"/>
                </a:lnTo>
                <a:lnTo>
                  <a:pt x="3212973" y="2613927"/>
                </a:lnTo>
                <a:lnTo>
                  <a:pt x="3187598" y="2613927"/>
                </a:lnTo>
                <a:lnTo>
                  <a:pt x="3187598" y="2588552"/>
                </a:lnTo>
                <a:lnTo>
                  <a:pt x="3162224" y="2588552"/>
                </a:lnTo>
                <a:lnTo>
                  <a:pt x="3162224" y="2613927"/>
                </a:lnTo>
                <a:lnTo>
                  <a:pt x="3136849" y="2613927"/>
                </a:lnTo>
                <a:lnTo>
                  <a:pt x="3136849" y="2639301"/>
                </a:lnTo>
                <a:lnTo>
                  <a:pt x="3162224" y="2639301"/>
                </a:lnTo>
                <a:lnTo>
                  <a:pt x="3162224" y="2664676"/>
                </a:lnTo>
                <a:lnTo>
                  <a:pt x="3187598" y="2664676"/>
                </a:lnTo>
                <a:close/>
                <a:moveTo>
                  <a:pt x="3324416" y="2389670"/>
                </a:moveTo>
                <a:lnTo>
                  <a:pt x="3324416" y="2364638"/>
                </a:lnTo>
                <a:lnTo>
                  <a:pt x="3349447" y="2364638"/>
                </a:lnTo>
                <a:lnTo>
                  <a:pt x="3349447" y="2339950"/>
                </a:lnTo>
                <a:lnTo>
                  <a:pt x="3324416" y="2339950"/>
                </a:lnTo>
                <a:lnTo>
                  <a:pt x="3324416" y="2314918"/>
                </a:lnTo>
                <a:lnTo>
                  <a:pt x="3299727" y="2314918"/>
                </a:lnTo>
                <a:lnTo>
                  <a:pt x="3299727" y="2339950"/>
                </a:lnTo>
                <a:lnTo>
                  <a:pt x="3274695" y="2339950"/>
                </a:lnTo>
                <a:lnTo>
                  <a:pt x="3274695" y="2364638"/>
                </a:lnTo>
                <a:lnTo>
                  <a:pt x="3299727" y="2364638"/>
                </a:lnTo>
                <a:lnTo>
                  <a:pt x="3299727" y="2389670"/>
                </a:lnTo>
                <a:lnTo>
                  <a:pt x="3324416" y="2389670"/>
                </a:lnTo>
                <a:close/>
                <a:moveTo>
                  <a:pt x="3118676" y="2801150"/>
                </a:moveTo>
                <a:lnTo>
                  <a:pt x="3118676" y="2776118"/>
                </a:lnTo>
                <a:lnTo>
                  <a:pt x="3143707" y="2776118"/>
                </a:lnTo>
                <a:lnTo>
                  <a:pt x="3143707" y="2751430"/>
                </a:lnTo>
                <a:lnTo>
                  <a:pt x="3118676" y="2751430"/>
                </a:lnTo>
                <a:lnTo>
                  <a:pt x="3118676" y="2726398"/>
                </a:lnTo>
                <a:lnTo>
                  <a:pt x="3093987" y="2726398"/>
                </a:lnTo>
                <a:lnTo>
                  <a:pt x="3093987" y="2751430"/>
                </a:lnTo>
                <a:lnTo>
                  <a:pt x="3068955" y="2751430"/>
                </a:lnTo>
                <a:lnTo>
                  <a:pt x="3068955" y="2776118"/>
                </a:lnTo>
                <a:lnTo>
                  <a:pt x="3093987" y="2776118"/>
                </a:lnTo>
                <a:lnTo>
                  <a:pt x="3093987" y="2801150"/>
                </a:lnTo>
                <a:lnTo>
                  <a:pt x="3118676" y="2801150"/>
                </a:lnTo>
                <a:close/>
                <a:moveTo>
                  <a:pt x="2913622" y="2940368"/>
                </a:moveTo>
                <a:lnTo>
                  <a:pt x="2913622" y="2913964"/>
                </a:lnTo>
                <a:lnTo>
                  <a:pt x="2940025" y="2913964"/>
                </a:lnTo>
                <a:lnTo>
                  <a:pt x="2940025" y="2887904"/>
                </a:lnTo>
                <a:lnTo>
                  <a:pt x="2913622" y="2887904"/>
                </a:lnTo>
                <a:lnTo>
                  <a:pt x="2913622" y="2861501"/>
                </a:lnTo>
                <a:lnTo>
                  <a:pt x="2887561" y="2861501"/>
                </a:lnTo>
                <a:lnTo>
                  <a:pt x="2887561" y="2887904"/>
                </a:lnTo>
                <a:lnTo>
                  <a:pt x="2861158" y="2887904"/>
                </a:lnTo>
                <a:lnTo>
                  <a:pt x="2861158" y="2913964"/>
                </a:lnTo>
                <a:lnTo>
                  <a:pt x="2887561" y="2913964"/>
                </a:lnTo>
                <a:lnTo>
                  <a:pt x="2887561" y="2940368"/>
                </a:lnTo>
                <a:lnTo>
                  <a:pt x="2913622" y="2940368"/>
                </a:lnTo>
                <a:close/>
                <a:moveTo>
                  <a:pt x="3050096" y="2937624"/>
                </a:moveTo>
                <a:lnTo>
                  <a:pt x="3050096" y="2913278"/>
                </a:lnTo>
                <a:lnTo>
                  <a:pt x="3074441" y="2913278"/>
                </a:lnTo>
                <a:lnTo>
                  <a:pt x="3074441" y="2888590"/>
                </a:lnTo>
                <a:lnTo>
                  <a:pt x="3050096" y="2888590"/>
                </a:lnTo>
                <a:lnTo>
                  <a:pt x="3050096" y="2864244"/>
                </a:lnTo>
                <a:lnTo>
                  <a:pt x="3025407" y="2864244"/>
                </a:lnTo>
                <a:lnTo>
                  <a:pt x="3025407" y="2888590"/>
                </a:lnTo>
                <a:lnTo>
                  <a:pt x="3001061" y="2888590"/>
                </a:lnTo>
                <a:lnTo>
                  <a:pt x="3001061" y="2913278"/>
                </a:lnTo>
                <a:lnTo>
                  <a:pt x="3025407" y="2913278"/>
                </a:lnTo>
                <a:lnTo>
                  <a:pt x="3025407" y="2937624"/>
                </a:lnTo>
                <a:lnTo>
                  <a:pt x="3050096" y="2937624"/>
                </a:lnTo>
                <a:close/>
                <a:moveTo>
                  <a:pt x="3392653" y="2251481"/>
                </a:moveTo>
                <a:lnTo>
                  <a:pt x="3392653" y="2227136"/>
                </a:lnTo>
                <a:lnTo>
                  <a:pt x="3416999" y="2227136"/>
                </a:lnTo>
                <a:lnTo>
                  <a:pt x="3416999" y="2203133"/>
                </a:lnTo>
                <a:lnTo>
                  <a:pt x="3392653" y="2203133"/>
                </a:lnTo>
                <a:lnTo>
                  <a:pt x="3392653" y="2178787"/>
                </a:lnTo>
                <a:lnTo>
                  <a:pt x="3368650" y="2178787"/>
                </a:lnTo>
                <a:lnTo>
                  <a:pt x="3368650" y="2203133"/>
                </a:lnTo>
                <a:lnTo>
                  <a:pt x="3344304" y="2203133"/>
                </a:lnTo>
                <a:lnTo>
                  <a:pt x="3344304" y="2227136"/>
                </a:lnTo>
                <a:lnTo>
                  <a:pt x="3368650" y="2227136"/>
                </a:lnTo>
                <a:lnTo>
                  <a:pt x="3368650" y="2251481"/>
                </a:lnTo>
                <a:lnTo>
                  <a:pt x="3392653" y="2251481"/>
                </a:lnTo>
                <a:close/>
                <a:moveTo>
                  <a:pt x="2777490" y="2943111"/>
                </a:moveTo>
                <a:lnTo>
                  <a:pt x="2777490" y="2914993"/>
                </a:lnTo>
                <a:lnTo>
                  <a:pt x="2805608" y="2914993"/>
                </a:lnTo>
                <a:lnTo>
                  <a:pt x="2805608" y="2886875"/>
                </a:lnTo>
                <a:lnTo>
                  <a:pt x="2777490" y="2886875"/>
                </a:lnTo>
                <a:lnTo>
                  <a:pt x="2777490" y="2858757"/>
                </a:lnTo>
                <a:lnTo>
                  <a:pt x="2749372" y="2858757"/>
                </a:lnTo>
                <a:lnTo>
                  <a:pt x="2749372" y="2886875"/>
                </a:lnTo>
                <a:lnTo>
                  <a:pt x="2721254" y="2886875"/>
                </a:lnTo>
                <a:lnTo>
                  <a:pt x="2721254" y="2914993"/>
                </a:lnTo>
                <a:lnTo>
                  <a:pt x="2749372" y="2914993"/>
                </a:lnTo>
                <a:lnTo>
                  <a:pt x="2749372" y="2943111"/>
                </a:lnTo>
                <a:lnTo>
                  <a:pt x="2777490" y="2943111"/>
                </a:lnTo>
                <a:close/>
                <a:moveTo>
                  <a:pt x="2982544" y="2804236"/>
                </a:moveTo>
                <a:lnTo>
                  <a:pt x="2982544" y="2777147"/>
                </a:lnTo>
                <a:lnTo>
                  <a:pt x="3009634" y="2777147"/>
                </a:lnTo>
                <a:lnTo>
                  <a:pt x="3009634" y="2750401"/>
                </a:lnTo>
                <a:lnTo>
                  <a:pt x="2982544" y="2750401"/>
                </a:lnTo>
                <a:lnTo>
                  <a:pt x="2982544" y="2723312"/>
                </a:lnTo>
                <a:lnTo>
                  <a:pt x="2955798" y="2723312"/>
                </a:lnTo>
                <a:lnTo>
                  <a:pt x="2955798" y="2750401"/>
                </a:lnTo>
                <a:lnTo>
                  <a:pt x="2928709" y="2750401"/>
                </a:lnTo>
                <a:lnTo>
                  <a:pt x="2928709" y="2777147"/>
                </a:lnTo>
                <a:lnTo>
                  <a:pt x="2955798" y="2777147"/>
                </a:lnTo>
                <a:lnTo>
                  <a:pt x="2955798" y="2804236"/>
                </a:lnTo>
                <a:lnTo>
                  <a:pt x="2982544" y="2804236"/>
                </a:lnTo>
                <a:close/>
                <a:moveTo>
                  <a:pt x="1584884" y="531152"/>
                </a:moveTo>
                <a:lnTo>
                  <a:pt x="1584884" y="556527"/>
                </a:lnTo>
                <a:lnTo>
                  <a:pt x="1559509" y="556527"/>
                </a:lnTo>
                <a:lnTo>
                  <a:pt x="1559509" y="581901"/>
                </a:lnTo>
                <a:lnTo>
                  <a:pt x="1584884" y="581901"/>
                </a:lnTo>
                <a:lnTo>
                  <a:pt x="1584884" y="607276"/>
                </a:lnTo>
                <a:lnTo>
                  <a:pt x="1610258" y="607276"/>
                </a:lnTo>
                <a:lnTo>
                  <a:pt x="1610258" y="581901"/>
                </a:lnTo>
                <a:lnTo>
                  <a:pt x="1635633" y="581901"/>
                </a:lnTo>
                <a:lnTo>
                  <a:pt x="1635633" y="556527"/>
                </a:lnTo>
                <a:lnTo>
                  <a:pt x="1610258" y="556527"/>
                </a:lnTo>
                <a:lnTo>
                  <a:pt x="1610258" y="531152"/>
                </a:lnTo>
                <a:lnTo>
                  <a:pt x="1584884" y="531152"/>
                </a:lnTo>
                <a:close/>
                <a:moveTo>
                  <a:pt x="1544764" y="2947911"/>
                </a:moveTo>
                <a:lnTo>
                  <a:pt x="1544764" y="2916707"/>
                </a:lnTo>
                <a:lnTo>
                  <a:pt x="1575968" y="2916707"/>
                </a:lnTo>
                <a:lnTo>
                  <a:pt x="1575968" y="2885161"/>
                </a:lnTo>
                <a:lnTo>
                  <a:pt x="1544764" y="2885161"/>
                </a:lnTo>
                <a:lnTo>
                  <a:pt x="1544764" y="2853957"/>
                </a:lnTo>
                <a:lnTo>
                  <a:pt x="1513218" y="2853957"/>
                </a:lnTo>
                <a:lnTo>
                  <a:pt x="1513218" y="2885161"/>
                </a:lnTo>
                <a:lnTo>
                  <a:pt x="1482014" y="2885161"/>
                </a:lnTo>
                <a:lnTo>
                  <a:pt x="1482014" y="2916707"/>
                </a:lnTo>
                <a:lnTo>
                  <a:pt x="1513218" y="2916707"/>
                </a:lnTo>
                <a:lnTo>
                  <a:pt x="1513218" y="2947911"/>
                </a:lnTo>
                <a:lnTo>
                  <a:pt x="1544764" y="2947911"/>
                </a:lnTo>
                <a:close/>
                <a:moveTo>
                  <a:pt x="1339024" y="2811094"/>
                </a:moveTo>
                <a:lnTo>
                  <a:pt x="1339024" y="2779547"/>
                </a:lnTo>
                <a:lnTo>
                  <a:pt x="1370571" y="2779547"/>
                </a:lnTo>
                <a:lnTo>
                  <a:pt x="1370571" y="2748001"/>
                </a:lnTo>
                <a:lnTo>
                  <a:pt x="1339024" y="2748001"/>
                </a:lnTo>
                <a:lnTo>
                  <a:pt x="1339024" y="2716454"/>
                </a:lnTo>
                <a:lnTo>
                  <a:pt x="1307478" y="2716454"/>
                </a:lnTo>
                <a:lnTo>
                  <a:pt x="1307478" y="2748001"/>
                </a:lnTo>
                <a:lnTo>
                  <a:pt x="1275931" y="2748001"/>
                </a:lnTo>
                <a:lnTo>
                  <a:pt x="1275931" y="2779547"/>
                </a:lnTo>
                <a:lnTo>
                  <a:pt x="1307478" y="2779547"/>
                </a:lnTo>
                <a:lnTo>
                  <a:pt x="1307478" y="2811094"/>
                </a:lnTo>
                <a:lnTo>
                  <a:pt x="1339024" y="2811094"/>
                </a:lnTo>
                <a:close/>
                <a:moveTo>
                  <a:pt x="1201179" y="2809380"/>
                </a:moveTo>
                <a:lnTo>
                  <a:pt x="1201179" y="2778862"/>
                </a:lnTo>
                <a:lnTo>
                  <a:pt x="1231697" y="2778862"/>
                </a:lnTo>
                <a:lnTo>
                  <a:pt x="1231697" y="2748686"/>
                </a:lnTo>
                <a:lnTo>
                  <a:pt x="1201179" y="2748686"/>
                </a:lnTo>
                <a:lnTo>
                  <a:pt x="1201179" y="2718168"/>
                </a:lnTo>
                <a:lnTo>
                  <a:pt x="1171003" y="2718168"/>
                </a:lnTo>
                <a:lnTo>
                  <a:pt x="1171003" y="2748686"/>
                </a:lnTo>
                <a:lnTo>
                  <a:pt x="1140485" y="2748686"/>
                </a:lnTo>
                <a:lnTo>
                  <a:pt x="1140485" y="2778862"/>
                </a:lnTo>
                <a:lnTo>
                  <a:pt x="1171003" y="2778862"/>
                </a:lnTo>
                <a:lnTo>
                  <a:pt x="1171003" y="2809380"/>
                </a:lnTo>
                <a:lnTo>
                  <a:pt x="1201179" y="2809380"/>
                </a:lnTo>
                <a:close/>
                <a:moveTo>
                  <a:pt x="1476527" y="2812123"/>
                </a:moveTo>
                <a:lnTo>
                  <a:pt x="1476527" y="2779890"/>
                </a:lnTo>
                <a:lnTo>
                  <a:pt x="1508760" y="2779890"/>
                </a:lnTo>
                <a:lnTo>
                  <a:pt x="1508760" y="2747658"/>
                </a:lnTo>
                <a:lnTo>
                  <a:pt x="1476527" y="2747658"/>
                </a:lnTo>
                <a:lnTo>
                  <a:pt x="1476527" y="2715425"/>
                </a:lnTo>
                <a:lnTo>
                  <a:pt x="1444295" y="2715425"/>
                </a:lnTo>
                <a:lnTo>
                  <a:pt x="1444295" y="2747658"/>
                </a:lnTo>
                <a:lnTo>
                  <a:pt x="1412062" y="2747658"/>
                </a:lnTo>
                <a:lnTo>
                  <a:pt x="1412062" y="2779890"/>
                </a:lnTo>
                <a:lnTo>
                  <a:pt x="1444295" y="2779890"/>
                </a:lnTo>
                <a:lnTo>
                  <a:pt x="1444295" y="2812123"/>
                </a:lnTo>
                <a:lnTo>
                  <a:pt x="1476527" y="2812123"/>
                </a:lnTo>
                <a:close/>
                <a:moveTo>
                  <a:pt x="1406919" y="2946540"/>
                </a:moveTo>
                <a:lnTo>
                  <a:pt x="1406919" y="2916022"/>
                </a:lnTo>
                <a:lnTo>
                  <a:pt x="1437437" y="2916022"/>
                </a:lnTo>
                <a:lnTo>
                  <a:pt x="1437437" y="2885846"/>
                </a:lnTo>
                <a:lnTo>
                  <a:pt x="1406919" y="2885846"/>
                </a:lnTo>
                <a:lnTo>
                  <a:pt x="1406919" y="2855328"/>
                </a:lnTo>
                <a:lnTo>
                  <a:pt x="1376743" y="2855328"/>
                </a:lnTo>
                <a:lnTo>
                  <a:pt x="1376743" y="2885846"/>
                </a:lnTo>
                <a:lnTo>
                  <a:pt x="1346225" y="2885846"/>
                </a:lnTo>
                <a:lnTo>
                  <a:pt x="1346225" y="2916022"/>
                </a:lnTo>
                <a:lnTo>
                  <a:pt x="1376743" y="2916022"/>
                </a:lnTo>
                <a:lnTo>
                  <a:pt x="1376743" y="2946540"/>
                </a:lnTo>
                <a:lnTo>
                  <a:pt x="1406919" y="2946540"/>
                </a:lnTo>
                <a:close/>
                <a:moveTo>
                  <a:pt x="1269416" y="2945168"/>
                </a:moveTo>
                <a:lnTo>
                  <a:pt x="1269416" y="2915679"/>
                </a:lnTo>
                <a:lnTo>
                  <a:pt x="1298905" y="2915679"/>
                </a:lnTo>
                <a:lnTo>
                  <a:pt x="1298905" y="2886189"/>
                </a:lnTo>
                <a:lnTo>
                  <a:pt x="1269416" y="2886189"/>
                </a:lnTo>
                <a:lnTo>
                  <a:pt x="1269416" y="2856700"/>
                </a:lnTo>
                <a:lnTo>
                  <a:pt x="1239926" y="2856700"/>
                </a:lnTo>
                <a:lnTo>
                  <a:pt x="1239926" y="2886189"/>
                </a:lnTo>
                <a:lnTo>
                  <a:pt x="1210437" y="2886189"/>
                </a:lnTo>
                <a:lnTo>
                  <a:pt x="1210437" y="2915679"/>
                </a:lnTo>
                <a:lnTo>
                  <a:pt x="1239926" y="2915679"/>
                </a:lnTo>
                <a:lnTo>
                  <a:pt x="1239926" y="2945168"/>
                </a:lnTo>
                <a:lnTo>
                  <a:pt x="1269416" y="2945168"/>
                </a:lnTo>
                <a:close/>
                <a:moveTo>
                  <a:pt x="926516" y="2534031"/>
                </a:moveTo>
                <a:lnTo>
                  <a:pt x="926516" y="2504199"/>
                </a:lnTo>
                <a:lnTo>
                  <a:pt x="956348" y="2504199"/>
                </a:lnTo>
                <a:lnTo>
                  <a:pt x="956348" y="2474709"/>
                </a:lnTo>
                <a:lnTo>
                  <a:pt x="926516" y="2474709"/>
                </a:lnTo>
                <a:lnTo>
                  <a:pt x="926516" y="2444877"/>
                </a:lnTo>
                <a:lnTo>
                  <a:pt x="897026" y="2444877"/>
                </a:lnTo>
                <a:lnTo>
                  <a:pt x="897026" y="2474709"/>
                </a:lnTo>
                <a:lnTo>
                  <a:pt x="867194" y="2474709"/>
                </a:lnTo>
                <a:lnTo>
                  <a:pt x="867194" y="2504199"/>
                </a:lnTo>
                <a:lnTo>
                  <a:pt x="897026" y="2504199"/>
                </a:lnTo>
                <a:lnTo>
                  <a:pt x="897026" y="2534031"/>
                </a:lnTo>
                <a:lnTo>
                  <a:pt x="926516" y="2534031"/>
                </a:lnTo>
                <a:close/>
                <a:moveTo>
                  <a:pt x="995096" y="2670848"/>
                </a:moveTo>
                <a:lnTo>
                  <a:pt x="995096" y="2641359"/>
                </a:lnTo>
                <a:lnTo>
                  <a:pt x="1024585" y="2641359"/>
                </a:lnTo>
                <a:lnTo>
                  <a:pt x="1024585" y="2611869"/>
                </a:lnTo>
                <a:lnTo>
                  <a:pt x="995096" y="2611869"/>
                </a:lnTo>
                <a:lnTo>
                  <a:pt x="995096" y="2582380"/>
                </a:lnTo>
                <a:lnTo>
                  <a:pt x="965606" y="2582380"/>
                </a:lnTo>
                <a:lnTo>
                  <a:pt x="965606" y="2611869"/>
                </a:lnTo>
                <a:lnTo>
                  <a:pt x="936117" y="2611869"/>
                </a:lnTo>
                <a:lnTo>
                  <a:pt x="936117" y="2641359"/>
                </a:lnTo>
                <a:lnTo>
                  <a:pt x="965606" y="2641359"/>
                </a:lnTo>
                <a:lnTo>
                  <a:pt x="965606" y="2670848"/>
                </a:lnTo>
                <a:lnTo>
                  <a:pt x="995096" y="2670848"/>
                </a:lnTo>
                <a:close/>
                <a:moveTo>
                  <a:pt x="1132942" y="2673248"/>
                </a:moveTo>
                <a:lnTo>
                  <a:pt x="1132942" y="2642045"/>
                </a:lnTo>
                <a:lnTo>
                  <a:pt x="1164145" y="2642045"/>
                </a:lnTo>
                <a:lnTo>
                  <a:pt x="1164145" y="2611184"/>
                </a:lnTo>
                <a:lnTo>
                  <a:pt x="1132942" y="2611184"/>
                </a:lnTo>
                <a:lnTo>
                  <a:pt x="1132942" y="2579980"/>
                </a:lnTo>
                <a:lnTo>
                  <a:pt x="1102081" y="2579980"/>
                </a:lnTo>
                <a:lnTo>
                  <a:pt x="1102081" y="2611184"/>
                </a:lnTo>
                <a:lnTo>
                  <a:pt x="1070877" y="2611184"/>
                </a:lnTo>
                <a:lnTo>
                  <a:pt x="1070877" y="2642045"/>
                </a:lnTo>
                <a:lnTo>
                  <a:pt x="1102081" y="2642045"/>
                </a:lnTo>
                <a:lnTo>
                  <a:pt x="1102081" y="2673248"/>
                </a:lnTo>
                <a:lnTo>
                  <a:pt x="1132942" y="2673248"/>
                </a:lnTo>
                <a:close/>
                <a:moveTo>
                  <a:pt x="1063333" y="2807322"/>
                </a:moveTo>
                <a:lnTo>
                  <a:pt x="1063333" y="2778176"/>
                </a:lnTo>
                <a:lnTo>
                  <a:pt x="1092479" y="2778176"/>
                </a:lnTo>
                <a:lnTo>
                  <a:pt x="1092479" y="2749372"/>
                </a:lnTo>
                <a:lnTo>
                  <a:pt x="1063333" y="2749372"/>
                </a:lnTo>
                <a:lnTo>
                  <a:pt x="1063333" y="2720226"/>
                </a:lnTo>
                <a:lnTo>
                  <a:pt x="1034529" y="2720226"/>
                </a:lnTo>
                <a:lnTo>
                  <a:pt x="1034529" y="2749372"/>
                </a:lnTo>
                <a:lnTo>
                  <a:pt x="1005383" y="2749372"/>
                </a:lnTo>
                <a:lnTo>
                  <a:pt x="1005383" y="2778176"/>
                </a:lnTo>
                <a:lnTo>
                  <a:pt x="1034529" y="2778176"/>
                </a:lnTo>
                <a:lnTo>
                  <a:pt x="1034529" y="2807322"/>
                </a:lnTo>
                <a:lnTo>
                  <a:pt x="1063333" y="2807322"/>
                </a:lnTo>
                <a:close/>
                <a:moveTo>
                  <a:pt x="2161299" y="3083700"/>
                </a:moveTo>
                <a:lnTo>
                  <a:pt x="2161299" y="3053182"/>
                </a:lnTo>
                <a:lnTo>
                  <a:pt x="2191817" y="3053182"/>
                </a:lnTo>
                <a:lnTo>
                  <a:pt x="2191817" y="3023006"/>
                </a:lnTo>
                <a:lnTo>
                  <a:pt x="2161299" y="3023006"/>
                </a:lnTo>
                <a:lnTo>
                  <a:pt x="2161299" y="2992488"/>
                </a:lnTo>
                <a:lnTo>
                  <a:pt x="2131124" y="2992488"/>
                </a:lnTo>
                <a:lnTo>
                  <a:pt x="2131124" y="3023006"/>
                </a:lnTo>
                <a:lnTo>
                  <a:pt x="2100605" y="3023006"/>
                </a:lnTo>
                <a:lnTo>
                  <a:pt x="2100605" y="3053182"/>
                </a:lnTo>
                <a:lnTo>
                  <a:pt x="2131124" y="3053182"/>
                </a:lnTo>
                <a:lnTo>
                  <a:pt x="2131124" y="3083700"/>
                </a:lnTo>
                <a:lnTo>
                  <a:pt x="2161299" y="3083700"/>
                </a:lnTo>
                <a:close/>
                <a:moveTo>
                  <a:pt x="2093747" y="2949283"/>
                </a:moveTo>
                <a:lnTo>
                  <a:pt x="2093747" y="2917050"/>
                </a:lnTo>
                <a:lnTo>
                  <a:pt x="2125980" y="2917050"/>
                </a:lnTo>
                <a:lnTo>
                  <a:pt x="2125980" y="2884818"/>
                </a:lnTo>
                <a:lnTo>
                  <a:pt x="2093747" y="2884818"/>
                </a:lnTo>
                <a:lnTo>
                  <a:pt x="2093747" y="2852585"/>
                </a:lnTo>
                <a:lnTo>
                  <a:pt x="2061515" y="2852585"/>
                </a:lnTo>
                <a:lnTo>
                  <a:pt x="2061515" y="2884818"/>
                </a:lnTo>
                <a:lnTo>
                  <a:pt x="2029282" y="2884818"/>
                </a:lnTo>
                <a:lnTo>
                  <a:pt x="2029282" y="2917050"/>
                </a:lnTo>
                <a:lnTo>
                  <a:pt x="2061515" y="2917050"/>
                </a:lnTo>
                <a:lnTo>
                  <a:pt x="2061515" y="2949283"/>
                </a:lnTo>
                <a:lnTo>
                  <a:pt x="2093747" y="2949283"/>
                </a:lnTo>
                <a:close/>
                <a:moveTo>
                  <a:pt x="2230565" y="2948597"/>
                </a:moveTo>
                <a:lnTo>
                  <a:pt x="2230565" y="2916707"/>
                </a:lnTo>
                <a:lnTo>
                  <a:pt x="2262454" y="2916707"/>
                </a:lnTo>
                <a:lnTo>
                  <a:pt x="2262454" y="2885161"/>
                </a:lnTo>
                <a:lnTo>
                  <a:pt x="2230565" y="2885161"/>
                </a:lnTo>
                <a:lnTo>
                  <a:pt x="2230565" y="2853271"/>
                </a:lnTo>
                <a:lnTo>
                  <a:pt x="2199018" y="2853271"/>
                </a:lnTo>
                <a:lnTo>
                  <a:pt x="2199018" y="2885161"/>
                </a:lnTo>
                <a:lnTo>
                  <a:pt x="2167128" y="2885161"/>
                </a:lnTo>
                <a:lnTo>
                  <a:pt x="2167128" y="2916707"/>
                </a:lnTo>
                <a:lnTo>
                  <a:pt x="2199018" y="2916707"/>
                </a:lnTo>
                <a:lnTo>
                  <a:pt x="2199018" y="2948597"/>
                </a:lnTo>
                <a:lnTo>
                  <a:pt x="2230565" y="2948597"/>
                </a:lnTo>
                <a:close/>
                <a:moveTo>
                  <a:pt x="857936" y="2396871"/>
                </a:moveTo>
                <a:lnTo>
                  <a:pt x="857936" y="2367039"/>
                </a:lnTo>
                <a:lnTo>
                  <a:pt x="887768" y="2367039"/>
                </a:lnTo>
                <a:lnTo>
                  <a:pt x="887768" y="2337549"/>
                </a:lnTo>
                <a:lnTo>
                  <a:pt x="857936" y="2337549"/>
                </a:lnTo>
                <a:lnTo>
                  <a:pt x="857936" y="2307717"/>
                </a:lnTo>
                <a:lnTo>
                  <a:pt x="828446" y="2307717"/>
                </a:lnTo>
                <a:lnTo>
                  <a:pt x="828446" y="2337549"/>
                </a:lnTo>
                <a:lnTo>
                  <a:pt x="798614" y="2337549"/>
                </a:lnTo>
                <a:lnTo>
                  <a:pt x="798614" y="2367039"/>
                </a:lnTo>
                <a:lnTo>
                  <a:pt x="828446" y="2367039"/>
                </a:lnTo>
                <a:lnTo>
                  <a:pt x="828446" y="2396871"/>
                </a:lnTo>
                <a:lnTo>
                  <a:pt x="857936" y="2396871"/>
                </a:lnTo>
                <a:close/>
                <a:moveTo>
                  <a:pt x="1956587" y="2949283"/>
                </a:moveTo>
                <a:lnTo>
                  <a:pt x="1956587" y="2917050"/>
                </a:lnTo>
                <a:lnTo>
                  <a:pt x="1988820" y="2917050"/>
                </a:lnTo>
                <a:lnTo>
                  <a:pt x="1988820" y="2884818"/>
                </a:lnTo>
                <a:lnTo>
                  <a:pt x="1956587" y="2884818"/>
                </a:lnTo>
                <a:lnTo>
                  <a:pt x="1956587" y="2852585"/>
                </a:lnTo>
                <a:lnTo>
                  <a:pt x="1924355" y="2852585"/>
                </a:lnTo>
                <a:lnTo>
                  <a:pt x="1924355" y="2884818"/>
                </a:lnTo>
                <a:lnTo>
                  <a:pt x="1892122" y="2884818"/>
                </a:lnTo>
                <a:lnTo>
                  <a:pt x="1892122" y="2917050"/>
                </a:lnTo>
                <a:lnTo>
                  <a:pt x="1924355" y="2917050"/>
                </a:lnTo>
                <a:lnTo>
                  <a:pt x="1924355" y="2949283"/>
                </a:lnTo>
                <a:lnTo>
                  <a:pt x="1956587" y="2949283"/>
                </a:lnTo>
                <a:close/>
                <a:moveTo>
                  <a:pt x="1681924" y="2948597"/>
                </a:moveTo>
                <a:lnTo>
                  <a:pt x="1681924" y="2916707"/>
                </a:lnTo>
                <a:lnTo>
                  <a:pt x="1713814" y="2916707"/>
                </a:lnTo>
                <a:lnTo>
                  <a:pt x="1713814" y="2885161"/>
                </a:lnTo>
                <a:lnTo>
                  <a:pt x="1681924" y="2885161"/>
                </a:lnTo>
                <a:lnTo>
                  <a:pt x="1681924" y="2853271"/>
                </a:lnTo>
                <a:lnTo>
                  <a:pt x="1650378" y="2853271"/>
                </a:lnTo>
                <a:lnTo>
                  <a:pt x="1650378" y="2885161"/>
                </a:lnTo>
                <a:lnTo>
                  <a:pt x="1618488" y="2885161"/>
                </a:lnTo>
                <a:lnTo>
                  <a:pt x="1618488" y="2916707"/>
                </a:lnTo>
                <a:lnTo>
                  <a:pt x="1650378" y="2916707"/>
                </a:lnTo>
                <a:lnTo>
                  <a:pt x="1650378" y="2948597"/>
                </a:lnTo>
                <a:lnTo>
                  <a:pt x="1681924" y="2948597"/>
                </a:lnTo>
                <a:close/>
                <a:moveTo>
                  <a:pt x="1612659" y="3083014"/>
                </a:moveTo>
                <a:lnTo>
                  <a:pt x="1612659" y="3053182"/>
                </a:lnTo>
                <a:lnTo>
                  <a:pt x="1642491" y="3053182"/>
                </a:lnTo>
                <a:lnTo>
                  <a:pt x="1642491" y="3023006"/>
                </a:lnTo>
                <a:lnTo>
                  <a:pt x="1612659" y="3023006"/>
                </a:lnTo>
                <a:lnTo>
                  <a:pt x="1612659" y="2993174"/>
                </a:lnTo>
                <a:lnTo>
                  <a:pt x="1582483" y="2993174"/>
                </a:lnTo>
                <a:lnTo>
                  <a:pt x="1582483" y="3023006"/>
                </a:lnTo>
                <a:lnTo>
                  <a:pt x="1552651" y="3023006"/>
                </a:lnTo>
                <a:lnTo>
                  <a:pt x="1552651" y="3053182"/>
                </a:lnTo>
                <a:lnTo>
                  <a:pt x="1582483" y="3053182"/>
                </a:lnTo>
                <a:lnTo>
                  <a:pt x="1582483" y="3083014"/>
                </a:lnTo>
                <a:lnTo>
                  <a:pt x="1612659" y="3083014"/>
                </a:lnTo>
                <a:close/>
                <a:moveTo>
                  <a:pt x="1887322" y="3084043"/>
                </a:moveTo>
                <a:lnTo>
                  <a:pt x="1887322" y="3053525"/>
                </a:lnTo>
                <a:lnTo>
                  <a:pt x="1917840" y="3053525"/>
                </a:lnTo>
                <a:lnTo>
                  <a:pt x="1917840" y="3022664"/>
                </a:lnTo>
                <a:lnTo>
                  <a:pt x="1887322" y="3022664"/>
                </a:lnTo>
                <a:lnTo>
                  <a:pt x="1887322" y="2992145"/>
                </a:lnTo>
                <a:lnTo>
                  <a:pt x="1856461" y="2992145"/>
                </a:lnTo>
                <a:lnTo>
                  <a:pt x="1856461" y="3022664"/>
                </a:lnTo>
                <a:lnTo>
                  <a:pt x="1825942" y="3022664"/>
                </a:lnTo>
                <a:lnTo>
                  <a:pt x="1825942" y="3053525"/>
                </a:lnTo>
                <a:lnTo>
                  <a:pt x="1856461" y="3053525"/>
                </a:lnTo>
                <a:lnTo>
                  <a:pt x="1856461" y="3084043"/>
                </a:lnTo>
                <a:lnTo>
                  <a:pt x="1887322" y="3084043"/>
                </a:lnTo>
                <a:close/>
                <a:moveTo>
                  <a:pt x="1749819" y="3083700"/>
                </a:moveTo>
                <a:lnTo>
                  <a:pt x="1749819" y="3053182"/>
                </a:lnTo>
                <a:lnTo>
                  <a:pt x="1780337" y="3053182"/>
                </a:lnTo>
                <a:lnTo>
                  <a:pt x="1780337" y="3023006"/>
                </a:lnTo>
                <a:lnTo>
                  <a:pt x="1749819" y="3023006"/>
                </a:lnTo>
                <a:lnTo>
                  <a:pt x="1749819" y="2992488"/>
                </a:lnTo>
                <a:lnTo>
                  <a:pt x="1719643" y="2992488"/>
                </a:lnTo>
                <a:lnTo>
                  <a:pt x="1719643" y="3023006"/>
                </a:lnTo>
                <a:lnTo>
                  <a:pt x="1689125" y="3023006"/>
                </a:lnTo>
                <a:lnTo>
                  <a:pt x="1689125" y="3053182"/>
                </a:lnTo>
                <a:lnTo>
                  <a:pt x="1719643" y="3053182"/>
                </a:lnTo>
                <a:lnTo>
                  <a:pt x="1719643" y="3083700"/>
                </a:lnTo>
                <a:lnTo>
                  <a:pt x="1749819" y="3083700"/>
                </a:lnTo>
                <a:close/>
                <a:moveTo>
                  <a:pt x="1819427" y="2949283"/>
                </a:moveTo>
                <a:lnTo>
                  <a:pt x="1819427" y="2917050"/>
                </a:lnTo>
                <a:lnTo>
                  <a:pt x="1851660" y="2917050"/>
                </a:lnTo>
                <a:lnTo>
                  <a:pt x="1851660" y="2884818"/>
                </a:lnTo>
                <a:lnTo>
                  <a:pt x="1819427" y="2884818"/>
                </a:lnTo>
                <a:lnTo>
                  <a:pt x="1819427" y="2852585"/>
                </a:lnTo>
                <a:lnTo>
                  <a:pt x="1787195" y="2852585"/>
                </a:lnTo>
                <a:lnTo>
                  <a:pt x="1787195" y="2884818"/>
                </a:lnTo>
                <a:lnTo>
                  <a:pt x="1754962" y="2884818"/>
                </a:lnTo>
                <a:lnTo>
                  <a:pt x="1754962" y="2917050"/>
                </a:lnTo>
                <a:lnTo>
                  <a:pt x="1787195" y="2917050"/>
                </a:lnTo>
                <a:lnTo>
                  <a:pt x="1787195" y="2949283"/>
                </a:lnTo>
                <a:lnTo>
                  <a:pt x="1819427" y="2949283"/>
                </a:lnTo>
                <a:close/>
                <a:moveTo>
                  <a:pt x="2024482" y="3084043"/>
                </a:moveTo>
                <a:lnTo>
                  <a:pt x="2024482" y="3053525"/>
                </a:lnTo>
                <a:lnTo>
                  <a:pt x="2055000" y="3053525"/>
                </a:lnTo>
                <a:lnTo>
                  <a:pt x="2055000" y="3022664"/>
                </a:lnTo>
                <a:lnTo>
                  <a:pt x="2024482" y="3022664"/>
                </a:lnTo>
                <a:lnTo>
                  <a:pt x="2024482" y="2992145"/>
                </a:lnTo>
                <a:lnTo>
                  <a:pt x="1993621" y="2992145"/>
                </a:lnTo>
                <a:lnTo>
                  <a:pt x="1993621" y="3022664"/>
                </a:lnTo>
                <a:lnTo>
                  <a:pt x="1963102" y="3022664"/>
                </a:lnTo>
                <a:lnTo>
                  <a:pt x="1963102" y="3053525"/>
                </a:lnTo>
                <a:lnTo>
                  <a:pt x="1993621" y="3053525"/>
                </a:lnTo>
                <a:lnTo>
                  <a:pt x="1993621" y="3084043"/>
                </a:lnTo>
                <a:lnTo>
                  <a:pt x="2024482" y="3084043"/>
                </a:lnTo>
                <a:close/>
                <a:moveTo>
                  <a:pt x="1171003" y="1072248"/>
                </a:moveTo>
                <a:lnTo>
                  <a:pt x="1171003" y="1102766"/>
                </a:lnTo>
                <a:lnTo>
                  <a:pt x="1140485" y="1102766"/>
                </a:lnTo>
                <a:lnTo>
                  <a:pt x="1140485" y="1132942"/>
                </a:lnTo>
                <a:lnTo>
                  <a:pt x="1171003" y="1132942"/>
                </a:lnTo>
                <a:lnTo>
                  <a:pt x="1171003" y="1163460"/>
                </a:lnTo>
                <a:lnTo>
                  <a:pt x="1201179" y="1163460"/>
                </a:lnTo>
                <a:lnTo>
                  <a:pt x="1201179" y="1132942"/>
                </a:lnTo>
                <a:lnTo>
                  <a:pt x="1231697" y="1132942"/>
                </a:lnTo>
                <a:lnTo>
                  <a:pt x="1231697" y="1102766"/>
                </a:lnTo>
                <a:lnTo>
                  <a:pt x="1201179" y="1102766"/>
                </a:lnTo>
                <a:lnTo>
                  <a:pt x="1201179" y="1072248"/>
                </a:lnTo>
                <a:lnTo>
                  <a:pt x="1171003" y="1072248"/>
                </a:lnTo>
                <a:close/>
                <a:moveTo>
                  <a:pt x="965606" y="1210780"/>
                </a:moveTo>
                <a:lnTo>
                  <a:pt x="965606" y="1240269"/>
                </a:lnTo>
                <a:lnTo>
                  <a:pt x="936117" y="1240269"/>
                </a:lnTo>
                <a:lnTo>
                  <a:pt x="936117" y="1269759"/>
                </a:lnTo>
                <a:lnTo>
                  <a:pt x="965606" y="1269759"/>
                </a:lnTo>
                <a:lnTo>
                  <a:pt x="965606" y="1299248"/>
                </a:lnTo>
                <a:lnTo>
                  <a:pt x="995096" y="1299248"/>
                </a:lnTo>
                <a:lnTo>
                  <a:pt x="995096" y="1269759"/>
                </a:lnTo>
                <a:lnTo>
                  <a:pt x="1024585" y="1269759"/>
                </a:lnTo>
                <a:lnTo>
                  <a:pt x="1024585" y="1240269"/>
                </a:lnTo>
                <a:lnTo>
                  <a:pt x="995096" y="1240269"/>
                </a:lnTo>
                <a:lnTo>
                  <a:pt x="995096" y="1210780"/>
                </a:lnTo>
                <a:lnTo>
                  <a:pt x="965606" y="1210780"/>
                </a:lnTo>
                <a:close/>
                <a:moveTo>
                  <a:pt x="1034529" y="1074306"/>
                </a:moveTo>
                <a:lnTo>
                  <a:pt x="1034529" y="1103452"/>
                </a:lnTo>
                <a:lnTo>
                  <a:pt x="1005383" y="1103452"/>
                </a:lnTo>
                <a:lnTo>
                  <a:pt x="1005383" y="1132256"/>
                </a:lnTo>
                <a:lnTo>
                  <a:pt x="1034529" y="1132256"/>
                </a:lnTo>
                <a:lnTo>
                  <a:pt x="1034529" y="1161402"/>
                </a:lnTo>
                <a:lnTo>
                  <a:pt x="1063333" y="1161402"/>
                </a:lnTo>
                <a:lnTo>
                  <a:pt x="1063333" y="1132256"/>
                </a:lnTo>
                <a:lnTo>
                  <a:pt x="1092479" y="1132256"/>
                </a:lnTo>
                <a:lnTo>
                  <a:pt x="1092479" y="1103452"/>
                </a:lnTo>
                <a:lnTo>
                  <a:pt x="1063333" y="1103452"/>
                </a:lnTo>
                <a:lnTo>
                  <a:pt x="1063333" y="1074306"/>
                </a:lnTo>
                <a:lnTo>
                  <a:pt x="1034529" y="1074306"/>
                </a:lnTo>
                <a:close/>
                <a:moveTo>
                  <a:pt x="1307478" y="1070534"/>
                </a:moveTo>
                <a:lnTo>
                  <a:pt x="1307478" y="1102081"/>
                </a:lnTo>
                <a:lnTo>
                  <a:pt x="1275931" y="1102081"/>
                </a:lnTo>
                <a:lnTo>
                  <a:pt x="1275931" y="1133627"/>
                </a:lnTo>
                <a:lnTo>
                  <a:pt x="1307478" y="1133627"/>
                </a:lnTo>
                <a:lnTo>
                  <a:pt x="1307478" y="1165174"/>
                </a:lnTo>
                <a:lnTo>
                  <a:pt x="1339024" y="1165174"/>
                </a:lnTo>
                <a:lnTo>
                  <a:pt x="1339024" y="1133627"/>
                </a:lnTo>
                <a:lnTo>
                  <a:pt x="1370571" y="1133627"/>
                </a:lnTo>
                <a:lnTo>
                  <a:pt x="1370571" y="1102081"/>
                </a:lnTo>
                <a:lnTo>
                  <a:pt x="1339024" y="1102081"/>
                </a:lnTo>
                <a:lnTo>
                  <a:pt x="1339024" y="1070534"/>
                </a:lnTo>
                <a:lnTo>
                  <a:pt x="1307478" y="1070534"/>
                </a:lnTo>
                <a:close/>
                <a:moveTo>
                  <a:pt x="1102081" y="1208380"/>
                </a:moveTo>
                <a:lnTo>
                  <a:pt x="1102081" y="1239584"/>
                </a:lnTo>
                <a:lnTo>
                  <a:pt x="1070877" y="1239584"/>
                </a:lnTo>
                <a:lnTo>
                  <a:pt x="1070877" y="1270445"/>
                </a:lnTo>
                <a:lnTo>
                  <a:pt x="1102081" y="1270445"/>
                </a:lnTo>
                <a:lnTo>
                  <a:pt x="1102081" y="1301648"/>
                </a:lnTo>
                <a:lnTo>
                  <a:pt x="1132942" y="1301648"/>
                </a:lnTo>
                <a:lnTo>
                  <a:pt x="1132942" y="1270445"/>
                </a:lnTo>
                <a:lnTo>
                  <a:pt x="1164145" y="1270445"/>
                </a:lnTo>
                <a:lnTo>
                  <a:pt x="1164145" y="1239584"/>
                </a:lnTo>
                <a:lnTo>
                  <a:pt x="1132942" y="1239584"/>
                </a:lnTo>
                <a:lnTo>
                  <a:pt x="1132942" y="1208380"/>
                </a:lnTo>
                <a:lnTo>
                  <a:pt x="1102081" y="1208380"/>
                </a:lnTo>
                <a:close/>
                <a:moveTo>
                  <a:pt x="1239926" y="936460"/>
                </a:moveTo>
                <a:lnTo>
                  <a:pt x="1239926" y="965949"/>
                </a:lnTo>
                <a:lnTo>
                  <a:pt x="1210437" y="965949"/>
                </a:lnTo>
                <a:lnTo>
                  <a:pt x="1210437" y="995439"/>
                </a:lnTo>
                <a:lnTo>
                  <a:pt x="1239926" y="995439"/>
                </a:lnTo>
                <a:lnTo>
                  <a:pt x="1239926" y="1024928"/>
                </a:lnTo>
                <a:lnTo>
                  <a:pt x="1269416" y="1024928"/>
                </a:lnTo>
                <a:lnTo>
                  <a:pt x="1269416" y="995439"/>
                </a:lnTo>
                <a:lnTo>
                  <a:pt x="1298905" y="995439"/>
                </a:lnTo>
                <a:lnTo>
                  <a:pt x="1298905" y="965949"/>
                </a:lnTo>
                <a:lnTo>
                  <a:pt x="1269416" y="965949"/>
                </a:lnTo>
                <a:lnTo>
                  <a:pt x="1269416" y="936460"/>
                </a:lnTo>
                <a:lnTo>
                  <a:pt x="1239926" y="936460"/>
                </a:lnTo>
                <a:close/>
                <a:moveTo>
                  <a:pt x="1376743" y="935088"/>
                </a:moveTo>
                <a:lnTo>
                  <a:pt x="1376743" y="965606"/>
                </a:lnTo>
                <a:lnTo>
                  <a:pt x="1346225" y="965606"/>
                </a:lnTo>
                <a:lnTo>
                  <a:pt x="1346225" y="995782"/>
                </a:lnTo>
                <a:lnTo>
                  <a:pt x="1376743" y="995782"/>
                </a:lnTo>
                <a:lnTo>
                  <a:pt x="1376743" y="1026300"/>
                </a:lnTo>
                <a:lnTo>
                  <a:pt x="1406919" y="1026300"/>
                </a:lnTo>
                <a:lnTo>
                  <a:pt x="1406919" y="995782"/>
                </a:lnTo>
                <a:lnTo>
                  <a:pt x="1437437" y="995782"/>
                </a:lnTo>
                <a:lnTo>
                  <a:pt x="1437437" y="965606"/>
                </a:lnTo>
                <a:lnTo>
                  <a:pt x="1406919" y="965606"/>
                </a:lnTo>
                <a:lnTo>
                  <a:pt x="1406919" y="935088"/>
                </a:lnTo>
                <a:lnTo>
                  <a:pt x="1376743" y="935088"/>
                </a:lnTo>
                <a:close/>
                <a:moveTo>
                  <a:pt x="1513218" y="933717"/>
                </a:moveTo>
                <a:lnTo>
                  <a:pt x="1513218" y="964921"/>
                </a:lnTo>
                <a:lnTo>
                  <a:pt x="1482014" y="964921"/>
                </a:lnTo>
                <a:lnTo>
                  <a:pt x="1482014" y="996467"/>
                </a:lnTo>
                <a:lnTo>
                  <a:pt x="1513218" y="996467"/>
                </a:lnTo>
                <a:lnTo>
                  <a:pt x="1513218" y="1027671"/>
                </a:lnTo>
                <a:lnTo>
                  <a:pt x="1544764" y="1027671"/>
                </a:lnTo>
                <a:lnTo>
                  <a:pt x="1544764" y="996467"/>
                </a:lnTo>
                <a:lnTo>
                  <a:pt x="1575968" y="996467"/>
                </a:lnTo>
                <a:lnTo>
                  <a:pt x="1575968" y="964921"/>
                </a:lnTo>
                <a:lnTo>
                  <a:pt x="1544764" y="964921"/>
                </a:lnTo>
                <a:lnTo>
                  <a:pt x="1544764" y="933717"/>
                </a:lnTo>
                <a:lnTo>
                  <a:pt x="1513218" y="933717"/>
                </a:lnTo>
                <a:close/>
                <a:moveTo>
                  <a:pt x="1582483" y="798614"/>
                </a:moveTo>
                <a:lnTo>
                  <a:pt x="1582483" y="828446"/>
                </a:lnTo>
                <a:lnTo>
                  <a:pt x="1552651" y="828446"/>
                </a:lnTo>
                <a:lnTo>
                  <a:pt x="1552651" y="858622"/>
                </a:lnTo>
                <a:lnTo>
                  <a:pt x="1582483" y="858622"/>
                </a:lnTo>
                <a:lnTo>
                  <a:pt x="1582483" y="888454"/>
                </a:lnTo>
                <a:lnTo>
                  <a:pt x="1612659" y="888454"/>
                </a:lnTo>
                <a:lnTo>
                  <a:pt x="1612659" y="858622"/>
                </a:lnTo>
                <a:lnTo>
                  <a:pt x="1642491" y="858622"/>
                </a:lnTo>
                <a:lnTo>
                  <a:pt x="1642491" y="828446"/>
                </a:lnTo>
                <a:lnTo>
                  <a:pt x="1612659" y="828446"/>
                </a:lnTo>
                <a:lnTo>
                  <a:pt x="1612659" y="798614"/>
                </a:lnTo>
                <a:lnTo>
                  <a:pt x="1582483" y="798614"/>
                </a:lnTo>
                <a:close/>
                <a:moveTo>
                  <a:pt x="1445666" y="799643"/>
                </a:moveTo>
                <a:lnTo>
                  <a:pt x="1445666" y="828789"/>
                </a:lnTo>
                <a:lnTo>
                  <a:pt x="1416520" y="828789"/>
                </a:lnTo>
                <a:lnTo>
                  <a:pt x="1416520" y="858279"/>
                </a:lnTo>
                <a:lnTo>
                  <a:pt x="1445666" y="858279"/>
                </a:lnTo>
                <a:lnTo>
                  <a:pt x="1445666" y="887425"/>
                </a:lnTo>
                <a:lnTo>
                  <a:pt x="1475156" y="887425"/>
                </a:lnTo>
                <a:lnTo>
                  <a:pt x="1475156" y="858279"/>
                </a:lnTo>
                <a:lnTo>
                  <a:pt x="1504302" y="858279"/>
                </a:lnTo>
                <a:lnTo>
                  <a:pt x="1504302" y="828789"/>
                </a:lnTo>
                <a:lnTo>
                  <a:pt x="1475156" y="828789"/>
                </a:lnTo>
                <a:lnTo>
                  <a:pt x="1475156" y="799643"/>
                </a:lnTo>
                <a:lnTo>
                  <a:pt x="1445666" y="799643"/>
                </a:lnTo>
                <a:close/>
                <a:moveTo>
                  <a:pt x="555841" y="1764563"/>
                </a:moveTo>
                <a:lnTo>
                  <a:pt x="555841" y="1790624"/>
                </a:lnTo>
                <a:lnTo>
                  <a:pt x="529780" y="1790624"/>
                </a:lnTo>
                <a:lnTo>
                  <a:pt x="529780" y="1816684"/>
                </a:lnTo>
                <a:lnTo>
                  <a:pt x="555841" y="1816684"/>
                </a:lnTo>
                <a:lnTo>
                  <a:pt x="555841" y="1842745"/>
                </a:lnTo>
                <a:lnTo>
                  <a:pt x="581901" y="1842745"/>
                </a:lnTo>
                <a:lnTo>
                  <a:pt x="581901" y="1816684"/>
                </a:lnTo>
                <a:lnTo>
                  <a:pt x="607962" y="1816684"/>
                </a:lnTo>
                <a:lnTo>
                  <a:pt x="607962" y="1790624"/>
                </a:lnTo>
                <a:lnTo>
                  <a:pt x="581901" y="1790624"/>
                </a:lnTo>
                <a:lnTo>
                  <a:pt x="581901" y="1764563"/>
                </a:lnTo>
                <a:lnTo>
                  <a:pt x="555841" y="1764563"/>
                </a:lnTo>
                <a:close/>
                <a:moveTo>
                  <a:pt x="650824" y="2255596"/>
                </a:moveTo>
                <a:lnTo>
                  <a:pt x="650824" y="2228507"/>
                </a:lnTo>
                <a:lnTo>
                  <a:pt x="677913" y="2228507"/>
                </a:lnTo>
                <a:lnTo>
                  <a:pt x="677913" y="2201761"/>
                </a:lnTo>
                <a:lnTo>
                  <a:pt x="650824" y="2201761"/>
                </a:lnTo>
                <a:lnTo>
                  <a:pt x="650824" y="2174672"/>
                </a:lnTo>
                <a:lnTo>
                  <a:pt x="624078" y="2174672"/>
                </a:lnTo>
                <a:lnTo>
                  <a:pt x="624078" y="2201761"/>
                </a:lnTo>
                <a:lnTo>
                  <a:pt x="596989" y="2201761"/>
                </a:lnTo>
                <a:lnTo>
                  <a:pt x="596989" y="2228507"/>
                </a:lnTo>
                <a:lnTo>
                  <a:pt x="624078" y="2228507"/>
                </a:lnTo>
                <a:lnTo>
                  <a:pt x="624078" y="2255596"/>
                </a:lnTo>
                <a:lnTo>
                  <a:pt x="650824" y="2255596"/>
                </a:lnTo>
                <a:close/>
                <a:moveTo>
                  <a:pt x="2573807" y="1989163"/>
                </a:moveTo>
                <a:lnTo>
                  <a:pt x="2573807" y="1956930"/>
                </a:lnTo>
                <a:lnTo>
                  <a:pt x="2606040" y="1956930"/>
                </a:lnTo>
                <a:lnTo>
                  <a:pt x="2606040" y="1924698"/>
                </a:lnTo>
                <a:lnTo>
                  <a:pt x="2573807" y="1924698"/>
                </a:lnTo>
                <a:lnTo>
                  <a:pt x="2573807" y="1892465"/>
                </a:lnTo>
                <a:lnTo>
                  <a:pt x="2541575" y="1892465"/>
                </a:lnTo>
                <a:lnTo>
                  <a:pt x="2541575" y="1924698"/>
                </a:lnTo>
                <a:lnTo>
                  <a:pt x="2509342" y="1924698"/>
                </a:lnTo>
                <a:lnTo>
                  <a:pt x="2509342" y="1956930"/>
                </a:lnTo>
                <a:lnTo>
                  <a:pt x="2541575" y="1956930"/>
                </a:lnTo>
                <a:lnTo>
                  <a:pt x="2541575" y="1989163"/>
                </a:lnTo>
                <a:lnTo>
                  <a:pt x="2573807" y="1989163"/>
                </a:lnTo>
                <a:close/>
                <a:moveTo>
                  <a:pt x="788327" y="2530945"/>
                </a:moveTo>
                <a:lnTo>
                  <a:pt x="788327" y="2503170"/>
                </a:lnTo>
                <a:lnTo>
                  <a:pt x="816102" y="2503170"/>
                </a:lnTo>
                <a:lnTo>
                  <a:pt x="816102" y="2475738"/>
                </a:lnTo>
                <a:lnTo>
                  <a:pt x="788327" y="2475738"/>
                </a:lnTo>
                <a:lnTo>
                  <a:pt x="788327" y="2447963"/>
                </a:lnTo>
                <a:lnTo>
                  <a:pt x="760895" y="2447963"/>
                </a:lnTo>
                <a:lnTo>
                  <a:pt x="760895" y="2475738"/>
                </a:lnTo>
                <a:lnTo>
                  <a:pt x="733120" y="2475738"/>
                </a:lnTo>
                <a:lnTo>
                  <a:pt x="733120" y="2503170"/>
                </a:lnTo>
                <a:lnTo>
                  <a:pt x="760895" y="2503170"/>
                </a:lnTo>
                <a:lnTo>
                  <a:pt x="760895" y="2530945"/>
                </a:lnTo>
                <a:lnTo>
                  <a:pt x="788327" y="2530945"/>
                </a:lnTo>
                <a:close/>
                <a:moveTo>
                  <a:pt x="719747" y="2393442"/>
                </a:moveTo>
                <a:lnTo>
                  <a:pt x="719747" y="2366010"/>
                </a:lnTo>
                <a:lnTo>
                  <a:pt x="747179" y="2366010"/>
                </a:lnTo>
                <a:lnTo>
                  <a:pt x="747179" y="2338578"/>
                </a:lnTo>
                <a:lnTo>
                  <a:pt x="719747" y="2338578"/>
                </a:lnTo>
                <a:lnTo>
                  <a:pt x="719747" y="2311146"/>
                </a:lnTo>
                <a:lnTo>
                  <a:pt x="692315" y="2311146"/>
                </a:lnTo>
                <a:lnTo>
                  <a:pt x="692315" y="2338578"/>
                </a:lnTo>
                <a:lnTo>
                  <a:pt x="664883" y="2338578"/>
                </a:lnTo>
                <a:lnTo>
                  <a:pt x="664883" y="2366010"/>
                </a:lnTo>
                <a:lnTo>
                  <a:pt x="692315" y="2366010"/>
                </a:lnTo>
                <a:lnTo>
                  <a:pt x="692315" y="2393442"/>
                </a:lnTo>
                <a:lnTo>
                  <a:pt x="719747" y="2393442"/>
                </a:lnTo>
                <a:close/>
                <a:moveTo>
                  <a:pt x="581901" y="2117065"/>
                </a:moveTo>
                <a:lnTo>
                  <a:pt x="581901" y="2091004"/>
                </a:lnTo>
                <a:lnTo>
                  <a:pt x="607962" y="2091004"/>
                </a:lnTo>
                <a:lnTo>
                  <a:pt x="607962" y="2064944"/>
                </a:lnTo>
                <a:lnTo>
                  <a:pt x="581901" y="2064944"/>
                </a:lnTo>
                <a:lnTo>
                  <a:pt x="581901" y="2038883"/>
                </a:lnTo>
                <a:lnTo>
                  <a:pt x="555841" y="2038883"/>
                </a:lnTo>
                <a:lnTo>
                  <a:pt x="555841" y="2064944"/>
                </a:lnTo>
                <a:lnTo>
                  <a:pt x="529780" y="2064944"/>
                </a:lnTo>
                <a:lnTo>
                  <a:pt x="529780" y="2091004"/>
                </a:lnTo>
                <a:lnTo>
                  <a:pt x="555841" y="2091004"/>
                </a:lnTo>
                <a:lnTo>
                  <a:pt x="555841" y="2117065"/>
                </a:lnTo>
                <a:lnTo>
                  <a:pt x="581901" y="2117065"/>
                </a:lnTo>
                <a:close/>
                <a:moveTo>
                  <a:pt x="829475" y="1213866"/>
                </a:moveTo>
                <a:lnTo>
                  <a:pt x="829475" y="1241298"/>
                </a:lnTo>
                <a:lnTo>
                  <a:pt x="802043" y="1241298"/>
                </a:lnTo>
                <a:lnTo>
                  <a:pt x="802043" y="1268730"/>
                </a:lnTo>
                <a:lnTo>
                  <a:pt x="829475" y="1268730"/>
                </a:lnTo>
                <a:lnTo>
                  <a:pt x="829475" y="1296162"/>
                </a:lnTo>
                <a:lnTo>
                  <a:pt x="856907" y="1296162"/>
                </a:lnTo>
                <a:lnTo>
                  <a:pt x="856907" y="1268730"/>
                </a:lnTo>
                <a:lnTo>
                  <a:pt x="884339" y="1268730"/>
                </a:lnTo>
                <a:lnTo>
                  <a:pt x="884339" y="1241298"/>
                </a:lnTo>
                <a:lnTo>
                  <a:pt x="856907" y="1241298"/>
                </a:lnTo>
                <a:lnTo>
                  <a:pt x="856907" y="1213866"/>
                </a:lnTo>
                <a:lnTo>
                  <a:pt x="829475" y="1213866"/>
                </a:lnTo>
                <a:close/>
                <a:moveTo>
                  <a:pt x="624078" y="1626375"/>
                </a:moveTo>
                <a:lnTo>
                  <a:pt x="624078" y="1653121"/>
                </a:lnTo>
                <a:lnTo>
                  <a:pt x="597332" y="1653121"/>
                </a:lnTo>
                <a:lnTo>
                  <a:pt x="597332" y="1679867"/>
                </a:lnTo>
                <a:lnTo>
                  <a:pt x="624078" y="1679867"/>
                </a:lnTo>
                <a:lnTo>
                  <a:pt x="624078" y="1706613"/>
                </a:lnTo>
                <a:lnTo>
                  <a:pt x="650824" y="1706613"/>
                </a:lnTo>
                <a:lnTo>
                  <a:pt x="650824" y="1679867"/>
                </a:lnTo>
                <a:lnTo>
                  <a:pt x="677570" y="1679867"/>
                </a:lnTo>
                <a:lnTo>
                  <a:pt x="677570" y="1653121"/>
                </a:lnTo>
                <a:lnTo>
                  <a:pt x="650824" y="1653121"/>
                </a:lnTo>
                <a:lnTo>
                  <a:pt x="650824" y="1626375"/>
                </a:lnTo>
                <a:lnTo>
                  <a:pt x="624078" y="1626375"/>
                </a:lnTo>
                <a:close/>
                <a:moveTo>
                  <a:pt x="760895" y="1350683"/>
                </a:moveTo>
                <a:lnTo>
                  <a:pt x="760895" y="1378458"/>
                </a:lnTo>
                <a:lnTo>
                  <a:pt x="733120" y="1378458"/>
                </a:lnTo>
                <a:lnTo>
                  <a:pt x="733120" y="1405890"/>
                </a:lnTo>
                <a:lnTo>
                  <a:pt x="760895" y="1405890"/>
                </a:lnTo>
                <a:lnTo>
                  <a:pt x="760895" y="1433665"/>
                </a:lnTo>
                <a:lnTo>
                  <a:pt x="788327" y="1433665"/>
                </a:lnTo>
                <a:lnTo>
                  <a:pt x="788327" y="1405890"/>
                </a:lnTo>
                <a:lnTo>
                  <a:pt x="816102" y="1405890"/>
                </a:lnTo>
                <a:lnTo>
                  <a:pt x="816102" y="1378458"/>
                </a:lnTo>
                <a:lnTo>
                  <a:pt x="788327" y="1378458"/>
                </a:lnTo>
                <a:lnTo>
                  <a:pt x="788327" y="1350683"/>
                </a:lnTo>
                <a:lnTo>
                  <a:pt x="760895" y="1350683"/>
                </a:lnTo>
                <a:close/>
                <a:moveTo>
                  <a:pt x="692315" y="1488186"/>
                </a:moveTo>
                <a:lnTo>
                  <a:pt x="692315" y="1515618"/>
                </a:lnTo>
                <a:lnTo>
                  <a:pt x="664883" y="1515618"/>
                </a:lnTo>
                <a:lnTo>
                  <a:pt x="664883" y="1543050"/>
                </a:lnTo>
                <a:lnTo>
                  <a:pt x="692315" y="1543050"/>
                </a:lnTo>
                <a:lnTo>
                  <a:pt x="692315" y="1570482"/>
                </a:lnTo>
                <a:lnTo>
                  <a:pt x="719747" y="1570482"/>
                </a:lnTo>
                <a:lnTo>
                  <a:pt x="719747" y="1543050"/>
                </a:lnTo>
                <a:lnTo>
                  <a:pt x="747179" y="1543050"/>
                </a:lnTo>
                <a:lnTo>
                  <a:pt x="747179" y="1515618"/>
                </a:lnTo>
                <a:lnTo>
                  <a:pt x="719747" y="1515618"/>
                </a:lnTo>
                <a:lnTo>
                  <a:pt x="719747" y="1488186"/>
                </a:lnTo>
                <a:lnTo>
                  <a:pt x="692315" y="1488186"/>
                </a:lnTo>
                <a:close/>
                <a:moveTo>
                  <a:pt x="1789252" y="663854"/>
                </a:moveTo>
                <a:lnTo>
                  <a:pt x="1789252" y="692315"/>
                </a:lnTo>
                <a:lnTo>
                  <a:pt x="1760791" y="692315"/>
                </a:lnTo>
                <a:lnTo>
                  <a:pt x="1760791" y="720433"/>
                </a:lnTo>
                <a:lnTo>
                  <a:pt x="1789252" y="720433"/>
                </a:lnTo>
                <a:lnTo>
                  <a:pt x="1789252" y="748894"/>
                </a:lnTo>
                <a:lnTo>
                  <a:pt x="1817370" y="748894"/>
                </a:lnTo>
                <a:lnTo>
                  <a:pt x="1817370" y="720433"/>
                </a:lnTo>
                <a:lnTo>
                  <a:pt x="1845831" y="720433"/>
                </a:lnTo>
                <a:lnTo>
                  <a:pt x="1845831" y="692315"/>
                </a:lnTo>
                <a:lnTo>
                  <a:pt x="1817370" y="692315"/>
                </a:lnTo>
                <a:lnTo>
                  <a:pt x="1817370" y="663854"/>
                </a:lnTo>
                <a:lnTo>
                  <a:pt x="1789252" y="663854"/>
                </a:lnTo>
                <a:close/>
                <a:moveTo>
                  <a:pt x="2749372" y="938517"/>
                </a:moveTo>
                <a:lnTo>
                  <a:pt x="2749372" y="966635"/>
                </a:lnTo>
                <a:lnTo>
                  <a:pt x="2721254" y="966635"/>
                </a:lnTo>
                <a:lnTo>
                  <a:pt x="2721254" y="994753"/>
                </a:lnTo>
                <a:lnTo>
                  <a:pt x="2749372" y="994753"/>
                </a:lnTo>
                <a:lnTo>
                  <a:pt x="2749372" y="1022871"/>
                </a:lnTo>
                <a:lnTo>
                  <a:pt x="2777490" y="1022871"/>
                </a:lnTo>
                <a:lnTo>
                  <a:pt x="2777490" y="994753"/>
                </a:lnTo>
                <a:lnTo>
                  <a:pt x="2805608" y="994753"/>
                </a:lnTo>
                <a:lnTo>
                  <a:pt x="2805608" y="966635"/>
                </a:lnTo>
                <a:lnTo>
                  <a:pt x="2777490" y="966635"/>
                </a:lnTo>
                <a:lnTo>
                  <a:pt x="2777490" y="938517"/>
                </a:lnTo>
                <a:lnTo>
                  <a:pt x="2749372" y="938517"/>
                </a:lnTo>
                <a:close/>
                <a:moveTo>
                  <a:pt x="2613584" y="668312"/>
                </a:moveTo>
                <a:lnTo>
                  <a:pt x="2613584" y="693687"/>
                </a:lnTo>
                <a:lnTo>
                  <a:pt x="2588209" y="693687"/>
                </a:lnTo>
                <a:lnTo>
                  <a:pt x="2588209" y="719061"/>
                </a:lnTo>
                <a:lnTo>
                  <a:pt x="2613584" y="719061"/>
                </a:lnTo>
                <a:lnTo>
                  <a:pt x="2613584" y="744436"/>
                </a:lnTo>
                <a:lnTo>
                  <a:pt x="2638958" y="744436"/>
                </a:lnTo>
                <a:lnTo>
                  <a:pt x="2638958" y="719061"/>
                </a:lnTo>
                <a:lnTo>
                  <a:pt x="2664333" y="719061"/>
                </a:lnTo>
                <a:lnTo>
                  <a:pt x="2664333" y="693687"/>
                </a:lnTo>
                <a:lnTo>
                  <a:pt x="2638958" y="693687"/>
                </a:lnTo>
                <a:lnTo>
                  <a:pt x="2638958" y="668312"/>
                </a:lnTo>
                <a:lnTo>
                  <a:pt x="2613584" y="668312"/>
                </a:lnTo>
                <a:close/>
                <a:moveTo>
                  <a:pt x="2681478" y="803415"/>
                </a:moveTo>
                <a:lnTo>
                  <a:pt x="2681478" y="830161"/>
                </a:lnTo>
                <a:lnTo>
                  <a:pt x="2654732" y="830161"/>
                </a:lnTo>
                <a:lnTo>
                  <a:pt x="2654732" y="856907"/>
                </a:lnTo>
                <a:lnTo>
                  <a:pt x="2681478" y="856907"/>
                </a:lnTo>
                <a:lnTo>
                  <a:pt x="2681478" y="883653"/>
                </a:lnTo>
                <a:lnTo>
                  <a:pt x="2708224" y="883653"/>
                </a:lnTo>
                <a:lnTo>
                  <a:pt x="2708224" y="856907"/>
                </a:lnTo>
                <a:lnTo>
                  <a:pt x="2734970" y="856907"/>
                </a:lnTo>
                <a:lnTo>
                  <a:pt x="2734970" y="830161"/>
                </a:lnTo>
                <a:lnTo>
                  <a:pt x="2708224" y="830161"/>
                </a:lnTo>
                <a:lnTo>
                  <a:pt x="2708224" y="803415"/>
                </a:lnTo>
                <a:lnTo>
                  <a:pt x="2681478" y="803415"/>
                </a:lnTo>
                <a:close/>
                <a:moveTo>
                  <a:pt x="2543632" y="801357"/>
                </a:moveTo>
                <a:lnTo>
                  <a:pt x="2543632" y="829475"/>
                </a:lnTo>
                <a:lnTo>
                  <a:pt x="2515514" y="829475"/>
                </a:lnTo>
                <a:lnTo>
                  <a:pt x="2515514" y="857593"/>
                </a:lnTo>
                <a:lnTo>
                  <a:pt x="2543632" y="857593"/>
                </a:lnTo>
                <a:lnTo>
                  <a:pt x="2543632" y="885711"/>
                </a:lnTo>
                <a:lnTo>
                  <a:pt x="2571750" y="885711"/>
                </a:lnTo>
                <a:lnTo>
                  <a:pt x="2571750" y="857593"/>
                </a:lnTo>
                <a:lnTo>
                  <a:pt x="2599868" y="857593"/>
                </a:lnTo>
                <a:lnTo>
                  <a:pt x="2599868" y="829475"/>
                </a:lnTo>
                <a:lnTo>
                  <a:pt x="2571750" y="829475"/>
                </a:lnTo>
                <a:lnTo>
                  <a:pt x="2571750" y="801357"/>
                </a:lnTo>
                <a:lnTo>
                  <a:pt x="2543632" y="801357"/>
                </a:lnTo>
                <a:close/>
                <a:moveTo>
                  <a:pt x="2475738" y="666598"/>
                </a:moveTo>
                <a:lnTo>
                  <a:pt x="2475738" y="693001"/>
                </a:lnTo>
                <a:lnTo>
                  <a:pt x="2449335" y="693001"/>
                </a:lnTo>
                <a:lnTo>
                  <a:pt x="2449335" y="719747"/>
                </a:lnTo>
                <a:lnTo>
                  <a:pt x="2475738" y="719747"/>
                </a:lnTo>
                <a:lnTo>
                  <a:pt x="2475738" y="746150"/>
                </a:lnTo>
                <a:lnTo>
                  <a:pt x="2502484" y="746150"/>
                </a:lnTo>
                <a:lnTo>
                  <a:pt x="2502484" y="719747"/>
                </a:lnTo>
                <a:lnTo>
                  <a:pt x="2528888" y="719747"/>
                </a:lnTo>
                <a:lnTo>
                  <a:pt x="2528888" y="693001"/>
                </a:lnTo>
                <a:lnTo>
                  <a:pt x="2502484" y="693001"/>
                </a:lnTo>
                <a:lnTo>
                  <a:pt x="2502484" y="666598"/>
                </a:lnTo>
                <a:lnTo>
                  <a:pt x="2475738" y="666598"/>
                </a:lnTo>
                <a:close/>
                <a:moveTo>
                  <a:pt x="2819324" y="805472"/>
                </a:moveTo>
                <a:lnTo>
                  <a:pt x="2819324" y="830847"/>
                </a:lnTo>
                <a:lnTo>
                  <a:pt x="2793949" y="830847"/>
                </a:lnTo>
                <a:lnTo>
                  <a:pt x="2793949" y="856221"/>
                </a:lnTo>
                <a:lnTo>
                  <a:pt x="2819324" y="856221"/>
                </a:lnTo>
                <a:lnTo>
                  <a:pt x="2819324" y="881596"/>
                </a:lnTo>
                <a:lnTo>
                  <a:pt x="2844698" y="881596"/>
                </a:lnTo>
                <a:lnTo>
                  <a:pt x="2844698" y="856221"/>
                </a:lnTo>
                <a:lnTo>
                  <a:pt x="2870073" y="856221"/>
                </a:lnTo>
                <a:lnTo>
                  <a:pt x="2870073" y="830847"/>
                </a:lnTo>
                <a:lnTo>
                  <a:pt x="2844698" y="830847"/>
                </a:lnTo>
                <a:lnTo>
                  <a:pt x="2844698" y="805472"/>
                </a:lnTo>
                <a:lnTo>
                  <a:pt x="2819324" y="805472"/>
                </a:lnTo>
                <a:close/>
                <a:moveTo>
                  <a:pt x="3024035" y="1213866"/>
                </a:moveTo>
                <a:lnTo>
                  <a:pt x="3024035" y="1241298"/>
                </a:lnTo>
                <a:lnTo>
                  <a:pt x="2996603" y="1241298"/>
                </a:lnTo>
                <a:lnTo>
                  <a:pt x="2996603" y="1268730"/>
                </a:lnTo>
                <a:lnTo>
                  <a:pt x="3024035" y="1268730"/>
                </a:lnTo>
                <a:lnTo>
                  <a:pt x="3024035" y="1296162"/>
                </a:lnTo>
                <a:lnTo>
                  <a:pt x="3051467" y="1296162"/>
                </a:lnTo>
                <a:lnTo>
                  <a:pt x="3051467" y="1268730"/>
                </a:lnTo>
                <a:lnTo>
                  <a:pt x="3078899" y="1268730"/>
                </a:lnTo>
                <a:lnTo>
                  <a:pt x="3078899" y="1241298"/>
                </a:lnTo>
                <a:lnTo>
                  <a:pt x="3051467" y="1241298"/>
                </a:lnTo>
                <a:lnTo>
                  <a:pt x="3051467" y="1213866"/>
                </a:lnTo>
                <a:lnTo>
                  <a:pt x="3024035" y="1213866"/>
                </a:lnTo>
                <a:close/>
                <a:moveTo>
                  <a:pt x="2405786" y="799643"/>
                </a:moveTo>
                <a:lnTo>
                  <a:pt x="2405786" y="828789"/>
                </a:lnTo>
                <a:lnTo>
                  <a:pt x="2376640" y="828789"/>
                </a:lnTo>
                <a:lnTo>
                  <a:pt x="2376640" y="858279"/>
                </a:lnTo>
                <a:lnTo>
                  <a:pt x="2405786" y="858279"/>
                </a:lnTo>
                <a:lnTo>
                  <a:pt x="2405786" y="887425"/>
                </a:lnTo>
                <a:lnTo>
                  <a:pt x="2435276" y="887425"/>
                </a:lnTo>
                <a:lnTo>
                  <a:pt x="2435276" y="858279"/>
                </a:lnTo>
                <a:lnTo>
                  <a:pt x="2464423" y="858279"/>
                </a:lnTo>
                <a:lnTo>
                  <a:pt x="2464423" y="828789"/>
                </a:lnTo>
                <a:lnTo>
                  <a:pt x="2435276" y="828789"/>
                </a:lnTo>
                <a:lnTo>
                  <a:pt x="2435276" y="799643"/>
                </a:lnTo>
                <a:lnTo>
                  <a:pt x="2405786" y="799643"/>
                </a:lnTo>
                <a:close/>
                <a:moveTo>
                  <a:pt x="2955455" y="1077049"/>
                </a:moveTo>
                <a:lnTo>
                  <a:pt x="2955455" y="1104138"/>
                </a:lnTo>
                <a:lnTo>
                  <a:pt x="2928366" y="1104138"/>
                </a:lnTo>
                <a:lnTo>
                  <a:pt x="2928366" y="1131570"/>
                </a:lnTo>
                <a:lnTo>
                  <a:pt x="2955455" y="1131570"/>
                </a:lnTo>
                <a:lnTo>
                  <a:pt x="2955455" y="1158659"/>
                </a:lnTo>
                <a:lnTo>
                  <a:pt x="2982887" y="1158659"/>
                </a:lnTo>
                <a:lnTo>
                  <a:pt x="2982887" y="1131570"/>
                </a:lnTo>
                <a:lnTo>
                  <a:pt x="3009976" y="1131570"/>
                </a:lnTo>
                <a:lnTo>
                  <a:pt x="3009976" y="1104138"/>
                </a:lnTo>
                <a:lnTo>
                  <a:pt x="2982887" y="1104138"/>
                </a:lnTo>
                <a:lnTo>
                  <a:pt x="2982887" y="1077049"/>
                </a:lnTo>
                <a:lnTo>
                  <a:pt x="2955455" y="1077049"/>
                </a:lnTo>
                <a:close/>
                <a:moveTo>
                  <a:pt x="2887561" y="941261"/>
                </a:moveTo>
                <a:lnTo>
                  <a:pt x="2887561" y="967664"/>
                </a:lnTo>
                <a:lnTo>
                  <a:pt x="2861158" y="967664"/>
                </a:lnTo>
                <a:lnTo>
                  <a:pt x="2861158" y="993724"/>
                </a:lnTo>
                <a:lnTo>
                  <a:pt x="2887561" y="993724"/>
                </a:lnTo>
                <a:lnTo>
                  <a:pt x="2887561" y="1020128"/>
                </a:lnTo>
                <a:lnTo>
                  <a:pt x="2913622" y="1020128"/>
                </a:lnTo>
                <a:lnTo>
                  <a:pt x="2913622" y="993724"/>
                </a:lnTo>
                <a:lnTo>
                  <a:pt x="2940025" y="993724"/>
                </a:lnTo>
                <a:lnTo>
                  <a:pt x="2940025" y="967664"/>
                </a:lnTo>
                <a:lnTo>
                  <a:pt x="2913622" y="967664"/>
                </a:lnTo>
                <a:lnTo>
                  <a:pt x="2913622" y="941261"/>
                </a:lnTo>
                <a:lnTo>
                  <a:pt x="2887561" y="941261"/>
                </a:lnTo>
                <a:close/>
                <a:moveTo>
                  <a:pt x="2200732" y="664197"/>
                </a:moveTo>
                <a:lnTo>
                  <a:pt x="2200732" y="692315"/>
                </a:lnTo>
                <a:lnTo>
                  <a:pt x="2172614" y="692315"/>
                </a:lnTo>
                <a:lnTo>
                  <a:pt x="2172614" y="720433"/>
                </a:lnTo>
                <a:lnTo>
                  <a:pt x="2200732" y="720433"/>
                </a:lnTo>
                <a:lnTo>
                  <a:pt x="2200732" y="748551"/>
                </a:lnTo>
                <a:lnTo>
                  <a:pt x="2228850" y="748551"/>
                </a:lnTo>
                <a:lnTo>
                  <a:pt x="2228850" y="720433"/>
                </a:lnTo>
                <a:lnTo>
                  <a:pt x="2256968" y="720433"/>
                </a:lnTo>
                <a:lnTo>
                  <a:pt x="2256968" y="692315"/>
                </a:lnTo>
                <a:lnTo>
                  <a:pt x="2228850" y="692315"/>
                </a:lnTo>
                <a:lnTo>
                  <a:pt x="2228850" y="664197"/>
                </a:lnTo>
                <a:lnTo>
                  <a:pt x="2200732" y="664197"/>
                </a:lnTo>
                <a:close/>
                <a:moveTo>
                  <a:pt x="1858861" y="530123"/>
                </a:moveTo>
                <a:lnTo>
                  <a:pt x="1858861" y="556184"/>
                </a:lnTo>
                <a:lnTo>
                  <a:pt x="1832800" y="556184"/>
                </a:lnTo>
                <a:lnTo>
                  <a:pt x="1832800" y="582244"/>
                </a:lnTo>
                <a:lnTo>
                  <a:pt x="1858861" y="582244"/>
                </a:lnTo>
                <a:lnTo>
                  <a:pt x="1858861" y="608305"/>
                </a:lnTo>
                <a:lnTo>
                  <a:pt x="1884921" y="608305"/>
                </a:lnTo>
                <a:lnTo>
                  <a:pt x="1884921" y="582244"/>
                </a:lnTo>
                <a:lnTo>
                  <a:pt x="1910982" y="582244"/>
                </a:lnTo>
                <a:lnTo>
                  <a:pt x="1910982" y="556184"/>
                </a:lnTo>
                <a:lnTo>
                  <a:pt x="1884921" y="556184"/>
                </a:lnTo>
                <a:lnTo>
                  <a:pt x="1884921" y="530123"/>
                </a:lnTo>
                <a:lnTo>
                  <a:pt x="1858861" y="530123"/>
                </a:lnTo>
                <a:close/>
                <a:moveTo>
                  <a:pt x="2338235" y="665226"/>
                </a:moveTo>
                <a:lnTo>
                  <a:pt x="2338235" y="692658"/>
                </a:lnTo>
                <a:lnTo>
                  <a:pt x="2310803" y="692658"/>
                </a:lnTo>
                <a:lnTo>
                  <a:pt x="2310803" y="720090"/>
                </a:lnTo>
                <a:lnTo>
                  <a:pt x="2338235" y="720090"/>
                </a:lnTo>
                <a:lnTo>
                  <a:pt x="2338235" y="747522"/>
                </a:lnTo>
                <a:lnTo>
                  <a:pt x="2365667" y="747522"/>
                </a:lnTo>
                <a:lnTo>
                  <a:pt x="2365667" y="720090"/>
                </a:lnTo>
                <a:lnTo>
                  <a:pt x="2393099" y="720090"/>
                </a:lnTo>
                <a:lnTo>
                  <a:pt x="2393099" y="692658"/>
                </a:lnTo>
                <a:lnTo>
                  <a:pt x="2365667" y="692658"/>
                </a:lnTo>
                <a:lnTo>
                  <a:pt x="2365667" y="665226"/>
                </a:lnTo>
                <a:lnTo>
                  <a:pt x="2338235" y="665226"/>
                </a:lnTo>
                <a:close/>
                <a:moveTo>
                  <a:pt x="1721701" y="530466"/>
                </a:moveTo>
                <a:lnTo>
                  <a:pt x="1721701" y="556184"/>
                </a:lnTo>
                <a:lnTo>
                  <a:pt x="1695983" y="556184"/>
                </a:lnTo>
                <a:lnTo>
                  <a:pt x="1695983" y="582244"/>
                </a:lnTo>
                <a:lnTo>
                  <a:pt x="1721701" y="582244"/>
                </a:lnTo>
                <a:lnTo>
                  <a:pt x="1721701" y="607962"/>
                </a:lnTo>
                <a:lnTo>
                  <a:pt x="1747761" y="607962"/>
                </a:lnTo>
                <a:lnTo>
                  <a:pt x="1747761" y="582244"/>
                </a:lnTo>
                <a:lnTo>
                  <a:pt x="1773479" y="582244"/>
                </a:lnTo>
                <a:lnTo>
                  <a:pt x="1773479" y="556184"/>
                </a:lnTo>
                <a:lnTo>
                  <a:pt x="1747761" y="556184"/>
                </a:lnTo>
                <a:lnTo>
                  <a:pt x="1747761" y="530466"/>
                </a:lnTo>
                <a:lnTo>
                  <a:pt x="1721701" y="530466"/>
                </a:lnTo>
                <a:close/>
                <a:moveTo>
                  <a:pt x="1996021" y="530123"/>
                </a:moveTo>
                <a:lnTo>
                  <a:pt x="1996021" y="556184"/>
                </a:lnTo>
                <a:lnTo>
                  <a:pt x="1969960" y="556184"/>
                </a:lnTo>
                <a:lnTo>
                  <a:pt x="1969960" y="582244"/>
                </a:lnTo>
                <a:lnTo>
                  <a:pt x="1996021" y="582244"/>
                </a:lnTo>
                <a:lnTo>
                  <a:pt x="1996021" y="608305"/>
                </a:lnTo>
                <a:lnTo>
                  <a:pt x="2022081" y="608305"/>
                </a:lnTo>
                <a:lnTo>
                  <a:pt x="2022081" y="582244"/>
                </a:lnTo>
                <a:lnTo>
                  <a:pt x="2048142" y="582244"/>
                </a:lnTo>
                <a:lnTo>
                  <a:pt x="2048142" y="556184"/>
                </a:lnTo>
                <a:lnTo>
                  <a:pt x="2022081" y="556184"/>
                </a:lnTo>
                <a:lnTo>
                  <a:pt x="2022081" y="530123"/>
                </a:lnTo>
                <a:lnTo>
                  <a:pt x="1996021" y="530123"/>
                </a:lnTo>
                <a:close/>
                <a:moveTo>
                  <a:pt x="1926069" y="663512"/>
                </a:moveTo>
                <a:lnTo>
                  <a:pt x="1926069" y="691972"/>
                </a:lnTo>
                <a:lnTo>
                  <a:pt x="1897609" y="691972"/>
                </a:lnTo>
                <a:lnTo>
                  <a:pt x="1897609" y="720776"/>
                </a:lnTo>
                <a:lnTo>
                  <a:pt x="1926069" y="720776"/>
                </a:lnTo>
                <a:lnTo>
                  <a:pt x="1926069" y="749237"/>
                </a:lnTo>
                <a:lnTo>
                  <a:pt x="1954873" y="749237"/>
                </a:lnTo>
                <a:lnTo>
                  <a:pt x="1954873" y="720776"/>
                </a:lnTo>
                <a:lnTo>
                  <a:pt x="1983334" y="720776"/>
                </a:lnTo>
                <a:lnTo>
                  <a:pt x="1983334" y="691972"/>
                </a:lnTo>
                <a:lnTo>
                  <a:pt x="1954873" y="691972"/>
                </a:lnTo>
                <a:lnTo>
                  <a:pt x="1954873" y="663512"/>
                </a:lnTo>
                <a:lnTo>
                  <a:pt x="1926069" y="663512"/>
                </a:lnTo>
                <a:close/>
                <a:moveTo>
                  <a:pt x="3093987" y="1080478"/>
                </a:moveTo>
                <a:lnTo>
                  <a:pt x="3093987" y="1105510"/>
                </a:lnTo>
                <a:lnTo>
                  <a:pt x="3068955" y="1105510"/>
                </a:lnTo>
                <a:lnTo>
                  <a:pt x="3068955" y="1130198"/>
                </a:lnTo>
                <a:lnTo>
                  <a:pt x="3093987" y="1130198"/>
                </a:lnTo>
                <a:lnTo>
                  <a:pt x="3093987" y="1155230"/>
                </a:lnTo>
                <a:lnTo>
                  <a:pt x="3118676" y="1155230"/>
                </a:lnTo>
                <a:lnTo>
                  <a:pt x="3118676" y="1130198"/>
                </a:lnTo>
                <a:lnTo>
                  <a:pt x="3143707" y="1130198"/>
                </a:lnTo>
                <a:lnTo>
                  <a:pt x="3143707" y="1105510"/>
                </a:lnTo>
                <a:lnTo>
                  <a:pt x="3118676" y="1105510"/>
                </a:lnTo>
                <a:lnTo>
                  <a:pt x="3118676" y="1080478"/>
                </a:lnTo>
                <a:lnTo>
                  <a:pt x="3093987" y="1080478"/>
                </a:lnTo>
                <a:close/>
                <a:moveTo>
                  <a:pt x="2270684" y="531152"/>
                </a:moveTo>
                <a:lnTo>
                  <a:pt x="2270684" y="556527"/>
                </a:lnTo>
                <a:lnTo>
                  <a:pt x="2245309" y="556527"/>
                </a:lnTo>
                <a:lnTo>
                  <a:pt x="2245309" y="581901"/>
                </a:lnTo>
                <a:lnTo>
                  <a:pt x="2270684" y="581901"/>
                </a:lnTo>
                <a:lnTo>
                  <a:pt x="2270684" y="607276"/>
                </a:lnTo>
                <a:lnTo>
                  <a:pt x="2296058" y="607276"/>
                </a:lnTo>
                <a:lnTo>
                  <a:pt x="2296058" y="581901"/>
                </a:lnTo>
                <a:lnTo>
                  <a:pt x="2321433" y="581901"/>
                </a:lnTo>
                <a:lnTo>
                  <a:pt x="2321433" y="556527"/>
                </a:lnTo>
                <a:lnTo>
                  <a:pt x="2296058" y="556527"/>
                </a:lnTo>
                <a:lnTo>
                  <a:pt x="2296058" y="531152"/>
                </a:lnTo>
                <a:lnTo>
                  <a:pt x="2270684" y="531152"/>
                </a:lnTo>
                <a:close/>
                <a:moveTo>
                  <a:pt x="2133181" y="530466"/>
                </a:moveTo>
                <a:lnTo>
                  <a:pt x="2133181" y="556184"/>
                </a:lnTo>
                <a:lnTo>
                  <a:pt x="2107463" y="556184"/>
                </a:lnTo>
                <a:lnTo>
                  <a:pt x="2107463" y="582244"/>
                </a:lnTo>
                <a:lnTo>
                  <a:pt x="2133181" y="582244"/>
                </a:lnTo>
                <a:lnTo>
                  <a:pt x="2133181" y="607962"/>
                </a:lnTo>
                <a:lnTo>
                  <a:pt x="2159242" y="607962"/>
                </a:lnTo>
                <a:lnTo>
                  <a:pt x="2159242" y="582244"/>
                </a:lnTo>
                <a:lnTo>
                  <a:pt x="2184959" y="582244"/>
                </a:lnTo>
                <a:lnTo>
                  <a:pt x="2184959" y="556184"/>
                </a:lnTo>
                <a:lnTo>
                  <a:pt x="2159242" y="556184"/>
                </a:lnTo>
                <a:lnTo>
                  <a:pt x="2159242" y="530466"/>
                </a:lnTo>
                <a:lnTo>
                  <a:pt x="2133181" y="530466"/>
                </a:lnTo>
                <a:close/>
                <a:moveTo>
                  <a:pt x="2063572" y="663854"/>
                </a:moveTo>
                <a:lnTo>
                  <a:pt x="2063572" y="692315"/>
                </a:lnTo>
                <a:lnTo>
                  <a:pt x="2035111" y="692315"/>
                </a:lnTo>
                <a:lnTo>
                  <a:pt x="2035111" y="720433"/>
                </a:lnTo>
                <a:lnTo>
                  <a:pt x="2063572" y="720433"/>
                </a:lnTo>
                <a:lnTo>
                  <a:pt x="2063572" y="748894"/>
                </a:lnTo>
                <a:lnTo>
                  <a:pt x="2091690" y="748894"/>
                </a:lnTo>
                <a:lnTo>
                  <a:pt x="2091690" y="720433"/>
                </a:lnTo>
                <a:lnTo>
                  <a:pt x="2120151" y="720433"/>
                </a:lnTo>
                <a:lnTo>
                  <a:pt x="2120151" y="692315"/>
                </a:lnTo>
                <a:lnTo>
                  <a:pt x="2091690" y="692315"/>
                </a:lnTo>
                <a:lnTo>
                  <a:pt x="2091690" y="663854"/>
                </a:lnTo>
                <a:lnTo>
                  <a:pt x="2063572" y="663854"/>
                </a:lnTo>
                <a:close/>
                <a:moveTo>
                  <a:pt x="2778862" y="2673248"/>
                </a:moveTo>
                <a:lnTo>
                  <a:pt x="2778862" y="2642045"/>
                </a:lnTo>
                <a:lnTo>
                  <a:pt x="2810066" y="2642045"/>
                </a:lnTo>
                <a:lnTo>
                  <a:pt x="2810066" y="2611184"/>
                </a:lnTo>
                <a:lnTo>
                  <a:pt x="2778862" y="2611184"/>
                </a:lnTo>
                <a:lnTo>
                  <a:pt x="2778862" y="2579980"/>
                </a:lnTo>
                <a:lnTo>
                  <a:pt x="2748001" y="2579980"/>
                </a:lnTo>
                <a:lnTo>
                  <a:pt x="2748001" y="2611184"/>
                </a:lnTo>
                <a:lnTo>
                  <a:pt x="2716797" y="2611184"/>
                </a:lnTo>
                <a:lnTo>
                  <a:pt x="2716797" y="2642045"/>
                </a:lnTo>
                <a:lnTo>
                  <a:pt x="2748001" y="2642045"/>
                </a:lnTo>
                <a:lnTo>
                  <a:pt x="2748001" y="2673248"/>
                </a:lnTo>
                <a:lnTo>
                  <a:pt x="2778862" y="2673248"/>
                </a:lnTo>
                <a:close/>
                <a:moveTo>
                  <a:pt x="2298459" y="3083014"/>
                </a:moveTo>
                <a:lnTo>
                  <a:pt x="2298459" y="3053182"/>
                </a:lnTo>
                <a:lnTo>
                  <a:pt x="2328291" y="3053182"/>
                </a:lnTo>
                <a:lnTo>
                  <a:pt x="2328291" y="3023006"/>
                </a:lnTo>
                <a:lnTo>
                  <a:pt x="2298459" y="3023006"/>
                </a:lnTo>
                <a:lnTo>
                  <a:pt x="2298459" y="2993174"/>
                </a:lnTo>
                <a:lnTo>
                  <a:pt x="2268284" y="2993174"/>
                </a:lnTo>
                <a:lnTo>
                  <a:pt x="2268284" y="3023006"/>
                </a:lnTo>
                <a:lnTo>
                  <a:pt x="2238451" y="3023006"/>
                </a:lnTo>
                <a:lnTo>
                  <a:pt x="2238451" y="3053182"/>
                </a:lnTo>
                <a:lnTo>
                  <a:pt x="2268284" y="3053182"/>
                </a:lnTo>
                <a:lnTo>
                  <a:pt x="2268284" y="3083014"/>
                </a:lnTo>
                <a:lnTo>
                  <a:pt x="2298459" y="3083014"/>
                </a:lnTo>
                <a:close/>
                <a:moveTo>
                  <a:pt x="2641016" y="2945168"/>
                </a:moveTo>
                <a:lnTo>
                  <a:pt x="2641016" y="2915679"/>
                </a:lnTo>
                <a:lnTo>
                  <a:pt x="2670505" y="2915679"/>
                </a:lnTo>
                <a:lnTo>
                  <a:pt x="2670505" y="2886189"/>
                </a:lnTo>
                <a:lnTo>
                  <a:pt x="2641016" y="2886189"/>
                </a:lnTo>
                <a:lnTo>
                  <a:pt x="2641016" y="2856700"/>
                </a:lnTo>
                <a:lnTo>
                  <a:pt x="2611526" y="2856700"/>
                </a:lnTo>
                <a:lnTo>
                  <a:pt x="2611526" y="2886189"/>
                </a:lnTo>
                <a:lnTo>
                  <a:pt x="2582037" y="2886189"/>
                </a:lnTo>
                <a:lnTo>
                  <a:pt x="2582037" y="2915679"/>
                </a:lnTo>
                <a:lnTo>
                  <a:pt x="2611526" y="2915679"/>
                </a:lnTo>
                <a:lnTo>
                  <a:pt x="2611526" y="2945168"/>
                </a:lnTo>
                <a:lnTo>
                  <a:pt x="2641016" y="2945168"/>
                </a:lnTo>
                <a:close/>
                <a:moveTo>
                  <a:pt x="2709939" y="2809380"/>
                </a:moveTo>
                <a:lnTo>
                  <a:pt x="2709939" y="2778862"/>
                </a:lnTo>
                <a:lnTo>
                  <a:pt x="2740457" y="2778862"/>
                </a:lnTo>
                <a:lnTo>
                  <a:pt x="2740457" y="2748686"/>
                </a:lnTo>
                <a:lnTo>
                  <a:pt x="2709939" y="2748686"/>
                </a:lnTo>
                <a:lnTo>
                  <a:pt x="2709939" y="2718168"/>
                </a:lnTo>
                <a:lnTo>
                  <a:pt x="2679764" y="2718168"/>
                </a:lnTo>
                <a:lnTo>
                  <a:pt x="2679764" y="2748686"/>
                </a:lnTo>
                <a:lnTo>
                  <a:pt x="2649245" y="2748686"/>
                </a:lnTo>
                <a:lnTo>
                  <a:pt x="2649245" y="2778862"/>
                </a:lnTo>
                <a:lnTo>
                  <a:pt x="2679764" y="2778862"/>
                </a:lnTo>
                <a:lnTo>
                  <a:pt x="2679764" y="2809380"/>
                </a:lnTo>
                <a:lnTo>
                  <a:pt x="2709939" y="2809380"/>
                </a:lnTo>
                <a:close/>
                <a:moveTo>
                  <a:pt x="2846413" y="2807322"/>
                </a:moveTo>
                <a:lnTo>
                  <a:pt x="2846413" y="2778176"/>
                </a:lnTo>
                <a:lnTo>
                  <a:pt x="2875559" y="2778176"/>
                </a:lnTo>
                <a:lnTo>
                  <a:pt x="2875559" y="2749372"/>
                </a:lnTo>
                <a:lnTo>
                  <a:pt x="2846413" y="2749372"/>
                </a:lnTo>
                <a:lnTo>
                  <a:pt x="2846413" y="2720226"/>
                </a:lnTo>
                <a:lnTo>
                  <a:pt x="2817610" y="2720226"/>
                </a:lnTo>
                <a:lnTo>
                  <a:pt x="2817610" y="2749372"/>
                </a:lnTo>
                <a:lnTo>
                  <a:pt x="2788463" y="2749372"/>
                </a:lnTo>
                <a:lnTo>
                  <a:pt x="2788463" y="2778176"/>
                </a:lnTo>
                <a:lnTo>
                  <a:pt x="2817610" y="2778176"/>
                </a:lnTo>
                <a:lnTo>
                  <a:pt x="2817610" y="2807322"/>
                </a:lnTo>
                <a:lnTo>
                  <a:pt x="2846413" y="2807322"/>
                </a:lnTo>
                <a:close/>
                <a:moveTo>
                  <a:pt x="2573465" y="2811094"/>
                </a:moveTo>
                <a:lnTo>
                  <a:pt x="2573465" y="2779547"/>
                </a:lnTo>
                <a:lnTo>
                  <a:pt x="2605012" y="2779547"/>
                </a:lnTo>
                <a:lnTo>
                  <a:pt x="2605012" y="2748001"/>
                </a:lnTo>
                <a:lnTo>
                  <a:pt x="2573465" y="2748001"/>
                </a:lnTo>
                <a:lnTo>
                  <a:pt x="2573465" y="2716454"/>
                </a:lnTo>
                <a:lnTo>
                  <a:pt x="2541918" y="2716454"/>
                </a:lnTo>
                <a:lnTo>
                  <a:pt x="2541918" y="2748001"/>
                </a:lnTo>
                <a:lnTo>
                  <a:pt x="2510371" y="2748001"/>
                </a:lnTo>
                <a:lnTo>
                  <a:pt x="2510371" y="2779547"/>
                </a:lnTo>
                <a:lnTo>
                  <a:pt x="2541918" y="2779547"/>
                </a:lnTo>
                <a:lnTo>
                  <a:pt x="2541918" y="2811094"/>
                </a:lnTo>
                <a:lnTo>
                  <a:pt x="2573465" y="2811094"/>
                </a:lnTo>
                <a:close/>
                <a:moveTo>
                  <a:pt x="2435276" y="3081985"/>
                </a:moveTo>
                <a:lnTo>
                  <a:pt x="2435276" y="3052839"/>
                </a:lnTo>
                <a:lnTo>
                  <a:pt x="2464423" y="3052839"/>
                </a:lnTo>
                <a:lnTo>
                  <a:pt x="2464423" y="3023349"/>
                </a:lnTo>
                <a:lnTo>
                  <a:pt x="2435276" y="3023349"/>
                </a:lnTo>
                <a:lnTo>
                  <a:pt x="2435276" y="2994203"/>
                </a:lnTo>
                <a:lnTo>
                  <a:pt x="2405786" y="2994203"/>
                </a:lnTo>
                <a:lnTo>
                  <a:pt x="2405786" y="3023349"/>
                </a:lnTo>
                <a:lnTo>
                  <a:pt x="2376640" y="3023349"/>
                </a:lnTo>
                <a:lnTo>
                  <a:pt x="2376640" y="3052839"/>
                </a:lnTo>
                <a:lnTo>
                  <a:pt x="2405786" y="3052839"/>
                </a:lnTo>
                <a:lnTo>
                  <a:pt x="2405786" y="3081985"/>
                </a:lnTo>
                <a:lnTo>
                  <a:pt x="2435276" y="3081985"/>
                </a:lnTo>
                <a:close/>
                <a:moveTo>
                  <a:pt x="2915336" y="2670505"/>
                </a:moveTo>
                <a:lnTo>
                  <a:pt x="2915336" y="2641359"/>
                </a:lnTo>
                <a:lnTo>
                  <a:pt x="2944483" y="2641359"/>
                </a:lnTo>
                <a:lnTo>
                  <a:pt x="2944483" y="2611869"/>
                </a:lnTo>
                <a:lnTo>
                  <a:pt x="2915336" y="2611869"/>
                </a:lnTo>
                <a:lnTo>
                  <a:pt x="2915336" y="2582723"/>
                </a:lnTo>
                <a:lnTo>
                  <a:pt x="2885846" y="2582723"/>
                </a:lnTo>
                <a:lnTo>
                  <a:pt x="2885846" y="2611869"/>
                </a:lnTo>
                <a:lnTo>
                  <a:pt x="2856700" y="2611869"/>
                </a:lnTo>
                <a:lnTo>
                  <a:pt x="2856700" y="2641359"/>
                </a:lnTo>
                <a:lnTo>
                  <a:pt x="2885846" y="2641359"/>
                </a:lnTo>
                <a:lnTo>
                  <a:pt x="2885846" y="2670505"/>
                </a:lnTo>
                <a:lnTo>
                  <a:pt x="2915336" y="2670505"/>
                </a:lnTo>
                <a:close/>
                <a:moveTo>
                  <a:pt x="2367725" y="2947911"/>
                </a:moveTo>
                <a:lnTo>
                  <a:pt x="2367725" y="2916707"/>
                </a:lnTo>
                <a:lnTo>
                  <a:pt x="2398928" y="2916707"/>
                </a:lnTo>
                <a:lnTo>
                  <a:pt x="2398928" y="2885161"/>
                </a:lnTo>
                <a:lnTo>
                  <a:pt x="2367725" y="2885161"/>
                </a:lnTo>
                <a:lnTo>
                  <a:pt x="2367725" y="2853957"/>
                </a:lnTo>
                <a:lnTo>
                  <a:pt x="2336178" y="2853957"/>
                </a:lnTo>
                <a:lnTo>
                  <a:pt x="2336178" y="2885161"/>
                </a:lnTo>
                <a:lnTo>
                  <a:pt x="2304974" y="2885161"/>
                </a:lnTo>
                <a:lnTo>
                  <a:pt x="2304974" y="2916707"/>
                </a:lnTo>
                <a:lnTo>
                  <a:pt x="2336178" y="2916707"/>
                </a:lnTo>
                <a:lnTo>
                  <a:pt x="2336178" y="2947911"/>
                </a:lnTo>
                <a:lnTo>
                  <a:pt x="2367725" y="2947911"/>
                </a:lnTo>
                <a:close/>
                <a:moveTo>
                  <a:pt x="2504542" y="2946883"/>
                </a:moveTo>
                <a:lnTo>
                  <a:pt x="2504542" y="2916365"/>
                </a:lnTo>
                <a:lnTo>
                  <a:pt x="2535060" y="2916365"/>
                </a:lnTo>
                <a:lnTo>
                  <a:pt x="2535060" y="2885504"/>
                </a:lnTo>
                <a:lnTo>
                  <a:pt x="2504542" y="2885504"/>
                </a:lnTo>
                <a:lnTo>
                  <a:pt x="2504542" y="2854985"/>
                </a:lnTo>
                <a:lnTo>
                  <a:pt x="2473681" y="2854985"/>
                </a:lnTo>
                <a:lnTo>
                  <a:pt x="2473681" y="2885504"/>
                </a:lnTo>
                <a:lnTo>
                  <a:pt x="2443163" y="2885504"/>
                </a:lnTo>
                <a:lnTo>
                  <a:pt x="2443163" y="2916365"/>
                </a:lnTo>
                <a:lnTo>
                  <a:pt x="2473681" y="2916365"/>
                </a:lnTo>
                <a:lnTo>
                  <a:pt x="2473681" y="2946883"/>
                </a:lnTo>
                <a:lnTo>
                  <a:pt x="2504542" y="2946883"/>
                </a:lnTo>
                <a:close/>
                <a:moveTo>
                  <a:pt x="3299727" y="1491958"/>
                </a:moveTo>
                <a:lnTo>
                  <a:pt x="3299727" y="1516990"/>
                </a:lnTo>
                <a:lnTo>
                  <a:pt x="3274695" y="1516990"/>
                </a:lnTo>
                <a:lnTo>
                  <a:pt x="3274695" y="1541678"/>
                </a:lnTo>
                <a:lnTo>
                  <a:pt x="3299727" y="1541678"/>
                </a:lnTo>
                <a:lnTo>
                  <a:pt x="3299727" y="1566710"/>
                </a:lnTo>
                <a:lnTo>
                  <a:pt x="3324416" y="1566710"/>
                </a:lnTo>
                <a:lnTo>
                  <a:pt x="3324416" y="1541678"/>
                </a:lnTo>
                <a:lnTo>
                  <a:pt x="3349447" y="1541678"/>
                </a:lnTo>
                <a:lnTo>
                  <a:pt x="3349447" y="1516990"/>
                </a:lnTo>
                <a:lnTo>
                  <a:pt x="3324416" y="1516990"/>
                </a:lnTo>
                <a:lnTo>
                  <a:pt x="3324416" y="1491958"/>
                </a:lnTo>
                <a:lnTo>
                  <a:pt x="3299727" y="1491958"/>
                </a:lnTo>
                <a:close/>
                <a:moveTo>
                  <a:pt x="3299041" y="1764563"/>
                </a:moveTo>
                <a:lnTo>
                  <a:pt x="3299041" y="1790624"/>
                </a:lnTo>
                <a:lnTo>
                  <a:pt x="3272981" y="1790624"/>
                </a:lnTo>
                <a:lnTo>
                  <a:pt x="3272981" y="1816684"/>
                </a:lnTo>
                <a:lnTo>
                  <a:pt x="3299041" y="1816684"/>
                </a:lnTo>
                <a:lnTo>
                  <a:pt x="3299041" y="1842745"/>
                </a:lnTo>
                <a:lnTo>
                  <a:pt x="3325102" y="1842745"/>
                </a:lnTo>
                <a:lnTo>
                  <a:pt x="3325102" y="1816684"/>
                </a:lnTo>
                <a:lnTo>
                  <a:pt x="3351162" y="1816684"/>
                </a:lnTo>
                <a:lnTo>
                  <a:pt x="3351162" y="1790624"/>
                </a:lnTo>
                <a:lnTo>
                  <a:pt x="3325102" y="1790624"/>
                </a:lnTo>
                <a:lnTo>
                  <a:pt x="3325102" y="1764563"/>
                </a:lnTo>
                <a:lnTo>
                  <a:pt x="3299041" y="1764563"/>
                </a:lnTo>
                <a:close/>
                <a:moveTo>
                  <a:pt x="3162224" y="1216952"/>
                </a:moveTo>
                <a:lnTo>
                  <a:pt x="3162224" y="1242327"/>
                </a:lnTo>
                <a:lnTo>
                  <a:pt x="3136849" y="1242327"/>
                </a:lnTo>
                <a:lnTo>
                  <a:pt x="3136849" y="1267701"/>
                </a:lnTo>
                <a:lnTo>
                  <a:pt x="3162224" y="1267701"/>
                </a:lnTo>
                <a:lnTo>
                  <a:pt x="3162224" y="1293076"/>
                </a:lnTo>
                <a:lnTo>
                  <a:pt x="3187598" y="1293076"/>
                </a:lnTo>
                <a:lnTo>
                  <a:pt x="3187598" y="1267701"/>
                </a:lnTo>
                <a:lnTo>
                  <a:pt x="3212973" y="1267701"/>
                </a:lnTo>
                <a:lnTo>
                  <a:pt x="3212973" y="1242327"/>
                </a:lnTo>
                <a:lnTo>
                  <a:pt x="3187598" y="1242327"/>
                </a:lnTo>
                <a:lnTo>
                  <a:pt x="3187598" y="1216952"/>
                </a:lnTo>
                <a:lnTo>
                  <a:pt x="3162224" y="1216952"/>
                </a:lnTo>
                <a:close/>
                <a:moveTo>
                  <a:pt x="2983916" y="2533688"/>
                </a:moveTo>
                <a:lnTo>
                  <a:pt x="2983916" y="2504199"/>
                </a:lnTo>
                <a:lnTo>
                  <a:pt x="3013405" y="2504199"/>
                </a:lnTo>
                <a:lnTo>
                  <a:pt x="3013405" y="2474709"/>
                </a:lnTo>
                <a:lnTo>
                  <a:pt x="2983916" y="2474709"/>
                </a:lnTo>
                <a:lnTo>
                  <a:pt x="2983916" y="2445220"/>
                </a:lnTo>
                <a:lnTo>
                  <a:pt x="2954426" y="2445220"/>
                </a:lnTo>
                <a:lnTo>
                  <a:pt x="2954426" y="2474709"/>
                </a:lnTo>
                <a:lnTo>
                  <a:pt x="2924937" y="2474709"/>
                </a:lnTo>
                <a:lnTo>
                  <a:pt x="2924937" y="2504199"/>
                </a:lnTo>
                <a:lnTo>
                  <a:pt x="2954426" y="2504199"/>
                </a:lnTo>
                <a:lnTo>
                  <a:pt x="2954426" y="2533688"/>
                </a:lnTo>
                <a:lnTo>
                  <a:pt x="2983916" y="2533688"/>
                </a:lnTo>
                <a:close/>
                <a:moveTo>
                  <a:pt x="3325102" y="2117065"/>
                </a:moveTo>
                <a:lnTo>
                  <a:pt x="3325102" y="2091004"/>
                </a:lnTo>
                <a:lnTo>
                  <a:pt x="3351162" y="2091004"/>
                </a:lnTo>
                <a:lnTo>
                  <a:pt x="3351162" y="2064944"/>
                </a:lnTo>
                <a:lnTo>
                  <a:pt x="3325102" y="2064944"/>
                </a:lnTo>
                <a:lnTo>
                  <a:pt x="3325102" y="2038883"/>
                </a:lnTo>
                <a:lnTo>
                  <a:pt x="3299041" y="2038883"/>
                </a:lnTo>
                <a:lnTo>
                  <a:pt x="3299041" y="2064944"/>
                </a:lnTo>
                <a:lnTo>
                  <a:pt x="3272981" y="2064944"/>
                </a:lnTo>
                <a:lnTo>
                  <a:pt x="3272981" y="2091004"/>
                </a:lnTo>
                <a:lnTo>
                  <a:pt x="3299041" y="2091004"/>
                </a:lnTo>
                <a:lnTo>
                  <a:pt x="3299041" y="2117065"/>
                </a:lnTo>
                <a:lnTo>
                  <a:pt x="3325102" y="2117065"/>
                </a:lnTo>
                <a:close/>
                <a:moveTo>
                  <a:pt x="3230804" y="1354112"/>
                </a:moveTo>
                <a:lnTo>
                  <a:pt x="3230804" y="1379487"/>
                </a:lnTo>
                <a:lnTo>
                  <a:pt x="3205429" y="1379487"/>
                </a:lnTo>
                <a:lnTo>
                  <a:pt x="3205429" y="1404861"/>
                </a:lnTo>
                <a:lnTo>
                  <a:pt x="3230804" y="1404861"/>
                </a:lnTo>
                <a:lnTo>
                  <a:pt x="3230804" y="1430236"/>
                </a:lnTo>
                <a:lnTo>
                  <a:pt x="3256178" y="1430236"/>
                </a:lnTo>
                <a:lnTo>
                  <a:pt x="3256178" y="1404861"/>
                </a:lnTo>
                <a:lnTo>
                  <a:pt x="3281553" y="1404861"/>
                </a:lnTo>
                <a:lnTo>
                  <a:pt x="3281553" y="1379487"/>
                </a:lnTo>
                <a:lnTo>
                  <a:pt x="3256178" y="1379487"/>
                </a:lnTo>
                <a:lnTo>
                  <a:pt x="3256178" y="1354112"/>
                </a:lnTo>
                <a:lnTo>
                  <a:pt x="3230804" y="1354112"/>
                </a:lnTo>
                <a:close/>
                <a:moveTo>
                  <a:pt x="3051467" y="2668105"/>
                </a:moveTo>
                <a:lnTo>
                  <a:pt x="3051467" y="2640330"/>
                </a:lnTo>
                <a:lnTo>
                  <a:pt x="3079242" y="2640330"/>
                </a:lnTo>
                <a:lnTo>
                  <a:pt x="3079242" y="2612898"/>
                </a:lnTo>
                <a:lnTo>
                  <a:pt x="3051467" y="2612898"/>
                </a:lnTo>
                <a:lnTo>
                  <a:pt x="3051467" y="2585123"/>
                </a:lnTo>
                <a:lnTo>
                  <a:pt x="3024035" y="2585123"/>
                </a:lnTo>
                <a:lnTo>
                  <a:pt x="3024035" y="2612898"/>
                </a:lnTo>
                <a:lnTo>
                  <a:pt x="2996260" y="2612898"/>
                </a:lnTo>
                <a:lnTo>
                  <a:pt x="2996260" y="2640330"/>
                </a:lnTo>
                <a:lnTo>
                  <a:pt x="3024035" y="2640330"/>
                </a:lnTo>
                <a:lnTo>
                  <a:pt x="3024035" y="2668105"/>
                </a:lnTo>
                <a:lnTo>
                  <a:pt x="3051467" y="2668105"/>
                </a:lnTo>
                <a:close/>
                <a:moveTo>
                  <a:pt x="3256864" y="2255596"/>
                </a:moveTo>
                <a:lnTo>
                  <a:pt x="3256864" y="2228507"/>
                </a:lnTo>
                <a:lnTo>
                  <a:pt x="3283954" y="2228507"/>
                </a:lnTo>
                <a:lnTo>
                  <a:pt x="3283954" y="2201761"/>
                </a:lnTo>
                <a:lnTo>
                  <a:pt x="3256864" y="2201761"/>
                </a:lnTo>
                <a:lnTo>
                  <a:pt x="3256864" y="2174672"/>
                </a:lnTo>
                <a:lnTo>
                  <a:pt x="3230118" y="2174672"/>
                </a:lnTo>
                <a:lnTo>
                  <a:pt x="3230118" y="2201761"/>
                </a:lnTo>
                <a:lnTo>
                  <a:pt x="3203029" y="2201761"/>
                </a:lnTo>
                <a:lnTo>
                  <a:pt x="3203029" y="2228507"/>
                </a:lnTo>
                <a:lnTo>
                  <a:pt x="3230118" y="2228507"/>
                </a:lnTo>
                <a:lnTo>
                  <a:pt x="3230118" y="2255596"/>
                </a:lnTo>
                <a:lnTo>
                  <a:pt x="3256864" y="2255596"/>
                </a:lnTo>
                <a:close/>
                <a:moveTo>
                  <a:pt x="3120047" y="2530945"/>
                </a:moveTo>
                <a:lnTo>
                  <a:pt x="3120047" y="2503170"/>
                </a:lnTo>
                <a:lnTo>
                  <a:pt x="3147822" y="2503170"/>
                </a:lnTo>
                <a:lnTo>
                  <a:pt x="3147822" y="2475738"/>
                </a:lnTo>
                <a:lnTo>
                  <a:pt x="3120047" y="2475738"/>
                </a:lnTo>
                <a:lnTo>
                  <a:pt x="3120047" y="2447963"/>
                </a:lnTo>
                <a:lnTo>
                  <a:pt x="3092615" y="2447963"/>
                </a:lnTo>
                <a:lnTo>
                  <a:pt x="3092615" y="2475738"/>
                </a:lnTo>
                <a:lnTo>
                  <a:pt x="3064840" y="2475738"/>
                </a:lnTo>
                <a:lnTo>
                  <a:pt x="3064840" y="2503170"/>
                </a:lnTo>
                <a:lnTo>
                  <a:pt x="3092615" y="2503170"/>
                </a:lnTo>
                <a:lnTo>
                  <a:pt x="3092615" y="2530945"/>
                </a:lnTo>
                <a:lnTo>
                  <a:pt x="3120047" y="2530945"/>
                </a:lnTo>
                <a:close/>
                <a:moveTo>
                  <a:pt x="3188627" y="2393442"/>
                </a:moveTo>
                <a:lnTo>
                  <a:pt x="3188627" y="2366010"/>
                </a:lnTo>
                <a:lnTo>
                  <a:pt x="3216059" y="2366010"/>
                </a:lnTo>
                <a:lnTo>
                  <a:pt x="3216059" y="2338578"/>
                </a:lnTo>
                <a:lnTo>
                  <a:pt x="3188627" y="2338578"/>
                </a:lnTo>
                <a:lnTo>
                  <a:pt x="3188627" y="2311146"/>
                </a:lnTo>
                <a:lnTo>
                  <a:pt x="3161195" y="2311146"/>
                </a:lnTo>
                <a:lnTo>
                  <a:pt x="3161195" y="2338578"/>
                </a:lnTo>
                <a:lnTo>
                  <a:pt x="3133763" y="2338578"/>
                </a:lnTo>
                <a:lnTo>
                  <a:pt x="3133763" y="2366010"/>
                </a:lnTo>
                <a:lnTo>
                  <a:pt x="3161195" y="2366010"/>
                </a:lnTo>
                <a:lnTo>
                  <a:pt x="3161195" y="2393442"/>
                </a:lnTo>
                <a:lnTo>
                  <a:pt x="3188627" y="2393442"/>
                </a:lnTo>
                <a:close/>
                <a:moveTo>
                  <a:pt x="1581455" y="1069505"/>
                </a:moveTo>
                <a:lnTo>
                  <a:pt x="1581455" y="1101738"/>
                </a:lnTo>
                <a:lnTo>
                  <a:pt x="1549222" y="1101738"/>
                </a:lnTo>
                <a:lnTo>
                  <a:pt x="1549222" y="1133970"/>
                </a:lnTo>
                <a:lnTo>
                  <a:pt x="1581455" y="1133970"/>
                </a:lnTo>
                <a:lnTo>
                  <a:pt x="1581455" y="1166203"/>
                </a:lnTo>
                <a:lnTo>
                  <a:pt x="1613687" y="1166203"/>
                </a:lnTo>
                <a:lnTo>
                  <a:pt x="1613687" y="1133970"/>
                </a:lnTo>
                <a:lnTo>
                  <a:pt x="1645920" y="1133970"/>
                </a:lnTo>
                <a:lnTo>
                  <a:pt x="1645920" y="1101738"/>
                </a:lnTo>
                <a:lnTo>
                  <a:pt x="1613687" y="1101738"/>
                </a:lnTo>
                <a:lnTo>
                  <a:pt x="1613687" y="1069505"/>
                </a:lnTo>
                <a:lnTo>
                  <a:pt x="1581455" y="1069505"/>
                </a:lnTo>
                <a:close/>
                <a:moveTo>
                  <a:pt x="991324" y="3141993"/>
                </a:moveTo>
                <a:lnTo>
                  <a:pt x="969378" y="3141993"/>
                </a:lnTo>
                <a:lnTo>
                  <a:pt x="969378" y="3164281"/>
                </a:lnTo>
                <a:lnTo>
                  <a:pt x="947090" y="3164281"/>
                </a:lnTo>
                <a:lnTo>
                  <a:pt x="947090" y="3186227"/>
                </a:lnTo>
                <a:lnTo>
                  <a:pt x="969378" y="3186227"/>
                </a:lnTo>
                <a:lnTo>
                  <a:pt x="969378" y="3208515"/>
                </a:lnTo>
                <a:lnTo>
                  <a:pt x="991324" y="3208515"/>
                </a:lnTo>
                <a:lnTo>
                  <a:pt x="991324" y="3186227"/>
                </a:lnTo>
                <a:lnTo>
                  <a:pt x="1013612" y="3186227"/>
                </a:lnTo>
                <a:lnTo>
                  <a:pt x="1013612" y="3164281"/>
                </a:lnTo>
                <a:lnTo>
                  <a:pt x="991324" y="3164281"/>
                </a:lnTo>
                <a:lnTo>
                  <a:pt x="991324" y="3141993"/>
                </a:lnTo>
                <a:close/>
                <a:moveTo>
                  <a:pt x="1056475" y="3564446"/>
                </a:moveTo>
                <a:lnTo>
                  <a:pt x="1041387" y="3564446"/>
                </a:lnTo>
                <a:lnTo>
                  <a:pt x="1041387" y="3579190"/>
                </a:lnTo>
                <a:lnTo>
                  <a:pt x="1026643" y="3579190"/>
                </a:lnTo>
                <a:lnTo>
                  <a:pt x="1026643" y="3594278"/>
                </a:lnTo>
                <a:lnTo>
                  <a:pt x="1041387" y="3594278"/>
                </a:lnTo>
                <a:lnTo>
                  <a:pt x="1041387" y="3609023"/>
                </a:lnTo>
                <a:lnTo>
                  <a:pt x="1056475" y="3609023"/>
                </a:lnTo>
                <a:lnTo>
                  <a:pt x="1056475" y="3594278"/>
                </a:lnTo>
                <a:lnTo>
                  <a:pt x="1071220" y="3594278"/>
                </a:lnTo>
                <a:lnTo>
                  <a:pt x="1071220" y="3579190"/>
                </a:lnTo>
                <a:lnTo>
                  <a:pt x="1056475" y="3579190"/>
                </a:lnTo>
                <a:lnTo>
                  <a:pt x="1056475" y="3564446"/>
                </a:lnTo>
                <a:close/>
                <a:moveTo>
                  <a:pt x="1059218" y="3281553"/>
                </a:moveTo>
                <a:lnTo>
                  <a:pt x="1038644" y="3281553"/>
                </a:lnTo>
                <a:lnTo>
                  <a:pt x="1038644" y="3302127"/>
                </a:lnTo>
                <a:lnTo>
                  <a:pt x="1018070" y="3302127"/>
                </a:lnTo>
                <a:lnTo>
                  <a:pt x="1018070" y="3322701"/>
                </a:lnTo>
                <a:lnTo>
                  <a:pt x="1038644" y="3322701"/>
                </a:lnTo>
                <a:lnTo>
                  <a:pt x="1038644" y="3343275"/>
                </a:lnTo>
                <a:lnTo>
                  <a:pt x="1059218" y="3343275"/>
                </a:lnTo>
                <a:lnTo>
                  <a:pt x="1059218" y="3322701"/>
                </a:lnTo>
                <a:lnTo>
                  <a:pt x="1079792" y="3322701"/>
                </a:lnTo>
                <a:lnTo>
                  <a:pt x="1079792" y="3302127"/>
                </a:lnTo>
                <a:lnTo>
                  <a:pt x="1059218" y="3302127"/>
                </a:lnTo>
                <a:lnTo>
                  <a:pt x="1059218" y="3281553"/>
                </a:lnTo>
                <a:close/>
                <a:moveTo>
                  <a:pt x="988924" y="3424199"/>
                </a:moveTo>
                <a:lnTo>
                  <a:pt x="971779" y="3424199"/>
                </a:lnTo>
                <a:lnTo>
                  <a:pt x="971779" y="3441002"/>
                </a:lnTo>
                <a:lnTo>
                  <a:pt x="954976" y="3441002"/>
                </a:lnTo>
                <a:lnTo>
                  <a:pt x="954976" y="3458147"/>
                </a:lnTo>
                <a:lnTo>
                  <a:pt x="971779" y="3458147"/>
                </a:lnTo>
                <a:lnTo>
                  <a:pt x="971779" y="3474949"/>
                </a:lnTo>
                <a:lnTo>
                  <a:pt x="988924" y="3474949"/>
                </a:lnTo>
                <a:lnTo>
                  <a:pt x="988924" y="3458147"/>
                </a:lnTo>
                <a:lnTo>
                  <a:pt x="1005726" y="3458147"/>
                </a:lnTo>
                <a:lnTo>
                  <a:pt x="1005726" y="3441002"/>
                </a:lnTo>
                <a:lnTo>
                  <a:pt x="988924" y="3441002"/>
                </a:lnTo>
                <a:lnTo>
                  <a:pt x="988924" y="3424199"/>
                </a:lnTo>
                <a:close/>
                <a:moveTo>
                  <a:pt x="923430" y="3003118"/>
                </a:moveTo>
                <a:lnTo>
                  <a:pt x="900112" y="3003118"/>
                </a:lnTo>
                <a:lnTo>
                  <a:pt x="900112" y="3026435"/>
                </a:lnTo>
                <a:lnTo>
                  <a:pt x="876795" y="3026435"/>
                </a:lnTo>
                <a:lnTo>
                  <a:pt x="876795" y="3049753"/>
                </a:lnTo>
                <a:lnTo>
                  <a:pt x="900112" y="3049753"/>
                </a:lnTo>
                <a:lnTo>
                  <a:pt x="900112" y="3073070"/>
                </a:lnTo>
                <a:lnTo>
                  <a:pt x="923430" y="3073070"/>
                </a:lnTo>
                <a:lnTo>
                  <a:pt x="923430" y="3049753"/>
                </a:lnTo>
                <a:lnTo>
                  <a:pt x="946747" y="3049753"/>
                </a:lnTo>
                <a:lnTo>
                  <a:pt x="946747" y="3026435"/>
                </a:lnTo>
                <a:lnTo>
                  <a:pt x="923430" y="3026435"/>
                </a:lnTo>
                <a:lnTo>
                  <a:pt x="923430" y="3003118"/>
                </a:lnTo>
                <a:close/>
                <a:moveTo>
                  <a:pt x="1105510" y="3210916"/>
                </a:moveTo>
                <a:lnTo>
                  <a:pt x="1129513" y="3210916"/>
                </a:lnTo>
                <a:lnTo>
                  <a:pt x="1129513" y="3187256"/>
                </a:lnTo>
                <a:lnTo>
                  <a:pt x="1153173" y="3187256"/>
                </a:lnTo>
                <a:lnTo>
                  <a:pt x="1153173" y="3163253"/>
                </a:lnTo>
                <a:lnTo>
                  <a:pt x="1129513" y="3163253"/>
                </a:lnTo>
                <a:lnTo>
                  <a:pt x="1129513" y="3139592"/>
                </a:lnTo>
                <a:lnTo>
                  <a:pt x="1105510" y="3139592"/>
                </a:lnTo>
                <a:lnTo>
                  <a:pt x="1105510" y="3163253"/>
                </a:lnTo>
                <a:lnTo>
                  <a:pt x="1081849" y="3163253"/>
                </a:lnTo>
                <a:lnTo>
                  <a:pt x="1081849" y="3187256"/>
                </a:lnTo>
                <a:lnTo>
                  <a:pt x="1105510" y="3187256"/>
                </a:lnTo>
                <a:lnTo>
                  <a:pt x="1105510" y="3210916"/>
                </a:lnTo>
                <a:close/>
                <a:moveTo>
                  <a:pt x="1197064" y="3279153"/>
                </a:moveTo>
                <a:lnTo>
                  <a:pt x="1175118" y="3279153"/>
                </a:lnTo>
                <a:lnTo>
                  <a:pt x="1175118" y="3301441"/>
                </a:lnTo>
                <a:lnTo>
                  <a:pt x="1152830" y="3301441"/>
                </a:lnTo>
                <a:lnTo>
                  <a:pt x="1152830" y="3323387"/>
                </a:lnTo>
                <a:lnTo>
                  <a:pt x="1175118" y="3323387"/>
                </a:lnTo>
                <a:lnTo>
                  <a:pt x="1175118" y="3345675"/>
                </a:lnTo>
                <a:lnTo>
                  <a:pt x="1197064" y="3345675"/>
                </a:lnTo>
                <a:lnTo>
                  <a:pt x="1197064" y="3323387"/>
                </a:lnTo>
                <a:lnTo>
                  <a:pt x="1219352" y="3323387"/>
                </a:lnTo>
                <a:lnTo>
                  <a:pt x="1219352" y="3301441"/>
                </a:lnTo>
                <a:lnTo>
                  <a:pt x="1197064" y="3301441"/>
                </a:lnTo>
                <a:lnTo>
                  <a:pt x="1197064" y="3279153"/>
                </a:lnTo>
                <a:close/>
                <a:moveTo>
                  <a:pt x="1194321" y="3562045"/>
                </a:moveTo>
                <a:lnTo>
                  <a:pt x="1177861" y="3562045"/>
                </a:lnTo>
                <a:lnTo>
                  <a:pt x="1177861" y="3578504"/>
                </a:lnTo>
                <a:lnTo>
                  <a:pt x="1161402" y="3578504"/>
                </a:lnTo>
                <a:lnTo>
                  <a:pt x="1161402" y="3594964"/>
                </a:lnTo>
                <a:lnTo>
                  <a:pt x="1177861" y="3594964"/>
                </a:lnTo>
                <a:lnTo>
                  <a:pt x="1177861" y="3611423"/>
                </a:lnTo>
                <a:lnTo>
                  <a:pt x="1194321" y="3611423"/>
                </a:lnTo>
                <a:lnTo>
                  <a:pt x="1194321" y="3594964"/>
                </a:lnTo>
                <a:lnTo>
                  <a:pt x="1210780" y="3594964"/>
                </a:lnTo>
                <a:lnTo>
                  <a:pt x="1210780" y="3578504"/>
                </a:lnTo>
                <a:lnTo>
                  <a:pt x="1194321" y="3578504"/>
                </a:lnTo>
                <a:lnTo>
                  <a:pt x="1194321" y="3562045"/>
                </a:lnTo>
                <a:close/>
                <a:moveTo>
                  <a:pt x="921029" y="3284296"/>
                </a:moveTo>
                <a:lnTo>
                  <a:pt x="902513" y="3284296"/>
                </a:lnTo>
                <a:lnTo>
                  <a:pt x="902513" y="3303156"/>
                </a:lnTo>
                <a:lnTo>
                  <a:pt x="883653" y="3303156"/>
                </a:lnTo>
                <a:lnTo>
                  <a:pt x="883653" y="3321672"/>
                </a:lnTo>
                <a:lnTo>
                  <a:pt x="902513" y="3321672"/>
                </a:lnTo>
                <a:lnTo>
                  <a:pt x="902513" y="3340532"/>
                </a:lnTo>
                <a:lnTo>
                  <a:pt x="921029" y="3340532"/>
                </a:lnTo>
                <a:lnTo>
                  <a:pt x="921029" y="3321672"/>
                </a:lnTo>
                <a:lnTo>
                  <a:pt x="939889" y="3321672"/>
                </a:lnTo>
                <a:lnTo>
                  <a:pt x="939889" y="3303156"/>
                </a:lnTo>
                <a:lnTo>
                  <a:pt x="921029" y="3303156"/>
                </a:lnTo>
                <a:lnTo>
                  <a:pt x="921029" y="3284296"/>
                </a:lnTo>
                <a:close/>
                <a:moveTo>
                  <a:pt x="1123683" y="3705035"/>
                </a:moveTo>
                <a:lnTo>
                  <a:pt x="1111339" y="3705035"/>
                </a:lnTo>
                <a:lnTo>
                  <a:pt x="1111339" y="3717722"/>
                </a:lnTo>
                <a:lnTo>
                  <a:pt x="1098652" y="3717722"/>
                </a:lnTo>
                <a:lnTo>
                  <a:pt x="1098652" y="3730066"/>
                </a:lnTo>
                <a:lnTo>
                  <a:pt x="1111339" y="3730066"/>
                </a:lnTo>
                <a:lnTo>
                  <a:pt x="1111339" y="3742754"/>
                </a:lnTo>
                <a:lnTo>
                  <a:pt x="1123683" y="3742754"/>
                </a:lnTo>
                <a:lnTo>
                  <a:pt x="1123683" y="3730066"/>
                </a:lnTo>
                <a:lnTo>
                  <a:pt x="1136371" y="3730066"/>
                </a:lnTo>
                <a:lnTo>
                  <a:pt x="1136371" y="3717722"/>
                </a:lnTo>
                <a:lnTo>
                  <a:pt x="1123683" y="3717722"/>
                </a:lnTo>
                <a:lnTo>
                  <a:pt x="1123683" y="3705035"/>
                </a:lnTo>
                <a:close/>
                <a:moveTo>
                  <a:pt x="1126769" y="3421799"/>
                </a:moveTo>
                <a:lnTo>
                  <a:pt x="1108253" y="3421799"/>
                </a:lnTo>
                <a:lnTo>
                  <a:pt x="1108253" y="3440316"/>
                </a:lnTo>
                <a:lnTo>
                  <a:pt x="1089736" y="3440316"/>
                </a:lnTo>
                <a:lnTo>
                  <a:pt x="1089736" y="3458832"/>
                </a:lnTo>
                <a:lnTo>
                  <a:pt x="1108253" y="3458832"/>
                </a:lnTo>
                <a:lnTo>
                  <a:pt x="1108253" y="3477349"/>
                </a:lnTo>
                <a:lnTo>
                  <a:pt x="1126769" y="3477349"/>
                </a:lnTo>
                <a:lnTo>
                  <a:pt x="1126769" y="3458832"/>
                </a:lnTo>
                <a:lnTo>
                  <a:pt x="1145286" y="3458832"/>
                </a:lnTo>
                <a:lnTo>
                  <a:pt x="1145286" y="3440316"/>
                </a:lnTo>
                <a:lnTo>
                  <a:pt x="1126769" y="3440316"/>
                </a:lnTo>
                <a:lnTo>
                  <a:pt x="1126769" y="3421799"/>
                </a:lnTo>
                <a:close/>
                <a:moveTo>
                  <a:pt x="717004" y="2867673"/>
                </a:moveTo>
                <a:lnTo>
                  <a:pt x="695058" y="2867673"/>
                </a:lnTo>
                <a:lnTo>
                  <a:pt x="695058" y="2889961"/>
                </a:lnTo>
                <a:lnTo>
                  <a:pt x="672770" y="2889961"/>
                </a:lnTo>
                <a:lnTo>
                  <a:pt x="672770" y="2911907"/>
                </a:lnTo>
                <a:lnTo>
                  <a:pt x="695058" y="2911907"/>
                </a:lnTo>
                <a:lnTo>
                  <a:pt x="695058" y="2934195"/>
                </a:lnTo>
                <a:lnTo>
                  <a:pt x="717004" y="2934195"/>
                </a:lnTo>
                <a:lnTo>
                  <a:pt x="717004" y="2911907"/>
                </a:lnTo>
                <a:lnTo>
                  <a:pt x="739292" y="2911907"/>
                </a:lnTo>
                <a:lnTo>
                  <a:pt x="739292" y="2889961"/>
                </a:lnTo>
                <a:lnTo>
                  <a:pt x="717004" y="2889961"/>
                </a:lnTo>
                <a:lnTo>
                  <a:pt x="717004" y="2867673"/>
                </a:lnTo>
                <a:close/>
                <a:moveTo>
                  <a:pt x="714946" y="3148508"/>
                </a:moveTo>
                <a:lnTo>
                  <a:pt x="697116" y="3148508"/>
                </a:lnTo>
                <a:lnTo>
                  <a:pt x="697116" y="3166339"/>
                </a:lnTo>
                <a:lnTo>
                  <a:pt x="679285" y="3166339"/>
                </a:lnTo>
                <a:lnTo>
                  <a:pt x="679285" y="3184169"/>
                </a:lnTo>
                <a:lnTo>
                  <a:pt x="697116" y="3184169"/>
                </a:lnTo>
                <a:lnTo>
                  <a:pt x="697116" y="3202000"/>
                </a:lnTo>
                <a:lnTo>
                  <a:pt x="714946" y="3202000"/>
                </a:lnTo>
                <a:lnTo>
                  <a:pt x="714946" y="3184169"/>
                </a:lnTo>
                <a:lnTo>
                  <a:pt x="732777" y="3184169"/>
                </a:lnTo>
                <a:lnTo>
                  <a:pt x="732777" y="3166339"/>
                </a:lnTo>
                <a:lnTo>
                  <a:pt x="714946" y="3166339"/>
                </a:lnTo>
                <a:lnTo>
                  <a:pt x="714946" y="3148508"/>
                </a:lnTo>
                <a:close/>
                <a:moveTo>
                  <a:pt x="782841" y="3287382"/>
                </a:moveTo>
                <a:lnTo>
                  <a:pt x="766381" y="3287382"/>
                </a:lnTo>
                <a:lnTo>
                  <a:pt x="766381" y="3304184"/>
                </a:lnTo>
                <a:lnTo>
                  <a:pt x="749579" y="3304184"/>
                </a:lnTo>
                <a:lnTo>
                  <a:pt x="749579" y="3320644"/>
                </a:lnTo>
                <a:lnTo>
                  <a:pt x="766381" y="3320644"/>
                </a:lnTo>
                <a:lnTo>
                  <a:pt x="766381" y="3337446"/>
                </a:lnTo>
                <a:lnTo>
                  <a:pt x="782841" y="3337446"/>
                </a:lnTo>
                <a:lnTo>
                  <a:pt x="782841" y="3320644"/>
                </a:lnTo>
                <a:lnTo>
                  <a:pt x="799643" y="3320644"/>
                </a:lnTo>
                <a:lnTo>
                  <a:pt x="799643" y="3304184"/>
                </a:lnTo>
                <a:lnTo>
                  <a:pt x="782841" y="3304184"/>
                </a:lnTo>
                <a:lnTo>
                  <a:pt x="782841" y="3287382"/>
                </a:lnTo>
                <a:close/>
                <a:moveTo>
                  <a:pt x="648767" y="2729827"/>
                </a:moveTo>
                <a:lnTo>
                  <a:pt x="626135" y="2729827"/>
                </a:lnTo>
                <a:lnTo>
                  <a:pt x="626135" y="2752458"/>
                </a:lnTo>
                <a:lnTo>
                  <a:pt x="603504" y="2752458"/>
                </a:lnTo>
                <a:lnTo>
                  <a:pt x="603504" y="2775090"/>
                </a:lnTo>
                <a:lnTo>
                  <a:pt x="626135" y="2775090"/>
                </a:lnTo>
                <a:lnTo>
                  <a:pt x="626135" y="2797721"/>
                </a:lnTo>
                <a:lnTo>
                  <a:pt x="648767" y="2797721"/>
                </a:lnTo>
                <a:lnTo>
                  <a:pt x="648767" y="2775090"/>
                </a:lnTo>
                <a:lnTo>
                  <a:pt x="671398" y="2775090"/>
                </a:lnTo>
                <a:lnTo>
                  <a:pt x="671398" y="2752458"/>
                </a:lnTo>
                <a:lnTo>
                  <a:pt x="648767" y="2752458"/>
                </a:lnTo>
                <a:lnTo>
                  <a:pt x="648767" y="2729827"/>
                </a:lnTo>
                <a:close/>
                <a:moveTo>
                  <a:pt x="785241" y="3006204"/>
                </a:moveTo>
                <a:lnTo>
                  <a:pt x="763981" y="3006204"/>
                </a:lnTo>
                <a:lnTo>
                  <a:pt x="763981" y="3027464"/>
                </a:lnTo>
                <a:lnTo>
                  <a:pt x="742721" y="3027464"/>
                </a:lnTo>
                <a:lnTo>
                  <a:pt x="742721" y="3048724"/>
                </a:lnTo>
                <a:lnTo>
                  <a:pt x="763981" y="3048724"/>
                </a:lnTo>
                <a:lnTo>
                  <a:pt x="763981" y="3069984"/>
                </a:lnTo>
                <a:lnTo>
                  <a:pt x="785241" y="3069984"/>
                </a:lnTo>
                <a:lnTo>
                  <a:pt x="785241" y="3048724"/>
                </a:lnTo>
                <a:lnTo>
                  <a:pt x="806501" y="3048724"/>
                </a:lnTo>
                <a:lnTo>
                  <a:pt x="806501" y="3027464"/>
                </a:lnTo>
                <a:lnTo>
                  <a:pt x="785241" y="3027464"/>
                </a:lnTo>
                <a:lnTo>
                  <a:pt x="785241" y="3006204"/>
                </a:lnTo>
                <a:close/>
                <a:moveTo>
                  <a:pt x="850735" y="3427286"/>
                </a:moveTo>
                <a:lnTo>
                  <a:pt x="835647" y="3427286"/>
                </a:lnTo>
                <a:lnTo>
                  <a:pt x="835647" y="3442030"/>
                </a:lnTo>
                <a:lnTo>
                  <a:pt x="820903" y="3442030"/>
                </a:lnTo>
                <a:lnTo>
                  <a:pt x="820903" y="3457118"/>
                </a:lnTo>
                <a:lnTo>
                  <a:pt x="835647" y="3457118"/>
                </a:lnTo>
                <a:lnTo>
                  <a:pt x="835647" y="3471863"/>
                </a:lnTo>
                <a:lnTo>
                  <a:pt x="850735" y="3471863"/>
                </a:lnTo>
                <a:lnTo>
                  <a:pt x="850735" y="3457118"/>
                </a:lnTo>
                <a:lnTo>
                  <a:pt x="865480" y="3457118"/>
                </a:lnTo>
                <a:lnTo>
                  <a:pt x="865480" y="3442030"/>
                </a:lnTo>
                <a:lnTo>
                  <a:pt x="850735" y="3442030"/>
                </a:lnTo>
                <a:lnTo>
                  <a:pt x="850735" y="3427286"/>
                </a:lnTo>
                <a:close/>
                <a:moveTo>
                  <a:pt x="918286" y="3567189"/>
                </a:moveTo>
                <a:lnTo>
                  <a:pt x="905256" y="3567189"/>
                </a:lnTo>
                <a:lnTo>
                  <a:pt x="905256" y="3580219"/>
                </a:lnTo>
                <a:lnTo>
                  <a:pt x="892226" y="3580219"/>
                </a:lnTo>
                <a:lnTo>
                  <a:pt x="892226" y="3593249"/>
                </a:lnTo>
                <a:lnTo>
                  <a:pt x="905256" y="3593249"/>
                </a:lnTo>
                <a:lnTo>
                  <a:pt x="905256" y="3606279"/>
                </a:lnTo>
                <a:lnTo>
                  <a:pt x="918286" y="3606279"/>
                </a:lnTo>
                <a:lnTo>
                  <a:pt x="918286" y="3593249"/>
                </a:lnTo>
                <a:lnTo>
                  <a:pt x="931316" y="3593249"/>
                </a:lnTo>
                <a:lnTo>
                  <a:pt x="931316" y="3580219"/>
                </a:lnTo>
                <a:lnTo>
                  <a:pt x="918286" y="3580219"/>
                </a:lnTo>
                <a:lnTo>
                  <a:pt x="918286" y="3567189"/>
                </a:lnTo>
                <a:close/>
                <a:moveTo>
                  <a:pt x="1882178" y="3556216"/>
                </a:moveTo>
                <a:lnTo>
                  <a:pt x="1861604" y="3556216"/>
                </a:lnTo>
                <a:lnTo>
                  <a:pt x="1861604" y="3576447"/>
                </a:lnTo>
                <a:lnTo>
                  <a:pt x="1841373" y="3576447"/>
                </a:lnTo>
                <a:lnTo>
                  <a:pt x="1841373" y="3597021"/>
                </a:lnTo>
                <a:lnTo>
                  <a:pt x="1861604" y="3597021"/>
                </a:lnTo>
                <a:lnTo>
                  <a:pt x="1861604" y="3617252"/>
                </a:lnTo>
                <a:lnTo>
                  <a:pt x="1882178" y="3617252"/>
                </a:lnTo>
                <a:lnTo>
                  <a:pt x="1882178" y="3597021"/>
                </a:lnTo>
                <a:lnTo>
                  <a:pt x="1902409" y="3597021"/>
                </a:lnTo>
                <a:lnTo>
                  <a:pt x="1902409" y="3576447"/>
                </a:lnTo>
                <a:lnTo>
                  <a:pt x="1882178" y="3576447"/>
                </a:lnTo>
                <a:lnTo>
                  <a:pt x="1882178" y="3556216"/>
                </a:lnTo>
                <a:close/>
                <a:moveTo>
                  <a:pt x="830847" y="2937624"/>
                </a:moveTo>
                <a:lnTo>
                  <a:pt x="855535" y="2937624"/>
                </a:lnTo>
                <a:lnTo>
                  <a:pt x="855535" y="2913278"/>
                </a:lnTo>
                <a:lnTo>
                  <a:pt x="879881" y="2913278"/>
                </a:lnTo>
                <a:lnTo>
                  <a:pt x="879881" y="2888590"/>
                </a:lnTo>
                <a:lnTo>
                  <a:pt x="855535" y="2888590"/>
                </a:lnTo>
                <a:lnTo>
                  <a:pt x="855535" y="2864244"/>
                </a:lnTo>
                <a:lnTo>
                  <a:pt x="830847" y="2864244"/>
                </a:lnTo>
                <a:lnTo>
                  <a:pt x="830847" y="2888590"/>
                </a:lnTo>
                <a:lnTo>
                  <a:pt x="806501" y="2888590"/>
                </a:lnTo>
                <a:lnTo>
                  <a:pt x="806501" y="2913278"/>
                </a:lnTo>
                <a:lnTo>
                  <a:pt x="830847" y="2913278"/>
                </a:lnTo>
                <a:lnTo>
                  <a:pt x="830847" y="2937624"/>
                </a:lnTo>
                <a:close/>
                <a:moveTo>
                  <a:pt x="712546" y="3430029"/>
                </a:moveTo>
                <a:lnTo>
                  <a:pt x="699516" y="3430029"/>
                </a:lnTo>
                <a:lnTo>
                  <a:pt x="699516" y="3443059"/>
                </a:lnTo>
                <a:lnTo>
                  <a:pt x="686486" y="3443059"/>
                </a:lnTo>
                <a:lnTo>
                  <a:pt x="686486" y="3456089"/>
                </a:lnTo>
                <a:lnTo>
                  <a:pt x="699516" y="3456089"/>
                </a:lnTo>
                <a:lnTo>
                  <a:pt x="699516" y="3469119"/>
                </a:lnTo>
                <a:lnTo>
                  <a:pt x="712546" y="3469119"/>
                </a:lnTo>
                <a:lnTo>
                  <a:pt x="712546" y="3456089"/>
                </a:lnTo>
                <a:lnTo>
                  <a:pt x="725576" y="3456089"/>
                </a:lnTo>
                <a:lnTo>
                  <a:pt x="725576" y="3443059"/>
                </a:lnTo>
                <a:lnTo>
                  <a:pt x="712546" y="3443059"/>
                </a:lnTo>
                <a:lnTo>
                  <a:pt x="712546" y="3430029"/>
                </a:lnTo>
                <a:close/>
                <a:moveTo>
                  <a:pt x="1741246" y="3841166"/>
                </a:moveTo>
                <a:lnTo>
                  <a:pt x="1728216" y="3841166"/>
                </a:lnTo>
                <a:lnTo>
                  <a:pt x="1728216" y="3854539"/>
                </a:lnTo>
                <a:lnTo>
                  <a:pt x="1714843" y="3854539"/>
                </a:lnTo>
                <a:lnTo>
                  <a:pt x="1714843" y="3867569"/>
                </a:lnTo>
                <a:lnTo>
                  <a:pt x="1728216" y="3867569"/>
                </a:lnTo>
                <a:lnTo>
                  <a:pt x="1728216" y="3880942"/>
                </a:lnTo>
                <a:lnTo>
                  <a:pt x="1741246" y="3880942"/>
                </a:lnTo>
                <a:lnTo>
                  <a:pt x="1741246" y="3867569"/>
                </a:lnTo>
                <a:lnTo>
                  <a:pt x="1754619" y="3867569"/>
                </a:lnTo>
                <a:lnTo>
                  <a:pt x="1754619" y="3854539"/>
                </a:lnTo>
                <a:lnTo>
                  <a:pt x="1741246" y="3854539"/>
                </a:lnTo>
                <a:lnTo>
                  <a:pt x="1741246" y="3841166"/>
                </a:lnTo>
                <a:close/>
                <a:moveTo>
                  <a:pt x="1674381" y="3699205"/>
                </a:moveTo>
                <a:lnTo>
                  <a:pt x="1657921" y="3699205"/>
                </a:lnTo>
                <a:lnTo>
                  <a:pt x="1657921" y="3715664"/>
                </a:lnTo>
                <a:lnTo>
                  <a:pt x="1641462" y="3715664"/>
                </a:lnTo>
                <a:lnTo>
                  <a:pt x="1641462" y="3732124"/>
                </a:lnTo>
                <a:lnTo>
                  <a:pt x="1657921" y="3732124"/>
                </a:lnTo>
                <a:lnTo>
                  <a:pt x="1657921" y="3748583"/>
                </a:lnTo>
                <a:lnTo>
                  <a:pt x="1674381" y="3748583"/>
                </a:lnTo>
                <a:lnTo>
                  <a:pt x="1674381" y="3732124"/>
                </a:lnTo>
                <a:lnTo>
                  <a:pt x="1690840" y="3732124"/>
                </a:lnTo>
                <a:lnTo>
                  <a:pt x="1690840" y="3715664"/>
                </a:lnTo>
                <a:lnTo>
                  <a:pt x="1674381" y="3715664"/>
                </a:lnTo>
                <a:lnTo>
                  <a:pt x="1674381" y="3699205"/>
                </a:lnTo>
                <a:close/>
                <a:moveTo>
                  <a:pt x="1677467" y="3415627"/>
                </a:moveTo>
                <a:lnTo>
                  <a:pt x="1654835" y="3415627"/>
                </a:lnTo>
                <a:lnTo>
                  <a:pt x="1654835" y="3438258"/>
                </a:lnTo>
                <a:lnTo>
                  <a:pt x="1632204" y="3438258"/>
                </a:lnTo>
                <a:lnTo>
                  <a:pt x="1632204" y="3460890"/>
                </a:lnTo>
                <a:lnTo>
                  <a:pt x="1654835" y="3460890"/>
                </a:lnTo>
                <a:lnTo>
                  <a:pt x="1654835" y="3483521"/>
                </a:lnTo>
                <a:lnTo>
                  <a:pt x="1677467" y="3483521"/>
                </a:lnTo>
                <a:lnTo>
                  <a:pt x="1677467" y="3460890"/>
                </a:lnTo>
                <a:lnTo>
                  <a:pt x="1700098" y="3460890"/>
                </a:lnTo>
                <a:lnTo>
                  <a:pt x="1700098" y="3438258"/>
                </a:lnTo>
                <a:lnTo>
                  <a:pt x="1677467" y="3438258"/>
                </a:lnTo>
                <a:lnTo>
                  <a:pt x="1677467" y="3415627"/>
                </a:lnTo>
                <a:close/>
                <a:moveTo>
                  <a:pt x="1604086" y="3841852"/>
                </a:moveTo>
                <a:lnTo>
                  <a:pt x="1591056" y="3841852"/>
                </a:lnTo>
                <a:lnTo>
                  <a:pt x="1591056" y="3854539"/>
                </a:lnTo>
                <a:lnTo>
                  <a:pt x="1578369" y="3854539"/>
                </a:lnTo>
                <a:lnTo>
                  <a:pt x="1578369" y="3867569"/>
                </a:lnTo>
                <a:lnTo>
                  <a:pt x="1591056" y="3867569"/>
                </a:lnTo>
                <a:lnTo>
                  <a:pt x="1591056" y="3880256"/>
                </a:lnTo>
                <a:lnTo>
                  <a:pt x="1604086" y="3880256"/>
                </a:lnTo>
                <a:lnTo>
                  <a:pt x="1604086" y="3867569"/>
                </a:lnTo>
                <a:lnTo>
                  <a:pt x="1616773" y="3867569"/>
                </a:lnTo>
                <a:lnTo>
                  <a:pt x="1616773" y="3854539"/>
                </a:lnTo>
                <a:lnTo>
                  <a:pt x="1604086" y="3854539"/>
                </a:lnTo>
                <a:lnTo>
                  <a:pt x="1604086" y="3841852"/>
                </a:lnTo>
                <a:close/>
                <a:moveTo>
                  <a:pt x="1607172" y="3557588"/>
                </a:moveTo>
                <a:lnTo>
                  <a:pt x="1587970" y="3557588"/>
                </a:lnTo>
                <a:lnTo>
                  <a:pt x="1587970" y="3577133"/>
                </a:lnTo>
                <a:lnTo>
                  <a:pt x="1568425" y="3577133"/>
                </a:lnTo>
                <a:lnTo>
                  <a:pt x="1568425" y="3596335"/>
                </a:lnTo>
                <a:lnTo>
                  <a:pt x="1587970" y="3596335"/>
                </a:lnTo>
                <a:lnTo>
                  <a:pt x="1587970" y="3615881"/>
                </a:lnTo>
                <a:lnTo>
                  <a:pt x="1607172" y="3615881"/>
                </a:lnTo>
                <a:lnTo>
                  <a:pt x="1607172" y="3596335"/>
                </a:lnTo>
                <a:lnTo>
                  <a:pt x="1626718" y="3596335"/>
                </a:lnTo>
                <a:lnTo>
                  <a:pt x="1626718" y="3577133"/>
                </a:lnTo>
                <a:lnTo>
                  <a:pt x="1607172" y="3577133"/>
                </a:lnTo>
                <a:lnTo>
                  <a:pt x="1607172" y="3557588"/>
                </a:lnTo>
                <a:close/>
                <a:moveTo>
                  <a:pt x="1539964" y="3416313"/>
                </a:moveTo>
                <a:lnTo>
                  <a:pt x="1518018" y="3416313"/>
                </a:lnTo>
                <a:lnTo>
                  <a:pt x="1518018" y="3438601"/>
                </a:lnTo>
                <a:lnTo>
                  <a:pt x="1495730" y="3438601"/>
                </a:lnTo>
                <a:lnTo>
                  <a:pt x="1495730" y="3460547"/>
                </a:lnTo>
                <a:lnTo>
                  <a:pt x="1518018" y="3460547"/>
                </a:lnTo>
                <a:lnTo>
                  <a:pt x="1518018" y="3482835"/>
                </a:lnTo>
                <a:lnTo>
                  <a:pt x="1539964" y="3482835"/>
                </a:lnTo>
                <a:lnTo>
                  <a:pt x="1539964" y="3460547"/>
                </a:lnTo>
                <a:lnTo>
                  <a:pt x="1562252" y="3460547"/>
                </a:lnTo>
                <a:lnTo>
                  <a:pt x="1562252" y="3438601"/>
                </a:lnTo>
                <a:lnTo>
                  <a:pt x="1539964" y="3438601"/>
                </a:lnTo>
                <a:lnTo>
                  <a:pt x="1539964" y="3416313"/>
                </a:lnTo>
                <a:close/>
                <a:moveTo>
                  <a:pt x="1878749" y="3840480"/>
                </a:moveTo>
                <a:lnTo>
                  <a:pt x="1865033" y="3840480"/>
                </a:lnTo>
                <a:lnTo>
                  <a:pt x="1865033" y="3854196"/>
                </a:lnTo>
                <a:lnTo>
                  <a:pt x="1851317" y="3854196"/>
                </a:lnTo>
                <a:lnTo>
                  <a:pt x="1851317" y="3867912"/>
                </a:lnTo>
                <a:lnTo>
                  <a:pt x="1865033" y="3867912"/>
                </a:lnTo>
                <a:lnTo>
                  <a:pt x="1865033" y="3881628"/>
                </a:lnTo>
                <a:lnTo>
                  <a:pt x="1878749" y="3881628"/>
                </a:lnTo>
                <a:lnTo>
                  <a:pt x="1878749" y="3867912"/>
                </a:lnTo>
                <a:lnTo>
                  <a:pt x="1892465" y="3867912"/>
                </a:lnTo>
                <a:lnTo>
                  <a:pt x="1892465" y="3854196"/>
                </a:lnTo>
                <a:lnTo>
                  <a:pt x="1878749" y="3854196"/>
                </a:lnTo>
                <a:lnTo>
                  <a:pt x="1878749" y="3840480"/>
                </a:lnTo>
                <a:close/>
                <a:moveTo>
                  <a:pt x="1744675" y="3556902"/>
                </a:moveTo>
                <a:lnTo>
                  <a:pt x="1724787" y="3556902"/>
                </a:lnTo>
                <a:lnTo>
                  <a:pt x="1724787" y="3576790"/>
                </a:lnTo>
                <a:lnTo>
                  <a:pt x="1704899" y="3576790"/>
                </a:lnTo>
                <a:lnTo>
                  <a:pt x="1704899" y="3596678"/>
                </a:lnTo>
                <a:lnTo>
                  <a:pt x="1724787" y="3596678"/>
                </a:lnTo>
                <a:lnTo>
                  <a:pt x="1724787" y="3616566"/>
                </a:lnTo>
                <a:lnTo>
                  <a:pt x="1744675" y="3616566"/>
                </a:lnTo>
                <a:lnTo>
                  <a:pt x="1744675" y="3596678"/>
                </a:lnTo>
                <a:lnTo>
                  <a:pt x="1764563" y="3596678"/>
                </a:lnTo>
                <a:lnTo>
                  <a:pt x="1764563" y="3576790"/>
                </a:lnTo>
                <a:lnTo>
                  <a:pt x="1744675" y="3576790"/>
                </a:lnTo>
                <a:lnTo>
                  <a:pt x="1744675" y="3556902"/>
                </a:lnTo>
                <a:close/>
                <a:moveTo>
                  <a:pt x="1814970" y="3414598"/>
                </a:moveTo>
                <a:lnTo>
                  <a:pt x="1791652" y="3414598"/>
                </a:lnTo>
                <a:lnTo>
                  <a:pt x="1791652" y="3437915"/>
                </a:lnTo>
                <a:lnTo>
                  <a:pt x="1768335" y="3437915"/>
                </a:lnTo>
                <a:lnTo>
                  <a:pt x="1768335" y="3461233"/>
                </a:lnTo>
                <a:lnTo>
                  <a:pt x="1791652" y="3461233"/>
                </a:lnTo>
                <a:lnTo>
                  <a:pt x="1791652" y="3484550"/>
                </a:lnTo>
                <a:lnTo>
                  <a:pt x="1814970" y="3484550"/>
                </a:lnTo>
                <a:lnTo>
                  <a:pt x="1814970" y="3461233"/>
                </a:lnTo>
                <a:lnTo>
                  <a:pt x="1838287" y="3461233"/>
                </a:lnTo>
                <a:lnTo>
                  <a:pt x="1838287" y="3437915"/>
                </a:lnTo>
                <a:lnTo>
                  <a:pt x="1814970" y="3437915"/>
                </a:lnTo>
                <a:lnTo>
                  <a:pt x="1814970" y="3414598"/>
                </a:lnTo>
                <a:close/>
                <a:moveTo>
                  <a:pt x="1811884" y="3698519"/>
                </a:moveTo>
                <a:lnTo>
                  <a:pt x="1794739" y="3698519"/>
                </a:lnTo>
                <a:lnTo>
                  <a:pt x="1794739" y="3715322"/>
                </a:lnTo>
                <a:lnTo>
                  <a:pt x="1777936" y="3715322"/>
                </a:lnTo>
                <a:lnTo>
                  <a:pt x="1777936" y="3732467"/>
                </a:lnTo>
                <a:lnTo>
                  <a:pt x="1794739" y="3732467"/>
                </a:lnTo>
                <a:lnTo>
                  <a:pt x="1794739" y="3749269"/>
                </a:lnTo>
                <a:lnTo>
                  <a:pt x="1811884" y="3749269"/>
                </a:lnTo>
                <a:lnTo>
                  <a:pt x="1811884" y="3732467"/>
                </a:lnTo>
                <a:lnTo>
                  <a:pt x="1828686" y="3732467"/>
                </a:lnTo>
                <a:lnTo>
                  <a:pt x="1828686" y="3715322"/>
                </a:lnTo>
                <a:lnTo>
                  <a:pt x="1811884" y="3715322"/>
                </a:lnTo>
                <a:lnTo>
                  <a:pt x="1811884" y="3698519"/>
                </a:lnTo>
                <a:close/>
                <a:moveTo>
                  <a:pt x="1402461" y="3417684"/>
                </a:moveTo>
                <a:lnTo>
                  <a:pt x="1381201" y="3417684"/>
                </a:lnTo>
                <a:lnTo>
                  <a:pt x="1381201" y="3438944"/>
                </a:lnTo>
                <a:lnTo>
                  <a:pt x="1359941" y="3438944"/>
                </a:lnTo>
                <a:lnTo>
                  <a:pt x="1359941" y="3460204"/>
                </a:lnTo>
                <a:lnTo>
                  <a:pt x="1381201" y="3460204"/>
                </a:lnTo>
                <a:lnTo>
                  <a:pt x="1381201" y="3481464"/>
                </a:lnTo>
                <a:lnTo>
                  <a:pt x="1402461" y="3481464"/>
                </a:lnTo>
                <a:lnTo>
                  <a:pt x="1402461" y="3460204"/>
                </a:lnTo>
                <a:lnTo>
                  <a:pt x="1423721" y="3460204"/>
                </a:lnTo>
                <a:lnTo>
                  <a:pt x="1423721" y="3438944"/>
                </a:lnTo>
                <a:lnTo>
                  <a:pt x="1402461" y="3438944"/>
                </a:lnTo>
                <a:lnTo>
                  <a:pt x="1402461" y="3417684"/>
                </a:lnTo>
                <a:close/>
                <a:moveTo>
                  <a:pt x="1334910" y="3277438"/>
                </a:moveTo>
                <a:lnTo>
                  <a:pt x="1311592" y="3277438"/>
                </a:lnTo>
                <a:lnTo>
                  <a:pt x="1311592" y="3300755"/>
                </a:lnTo>
                <a:lnTo>
                  <a:pt x="1288275" y="3300755"/>
                </a:lnTo>
                <a:lnTo>
                  <a:pt x="1288275" y="3324073"/>
                </a:lnTo>
                <a:lnTo>
                  <a:pt x="1311592" y="3324073"/>
                </a:lnTo>
                <a:lnTo>
                  <a:pt x="1311592" y="3347390"/>
                </a:lnTo>
                <a:lnTo>
                  <a:pt x="1334910" y="3347390"/>
                </a:lnTo>
                <a:lnTo>
                  <a:pt x="1334910" y="3324073"/>
                </a:lnTo>
                <a:lnTo>
                  <a:pt x="1358227" y="3324073"/>
                </a:lnTo>
                <a:lnTo>
                  <a:pt x="1358227" y="3300755"/>
                </a:lnTo>
                <a:lnTo>
                  <a:pt x="1334910" y="3300755"/>
                </a:lnTo>
                <a:lnTo>
                  <a:pt x="1334910" y="3277438"/>
                </a:lnTo>
                <a:close/>
                <a:moveTo>
                  <a:pt x="1399375" y="3701263"/>
                </a:moveTo>
                <a:lnTo>
                  <a:pt x="1384287" y="3701263"/>
                </a:lnTo>
                <a:lnTo>
                  <a:pt x="1384287" y="3716350"/>
                </a:lnTo>
                <a:lnTo>
                  <a:pt x="1369200" y="3716350"/>
                </a:lnTo>
                <a:lnTo>
                  <a:pt x="1369200" y="3731438"/>
                </a:lnTo>
                <a:lnTo>
                  <a:pt x="1384287" y="3731438"/>
                </a:lnTo>
                <a:lnTo>
                  <a:pt x="1384287" y="3746525"/>
                </a:lnTo>
                <a:lnTo>
                  <a:pt x="1399375" y="3746525"/>
                </a:lnTo>
                <a:lnTo>
                  <a:pt x="1399375" y="3731438"/>
                </a:lnTo>
                <a:lnTo>
                  <a:pt x="1414462" y="3731438"/>
                </a:lnTo>
                <a:lnTo>
                  <a:pt x="1414462" y="3716350"/>
                </a:lnTo>
                <a:lnTo>
                  <a:pt x="1399375" y="3716350"/>
                </a:lnTo>
                <a:lnTo>
                  <a:pt x="1399375" y="3701263"/>
                </a:lnTo>
                <a:close/>
                <a:moveTo>
                  <a:pt x="1332166" y="3560331"/>
                </a:moveTo>
                <a:lnTo>
                  <a:pt x="1314336" y="3560331"/>
                </a:lnTo>
                <a:lnTo>
                  <a:pt x="1314336" y="3577819"/>
                </a:lnTo>
                <a:lnTo>
                  <a:pt x="1296848" y="3577819"/>
                </a:lnTo>
                <a:lnTo>
                  <a:pt x="1296848" y="3595649"/>
                </a:lnTo>
                <a:lnTo>
                  <a:pt x="1314336" y="3595649"/>
                </a:lnTo>
                <a:lnTo>
                  <a:pt x="1314336" y="3613137"/>
                </a:lnTo>
                <a:lnTo>
                  <a:pt x="1332166" y="3613137"/>
                </a:lnTo>
                <a:lnTo>
                  <a:pt x="1332166" y="3595649"/>
                </a:lnTo>
                <a:lnTo>
                  <a:pt x="1349654" y="3595649"/>
                </a:lnTo>
                <a:lnTo>
                  <a:pt x="1349654" y="3577819"/>
                </a:lnTo>
                <a:lnTo>
                  <a:pt x="1332166" y="3577819"/>
                </a:lnTo>
                <a:lnTo>
                  <a:pt x="1332166" y="3560331"/>
                </a:lnTo>
                <a:close/>
                <a:moveTo>
                  <a:pt x="1264615" y="3419399"/>
                </a:moveTo>
                <a:lnTo>
                  <a:pt x="1244727" y="3419399"/>
                </a:lnTo>
                <a:lnTo>
                  <a:pt x="1244727" y="3439630"/>
                </a:lnTo>
                <a:lnTo>
                  <a:pt x="1224496" y="3439630"/>
                </a:lnTo>
                <a:lnTo>
                  <a:pt x="1224496" y="3459518"/>
                </a:lnTo>
                <a:lnTo>
                  <a:pt x="1244727" y="3459518"/>
                </a:lnTo>
                <a:lnTo>
                  <a:pt x="1244727" y="3479749"/>
                </a:lnTo>
                <a:lnTo>
                  <a:pt x="1264615" y="3479749"/>
                </a:lnTo>
                <a:lnTo>
                  <a:pt x="1264615" y="3459518"/>
                </a:lnTo>
                <a:lnTo>
                  <a:pt x="1284846" y="3459518"/>
                </a:lnTo>
                <a:lnTo>
                  <a:pt x="1284846" y="3439630"/>
                </a:lnTo>
                <a:lnTo>
                  <a:pt x="1264615" y="3439630"/>
                </a:lnTo>
                <a:lnTo>
                  <a:pt x="1264615" y="3419399"/>
                </a:lnTo>
                <a:close/>
                <a:moveTo>
                  <a:pt x="1536878" y="3699891"/>
                </a:moveTo>
                <a:lnTo>
                  <a:pt x="1521104" y="3699891"/>
                </a:lnTo>
                <a:lnTo>
                  <a:pt x="1521104" y="3716007"/>
                </a:lnTo>
                <a:lnTo>
                  <a:pt x="1504988" y="3716007"/>
                </a:lnTo>
                <a:lnTo>
                  <a:pt x="1504988" y="3731781"/>
                </a:lnTo>
                <a:lnTo>
                  <a:pt x="1521104" y="3731781"/>
                </a:lnTo>
                <a:lnTo>
                  <a:pt x="1521104" y="3747897"/>
                </a:lnTo>
                <a:lnTo>
                  <a:pt x="1536878" y="3747897"/>
                </a:lnTo>
                <a:lnTo>
                  <a:pt x="1536878" y="3731781"/>
                </a:lnTo>
                <a:lnTo>
                  <a:pt x="1552994" y="3731781"/>
                </a:lnTo>
                <a:lnTo>
                  <a:pt x="1552994" y="3716007"/>
                </a:lnTo>
                <a:lnTo>
                  <a:pt x="1536878" y="3716007"/>
                </a:lnTo>
                <a:lnTo>
                  <a:pt x="1536878" y="3699891"/>
                </a:lnTo>
                <a:close/>
                <a:moveTo>
                  <a:pt x="1466583" y="3842880"/>
                </a:moveTo>
                <a:lnTo>
                  <a:pt x="1454239" y="3842880"/>
                </a:lnTo>
                <a:lnTo>
                  <a:pt x="1454239" y="3854882"/>
                </a:lnTo>
                <a:lnTo>
                  <a:pt x="1442237" y="3854882"/>
                </a:lnTo>
                <a:lnTo>
                  <a:pt x="1442237" y="3867226"/>
                </a:lnTo>
                <a:lnTo>
                  <a:pt x="1454239" y="3867226"/>
                </a:lnTo>
                <a:lnTo>
                  <a:pt x="1454239" y="3879228"/>
                </a:lnTo>
                <a:lnTo>
                  <a:pt x="1466583" y="3879228"/>
                </a:lnTo>
                <a:lnTo>
                  <a:pt x="1466583" y="3867226"/>
                </a:lnTo>
                <a:lnTo>
                  <a:pt x="1478585" y="3867226"/>
                </a:lnTo>
                <a:lnTo>
                  <a:pt x="1478585" y="3854882"/>
                </a:lnTo>
                <a:lnTo>
                  <a:pt x="1466583" y="3854882"/>
                </a:lnTo>
                <a:lnTo>
                  <a:pt x="1466583" y="3842880"/>
                </a:lnTo>
                <a:close/>
                <a:moveTo>
                  <a:pt x="1261529" y="3703320"/>
                </a:moveTo>
                <a:lnTo>
                  <a:pt x="1247813" y="3703320"/>
                </a:lnTo>
                <a:lnTo>
                  <a:pt x="1247813" y="3717036"/>
                </a:lnTo>
                <a:lnTo>
                  <a:pt x="1234097" y="3717036"/>
                </a:lnTo>
                <a:lnTo>
                  <a:pt x="1234097" y="3730752"/>
                </a:lnTo>
                <a:lnTo>
                  <a:pt x="1247813" y="3730752"/>
                </a:lnTo>
                <a:lnTo>
                  <a:pt x="1247813" y="3744468"/>
                </a:lnTo>
                <a:lnTo>
                  <a:pt x="1261529" y="3744468"/>
                </a:lnTo>
                <a:lnTo>
                  <a:pt x="1261529" y="3730752"/>
                </a:lnTo>
                <a:lnTo>
                  <a:pt x="1275245" y="3730752"/>
                </a:lnTo>
                <a:lnTo>
                  <a:pt x="1275245" y="3717036"/>
                </a:lnTo>
                <a:lnTo>
                  <a:pt x="1261529" y="3717036"/>
                </a:lnTo>
                <a:lnTo>
                  <a:pt x="1261529" y="3703320"/>
                </a:lnTo>
                <a:close/>
                <a:moveTo>
                  <a:pt x="1469669" y="3558616"/>
                </a:moveTo>
                <a:lnTo>
                  <a:pt x="1451153" y="3558616"/>
                </a:lnTo>
                <a:lnTo>
                  <a:pt x="1451153" y="3577476"/>
                </a:lnTo>
                <a:lnTo>
                  <a:pt x="1432293" y="3577476"/>
                </a:lnTo>
                <a:lnTo>
                  <a:pt x="1432293" y="3595992"/>
                </a:lnTo>
                <a:lnTo>
                  <a:pt x="1451153" y="3595992"/>
                </a:lnTo>
                <a:lnTo>
                  <a:pt x="1451153" y="3614852"/>
                </a:lnTo>
                <a:lnTo>
                  <a:pt x="1469669" y="3614852"/>
                </a:lnTo>
                <a:lnTo>
                  <a:pt x="1469669" y="3595992"/>
                </a:lnTo>
                <a:lnTo>
                  <a:pt x="1488529" y="3595992"/>
                </a:lnTo>
                <a:lnTo>
                  <a:pt x="1488529" y="3577476"/>
                </a:lnTo>
                <a:lnTo>
                  <a:pt x="1469669" y="3577476"/>
                </a:lnTo>
                <a:lnTo>
                  <a:pt x="1469669" y="3558616"/>
                </a:lnTo>
                <a:close/>
                <a:moveTo>
                  <a:pt x="1448067" y="3349104"/>
                </a:moveTo>
                <a:lnTo>
                  <a:pt x="1472755" y="3349104"/>
                </a:lnTo>
                <a:lnTo>
                  <a:pt x="1472755" y="3324758"/>
                </a:lnTo>
                <a:lnTo>
                  <a:pt x="1497101" y="3324758"/>
                </a:lnTo>
                <a:lnTo>
                  <a:pt x="1497101" y="3300070"/>
                </a:lnTo>
                <a:lnTo>
                  <a:pt x="1472755" y="3300070"/>
                </a:lnTo>
                <a:lnTo>
                  <a:pt x="1472755" y="3275724"/>
                </a:lnTo>
                <a:lnTo>
                  <a:pt x="1448067" y="3275724"/>
                </a:lnTo>
                <a:lnTo>
                  <a:pt x="1448067" y="3300070"/>
                </a:lnTo>
                <a:lnTo>
                  <a:pt x="1423721" y="3300070"/>
                </a:lnTo>
                <a:lnTo>
                  <a:pt x="1423721" y="3324758"/>
                </a:lnTo>
                <a:lnTo>
                  <a:pt x="1448067" y="3324758"/>
                </a:lnTo>
                <a:lnTo>
                  <a:pt x="1448067" y="3349104"/>
                </a:lnTo>
                <a:close/>
                <a:moveTo>
                  <a:pt x="853135" y="3145079"/>
                </a:moveTo>
                <a:lnTo>
                  <a:pt x="833247" y="3145079"/>
                </a:lnTo>
                <a:lnTo>
                  <a:pt x="833247" y="3165310"/>
                </a:lnTo>
                <a:lnTo>
                  <a:pt x="813016" y="3165310"/>
                </a:lnTo>
                <a:lnTo>
                  <a:pt x="813016" y="3185198"/>
                </a:lnTo>
                <a:lnTo>
                  <a:pt x="833247" y="3185198"/>
                </a:lnTo>
                <a:lnTo>
                  <a:pt x="833247" y="3205429"/>
                </a:lnTo>
                <a:lnTo>
                  <a:pt x="853135" y="3205429"/>
                </a:lnTo>
                <a:lnTo>
                  <a:pt x="853135" y="3185198"/>
                </a:lnTo>
                <a:lnTo>
                  <a:pt x="873366" y="3185198"/>
                </a:lnTo>
                <a:lnTo>
                  <a:pt x="873366" y="3165310"/>
                </a:lnTo>
                <a:lnTo>
                  <a:pt x="853135" y="3165310"/>
                </a:lnTo>
                <a:lnTo>
                  <a:pt x="853135" y="3145079"/>
                </a:lnTo>
                <a:close/>
                <a:moveTo>
                  <a:pt x="233172" y="2742514"/>
                </a:moveTo>
                <a:lnTo>
                  <a:pt x="218770" y="2742514"/>
                </a:lnTo>
                <a:lnTo>
                  <a:pt x="218770" y="2756573"/>
                </a:lnTo>
                <a:lnTo>
                  <a:pt x="204711" y="2756573"/>
                </a:lnTo>
                <a:lnTo>
                  <a:pt x="204711" y="2770975"/>
                </a:lnTo>
                <a:lnTo>
                  <a:pt x="218770" y="2770975"/>
                </a:lnTo>
                <a:lnTo>
                  <a:pt x="218770" y="2785034"/>
                </a:lnTo>
                <a:lnTo>
                  <a:pt x="233172" y="2785034"/>
                </a:lnTo>
                <a:lnTo>
                  <a:pt x="233172" y="2770975"/>
                </a:lnTo>
                <a:lnTo>
                  <a:pt x="247231" y="2770975"/>
                </a:lnTo>
                <a:lnTo>
                  <a:pt x="247231" y="2756573"/>
                </a:lnTo>
                <a:lnTo>
                  <a:pt x="233172" y="2756573"/>
                </a:lnTo>
                <a:lnTo>
                  <a:pt x="233172" y="2742514"/>
                </a:lnTo>
                <a:close/>
                <a:moveTo>
                  <a:pt x="234201" y="2464422"/>
                </a:moveTo>
                <a:lnTo>
                  <a:pt x="217742" y="2464422"/>
                </a:lnTo>
                <a:lnTo>
                  <a:pt x="217742" y="2481224"/>
                </a:lnTo>
                <a:lnTo>
                  <a:pt x="200939" y="2481224"/>
                </a:lnTo>
                <a:lnTo>
                  <a:pt x="200939" y="2497684"/>
                </a:lnTo>
                <a:lnTo>
                  <a:pt x="217742" y="2497684"/>
                </a:lnTo>
                <a:lnTo>
                  <a:pt x="217742" y="2514486"/>
                </a:lnTo>
                <a:lnTo>
                  <a:pt x="234201" y="2514486"/>
                </a:lnTo>
                <a:lnTo>
                  <a:pt x="234201" y="2497684"/>
                </a:lnTo>
                <a:lnTo>
                  <a:pt x="251003" y="2497684"/>
                </a:lnTo>
                <a:lnTo>
                  <a:pt x="251003" y="2481224"/>
                </a:lnTo>
                <a:lnTo>
                  <a:pt x="234201" y="2481224"/>
                </a:lnTo>
                <a:lnTo>
                  <a:pt x="234201" y="2464422"/>
                </a:lnTo>
                <a:close/>
                <a:moveTo>
                  <a:pt x="165278" y="2328634"/>
                </a:moveTo>
                <a:lnTo>
                  <a:pt x="149504" y="2328634"/>
                </a:lnTo>
                <a:lnTo>
                  <a:pt x="149504" y="2344407"/>
                </a:lnTo>
                <a:lnTo>
                  <a:pt x="133731" y="2344407"/>
                </a:lnTo>
                <a:lnTo>
                  <a:pt x="133731" y="2360181"/>
                </a:lnTo>
                <a:lnTo>
                  <a:pt x="149504" y="2360181"/>
                </a:lnTo>
                <a:lnTo>
                  <a:pt x="149504" y="2375954"/>
                </a:lnTo>
                <a:lnTo>
                  <a:pt x="165278" y="2375954"/>
                </a:lnTo>
                <a:lnTo>
                  <a:pt x="165278" y="2360181"/>
                </a:lnTo>
                <a:lnTo>
                  <a:pt x="181051" y="2360181"/>
                </a:lnTo>
                <a:lnTo>
                  <a:pt x="181051" y="2344407"/>
                </a:lnTo>
                <a:lnTo>
                  <a:pt x="165278" y="2344407"/>
                </a:lnTo>
                <a:lnTo>
                  <a:pt x="165278" y="2328634"/>
                </a:lnTo>
                <a:close/>
                <a:moveTo>
                  <a:pt x="165964" y="2052599"/>
                </a:moveTo>
                <a:lnTo>
                  <a:pt x="148819" y="2052599"/>
                </a:lnTo>
                <a:lnTo>
                  <a:pt x="148819" y="2069402"/>
                </a:lnTo>
                <a:lnTo>
                  <a:pt x="132017" y="2069402"/>
                </a:lnTo>
                <a:lnTo>
                  <a:pt x="132017" y="2086547"/>
                </a:lnTo>
                <a:lnTo>
                  <a:pt x="148819" y="2086547"/>
                </a:lnTo>
                <a:lnTo>
                  <a:pt x="148819" y="2103349"/>
                </a:lnTo>
                <a:lnTo>
                  <a:pt x="165964" y="2103349"/>
                </a:lnTo>
                <a:lnTo>
                  <a:pt x="165964" y="2086547"/>
                </a:lnTo>
                <a:lnTo>
                  <a:pt x="182766" y="2086547"/>
                </a:lnTo>
                <a:lnTo>
                  <a:pt x="182766" y="2069402"/>
                </a:lnTo>
                <a:lnTo>
                  <a:pt x="165964" y="2069402"/>
                </a:lnTo>
                <a:lnTo>
                  <a:pt x="165964" y="2052599"/>
                </a:lnTo>
                <a:close/>
                <a:moveTo>
                  <a:pt x="165964" y="1778279"/>
                </a:moveTo>
                <a:lnTo>
                  <a:pt x="148819" y="1778279"/>
                </a:lnTo>
                <a:lnTo>
                  <a:pt x="148819" y="1795082"/>
                </a:lnTo>
                <a:lnTo>
                  <a:pt x="132017" y="1795082"/>
                </a:lnTo>
                <a:lnTo>
                  <a:pt x="132017" y="1812227"/>
                </a:lnTo>
                <a:lnTo>
                  <a:pt x="148819" y="1812227"/>
                </a:lnTo>
                <a:lnTo>
                  <a:pt x="148819" y="1829029"/>
                </a:lnTo>
                <a:lnTo>
                  <a:pt x="165964" y="1829029"/>
                </a:lnTo>
                <a:lnTo>
                  <a:pt x="165964" y="1812227"/>
                </a:lnTo>
                <a:lnTo>
                  <a:pt x="182766" y="1812227"/>
                </a:lnTo>
                <a:lnTo>
                  <a:pt x="182766" y="1795082"/>
                </a:lnTo>
                <a:lnTo>
                  <a:pt x="165964" y="1795082"/>
                </a:lnTo>
                <a:lnTo>
                  <a:pt x="165964" y="1778279"/>
                </a:lnTo>
                <a:close/>
                <a:moveTo>
                  <a:pt x="304495" y="2047799"/>
                </a:moveTo>
                <a:lnTo>
                  <a:pt x="284607" y="2047799"/>
                </a:lnTo>
                <a:lnTo>
                  <a:pt x="284607" y="2068030"/>
                </a:lnTo>
                <a:lnTo>
                  <a:pt x="264376" y="2068030"/>
                </a:lnTo>
                <a:lnTo>
                  <a:pt x="264376" y="2087918"/>
                </a:lnTo>
                <a:lnTo>
                  <a:pt x="284607" y="2087918"/>
                </a:lnTo>
                <a:lnTo>
                  <a:pt x="284607" y="2108149"/>
                </a:lnTo>
                <a:lnTo>
                  <a:pt x="304495" y="2108149"/>
                </a:lnTo>
                <a:lnTo>
                  <a:pt x="304495" y="2087918"/>
                </a:lnTo>
                <a:lnTo>
                  <a:pt x="324726" y="2087918"/>
                </a:lnTo>
                <a:lnTo>
                  <a:pt x="324726" y="2068030"/>
                </a:lnTo>
                <a:lnTo>
                  <a:pt x="304495" y="2068030"/>
                </a:lnTo>
                <a:lnTo>
                  <a:pt x="304495" y="2047799"/>
                </a:lnTo>
                <a:close/>
                <a:moveTo>
                  <a:pt x="304152" y="2323833"/>
                </a:moveTo>
                <a:lnTo>
                  <a:pt x="284950" y="2323833"/>
                </a:lnTo>
                <a:lnTo>
                  <a:pt x="284950" y="2342693"/>
                </a:lnTo>
                <a:lnTo>
                  <a:pt x="266090" y="2342693"/>
                </a:lnTo>
                <a:lnTo>
                  <a:pt x="266090" y="2361895"/>
                </a:lnTo>
                <a:lnTo>
                  <a:pt x="284950" y="2361895"/>
                </a:lnTo>
                <a:lnTo>
                  <a:pt x="284950" y="2380755"/>
                </a:lnTo>
                <a:lnTo>
                  <a:pt x="304152" y="2380755"/>
                </a:lnTo>
                <a:lnTo>
                  <a:pt x="304152" y="2361895"/>
                </a:lnTo>
                <a:lnTo>
                  <a:pt x="323012" y="2361895"/>
                </a:lnTo>
                <a:lnTo>
                  <a:pt x="323012" y="2342693"/>
                </a:lnTo>
                <a:lnTo>
                  <a:pt x="304152" y="2342693"/>
                </a:lnTo>
                <a:lnTo>
                  <a:pt x="304152" y="2323833"/>
                </a:lnTo>
                <a:close/>
                <a:moveTo>
                  <a:pt x="303124" y="2600897"/>
                </a:moveTo>
                <a:lnTo>
                  <a:pt x="285979" y="2600897"/>
                </a:lnTo>
                <a:lnTo>
                  <a:pt x="285979" y="2618042"/>
                </a:lnTo>
                <a:lnTo>
                  <a:pt x="268834" y="2618042"/>
                </a:lnTo>
                <a:lnTo>
                  <a:pt x="268834" y="2635187"/>
                </a:lnTo>
                <a:lnTo>
                  <a:pt x="285979" y="2635187"/>
                </a:lnTo>
                <a:lnTo>
                  <a:pt x="285979" y="2652332"/>
                </a:lnTo>
                <a:lnTo>
                  <a:pt x="303124" y="2652332"/>
                </a:lnTo>
                <a:lnTo>
                  <a:pt x="303124" y="2635187"/>
                </a:lnTo>
                <a:lnTo>
                  <a:pt x="320269" y="2635187"/>
                </a:lnTo>
                <a:lnTo>
                  <a:pt x="320269" y="2618042"/>
                </a:lnTo>
                <a:lnTo>
                  <a:pt x="303124" y="2618042"/>
                </a:lnTo>
                <a:lnTo>
                  <a:pt x="303124" y="2600897"/>
                </a:lnTo>
                <a:close/>
                <a:moveTo>
                  <a:pt x="235229" y="1912696"/>
                </a:moveTo>
                <a:lnTo>
                  <a:pt x="216713" y="1912696"/>
                </a:lnTo>
                <a:lnTo>
                  <a:pt x="216713" y="1931556"/>
                </a:lnTo>
                <a:lnTo>
                  <a:pt x="197853" y="1931556"/>
                </a:lnTo>
                <a:lnTo>
                  <a:pt x="197853" y="1950072"/>
                </a:lnTo>
                <a:lnTo>
                  <a:pt x="216713" y="1950072"/>
                </a:lnTo>
                <a:lnTo>
                  <a:pt x="216713" y="1968932"/>
                </a:lnTo>
                <a:lnTo>
                  <a:pt x="235229" y="1968932"/>
                </a:lnTo>
                <a:lnTo>
                  <a:pt x="235229" y="1950072"/>
                </a:lnTo>
                <a:lnTo>
                  <a:pt x="254089" y="1950072"/>
                </a:lnTo>
                <a:lnTo>
                  <a:pt x="254089" y="1931556"/>
                </a:lnTo>
                <a:lnTo>
                  <a:pt x="235229" y="1931556"/>
                </a:lnTo>
                <a:lnTo>
                  <a:pt x="235229" y="1912696"/>
                </a:lnTo>
                <a:close/>
                <a:moveTo>
                  <a:pt x="301409" y="2880017"/>
                </a:moveTo>
                <a:lnTo>
                  <a:pt x="287693" y="2880017"/>
                </a:lnTo>
                <a:lnTo>
                  <a:pt x="287693" y="2894076"/>
                </a:lnTo>
                <a:lnTo>
                  <a:pt x="273634" y="2894076"/>
                </a:lnTo>
                <a:lnTo>
                  <a:pt x="273634" y="2907792"/>
                </a:lnTo>
                <a:lnTo>
                  <a:pt x="287693" y="2907792"/>
                </a:lnTo>
                <a:lnTo>
                  <a:pt x="287693" y="2921851"/>
                </a:lnTo>
                <a:lnTo>
                  <a:pt x="301409" y="2921851"/>
                </a:lnTo>
                <a:lnTo>
                  <a:pt x="301409" y="2907792"/>
                </a:lnTo>
                <a:lnTo>
                  <a:pt x="315468" y="2907792"/>
                </a:lnTo>
                <a:lnTo>
                  <a:pt x="315468" y="2894076"/>
                </a:lnTo>
                <a:lnTo>
                  <a:pt x="301409" y="2894076"/>
                </a:lnTo>
                <a:lnTo>
                  <a:pt x="301409" y="2880017"/>
                </a:lnTo>
                <a:close/>
                <a:moveTo>
                  <a:pt x="235229" y="2187702"/>
                </a:moveTo>
                <a:lnTo>
                  <a:pt x="216713" y="2187702"/>
                </a:lnTo>
                <a:lnTo>
                  <a:pt x="216713" y="2205876"/>
                </a:lnTo>
                <a:lnTo>
                  <a:pt x="198539" y="2205876"/>
                </a:lnTo>
                <a:lnTo>
                  <a:pt x="198539" y="2224392"/>
                </a:lnTo>
                <a:lnTo>
                  <a:pt x="216713" y="2224392"/>
                </a:lnTo>
                <a:lnTo>
                  <a:pt x="216713" y="2242566"/>
                </a:lnTo>
                <a:lnTo>
                  <a:pt x="235229" y="2242566"/>
                </a:lnTo>
                <a:lnTo>
                  <a:pt x="235229" y="2224392"/>
                </a:lnTo>
                <a:lnTo>
                  <a:pt x="253403" y="2224392"/>
                </a:lnTo>
                <a:lnTo>
                  <a:pt x="253403" y="2205876"/>
                </a:lnTo>
                <a:lnTo>
                  <a:pt x="235229" y="2205876"/>
                </a:lnTo>
                <a:lnTo>
                  <a:pt x="235229" y="2187702"/>
                </a:lnTo>
                <a:close/>
                <a:moveTo>
                  <a:pt x="27089" y="2057743"/>
                </a:moveTo>
                <a:lnTo>
                  <a:pt x="13373" y="2057743"/>
                </a:lnTo>
                <a:lnTo>
                  <a:pt x="13373" y="2071116"/>
                </a:lnTo>
                <a:lnTo>
                  <a:pt x="0" y="2071116"/>
                </a:lnTo>
                <a:lnTo>
                  <a:pt x="0" y="2084832"/>
                </a:lnTo>
                <a:lnTo>
                  <a:pt x="13373" y="2084832"/>
                </a:lnTo>
                <a:lnTo>
                  <a:pt x="13373" y="2098205"/>
                </a:lnTo>
                <a:lnTo>
                  <a:pt x="27089" y="2098205"/>
                </a:lnTo>
                <a:lnTo>
                  <a:pt x="27089" y="2084832"/>
                </a:lnTo>
                <a:lnTo>
                  <a:pt x="40462" y="2084832"/>
                </a:lnTo>
                <a:lnTo>
                  <a:pt x="40462" y="2071116"/>
                </a:lnTo>
                <a:lnTo>
                  <a:pt x="27089" y="2071116"/>
                </a:lnTo>
                <a:lnTo>
                  <a:pt x="27089" y="2057743"/>
                </a:lnTo>
                <a:close/>
                <a:moveTo>
                  <a:pt x="164249" y="2605697"/>
                </a:moveTo>
                <a:lnTo>
                  <a:pt x="150533" y="2605697"/>
                </a:lnTo>
                <a:lnTo>
                  <a:pt x="150533" y="2619756"/>
                </a:lnTo>
                <a:lnTo>
                  <a:pt x="136474" y="2619756"/>
                </a:lnTo>
                <a:lnTo>
                  <a:pt x="136474" y="2633472"/>
                </a:lnTo>
                <a:lnTo>
                  <a:pt x="150533" y="2633472"/>
                </a:lnTo>
                <a:lnTo>
                  <a:pt x="150533" y="2647531"/>
                </a:lnTo>
                <a:lnTo>
                  <a:pt x="164249" y="2647531"/>
                </a:lnTo>
                <a:lnTo>
                  <a:pt x="164249" y="2633472"/>
                </a:lnTo>
                <a:lnTo>
                  <a:pt x="178308" y="2633472"/>
                </a:lnTo>
                <a:lnTo>
                  <a:pt x="178308" y="2619756"/>
                </a:lnTo>
                <a:lnTo>
                  <a:pt x="164249" y="2619756"/>
                </a:lnTo>
                <a:lnTo>
                  <a:pt x="164249" y="2605697"/>
                </a:lnTo>
                <a:close/>
                <a:moveTo>
                  <a:pt x="26403" y="2333435"/>
                </a:moveTo>
                <a:lnTo>
                  <a:pt x="14059" y="2333435"/>
                </a:lnTo>
                <a:lnTo>
                  <a:pt x="14059" y="2346122"/>
                </a:lnTo>
                <a:lnTo>
                  <a:pt x="1372" y="2346122"/>
                </a:lnTo>
                <a:lnTo>
                  <a:pt x="1372" y="2358466"/>
                </a:lnTo>
                <a:lnTo>
                  <a:pt x="14059" y="2358466"/>
                </a:lnTo>
                <a:lnTo>
                  <a:pt x="14059" y="2371154"/>
                </a:lnTo>
                <a:lnTo>
                  <a:pt x="26403" y="2371154"/>
                </a:lnTo>
                <a:lnTo>
                  <a:pt x="26403" y="2358466"/>
                </a:lnTo>
                <a:lnTo>
                  <a:pt x="39091" y="2358466"/>
                </a:lnTo>
                <a:lnTo>
                  <a:pt x="39091" y="2346122"/>
                </a:lnTo>
                <a:lnTo>
                  <a:pt x="26403" y="2346122"/>
                </a:lnTo>
                <a:lnTo>
                  <a:pt x="26403" y="2333435"/>
                </a:lnTo>
                <a:close/>
                <a:moveTo>
                  <a:pt x="81267" y="1688783"/>
                </a:moveTo>
                <a:lnTo>
                  <a:pt x="96355" y="1688783"/>
                </a:lnTo>
                <a:lnTo>
                  <a:pt x="96355" y="1674038"/>
                </a:lnTo>
                <a:lnTo>
                  <a:pt x="111100" y="1674038"/>
                </a:lnTo>
                <a:lnTo>
                  <a:pt x="111100" y="1658950"/>
                </a:lnTo>
                <a:lnTo>
                  <a:pt x="96355" y="1658950"/>
                </a:lnTo>
                <a:lnTo>
                  <a:pt x="96355" y="1644206"/>
                </a:lnTo>
                <a:lnTo>
                  <a:pt x="81267" y="1644206"/>
                </a:lnTo>
                <a:lnTo>
                  <a:pt x="81267" y="1658950"/>
                </a:lnTo>
                <a:lnTo>
                  <a:pt x="66523" y="1658950"/>
                </a:lnTo>
                <a:lnTo>
                  <a:pt x="66523" y="1674038"/>
                </a:lnTo>
                <a:lnTo>
                  <a:pt x="81267" y="1674038"/>
                </a:lnTo>
                <a:lnTo>
                  <a:pt x="81267" y="1688783"/>
                </a:lnTo>
                <a:close/>
                <a:moveTo>
                  <a:pt x="81953" y="1412405"/>
                </a:moveTo>
                <a:lnTo>
                  <a:pt x="95669" y="1412405"/>
                </a:lnTo>
                <a:lnTo>
                  <a:pt x="95669" y="1399032"/>
                </a:lnTo>
                <a:lnTo>
                  <a:pt x="109042" y="1399032"/>
                </a:lnTo>
                <a:lnTo>
                  <a:pt x="109042" y="1385316"/>
                </a:lnTo>
                <a:lnTo>
                  <a:pt x="95669" y="1385316"/>
                </a:lnTo>
                <a:lnTo>
                  <a:pt x="95669" y="1371943"/>
                </a:lnTo>
                <a:lnTo>
                  <a:pt x="81953" y="1371943"/>
                </a:lnTo>
                <a:lnTo>
                  <a:pt x="81953" y="1385316"/>
                </a:lnTo>
                <a:lnTo>
                  <a:pt x="68580" y="1385316"/>
                </a:lnTo>
                <a:lnTo>
                  <a:pt x="68580" y="1399032"/>
                </a:lnTo>
                <a:lnTo>
                  <a:pt x="81953" y="1399032"/>
                </a:lnTo>
                <a:lnTo>
                  <a:pt x="81953" y="1412405"/>
                </a:lnTo>
                <a:close/>
                <a:moveTo>
                  <a:pt x="27089" y="1783423"/>
                </a:moveTo>
                <a:lnTo>
                  <a:pt x="13373" y="1783423"/>
                </a:lnTo>
                <a:lnTo>
                  <a:pt x="13373" y="1796796"/>
                </a:lnTo>
                <a:lnTo>
                  <a:pt x="0" y="1796796"/>
                </a:lnTo>
                <a:lnTo>
                  <a:pt x="0" y="1810512"/>
                </a:lnTo>
                <a:lnTo>
                  <a:pt x="13373" y="1810512"/>
                </a:lnTo>
                <a:lnTo>
                  <a:pt x="13373" y="1823885"/>
                </a:lnTo>
                <a:lnTo>
                  <a:pt x="27089" y="1823885"/>
                </a:lnTo>
                <a:lnTo>
                  <a:pt x="27089" y="1810512"/>
                </a:lnTo>
                <a:lnTo>
                  <a:pt x="40462" y="1810512"/>
                </a:lnTo>
                <a:lnTo>
                  <a:pt x="40462" y="1796796"/>
                </a:lnTo>
                <a:lnTo>
                  <a:pt x="27089" y="1796796"/>
                </a:lnTo>
                <a:lnTo>
                  <a:pt x="27089" y="1783423"/>
                </a:lnTo>
                <a:close/>
                <a:moveTo>
                  <a:pt x="96355" y="1917840"/>
                </a:moveTo>
                <a:lnTo>
                  <a:pt x="81267" y="1917840"/>
                </a:lnTo>
                <a:lnTo>
                  <a:pt x="81267" y="1933270"/>
                </a:lnTo>
                <a:lnTo>
                  <a:pt x="65837" y="1933270"/>
                </a:lnTo>
                <a:lnTo>
                  <a:pt x="65837" y="1948358"/>
                </a:lnTo>
                <a:lnTo>
                  <a:pt x="81267" y="1948358"/>
                </a:lnTo>
                <a:lnTo>
                  <a:pt x="81267" y="1963788"/>
                </a:lnTo>
                <a:lnTo>
                  <a:pt x="96355" y="1963788"/>
                </a:lnTo>
                <a:lnTo>
                  <a:pt x="96355" y="1948358"/>
                </a:lnTo>
                <a:lnTo>
                  <a:pt x="111785" y="1948358"/>
                </a:lnTo>
                <a:lnTo>
                  <a:pt x="111785" y="1933270"/>
                </a:lnTo>
                <a:lnTo>
                  <a:pt x="96355" y="1933270"/>
                </a:lnTo>
                <a:lnTo>
                  <a:pt x="96355" y="1917840"/>
                </a:lnTo>
                <a:close/>
                <a:moveTo>
                  <a:pt x="96012" y="2193188"/>
                </a:moveTo>
                <a:lnTo>
                  <a:pt x="81610" y="2193188"/>
                </a:lnTo>
                <a:lnTo>
                  <a:pt x="81610" y="2207933"/>
                </a:lnTo>
                <a:lnTo>
                  <a:pt x="66866" y="2207933"/>
                </a:lnTo>
                <a:lnTo>
                  <a:pt x="66866" y="2222335"/>
                </a:lnTo>
                <a:lnTo>
                  <a:pt x="81610" y="2222335"/>
                </a:lnTo>
                <a:lnTo>
                  <a:pt x="81610" y="2237080"/>
                </a:lnTo>
                <a:lnTo>
                  <a:pt x="96012" y="2237080"/>
                </a:lnTo>
                <a:lnTo>
                  <a:pt x="96012" y="2222335"/>
                </a:lnTo>
                <a:lnTo>
                  <a:pt x="110757" y="2222335"/>
                </a:lnTo>
                <a:lnTo>
                  <a:pt x="110757" y="2207933"/>
                </a:lnTo>
                <a:lnTo>
                  <a:pt x="96012" y="2207933"/>
                </a:lnTo>
                <a:lnTo>
                  <a:pt x="96012" y="2193188"/>
                </a:lnTo>
                <a:close/>
                <a:moveTo>
                  <a:pt x="95326" y="2469566"/>
                </a:moveTo>
                <a:lnTo>
                  <a:pt x="82296" y="2469566"/>
                </a:lnTo>
                <a:lnTo>
                  <a:pt x="82296" y="2482939"/>
                </a:lnTo>
                <a:lnTo>
                  <a:pt x="68923" y="2482939"/>
                </a:lnTo>
                <a:lnTo>
                  <a:pt x="68923" y="2495969"/>
                </a:lnTo>
                <a:lnTo>
                  <a:pt x="82296" y="2495969"/>
                </a:lnTo>
                <a:lnTo>
                  <a:pt x="82296" y="2509342"/>
                </a:lnTo>
                <a:lnTo>
                  <a:pt x="95326" y="2509342"/>
                </a:lnTo>
                <a:lnTo>
                  <a:pt x="95326" y="2495969"/>
                </a:lnTo>
                <a:lnTo>
                  <a:pt x="108699" y="2495969"/>
                </a:lnTo>
                <a:lnTo>
                  <a:pt x="108699" y="2482939"/>
                </a:lnTo>
                <a:lnTo>
                  <a:pt x="95326" y="2482939"/>
                </a:lnTo>
                <a:lnTo>
                  <a:pt x="95326" y="2469566"/>
                </a:lnTo>
                <a:close/>
                <a:moveTo>
                  <a:pt x="440284" y="2875559"/>
                </a:moveTo>
                <a:lnTo>
                  <a:pt x="423139" y="2875559"/>
                </a:lnTo>
                <a:lnTo>
                  <a:pt x="423139" y="2892362"/>
                </a:lnTo>
                <a:lnTo>
                  <a:pt x="406336" y="2892362"/>
                </a:lnTo>
                <a:lnTo>
                  <a:pt x="406336" y="2909507"/>
                </a:lnTo>
                <a:lnTo>
                  <a:pt x="423139" y="2909507"/>
                </a:lnTo>
                <a:lnTo>
                  <a:pt x="423139" y="2926309"/>
                </a:lnTo>
                <a:lnTo>
                  <a:pt x="440284" y="2926309"/>
                </a:lnTo>
                <a:lnTo>
                  <a:pt x="440284" y="2909507"/>
                </a:lnTo>
                <a:lnTo>
                  <a:pt x="457086" y="2909507"/>
                </a:lnTo>
                <a:lnTo>
                  <a:pt x="457086" y="2892362"/>
                </a:lnTo>
                <a:lnTo>
                  <a:pt x="440284" y="2892362"/>
                </a:lnTo>
                <a:lnTo>
                  <a:pt x="440284" y="2875559"/>
                </a:lnTo>
                <a:close/>
                <a:moveTo>
                  <a:pt x="510235" y="2733599"/>
                </a:moveTo>
                <a:lnTo>
                  <a:pt x="490347" y="2733599"/>
                </a:lnTo>
                <a:lnTo>
                  <a:pt x="490347" y="2753830"/>
                </a:lnTo>
                <a:lnTo>
                  <a:pt x="470116" y="2753830"/>
                </a:lnTo>
                <a:lnTo>
                  <a:pt x="470116" y="2773718"/>
                </a:lnTo>
                <a:lnTo>
                  <a:pt x="490347" y="2773718"/>
                </a:lnTo>
                <a:lnTo>
                  <a:pt x="490347" y="2793949"/>
                </a:lnTo>
                <a:lnTo>
                  <a:pt x="510235" y="2793949"/>
                </a:lnTo>
                <a:lnTo>
                  <a:pt x="510235" y="2773718"/>
                </a:lnTo>
                <a:lnTo>
                  <a:pt x="530466" y="2773718"/>
                </a:lnTo>
                <a:lnTo>
                  <a:pt x="530466" y="2753830"/>
                </a:lnTo>
                <a:lnTo>
                  <a:pt x="510235" y="2753830"/>
                </a:lnTo>
                <a:lnTo>
                  <a:pt x="510235" y="2733599"/>
                </a:lnTo>
                <a:close/>
                <a:moveTo>
                  <a:pt x="508521" y="3013748"/>
                </a:moveTo>
                <a:lnTo>
                  <a:pt x="492061" y="3013748"/>
                </a:lnTo>
                <a:lnTo>
                  <a:pt x="492061" y="3029864"/>
                </a:lnTo>
                <a:lnTo>
                  <a:pt x="475945" y="3029864"/>
                </a:lnTo>
                <a:lnTo>
                  <a:pt x="475945" y="3046324"/>
                </a:lnTo>
                <a:lnTo>
                  <a:pt x="492061" y="3046324"/>
                </a:lnTo>
                <a:lnTo>
                  <a:pt x="492061" y="3062440"/>
                </a:lnTo>
                <a:lnTo>
                  <a:pt x="508521" y="3062440"/>
                </a:lnTo>
                <a:lnTo>
                  <a:pt x="508521" y="3046324"/>
                </a:lnTo>
                <a:lnTo>
                  <a:pt x="524637" y="3046324"/>
                </a:lnTo>
                <a:lnTo>
                  <a:pt x="524637" y="3029864"/>
                </a:lnTo>
                <a:lnTo>
                  <a:pt x="508521" y="3029864"/>
                </a:lnTo>
                <a:lnTo>
                  <a:pt x="508521" y="3013748"/>
                </a:lnTo>
                <a:close/>
                <a:moveTo>
                  <a:pt x="511607" y="2455507"/>
                </a:moveTo>
                <a:lnTo>
                  <a:pt x="488975" y="2455507"/>
                </a:lnTo>
                <a:lnTo>
                  <a:pt x="488975" y="2478138"/>
                </a:lnTo>
                <a:lnTo>
                  <a:pt x="466344" y="2478138"/>
                </a:lnTo>
                <a:lnTo>
                  <a:pt x="466344" y="2500770"/>
                </a:lnTo>
                <a:lnTo>
                  <a:pt x="488975" y="2500770"/>
                </a:lnTo>
                <a:lnTo>
                  <a:pt x="488975" y="2523401"/>
                </a:lnTo>
                <a:lnTo>
                  <a:pt x="511607" y="2523401"/>
                </a:lnTo>
                <a:lnTo>
                  <a:pt x="511607" y="2500770"/>
                </a:lnTo>
                <a:lnTo>
                  <a:pt x="534238" y="2500770"/>
                </a:lnTo>
                <a:lnTo>
                  <a:pt x="534238" y="2478138"/>
                </a:lnTo>
                <a:lnTo>
                  <a:pt x="511607" y="2478138"/>
                </a:lnTo>
                <a:lnTo>
                  <a:pt x="511607" y="2455507"/>
                </a:lnTo>
                <a:close/>
                <a:moveTo>
                  <a:pt x="506120" y="3294583"/>
                </a:moveTo>
                <a:lnTo>
                  <a:pt x="494462" y="3294583"/>
                </a:lnTo>
                <a:lnTo>
                  <a:pt x="494462" y="3306585"/>
                </a:lnTo>
                <a:lnTo>
                  <a:pt x="482460" y="3306585"/>
                </a:lnTo>
                <a:lnTo>
                  <a:pt x="482460" y="3318243"/>
                </a:lnTo>
                <a:lnTo>
                  <a:pt x="494462" y="3318243"/>
                </a:lnTo>
                <a:lnTo>
                  <a:pt x="494462" y="3330245"/>
                </a:lnTo>
                <a:lnTo>
                  <a:pt x="506120" y="3330245"/>
                </a:lnTo>
                <a:lnTo>
                  <a:pt x="506120" y="3318243"/>
                </a:lnTo>
                <a:lnTo>
                  <a:pt x="518122" y="3318243"/>
                </a:lnTo>
                <a:lnTo>
                  <a:pt x="518122" y="3306585"/>
                </a:lnTo>
                <a:lnTo>
                  <a:pt x="506120" y="3306585"/>
                </a:lnTo>
                <a:lnTo>
                  <a:pt x="506120" y="3294583"/>
                </a:lnTo>
                <a:close/>
                <a:moveTo>
                  <a:pt x="442684" y="2319376"/>
                </a:moveTo>
                <a:lnTo>
                  <a:pt x="420738" y="2319376"/>
                </a:lnTo>
                <a:lnTo>
                  <a:pt x="420738" y="2341321"/>
                </a:lnTo>
                <a:lnTo>
                  <a:pt x="398793" y="2341321"/>
                </a:lnTo>
                <a:lnTo>
                  <a:pt x="398793" y="2363267"/>
                </a:lnTo>
                <a:lnTo>
                  <a:pt x="420738" y="2363267"/>
                </a:lnTo>
                <a:lnTo>
                  <a:pt x="420738" y="2385212"/>
                </a:lnTo>
                <a:lnTo>
                  <a:pt x="442684" y="2385212"/>
                </a:lnTo>
                <a:lnTo>
                  <a:pt x="442684" y="2363267"/>
                </a:lnTo>
                <a:lnTo>
                  <a:pt x="464629" y="2363267"/>
                </a:lnTo>
                <a:lnTo>
                  <a:pt x="464629" y="2341321"/>
                </a:lnTo>
                <a:lnTo>
                  <a:pt x="442684" y="2341321"/>
                </a:lnTo>
                <a:lnTo>
                  <a:pt x="442684" y="2319376"/>
                </a:lnTo>
                <a:close/>
                <a:moveTo>
                  <a:pt x="580187" y="2592324"/>
                </a:moveTo>
                <a:lnTo>
                  <a:pt x="557555" y="2592324"/>
                </a:lnTo>
                <a:lnTo>
                  <a:pt x="557555" y="2615298"/>
                </a:lnTo>
                <a:lnTo>
                  <a:pt x="534581" y="2615298"/>
                </a:lnTo>
                <a:lnTo>
                  <a:pt x="534581" y="2637930"/>
                </a:lnTo>
                <a:lnTo>
                  <a:pt x="557555" y="2637930"/>
                </a:lnTo>
                <a:lnTo>
                  <a:pt x="557555" y="2660904"/>
                </a:lnTo>
                <a:lnTo>
                  <a:pt x="580187" y="2660904"/>
                </a:lnTo>
                <a:lnTo>
                  <a:pt x="580187" y="2637930"/>
                </a:lnTo>
                <a:lnTo>
                  <a:pt x="603161" y="2637930"/>
                </a:lnTo>
                <a:lnTo>
                  <a:pt x="603161" y="2615298"/>
                </a:lnTo>
                <a:lnTo>
                  <a:pt x="580187" y="2615298"/>
                </a:lnTo>
                <a:lnTo>
                  <a:pt x="580187" y="2592324"/>
                </a:lnTo>
                <a:close/>
                <a:moveTo>
                  <a:pt x="644652" y="3290811"/>
                </a:moveTo>
                <a:lnTo>
                  <a:pt x="630250" y="3290811"/>
                </a:lnTo>
                <a:lnTo>
                  <a:pt x="630250" y="3305213"/>
                </a:lnTo>
                <a:lnTo>
                  <a:pt x="615848" y="3305213"/>
                </a:lnTo>
                <a:lnTo>
                  <a:pt x="615848" y="3319615"/>
                </a:lnTo>
                <a:lnTo>
                  <a:pt x="630250" y="3319615"/>
                </a:lnTo>
                <a:lnTo>
                  <a:pt x="630250" y="3334017"/>
                </a:lnTo>
                <a:lnTo>
                  <a:pt x="644652" y="3334017"/>
                </a:lnTo>
                <a:lnTo>
                  <a:pt x="644652" y="3319615"/>
                </a:lnTo>
                <a:lnTo>
                  <a:pt x="659054" y="3319615"/>
                </a:lnTo>
                <a:lnTo>
                  <a:pt x="659054" y="3305213"/>
                </a:lnTo>
                <a:lnTo>
                  <a:pt x="644652" y="3305213"/>
                </a:lnTo>
                <a:lnTo>
                  <a:pt x="644652" y="3290811"/>
                </a:lnTo>
                <a:close/>
                <a:moveTo>
                  <a:pt x="576758" y="3151937"/>
                </a:moveTo>
                <a:lnTo>
                  <a:pt x="560984" y="3151937"/>
                </a:lnTo>
                <a:lnTo>
                  <a:pt x="560984" y="3167367"/>
                </a:lnTo>
                <a:lnTo>
                  <a:pt x="545554" y="3167367"/>
                </a:lnTo>
                <a:lnTo>
                  <a:pt x="545554" y="3183141"/>
                </a:lnTo>
                <a:lnTo>
                  <a:pt x="560984" y="3183141"/>
                </a:lnTo>
                <a:lnTo>
                  <a:pt x="560984" y="3198571"/>
                </a:lnTo>
                <a:lnTo>
                  <a:pt x="576758" y="3198571"/>
                </a:lnTo>
                <a:lnTo>
                  <a:pt x="576758" y="3183141"/>
                </a:lnTo>
                <a:lnTo>
                  <a:pt x="592188" y="3183141"/>
                </a:lnTo>
                <a:lnTo>
                  <a:pt x="592188" y="3167367"/>
                </a:lnTo>
                <a:lnTo>
                  <a:pt x="576758" y="3167367"/>
                </a:lnTo>
                <a:lnTo>
                  <a:pt x="576758" y="3151937"/>
                </a:lnTo>
                <a:close/>
                <a:moveTo>
                  <a:pt x="578815" y="2871445"/>
                </a:moveTo>
                <a:lnTo>
                  <a:pt x="558927" y="2871445"/>
                </a:lnTo>
                <a:lnTo>
                  <a:pt x="558927" y="2890990"/>
                </a:lnTo>
                <a:lnTo>
                  <a:pt x="539382" y="2890990"/>
                </a:lnTo>
                <a:lnTo>
                  <a:pt x="539382" y="2910878"/>
                </a:lnTo>
                <a:lnTo>
                  <a:pt x="558927" y="2910878"/>
                </a:lnTo>
                <a:lnTo>
                  <a:pt x="558927" y="2930423"/>
                </a:lnTo>
                <a:lnTo>
                  <a:pt x="578815" y="2930423"/>
                </a:lnTo>
                <a:lnTo>
                  <a:pt x="578815" y="2910878"/>
                </a:lnTo>
                <a:lnTo>
                  <a:pt x="598360" y="2910878"/>
                </a:lnTo>
                <a:lnTo>
                  <a:pt x="598360" y="2890990"/>
                </a:lnTo>
                <a:lnTo>
                  <a:pt x="578815" y="2890990"/>
                </a:lnTo>
                <a:lnTo>
                  <a:pt x="578815" y="2871445"/>
                </a:lnTo>
                <a:close/>
                <a:moveTo>
                  <a:pt x="373761" y="2183244"/>
                </a:moveTo>
                <a:lnTo>
                  <a:pt x="352501" y="2183244"/>
                </a:lnTo>
                <a:lnTo>
                  <a:pt x="352501" y="2204504"/>
                </a:lnTo>
                <a:lnTo>
                  <a:pt x="331241" y="2204504"/>
                </a:lnTo>
                <a:lnTo>
                  <a:pt x="331241" y="2225764"/>
                </a:lnTo>
                <a:lnTo>
                  <a:pt x="352501" y="2225764"/>
                </a:lnTo>
                <a:lnTo>
                  <a:pt x="352501" y="2247024"/>
                </a:lnTo>
                <a:lnTo>
                  <a:pt x="373761" y="2247024"/>
                </a:lnTo>
                <a:lnTo>
                  <a:pt x="373761" y="2225764"/>
                </a:lnTo>
                <a:lnTo>
                  <a:pt x="395021" y="2225764"/>
                </a:lnTo>
                <a:lnTo>
                  <a:pt x="395021" y="2204504"/>
                </a:lnTo>
                <a:lnTo>
                  <a:pt x="373761" y="2204504"/>
                </a:lnTo>
                <a:lnTo>
                  <a:pt x="373761" y="2183244"/>
                </a:lnTo>
                <a:close/>
                <a:moveTo>
                  <a:pt x="371704" y="2738057"/>
                </a:moveTo>
                <a:lnTo>
                  <a:pt x="354559" y="2738057"/>
                </a:lnTo>
                <a:lnTo>
                  <a:pt x="354559" y="2755202"/>
                </a:lnTo>
                <a:lnTo>
                  <a:pt x="337414" y="2755202"/>
                </a:lnTo>
                <a:lnTo>
                  <a:pt x="337414" y="2772347"/>
                </a:lnTo>
                <a:lnTo>
                  <a:pt x="354559" y="2772347"/>
                </a:lnTo>
                <a:lnTo>
                  <a:pt x="354559" y="2789492"/>
                </a:lnTo>
                <a:lnTo>
                  <a:pt x="371704" y="2789492"/>
                </a:lnTo>
                <a:lnTo>
                  <a:pt x="371704" y="2772347"/>
                </a:lnTo>
                <a:lnTo>
                  <a:pt x="388849" y="2772347"/>
                </a:lnTo>
                <a:lnTo>
                  <a:pt x="388849" y="2755202"/>
                </a:lnTo>
                <a:lnTo>
                  <a:pt x="371704" y="2755202"/>
                </a:lnTo>
                <a:lnTo>
                  <a:pt x="371704" y="2738057"/>
                </a:lnTo>
                <a:close/>
                <a:moveTo>
                  <a:pt x="373075" y="2459965"/>
                </a:moveTo>
                <a:lnTo>
                  <a:pt x="353187" y="2459965"/>
                </a:lnTo>
                <a:lnTo>
                  <a:pt x="353187" y="2479510"/>
                </a:lnTo>
                <a:lnTo>
                  <a:pt x="333642" y="2479510"/>
                </a:lnTo>
                <a:lnTo>
                  <a:pt x="333642" y="2499398"/>
                </a:lnTo>
                <a:lnTo>
                  <a:pt x="353187" y="2499398"/>
                </a:lnTo>
                <a:lnTo>
                  <a:pt x="353187" y="2518943"/>
                </a:lnTo>
                <a:lnTo>
                  <a:pt x="373075" y="2518943"/>
                </a:lnTo>
                <a:lnTo>
                  <a:pt x="373075" y="2499398"/>
                </a:lnTo>
                <a:lnTo>
                  <a:pt x="392620" y="2499398"/>
                </a:lnTo>
                <a:lnTo>
                  <a:pt x="392620" y="2479510"/>
                </a:lnTo>
                <a:lnTo>
                  <a:pt x="373075" y="2479510"/>
                </a:lnTo>
                <a:lnTo>
                  <a:pt x="373075" y="2459965"/>
                </a:lnTo>
                <a:close/>
                <a:moveTo>
                  <a:pt x="304495" y="1773479"/>
                </a:moveTo>
                <a:lnTo>
                  <a:pt x="284607" y="1773479"/>
                </a:lnTo>
                <a:lnTo>
                  <a:pt x="284607" y="1793710"/>
                </a:lnTo>
                <a:lnTo>
                  <a:pt x="264376" y="1793710"/>
                </a:lnTo>
                <a:lnTo>
                  <a:pt x="264376" y="1813598"/>
                </a:lnTo>
                <a:lnTo>
                  <a:pt x="284607" y="1813598"/>
                </a:lnTo>
                <a:lnTo>
                  <a:pt x="284607" y="1833829"/>
                </a:lnTo>
                <a:lnTo>
                  <a:pt x="304495" y="1833829"/>
                </a:lnTo>
                <a:lnTo>
                  <a:pt x="304495" y="1813598"/>
                </a:lnTo>
                <a:lnTo>
                  <a:pt x="324726" y="1813598"/>
                </a:lnTo>
                <a:lnTo>
                  <a:pt x="324726" y="1793710"/>
                </a:lnTo>
                <a:lnTo>
                  <a:pt x="304495" y="1793710"/>
                </a:lnTo>
                <a:lnTo>
                  <a:pt x="304495" y="1773479"/>
                </a:lnTo>
                <a:close/>
                <a:moveTo>
                  <a:pt x="369989" y="3017520"/>
                </a:moveTo>
                <a:lnTo>
                  <a:pt x="356273" y="3017520"/>
                </a:lnTo>
                <a:lnTo>
                  <a:pt x="356273" y="3031236"/>
                </a:lnTo>
                <a:lnTo>
                  <a:pt x="342557" y="3031236"/>
                </a:lnTo>
                <a:lnTo>
                  <a:pt x="342557" y="3044952"/>
                </a:lnTo>
                <a:lnTo>
                  <a:pt x="356273" y="3044952"/>
                </a:lnTo>
                <a:lnTo>
                  <a:pt x="356273" y="3058668"/>
                </a:lnTo>
                <a:lnTo>
                  <a:pt x="369989" y="3058668"/>
                </a:lnTo>
                <a:lnTo>
                  <a:pt x="369989" y="3044952"/>
                </a:lnTo>
                <a:lnTo>
                  <a:pt x="383705" y="3044952"/>
                </a:lnTo>
                <a:lnTo>
                  <a:pt x="383705" y="3031236"/>
                </a:lnTo>
                <a:lnTo>
                  <a:pt x="369989" y="3031236"/>
                </a:lnTo>
                <a:lnTo>
                  <a:pt x="369989" y="3017520"/>
                </a:lnTo>
                <a:close/>
                <a:moveTo>
                  <a:pt x="441655" y="2596439"/>
                </a:moveTo>
                <a:lnTo>
                  <a:pt x="421767" y="2596439"/>
                </a:lnTo>
                <a:lnTo>
                  <a:pt x="421767" y="2616670"/>
                </a:lnTo>
                <a:lnTo>
                  <a:pt x="401536" y="2616670"/>
                </a:lnTo>
                <a:lnTo>
                  <a:pt x="401536" y="2636558"/>
                </a:lnTo>
                <a:lnTo>
                  <a:pt x="421767" y="2636558"/>
                </a:lnTo>
                <a:lnTo>
                  <a:pt x="421767" y="2656789"/>
                </a:lnTo>
                <a:lnTo>
                  <a:pt x="441655" y="2656789"/>
                </a:lnTo>
                <a:lnTo>
                  <a:pt x="441655" y="2636558"/>
                </a:lnTo>
                <a:lnTo>
                  <a:pt x="461886" y="2636558"/>
                </a:lnTo>
                <a:lnTo>
                  <a:pt x="461886" y="2616670"/>
                </a:lnTo>
                <a:lnTo>
                  <a:pt x="441655" y="2616670"/>
                </a:lnTo>
                <a:lnTo>
                  <a:pt x="441655" y="2596439"/>
                </a:lnTo>
                <a:close/>
                <a:moveTo>
                  <a:pt x="438226" y="3156052"/>
                </a:moveTo>
                <a:lnTo>
                  <a:pt x="425196" y="3156052"/>
                </a:lnTo>
                <a:lnTo>
                  <a:pt x="425196" y="3168739"/>
                </a:lnTo>
                <a:lnTo>
                  <a:pt x="412509" y="3168739"/>
                </a:lnTo>
                <a:lnTo>
                  <a:pt x="412509" y="3181769"/>
                </a:lnTo>
                <a:lnTo>
                  <a:pt x="425196" y="3181769"/>
                </a:lnTo>
                <a:lnTo>
                  <a:pt x="425196" y="3194456"/>
                </a:lnTo>
                <a:lnTo>
                  <a:pt x="438226" y="3194456"/>
                </a:lnTo>
                <a:lnTo>
                  <a:pt x="438226" y="3181769"/>
                </a:lnTo>
                <a:lnTo>
                  <a:pt x="450913" y="3181769"/>
                </a:lnTo>
                <a:lnTo>
                  <a:pt x="450913" y="3168739"/>
                </a:lnTo>
                <a:lnTo>
                  <a:pt x="438226" y="3168739"/>
                </a:lnTo>
                <a:lnTo>
                  <a:pt x="438226" y="3156052"/>
                </a:lnTo>
                <a:close/>
                <a:moveTo>
                  <a:pt x="647052" y="3009633"/>
                </a:moveTo>
                <a:lnTo>
                  <a:pt x="627850" y="3009633"/>
                </a:lnTo>
                <a:lnTo>
                  <a:pt x="627850" y="3028493"/>
                </a:lnTo>
                <a:lnTo>
                  <a:pt x="608990" y="3028493"/>
                </a:lnTo>
                <a:lnTo>
                  <a:pt x="608990" y="3047695"/>
                </a:lnTo>
                <a:lnTo>
                  <a:pt x="627850" y="3047695"/>
                </a:lnTo>
                <a:lnTo>
                  <a:pt x="627850" y="3066555"/>
                </a:lnTo>
                <a:lnTo>
                  <a:pt x="647052" y="3066555"/>
                </a:lnTo>
                <a:lnTo>
                  <a:pt x="647052" y="3047695"/>
                </a:lnTo>
                <a:lnTo>
                  <a:pt x="665912" y="3047695"/>
                </a:lnTo>
                <a:lnTo>
                  <a:pt x="665912" y="3028493"/>
                </a:lnTo>
                <a:lnTo>
                  <a:pt x="647052" y="3028493"/>
                </a:lnTo>
                <a:lnTo>
                  <a:pt x="647052" y="3009633"/>
                </a:lnTo>
                <a:close/>
                <a:moveTo>
                  <a:pt x="420052" y="2112607"/>
                </a:moveTo>
                <a:lnTo>
                  <a:pt x="443370" y="2112607"/>
                </a:lnTo>
                <a:lnTo>
                  <a:pt x="443370" y="2089633"/>
                </a:lnTo>
                <a:lnTo>
                  <a:pt x="466344" y="2089633"/>
                </a:lnTo>
                <a:lnTo>
                  <a:pt x="466344" y="2066315"/>
                </a:lnTo>
                <a:lnTo>
                  <a:pt x="443370" y="2066315"/>
                </a:lnTo>
                <a:lnTo>
                  <a:pt x="443370" y="2043341"/>
                </a:lnTo>
                <a:lnTo>
                  <a:pt x="420052" y="2043341"/>
                </a:lnTo>
                <a:lnTo>
                  <a:pt x="420052" y="2066315"/>
                </a:lnTo>
                <a:lnTo>
                  <a:pt x="397078" y="2066315"/>
                </a:lnTo>
                <a:lnTo>
                  <a:pt x="397078" y="2089633"/>
                </a:lnTo>
                <a:lnTo>
                  <a:pt x="420052" y="2089633"/>
                </a:lnTo>
                <a:lnTo>
                  <a:pt x="420052" y="2112607"/>
                </a:lnTo>
                <a:close/>
                <a:moveTo>
                  <a:pt x="374104" y="1907896"/>
                </a:moveTo>
                <a:lnTo>
                  <a:pt x="352158" y="1907896"/>
                </a:lnTo>
                <a:lnTo>
                  <a:pt x="352158" y="1929841"/>
                </a:lnTo>
                <a:lnTo>
                  <a:pt x="330213" y="1929841"/>
                </a:lnTo>
                <a:lnTo>
                  <a:pt x="330213" y="1951787"/>
                </a:lnTo>
                <a:lnTo>
                  <a:pt x="352158" y="1951787"/>
                </a:lnTo>
                <a:lnTo>
                  <a:pt x="352158" y="1973732"/>
                </a:lnTo>
                <a:lnTo>
                  <a:pt x="374104" y="1973732"/>
                </a:lnTo>
                <a:lnTo>
                  <a:pt x="374104" y="1951787"/>
                </a:lnTo>
                <a:lnTo>
                  <a:pt x="396049" y="1951787"/>
                </a:lnTo>
                <a:lnTo>
                  <a:pt x="396049" y="1929841"/>
                </a:lnTo>
                <a:lnTo>
                  <a:pt x="374104" y="1929841"/>
                </a:lnTo>
                <a:lnTo>
                  <a:pt x="374104" y="1907896"/>
                </a:lnTo>
                <a:close/>
                <a:moveTo>
                  <a:pt x="14059" y="1547851"/>
                </a:moveTo>
                <a:lnTo>
                  <a:pt x="26403" y="1547851"/>
                </a:lnTo>
                <a:lnTo>
                  <a:pt x="26403" y="1535506"/>
                </a:lnTo>
                <a:lnTo>
                  <a:pt x="38748" y="1535506"/>
                </a:lnTo>
                <a:lnTo>
                  <a:pt x="38748" y="1523162"/>
                </a:lnTo>
                <a:lnTo>
                  <a:pt x="26403" y="1523162"/>
                </a:lnTo>
                <a:lnTo>
                  <a:pt x="26403" y="1510817"/>
                </a:lnTo>
                <a:lnTo>
                  <a:pt x="14059" y="1510817"/>
                </a:lnTo>
                <a:lnTo>
                  <a:pt x="14059" y="1523162"/>
                </a:lnTo>
                <a:lnTo>
                  <a:pt x="1715" y="1523162"/>
                </a:lnTo>
                <a:lnTo>
                  <a:pt x="1715" y="1535506"/>
                </a:lnTo>
                <a:lnTo>
                  <a:pt x="14059" y="1535506"/>
                </a:lnTo>
                <a:lnTo>
                  <a:pt x="14059" y="1547851"/>
                </a:lnTo>
                <a:close/>
                <a:moveTo>
                  <a:pt x="1949044" y="3698177"/>
                </a:moveTo>
                <a:lnTo>
                  <a:pt x="1931899" y="3698177"/>
                </a:lnTo>
                <a:lnTo>
                  <a:pt x="1931899" y="3715322"/>
                </a:lnTo>
                <a:lnTo>
                  <a:pt x="1914754" y="3715322"/>
                </a:lnTo>
                <a:lnTo>
                  <a:pt x="1914754" y="3732467"/>
                </a:lnTo>
                <a:lnTo>
                  <a:pt x="1931899" y="3732467"/>
                </a:lnTo>
                <a:lnTo>
                  <a:pt x="1931899" y="3749612"/>
                </a:lnTo>
                <a:lnTo>
                  <a:pt x="1949044" y="3749612"/>
                </a:lnTo>
                <a:lnTo>
                  <a:pt x="1949044" y="3732467"/>
                </a:lnTo>
                <a:lnTo>
                  <a:pt x="1966189" y="3732467"/>
                </a:lnTo>
                <a:lnTo>
                  <a:pt x="1966189" y="3715322"/>
                </a:lnTo>
                <a:lnTo>
                  <a:pt x="1949044" y="3715322"/>
                </a:lnTo>
                <a:lnTo>
                  <a:pt x="1949044" y="3698177"/>
                </a:lnTo>
                <a:close/>
                <a:moveTo>
                  <a:pt x="3460890" y="1769021"/>
                </a:moveTo>
                <a:lnTo>
                  <a:pt x="3437573" y="1769021"/>
                </a:lnTo>
                <a:lnTo>
                  <a:pt x="3437573" y="1791995"/>
                </a:lnTo>
                <a:lnTo>
                  <a:pt x="3414598" y="1791995"/>
                </a:lnTo>
                <a:lnTo>
                  <a:pt x="3414598" y="1815313"/>
                </a:lnTo>
                <a:lnTo>
                  <a:pt x="3437573" y="1815313"/>
                </a:lnTo>
                <a:lnTo>
                  <a:pt x="3437573" y="1838287"/>
                </a:lnTo>
                <a:lnTo>
                  <a:pt x="3460890" y="1838287"/>
                </a:lnTo>
                <a:lnTo>
                  <a:pt x="3460890" y="1815313"/>
                </a:lnTo>
                <a:lnTo>
                  <a:pt x="3483864" y="1815313"/>
                </a:lnTo>
                <a:lnTo>
                  <a:pt x="3483864" y="1791995"/>
                </a:lnTo>
                <a:lnTo>
                  <a:pt x="3460890" y="1791995"/>
                </a:lnTo>
                <a:lnTo>
                  <a:pt x="3460890" y="1769021"/>
                </a:lnTo>
                <a:close/>
                <a:moveTo>
                  <a:pt x="3455746" y="3156052"/>
                </a:moveTo>
                <a:lnTo>
                  <a:pt x="3442716" y="3156052"/>
                </a:lnTo>
                <a:lnTo>
                  <a:pt x="3442716" y="3168739"/>
                </a:lnTo>
                <a:lnTo>
                  <a:pt x="3430029" y="3168739"/>
                </a:lnTo>
                <a:lnTo>
                  <a:pt x="3430029" y="3181769"/>
                </a:lnTo>
                <a:lnTo>
                  <a:pt x="3442716" y="3181769"/>
                </a:lnTo>
                <a:lnTo>
                  <a:pt x="3442716" y="3194456"/>
                </a:lnTo>
                <a:lnTo>
                  <a:pt x="3455746" y="3194456"/>
                </a:lnTo>
                <a:lnTo>
                  <a:pt x="3455746" y="3181769"/>
                </a:lnTo>
                <a:lnTo>
                  <a:pt x="3468434" y="3181769"/>
                </a:lnTo>
                <a:lnTo>
                  <a:pt x="3468434" y="3168739"/>
                </a:lnTo>
                <a:lnTo>
                  <a:pt x="3455746" y="3168739"/>
                </a:lnTo>
                <a:lnTo>
                  <a:pt x="3455746" y="3156052"/>
                </a:lnTo>
                <a:close/>
                <a:moveTo>
                  <a:pt x="3459175" y="2596439"/>
                </a:moveTo>
                <a:lnTo>
                  <a:pt x="3439287" y="2596439"/>
                </a:lnTo>
                <a:lnTo>
                  <a:pt x="3439287" y="2616670"/>
                </a:lnTo>
                <a:lnTo>
                  <a:pt x="3419056" y="2616670"/>
                </a:lnTo>
                <a:lnTo>
                  <a:pt x="3419056" y="2636558"/>
                </a:lnTo>
                <a:lnTo>
                  <a:pt x="3439287" y="2636558"/>
                </a:lnTo>
                <a:lnTo>
                  <a:pt x="3439287" y="2656789"/>
                </a:lnTo>
                <a:lnTo>
                  <a:pt x="3459175" y="2656789"/>
                </a:lnTo>
                <a:lnTo>
                  <a:pt x="3459175" y="2636558"/>
                </a:lnTo>
                <a:lnTo>
                  <a:pt x="3479407" y="2636558"/>
                </a:lnTo>
                <a:lnTo>
                  <a:pt x="3479407" y="2616670"/>
                </a:lnTo>
                <a:lnTo>
                  <a:pt x="3459175" y="2616670"/>
                </a:lnTo>
                <a:lnTo>
                  <a:pt x="3459175" y="2596439"/>
                </a:lnTo>
                <a:close/>
                <a:moveTo>
                  <a:pt x="3457804" y="2875559"/>
                </a:moveTo>
                <a:lnTo>
                  <a:pt x="3440659" y="2875559"/>
                </a:lnTo>
                <a:lnTo>
                  <a:pt x="3440659" y="2892362"/>
                </a:lnTo>
                <a:lnTo>
                  <a:pt x="3423857" y="2892362"/>
                </a:lnTo>
                <a:lnTo>
                  <a:pt x="3423857" y="2909507"/>
                </a:lnTo>
                <a:lnTo>
                  <a:pt x="3440659" y="2909507"/>
                </a:lnTo>
                <a:lnTo>
                  <a:pt x="3440659" y="2926309"/>
                </a:lnTo>
                <a:lnTo>
                  <a:pt x="3457804" y="2926309"/>
                </a:lnTo>
                <a:lnTo>
                  <a:pt x="3457804" y="2909507"/>
                </a:lnTo>
                <a:lnTo>
                  <a:pt x="3474606" y="2909507"/>
                </a:lnTo>
                <a:lnTo>
                  <a:pt x="3474606" y="2892362"/>
                </a:lnTo>
                <a:lnTo>
                  <a:pt x="3457804" y="2892362"/>
                </a:lnTo>
                <a:lnTo>
                  <a:pt x="3457804" y="2875559"/>
                </a:lnTo>
                <a:close/>
                <a:moveTo>
                  <a:pt x="3460204" y="2319033"/>
                </a:moveTo>
                <a:lnTo>
                  <a:pt x="3438259" y="2319033"/>
                </a:lnTo>
                <a:lnTo>
                  <a:pt x="3438259" y="2341321"/>
                </a:lnTo>
                <a:lnTo>
                  <a:pt x="3415970" y="2341321"/>
                </a:lnTo>
                <a:lnTo>
                  <a:pt x="3415970" y="2363267"/>
                </a:lnTo>
                <a:lnTo>
                  <a:pt x="3438259" y="2363267"/>
                </a:lnTo>
                <a:lnTo>
                  <a:pt x="3438259" y="2385555"/>
                </a:lnTo>
                <a:lnTo>
                  <a:pt x="3460204" y="2385555"/>
                </a:lnTo>
                <a:lnTo>
                  <a:pt x="3460204" y="2363267"/>
                </a:lnTo>
                <a:lnTo>
                  <a:pt x="3482492" y="2363267"/>
                </a:lnTo>
                <a:lnTo>
                  <a:pt x="3482492" y="2341321"/>
                </a:lnTo>
                <a:lnTo>
                  <a:pt x="3460204" y="2341321"/>
                </a:lnTo>
                <a:lnTo>
                  <a:pt x="3460204" y="2319033"/>
                </a:lnTo>
                <a:close/>
                <a:moveTo>
                  <a:pt x="3528441" y="2183244"/>
                </a:moveTo>
                <a:lnTo>
                  <a:pt x="3507181" y="2183244"/>
                </a:lnTo>
                <a:lnTo>
                  <a:pt x="3507181" y="2204504"/>
                </a:lnTo>
                <a:lnTo>
                  <a:pt x="3485921" y="2204504"/>
                </a:lnTo>
                <a:lnTo>
                  <a:pt x="3485921" y="2225764"/>
                </a:lnTo>
                <a:lnTo>
                  <a:pt x="3507181" y="2225764"/>
                </a:lnTo>
                <a:lnTo>
                  <a:pt x="3507181" y="2247024"/>
                </a:lnTo>
                <a:lnTo>
                  <a:pt x="3528441" y="2247024"/>
                </a:lnTo>
                <a:lnTo>
                  <a:pt x="3528441" y="2225764"/>
                </a:lnTo>
                <a:lnTo>
                  <a:pt x="3549701" y="2225764"/>
                </a:lnTo>
                <a:lnTo>
                  <a:pt x="3549701" y="2204504"/>
                </a:lnTo>
                <a:lnTo>
                  <a:pt x="3528441" y="2204504"/>
                </a:lnTo>
                <a:lnTo>
                  <a:pt x="3528441" y="2183244"/>
                </a:lnTo>
                <a:close/>
                <a:moveTo>
                  <a:pt x="3250692" y="3290811"/>
                </a:moveTo>
                <a:lnTo>
                  <a:pt x="3236290" y="3290811"/>
                </a:lnTo>
                <a:lnTo>
                  <a:pt x="3236290" y="3305213"/>
                </a:lnTo>
                <a:lnTo>
                  <a:pt x="3221888" y="3305213"/>
                </a:lnTo>
                <a:lnTo>
                  <a:pt x="3221888" y="3319615"/>
                </a:lnTo>
                <a:lnTo>
                  <a:pt x="3236290" y="3319615"/>
                </a:lnTo>
                <a:lnTo>
                  <a:pt x="3236290" y="3334017"/>
                </a:lnTo>
                <a:lnTo>
                  <a:pt x="3250692" y="3334017"/>
                </a:lnTo>
                <a:lnTo>
                  <a:pt x="3250692" y="3319615"/>
                </a:lnTo>
                <a:lnTo>
                  <a:pt x="3265094" y="3319615"/>
                </a:lnTo>
                <a:lnTo>
                  <a:pt x="3265094" y="3305213"/>
                </a:lnTo>
                <a:lnTo>
                  <a:pt x="3250692" y="3305213"/>
                </a:lnTo>
                <a:lnTo>
                  <a:pt x="3250692" y="3290811"/>
                </a:lnTo>
                <a:close/>
                <a:moveTo>
                  <a:pt x="3524669" y="3017863"/>
                </a:moveTo>
                <a:lnTo>
                  <a:pt x="3510953" y="3017863"/>
                </a:lnTo>
                <a:lnTo>
                  <a:pt x="3510953" y="3031236"/>
                </a:lnTo>
                <a:lnTo>
                  <a:pt x="3497580" y="3031236"/>
                </a:lnTo>
                <a:lnTo>
                  <a:pt x="3497580" y="3044952"/>
                </a:lnTo>
                <a:lnTo>
                  <a:pt x="3510953" y="3044952"/>
                </a:lnTo>
                <a:lnTo>
                  <a:pt x="3510953" y="3058325"/>
                </a:lnTo>
                <a:lnTo>
                  <a:pt x="3524669" y="3058325"/>
                </a:lnTo>
                <a:lnTo>
                  <a:pt x="3524669" y="3044952"/>
                </a:lnTo>
                <a:lnTo>
                  <a:pt x="3538042" y="3044952"/>
                </a:lnTo>
                <a:lnTo>
                  <a:pt x="3538042" y="3031236"/>
                </a:lnTo>
                <a:lnTo>
                  <a:pt x="3524669" y="3031236"/>
                </a:lnTo>
                <a:lnTo>
                  <a:pt x="3524669" y="3017863"/>
                </a:lnTo>
                <a:close/>
                <a:moveTo>
                  <a:pt x="3526384" y="2738057"/>
                </a:moveTo>
                <a:lnTo>
                  <a:pt x="3509239" y="2738057"/>
                </a:lnTo>
                <a:lnTo>
                  <a:pt x="3509239" y="2755202"/>
                </a:lnTo>
                <a:lnTo>
                  <a:pt x="3492094" y="2755202"/>
                </a:lnTo>
                <a:lnTo>
                  <a:pt x="3492094" y="2772347"/>
                </a:lnTo>
                <a:lnTo>
                  <a:pt x="3509239" y="2772347"/>
                </a:lnTo>
                <a:lnTo>
                  <a:pt x="3509239" y="2789492"/>
                </a:lnTo>
                <a:lnTo>
                  <a:pt x="3526384" y="2789492"/>
                </a:lnTo>
                <a:lnTo>
                  <a:pt x="3526384" y="2772347"/>
                </a:lnTo>
                <a:lnTo>
                  <a:pt x="3543529" y="2772347"/>
                </a:lnTo>
                <a:lnTo>
                  <a:pt x="3543529" y="2755202"/>
                </a:lnTo>
                <a:lnTo>
                  <a:pt x="3526384" y="2755202"/>
                </a:lnTo>
                <a:lnTo>
                  <a:pt x="3526384" y="2738057"/>
                </a:lnTo>
                <a:close/>
                <a:moveTo>
                  <a:pt x="3460890" y="2043341"/>
                </a:moveTo>
                <a:lnTo>
                  <a:pt x="3437573" y="2043341"/>
                </a:lnTo>
                <a:lnTo>
                  <a:pt x="3437573" y="2066315"/>
                </a:lnTo>
                <a:lnTo>
                  <a:pt x="3414598" y="2066315"/>
                </a:lnTo>
                <a:lnTo>
                  <a:pt x="3414598" y="2089633"/>
                </a:lnTo>
                <a:lnTo>
                  <a:pt x="3437573" y="2089633"/>
                </a:lnTo>
                <a:lnTo>
                  <a:pt x="3437573" y="2112607"/>
                </a:lnTo>
                <a:lnTo>
                  <a:pt x="3460890" y="2112607"/>
                </a:lnTo>
                <a:lnTo>
                  <a:pt x="3460890" y="2089633"/>
                </a:lnTo>
                <a:lnTo>
                  <a:pt x="3483864" y="2089633"/>
                </a:lnTo>
                <a:lnTo>
                  <a:pt x="3483864" y="2066315"/>
                </a:lnTo>
                <a:lnTo>
                  <a:pt x="3460890" y="2066315"/>
                </a:lnTo>
                <a:lnTo>
                  <a:pt x="3460890" y="2043341"/>
                </a:lnTo>
                <a:close/>
                <a:moveTo>
                  <a:pt x="3254807" y="2729827"/>
                </a:moveTo>
                <a:lnTo>
                  <a:pt x="3232175" y="2729827"/>
                </a:lnTo>
                <a:lnTo>
                  <a:pt x="3232175" y="2752458"/>
                </a:lnTo>
                <a:lnTo>
                  <a:pt x="3209544" y="2752458"/>
                </a:lnTo>
                <a:lnTo>
                  <a:pt x="3209544" y="2775090"/>
                </a:lnTo>
                <a:lnTo>
                  <a:pt x="3232175" y="2775090"/>
                </a:lnTo>
                <a:lnTo>
                  <a:pt x="3232175" y="2797721"/>
                </a:lnTo>
                <a:lnTo>
                  <a:pt x="3254807" y="2797721"/>
                </a:lnTo>
                <a:lnTo>
                  <a:pt x="3254807" y="2775090"/>
                </a:lnTo>
                <a:lnTo>
                  <a:pt x="3277438" y="2775090"/>
                </a:lnTo>
                <a:lnTo>
                  <a:pt x="3277438" y="2752458"/>
                </a:lnTo>
                <a:lnTo>
                  <a:pt x="3254807" y="2752458"/>
                </a:lnTo>
                <a:lnTo>
                  <a:pt x="3254807" y="2729827"/>
                </a:lnTo>
                <a:close/>
                <a:moveTo>
                  <a:pt x="3319958" y="3151937"/>
                </a:moveTo>
                <a:lnTo>
                  <a:pt x="3304184" y="3151937"/>
                </a:lnTo>
                <a:lnTo>
                  <a:pt x="3304184" y="3167367"/>
                </a:lnTo>
                <a:lnTo>
                  <a:pt x="3288754" y="3167367"/>
                </a:lnTo>
                <a:lnTo>
                  <a:pt x="3288754" y="3183141"/>
                </a:lnTo>
                <a:lnTo>
                  <a:pt x="3304184" y="3183141"/>
                </a:lnTo>
                <a:lnTo>
                  <a:pt x="3304184" y="3198571"/>
                </a:lnTo>
                <a:lnTo>
                  <a:pt x="3319958" y="3198571"/>
                </a:lnTo>
                <a:lnTo>
                  <a:pt x="3319958" y="3183141"/>
                </a:lnTo>
                <a:lnTo>
                  <a:pt x="3335389" y="3183141"/>
                </a:lnTo>
                <a:lnTo>
                  <a:pt x="3335389" y="3167367"/>
                </a:lnTo>
                <a:lnTo>
                  <a:pt x="3319958" y="3167367"/>
                </a:lnTo>
                <a:lnTo>
                  <a:pt x="3319958" y="3151937"/>
                </a:lnTo>
                <a:close/>
                <a:moveTo>
                  <a:pt x="3322015" y="2871445"/>
                </a:moveTo>
                <a:lnTo>
                  <a:pt x="3302127" y="2871445"/>
                </a:lnTo>
                <a:lnTo>
                  <a:pt x="3302127" y="2890990"/>
                </a:lnTo>
                <a:lnTo>
                  <a:pt x="3282582" y="2890990"/>
                </a:lnTo>
                <a:lnTo>
                  <a:pt x="3282582" y="2910878"/>
                </a:lnTo>
                <a:lnTo>
                  <a:pt x="3302127" y="2910878"/>
                </a:lnTo>
                <a:lnTo>
                  <a:pt x="3302127" y="2930423"/>
                </a:lnTo>
                <a:lnTo>
                  <a:pt x="3322015" y="2930423"/>
                </a:lnTo>
                <a:lnTo>
                  <a:pt x="3322015" y="2910878"/>
                </a:lnTo>
                <a:lnTo>
                  <a:pt x="3341561" y="2910878"/>
                </a:lnTo>
                <a:lnTo>
                  <a:pt x="3341561" y="2890990"/>
                </a:lnTo>
                <a:lnTo>
                  <a:pt x="3322015" y="2890990"/>
                </a:lnTo>
                <a:lnTo>
                  <a:pt x="3322015" y="2871445"/>
                </a:lnTo>
                <a:close/>
                <a:moveTo>
                  <a:pt x="3253093" y="3009633"/>
                </a:moveTo>
                <a:lnTo>
                  <a:pt x="3233890" y="3009633"/>
                </a:lnTo>
                <a:lnTo>
                  <a:pt x="3233890" y="3028493"/>
                </a:lnTo>
                <a:lnTo>
                  <a:pt x="3215030" y="3028493"/>
                </a:lnTo>
                <a:lnTo>
                  <a:pt x="3215030" y="3047695"/>
                </a:lnTo>
                <a:lnTo>
                  <a:pt x="3233890" y="3047695"/>
                </a:lnTo>
                <a:lnTo>
                  <a:pt x="3233890" y="3066555"/>
                </a:lnTo>
                <a:lnTo>
                  <a:pt x="3253093" y="3066555"/>
                </a:lnTo>
                <a:lnTo>
                  <a:pt x="3253093" y="3047695"/>
                </a:lnTo>
                <a:lnTo>
                  <a:pt x="3271952" y="3047695"/>
                </a:lnTo>
                <a:lnTo>
                  <a:pt x="3271952" y="3028493"/>
                </a:lnTo>
                <a:lnTo>
                  <a:pt x="3253093" y="3028493"/>
                </a:lnTo>
                <a:lnTo>
                  <a:pt x="3253093" y="3009633"/>
                </a:lnTo>
                <a:close/>
                <a:moveTo>
                  <a:pt x="3323387" y="2592667"/>
                </a:moveTo>
                <a:lnTo>
                  <a:pt x="3300755" y="2592667"/>
                </a:lnTo>
                <a:lnTo>
                  <a:pt x="3300755" y="2615298"/>
                </a:lnTo>
                <a:lnTo>
                  <a:pt x="3278124" y="2615298"/>
                </a:lnTo>
                <a:lnTo>
                  <a:pt x="3278124" y="2637930"/>
                </a:lnTo>
                <a:lnTo>
                  <a:pt x="3300755" y="2637930"/>
                </a:lnTo>
                <a:lnTo>
                  <a:pt x="3300755" y="2660561"/>
                </a:lnTo>
                <a:lnTo>
                  <a:pt x="3323387" y="2660561"/>
                </a:lnTo>
                <a:lnTo>
                  <a:pt x="3323387" y="2637930"/>
                </a:lnTo>
                <a:lnTo>
                  <a:pt x="3346018" y="2637930"/>
                </a:lnTo>
                <a:lnTo>
                  <a:pt x="3346018" y="2615298"/>
                </a:lnTo>
                <a:lnTo>
                  <a:pt x="3323387" y="2615298"/>
                </a:lnTo>
                <a:lnTo>
                  <a:pt x="3323387" y="2592667"/>
                </a:lnTo>
                <a:close/>
                <a:moveTo>
                  <a:pt x="3388881" y="3013405"/>
                </a:moveTo>
                <a:lnTo>
                  <a:pt x="3372422" y="3013405"/>
                </a:lnTo>
                <a:lnTo>
                  <a:pt x="3372422" y="3029864"/>
                </a:lnTo>
                <a:lnTo>
                  <a:pt x="3355963" y="3029864"/>
                </a:lnTo>
                <a:lnTo>
                  <a:pt x="3355963" y="3046324"/>
                </a:lnTo>
                <a:lnTo>
                  <a:pt x="3372422" y="3046324"/>
                </a:lnTo>
                <a:lnTo>
                  <a:pt x="3372422" y="3062783"/>
                </a:lnTo>
                <a:lnTo>
                  <a:pt x="3388881" y="3062783"/>
                </a:lnTo>
                <a:lnTo>
                  <a:pt x="3388881" y="3046324"/>
                </a:lnTo>
                <a:lnTo>
                  <a:pt x="3405340" y="3046324"/>
                </a:lnTo>
                <a:lnTo>
                  <a:pt x="3405340" y="3029864"/>
                </a:lnTo>
                <a:lnTo>
                  <a:pt x="3388881" y="3029864"/>
                </a:lnTo>
                <a:lnTo>
                  <a:pt x="3388881" y="3013405"/>
                </a:lnTo>
                <a:close/>
                <a:moveTo>
                  <a:pt x="3391967" y="2455507"/>
                </a:moveTo>
                <a:lnTo>
                  <a:pt x="3369335" y="2455507"/>
                </a:lnTo>
                <a:lnTo>
                  <a:pt x="3369335" y="2478138"/>
                </a:lnTo>
                <a:lnTo>
                  <a:pt x="3346704" y="2478138"/>
                </a:lnTo>
                <a:lnTo>
                  <a:pt x="3346704" y="2500770"/>
                </a:lnTo>
                <a:lnTo>
                  <a:pt x="3369335" y="2500770"/>
                </a:lnTo>
                <a:lnTo>
                  <a:pt x="3369335" y="2523401"/>
                </a:lnTo>
                <a:lnTo>
                  <a:pt x="3391967" y="2523401"/>
                </a:lnTo>
                <a:lnTo>
                  <a:pt x="3391967" y="2500770"/>
                </a:lnTo>
                <a:lnTo>
                  <a:pt x="3414598" y="2500770"/>
                </a:lnTo>
                <a:lnTo>
                  <a:pt x="3414598" y="2478138"/>
                </a:lnTo>
                <a:lnTo>
                  <a:pt x="3391967" y="2478138"/>
                </a:lnTo>
                <a:lnTo>
                  <a:pt x="3391967" y="2455507"/>
                </a:lnTo>
                <a:close/>
                <a:moveTo>
                  <a:pt x="3390595" y="2733599"/>
                </a:moveTo>
                <a:lnTo>
                  <a:pt x="3370707" y="2733599"/>
                </a:lnTo>
                <a:lnTo>
                  <a:pt x="3370707" y="2753830"/>
                </a:lnTo>
                <a:lnTo>
                  <a:pt x="3350476" y="2753830"/>
                </a:lnTo>
                <a:lnTo>
                  <a:pt x="3350476" y="2773718"/>
                </a:lnTo>
                <a:lnTo>
                  <a:pt x="3370707" y="2773718"/>
                </a:lnTo>
                <a:lnTo>
                  <a:pt x="3370707" y="2793949"/>
                </a:lnTo>
                <a:lnTo>
                  <a:pt x="3390595" y="2793949"/>
                </a:lnTo>
                <a:lnTo>
                  <a:pt x="3390595" y="2773718"/>
                </a:lnTo>
                <a:lnTo>
                  <a:pt x="3410827" y="2773718"/>
                </a:lnTo>
                <a:lnTo>
                  <a:pt x="3410827" y="2753830"/>
                </a:lnTo>
                <a:lnTo>
                  <a:pt x="3390595" y="2753830"/>
                </a:lnTo>
                <a:lnTo>
                  <a:pt x="3390595" y="2733599"/>
                </a:lnTo>
                <a:close/>
                <a:moveTo>
                  <a:pt x="3386480" y="3294583"/>
                </a:moveTo>
                <a:lnTo>
                  <a:pt x="3374822" y="3294583"/>
                </a:lnTo>
                <a:lnTo>
                  <a:pt x="3374822" y="3306585"/>
                </a:lnTo>
                <a:lnTo>
                  <a:pt x="3362821" y="3306585"/>
                </a:lnTo>
                <a:lnTo>
                  <a:pt x="3362821" y="3318243"/>
                </a:lnTo>
                <a:lnTo>
                  <a:pt x="3374822" y="3318243"/>
                </a:lnTo>
                <a:lnTo>
                  <a:pt x="3374822" y="3330245"/>
                </a:lnTo>
                <a:lnTo>
                  <a:pt x="3386480" y="3330245"/>
                </a:lnTo>
                <a:lnTo>
                  <a:pt x="3386480" y="3318243"/>
                </a:lnTo>
                <a:lnTo>
                  <a:pt x="3398482" y="3318243"/>
                </a:lnTo>
                <a:lnTo>
                  <a:pt x="3398482" y="3306585"/>
                </a:lnTo>
                <a:lnTo>
                  <a:pt x="3386480" y="3306585"/>
                </a:lnTo>
                <a:lnTo>
                  <a:pt x="3386480" y="3294583"/>
                </a:lnTo>
                <a:close/>
                <a:moveTo>
                  <a:pt x="3527755" y="2459965"/>
                </a:moveTo>
                <a:lnTo>
                  <a:pt x="3507867" y="2459965"/>
                </a:lnTo>
                <a:lnTo>
                  <a:pt x="3507867" y="2479510"/>
                </a:lnTo>
                <a:lnTo>
                  <a:pt x="3488322" y="2479510"/>
                </a:lnTo>
                <a:lnTo>
                  <a:pt x="3488322" y="2499398"/>
                </a:lnTo>
                <a:lnTo>
                  <a:pt x="3507867" y="2499398"/>
                </a:lnTo>
                <a:lnTo>
                  <a:pt x="3507867" y="2518943"/>
                </a:lnTo>
                <a:lnTo>
                  <a:pt x="3527755" y="2518943"/>
                </a:lnTo>
                <a:lnTo>
                  <a:pt x="3527755" y="2499398"/>
                </a:lnTo>
                <a:lnTo>
                  <a:pt x="3547301" y="2499398"/>
                </a:lnTo>
                <a:lnTo>
                  <a:pt x="3547301" y="2479510"/>
                </a:lnTo>
                <a:lnTo>
                  <a:pt x="3527755" y="2479510"/>
                </a:lnTo>
                <a:lnTo>
                  <a:pt x="3527755" y="2459965"/>
                </a:lnTo>
                <a:close/>
                <a:moveTo>
                  <a:pt x="3799675" y="2192846"/>
                </a:moveTo>
                <a:lnTo>
                  <a:pt x="3784588" y="2192846"/>
                </a:lnTo>
                <a:lnTo>
                  <a:pt x="3784588" y="2207590"/>
                </a:lnTo>
                <a:lnTo>
                  <a:pt x="3769843" y="2207590"/>
                </a:lnTo>
                <a:lnTo>
                  <a:pt x="3769843" y="2222678"/>
                </a:lnTo>
                <a:lnTo>
                  <a:pt x="3784588" y="2222678"/>
                </a:lnTo>
                <a:lnTo>
                  <a:pt x="3784588" y="2237423"/>
                </a:lnTo>
                <a:lnTo>
                  <a:pt x="3799675" y="2237423"/>
                </a:lnTo>
                <a:lnTo>
                  <a:pt x="3799675" y="2222678"/>
                </a:lnTo>
                <a:lnTo>
                  <a:pt x="3814420" y="2222678"/>
                </a:lnTo>
                <a:lnTo>
                  <a:pt x="3814420" y="2207590"/>
                </a:lnTo>
                <a:lnTo>
                  <a:pt x="3799675" y="2207590"/>
                </a:lnTo>
                <a:lnTo>
                  <a:pt x="3799675" y="2192846"/>
                </a:lnTo>
                <a:close/>
                <a:moveTo>
                  <a:pt x="3798646" y="2469566"/>
                </a:moveTo>
                <a:lnTo>
                  <a:pt x="3785616" y="2469566"/>
                </a:lnTo>
                <a:lnTo>
                  <a:pt x="3785616" y="2482939"/>
                </a:lnTo>
                <a:lnTo>
                  <a:pt x="3772243" y="2482939"/>
                </a:lnTo>
                <a:lnTo>
                  <a:pt x="3772243" y="2495969"/>
                </a:lnTo>
                <a:lnTo>
                  <a:pt x="3785616" y="2495969"/>
                </a:lnTo>
                <a:lnTo>
                  <a:pt x="3785616" y="2509342"/>
                </a:lnTo>
                <a:lnTo>
                  <a:pt x="3798646" y="2509342"/>
                </a:lnTo>
                <a:lnTo>
                  <a:pt x="3798646" y="2495969"/>
                </a:lnTo>
                <a:lnTo>
                  <a:pt x="3812020" y="2495969"/>
                </a:lnTo>
                <a:lnTo>
                  <a:pt x="3812020" y="2482939"/>
                </a:lnTo>
                <a:lnTo>
                  <a:pt x="3798646" y="2482939"/>
                </a:lnTo>
                <a:lnTo>
                  <a:pt x="3798646" y="2469566"/>
                </a:lnTo>
                <a:close/>
                <a:moveTo>
                  <a:pt x="3799675" y="1917840"/>
                </a:moveTo>
                <a:lnTo>
                  <a:pt x="3784588" y="1917840"/>
                </a:lnTo>
                <a:lnTo>
                  <a:pt x="3784588" y="1933270"/>
                </a:lnTo>
                <a:lnTo>
                  <a:pt x="3769157" y="1933270"/>
                </a:lnTo>
                <a:lnTo>
                  <a:pt x="3769157" y="1948358"/>
                </a:lnTo>
                <a:lnTo>
                  <a:pt x="3784588" y="1948358"/>
                </a:lnTo>
                <a:lnTo>
                  <a:pt x="3784588" y="1963788"/>
                </a:lnTo>
                <a:lnTo>
                  <a:pt x="3799675" y="1963788"/>
                </a:lnTo>
                <a:lnTo>
                  <a:pt x="3799675" y="1948358"/>
                </a:lnTo>
                <a:lnTo>
                  <a:pt x="3815105" y="1948358"/>
                </a:lnTo>
                <a:lnTo>
                  <a:pt x="3815105" y="1933270"/>
                </a:lnTo>
                <a:lnTo>
                  <a:pt x="3799675" y="1933270"/>
                </a:lnTo>
                <a:lnTo>
                  <a:pt x="3799675" y="1917840"/>
                </a:lnTo>
                <a:close/>
                <a:moveTo>
                  <a:pt x="3732124" y="2052599"/>
                </a:moveTo>
                <a:lnTo>
                  <a:pt x="3714979" y="2052599"/>
                </a:lnTo>
                <a:lnTo>
                  <a:pt x="3714979" y="2069402"/>
                </a:lnTo>
                <a:lnTo>
                  <a:pt x="3698177" y="2069402"/>
                </a:lnTo>
                <a:lnTo>
                  <a:pt x="3698177" y="2086547"/>
                </a:lnTo>
                <a:lnTo>
                  <a:pt x="3714979" y="2086547"/>
                </a:lnTo>
                <a:lnTo>
                  <a:pt x="3714979" y="2103349"/>
                </a:lnTo>
                <a:lnTo>
                  <a:pt x="3732124" y="2103349"/>
                </a:lnTo>
                <a:lnTo>
                  <a:pt x="3732124" y="2086547"/>
                </a:lnTo>
                <a:lnTo>
                  <a:pt x="3748926" y="2086547"/>
                </a:lnTo>
                <a:lnTo>
                  <a:pt x="3748926" y="2069402"/>
                </a:lnTo>
                <a:lnTo>
                  <a:pt x="3732124" y="2069402"/>
                </a:lnTo>
                <a:lnTo>
                  <a:pt x="3732124" y="2052599"/>
                </a:lnTo>
                <a:close/>
                <a:moveTo>
                  <a:pt x="3593249" y="2880017"/>
                </a:moveTo>
                <a:lnTo>
                  <a:pt x="3579533" y="2880017"/>
                </a:lnTo>
                <a:lnTo>
                  <a:pt x="3579533" y="2894076"/>
                </a:lnTo>
                <a:lnTo>
                  <a:pt x="3565474" y="2894076"/>
                </a:lnTo>
                <a:lnTo>
                  <a:pt x="3565474" y="2907792"/>
                </a:lnTo>
                <a:lnTo>
                  <a:pt x="3579533" y="2907792"/>
                </a:lnTo>
                <a:lnTo>
                  <a:pt x="3579533" y="2921851"/>
                </a:lnTo>
                <a:lnTo>
                  <a:pt x="3593249" y="2921851"/>
                </a:lnTo>
                <a:lnTo>
                  <a:pt x="3593249" y="2907792"/>
                </a:lnTo>
                <a:lnTo>
                  <a:pt x="3607308" y="2907792"/>
                </a:lnTo>
                <a:lnTo>
                  <a:pt x="3607308" y="2894076"/>
                </a:lnTo>
                <a:lnTo>
                  <a:pt x="3593249" y="2894076"/>
                </a:lnTo>
                <a:lnTo>
                  <a:pt x="3593249" y="2880017"/>
                </a:lnTo>
                <a:close/>
                <a:moveTo>
                  <a:pt x="3732124" y="1778279"/>
                </a:moveTo>
                <a:lnTo>
                  <a:pt x="3714979" y="1778279"/>
                </a:lnTo>
                <a:lnTo>
                  <a:pt x="3714979" y="1795082"/>
                </a:lnTo>
                <a:lnTo>
                  <a:pt x="3698177" y="1795082"/>
                </a:lnTo>
                <a:lnTo>
                  <a:pt x="3698177" y="1812227"/>
                </a:lnTo>
                <a:lnTo>
                  <a:pt x="3714979" y="1812227"/>
                </a:lnTo>
                <a:lnTo>
                  <a:pt x="3714979" y="1829029"/>
                </a:lnTo>
                <a:lnTo>
                  <a:pt x="3732124" y="1829029"/>
                </a:lnTo>
                <a:lnTo>
                  <a:pt x="3732124" y="1812227"/>
                </a:lnTo>
                <a:lnTo>
                  <a:pt x="3748926" y="1812227"/>
                </a:lnTo>
                <a:lnTo>
                  <a:pt x="3748926" y="1795082"/>
                </a:lnTo>
                <a:lnTo>
                  <a:pt x="3732124" y="1795082"/>
                </a:lnTo>
                <a:lnTo>
                  <a:pt x="3732124" y="1778279"/>
                </a:lnTo>
                <a:close/>
                <a:moveTo>
                  <a:pt x="3866884" y="2333435"/>
                </a:moveTo>
                <a:lnTo>
                  <a:pt x="3854539" y="2333435"/>
                </a:lnTo>
                <a:lnTo>
                  <a:pt x="3854539" y="2346122"/>
                </a:lnTo>
                <a:lnTo>
                  <a:pt x="3841852" y="2346122"/>
                </a:lnTo>
                <a:lnTo>
                  <a:pt x="3841852" y="2358466"/>
                </a:lnTo>
                <a:lnTo>
                  <a:pt x="3854539" y="2358466"/>
                </a:lnTo>
                <a:lnTo>
                  <a:pt x="3854539" y="2371154"/>
                </a:lnTo>
                <a:lnTo>
                  <a:pt x="3866884" y="2371154"/>
                </a:lnTo>
                <a:lnTo>
                  <a:pt x="3866884" y="2358466"/>
                </a:lnTo>
                <a:lnTo>
                  <a:pt x="3879571" y="2358466"/>
                </a:lnTo>
                <a:lnTo>
                  <a:pt x="3879571" y="2346122"/>
                </a:lnTo>
                <a:lnTo>
                  <a:pt x="3866884" y="2346122"/>
                </a:lnTo>
                <a:lnTo>
                  <a:pt x="3866884" y="2333435"/>
                </a:lnTo>
                <a:close/>
                <a:moveTo>
                  <a:pt x="3947122" y="1934985"/>
                </a:moveTo>
                <a:lnTo>
                  <a:pt x="3935120" y="1934985"/>
                </a:lnTo>
                <a:lnTo>
                  <a:pt x="3935120" y="1922983"/>
                </a:lnTo>
                <a:lnTo>
                  <a:pt x="3923462" y="1922983"/>
                </a:lnTo>
                <a:lnTo>
                  <a:pt x="3923462" y="1934985"/>
                </a:lnTo>
                <a:lnTo>
                  <a:pt x="3911461" y="1934985"/>
                </a:lnTo>
                <a:lnTo>
                  <a:pt x="3911461" y="1946643"/>
                </a:lnTo>
                <a:lnTo>
                  <a:pt x="3923462" y="1946643"/>
                </a:lnTo>
                <a:lnTo>
                  <a:pt x="3923462" y="1958645"/>
                </a:lnTo>
                <a:lnTo>
                  <a:pt x="3935120" y="1958645"/>
                </a:lnTo>
                <a:lnTo>
                  <a:pt x="3935120" y="1946643"/>
                </a:lnTo>
                <a:lnTo>
                  <a:pt x="3947122" y="1946643"/>
                </a:lnTo>
                <a:cubicBezTo>
                  <a:pt x="3947122" y="1944586"/>
                  <a:pt x="3947122" y="1942871"/>
                  <a:pt x="3947122" y="1940814"/>
                </a:cubicBezTo>
                <a:cubicBezTo>
                  <a:pt x="3947122" y="1938757"/>
                  <a:pt x="3947122" y="1937042"/>
                  <a:pt x="3947122" y="1934985"/>
                </a:cubicBezTo>
                <a:close/>
                <a:moveTo>
                  <a:pt x="3867569" y="1783423"/>
                </a:moveTo>
                <a:lnTo>
                  <a:pt x="3853853" y="1783423"/>
                </a:lnTo>
                <a:lnTo>
                  <a:pt x="3853853" y="1796796"/>
                </a:lnTo>
                <a:lnTo>
                  <a:pt x="3840480" y="1796796"/>
                </a:lnTo>
                <a:lnTo>
                  <a:pt x="3840480" y="1810512"/>
                </a:lnTo>
                <a:lnTo>
                  <a:pt x="3853853" y="1810512"/>
                </a:lnTo>
                <a:lnTo>
                  <a:pt x="3853853" y="1823885"/>
                </a:lnTo>
                <a:lnTo>
                  <a:pt x="3867569" y="1823885"/>
                </a:lnTo>
                <a:lnTo>
                  <a:pt x="3867569" y="1810512"/>
                </a:lnTo>
                <a:lnTo>
                  <a:pt x="3880942" y="1810512"/>
                </a:lnTo>
                <a:lnTo>
                  <a:pt x="3880942" y="1796796"/>
                </a:lnTo>
                <a:lnTo>
                  <a:pt x="3867569" y="1796796"/>
                </a:lnTo>
                <a:lnTo>
                  <a:pt x="3867569" y="1783423"/>
                </a:lnTo>
                <a:close/>
                <a:moveTo>
                  <a:pt x="3867569" y="2057743"/>
                </a:moveTo>
                <a:lnTo>
                  <a:pt x="3853853" y="2057743"/>
                </a:lnTo>
                <a:lnTo>
                  <a:pt x="3853853" y="2071116"/>
                </a:lnTo>
                <a:lnTo>
                  <a:pt x="3840480" y="2071116"/>
                </a:lnTo>
                <a:lnTo>
                  <a:pt x="3840480" y="2084832"/>
                </a:lnTo>
                <a:lnTo>
                  <a:pt x="3853853" y="2084832"/>
                </a:lnTo>
                <a:lnTo>
                  <a:pt x="3853853" y="2098205"/>
                </a:lnTo>
                <a:lnTo>
                  <a:pt x="3867569" y="2098205"/>
                </a:lnTo>
                <a:lnTo>
                  <a:pt x="3867569" y="2084832"/>
                </a:lnTo>
                <a:lnTo>
                  <a:pt x="3880942" y="2084832"/>
                </a:lnTo>
                <a:lnTo>
                  <a:pt x="3880942" y="2071116"/>
                </a:lnTo>
                <a:lnTo>
                  <a:pt x="3867569" y="2071116"/>
                </a:lnTo>
                <a:lnTo>
                  <a:pt x="3867569" y="2057743"/>
                </a:lnTo>
                <a:close/>
                <a:moveTo>
                  <a:pt x="3731438" y="2328634"/>
                </a:moveTo>
                <a:lnTo>
                  <a:pt x="3715664" y="2328634"/>
                </a:lnTo>
                <a:lnTo>
                  <a:pt x="3715664" y="2344407"/>
                </a:lnTo>
                <a:lnTo>
                  <a:pt x="3699891" y="2344407"/>
                </a:lnTo>
                <a:lnTo>
                  <a:pt x="3699891" y="2360181"/>
                </a:lnTo>
                <a:lnTo>
                  <a:pt x="3715664" y="2360181"/>
                </a:lnTo>
                <a:lnTo>
                  <a:pt x="3715664" y="2375954"/>
                </a:lnTo>
                <a:lnTo>
                  <a:pt x="3731438" y="2375954"/>
                </a:lnTo>
                <a:lnTo>
                  <a:pt x="3731438" y="2360181"/>
                </a:lnTo>
                <a:lnTo>
                  <a:pt x="3747211" y="2360181"/>
                </a:lnTo>
                <a:lnTo>
                  <a:pt x="3747211" y="2344407"/>
                </a:lnTo>
                <a:lnTo>
                  <a:pt x="3731438" y="2344407"/>
                </a:lnTo>
                <a:lnTo>
                  <a:pt x="3731438" y="2328634"/>
                </a:lnTo>
                <a:close/>
                <a:moveTo>
                  <a:pt x="3596335" y="1773479"/>
                </a:moveTo>
                <a:lnTo>
                  <a:pt x="3576447" y="1773479"/>
                </a:lnTo>
                <a:lnTo>
                  <a:pt x="3576447" y="1793710"/>
                </a:lnTo>
                <a:lnTo>
                  <a:pt x="3556216" y="1793710"/>
                </a:lnTo>
                <a:lnTo>
                  <a:pt x="3556216" y="1813598"/>
                </a:lnTo>
                <a:lnTo>
                  <a:pt x="3576447" y="1813598"/>
                </a:lnTo>
                <a:lnTo>
                  <a:pt x="3576447" y="1833829"/>
                </a:lnTo>
                <a:lnTo>
                  <a:pt x="3596335" y="1833829"/>
                </a:lnTo>
                <a:lnTo>
                  <a:pt x="3596335" y="1813598"/>
                </a:lnTo>
                <a:lnTo>
                  <a:pt x="3616567" y="1813598"/>
                </a:lnTo>
                <a:lnTo>
                  <a:pt x="3616567" y="1793710"/>
                </a:lnTo>
                <a:lnTo>
                  <a:pt x="3596335" y="1793710"/>
                </a:lnTo>
                <a:lnTo>
                  <a:pt x="3596335" y="1773479"/>
                </a:lnTo>
                <a:close/>
                <a:moveTo>
                  <a:pt x="3595993" y="2323833"/>
                </a:moveTo>
                <a:lnTo>
                  <a:pt x="3576790" y="2323833"/>
                </a:lnTo>
                <a:lnTo>
                  <a:pt x="3576790" y="2342693"/>
                </a:lnTo>
                <a:lnTo>
                  <a:pt x="3557930" y="2342693"/>
                </a:lnTo>
                <a:lnTo>
                  <a:pt x="3557930" y="2361895"/>
                </a:lnTo>
                <a:lnTo>
                  <a:pt x="3576790" y="2361895"/>
                </a:lnTo>
                <a:lnTo>
                  <a:pt x="3576790" y="2380755"/>
                </a:lnTo>
                <a:lnTo>
                  <a:pt x="3595993" y="2380755"/>
                </a:lnTo>
                <a:lnTo>
                  <a:pt x="3595993" y="2361895"/>
                </a:lnTo>
                <a:lnTo>
                  <a:pt x="3614852" y="2361895"/>
                </a:lnTo>
                <a:lnTo>
                  <a:pt x="3614852" y="2342693"/>
                </a:lnTo>
                <a:lnTo>
                  <a:pt x="3595993" y="2342693"/>
                </a:lnTo>
                <a:lnTo>
                  <a:pt x="3595993" y="2323833"/>
                </a:lnTo>
                <a:close/>
                <a:moveTo>
                  <a:pt x="3596335" y="2047799"/>
                </a:moveTo>
                <a:lnTo>
                  <a:pt x="3576447" y="2047799"/>
                </a:lnTo>
                <a:lnTo>
                  <a:pt x="3576447" y="2068030"/>
                </a:lnTo>
                <a:lnTo>
                  <a:pt x="3556216" y="2068030"/>
                </a:lnTo>
                <a:lnTo>
                  <a:pt x="3556216" y="2087918"/>
                </a:lnTo>
                <a:lnTo>
                  <a:pt x="3576447" y="2087918"/>
                </a:lnTo>
                <a:lnTo>
                  <a:pt x="3576447" y="2108149"/>
                </a:lnTo>
                <a:lnTo>
                  <a:pt x="3596335" y="2108149"/>
                </a:lnTo>
                <a:lnTo>
                  <a:pt x="3596335" y="2087918"/>
                </a:lnTo>
                <a:lnTo>
                  <a:pt x="3616567" y="2087918"/>
                </a:lnTo>
                <a:lnTo>
                  <a:pt x="3616567" y="2068030"/>
                </a:lnTo>
                <a:lnTo>
                  <a:pt x="3596335" y="2068030"/>
                </a:lnTo>
                <a:lnTo>
                  <a:pt x="3596335" y="2047799"/>
                </a:lnTo>
                <a:close/>
                <a:moveTo>
                  <a:pt x="3730409" y="2606040"/>
                </a:moveTo>
                <a:lnTo>
                  <a:pt x="3716693" y="2606040"/>
                </a:lnTo>
                <a:lnTo>
                  <a:pt x="3716693" y="2619756"/>
                </a:lnTo>
                <a:lnTo>
                  <a:pt x="3702977" y="2619756"/>
                </a:lnTo>
                <a:lnTo>
                  <a:pt x="3702977" y="2633472"/>
                </a:lnTo>
                <a:lnTo>
                  <a:pt x="3716693" y="2633472"/>
                </a:lnTo>
                <a:lnTo>
                  <a:pt x="3716693" y="2647188"/>
                </a:lnTo>
                <a:lnTo>
                  <a:pt x="3730409" y="2647188"/>
                </a:lnTo>
                <a:lnTo>
                  <a:pt x="3730409" y="2633472"/>
                </a:lnTo>
                <a:lnTo>
                  <a:pt x="3744125" y="2633472"/>
                </a:lnTo>
                <a:lnTo>
                  <a:pt x="3744125" y="2619756"/>
                </a:lnTo>
                <a:lnTo>
                  <a:pt x="3730409" y="2619756"/>
                </a:lnTo>
                <a:lnTo>
                  <a:pt x="3730409" y="2606040"/>
                </a:lnTo>
                <a:close/>
                <a:moveTo>
                  <a:pt x="3594964" y="2600897"/>
                </a:moveTo>
                <a:lnTo>
                  <a:pt x="3577819" y="2600897"/>
                </a:lnTo>
                <a:lnTo>
                  <a:pt x="3577819" y="2618042"/>
                </a:lnTo>
                <a:lnTo>
                  <a:pt x="3560674" y="2618042"/>
                </a:lnTo>
                <a:lnTo>
                  <a:pt x="3560674" y="2635187"/>
                </a:lnTo>
                <a:lnTo>
                  <a:pt x="3577819" y="2635187"/>
                </a:lnTo>
                <a:lnTo>
                  <a:pt x="3577819" y="2652332"/>
                </a:lnTo>
                <a:lnTo>
                  <a:pt x="3594964" y="2652332"/>
                </a:lnTo>
                <a:lnTo>
                  <a:pt x="3594964" y="2635187"/>
                </a:lnTo>
                <a:lnTo>
                  <a:pt x="3612109" y="2635187"/>
                </a:lnTo>
                <a:lnTo>
                  <a:pt x="3612109" y="2618042"/>
                </a:lnTo>
                <a:lnTo>
                  <a:pt x="3594964" y="2618042"/>
                </a:lnTo>
                <a:lnTo>
                  <a:pt x="3594964" y="2600897"/>
                </a:lnTo>
                <a:close/>
                <a:moveTo>
                  <a:pt x="3664229" y="1913039"/>
                </a:moveTo>
                <a:lnTo>
                  <a:pt x="3645713" y="1913039"/>
                </a:lnTo>
                <a:lnTo>
                  <a:pt x="3645713" y="1931556"/>
                </a:lnTo>
                <a:lnTo>
                  <a:pt x="3627196" y="1931556"/>
                </a:lnTo>
                <a:lnTo>
                  <a:pt x="3627196" y="1950072"/>
                </a:lnTo>
                <a:lnTo>
                  <a:pt x="3645713" y="1950072"/>
                </a:lnTo>
                <a:lnTo>
                  <a:pt x="3645713" y="1968589"/>
                </a:lnTo>
                <a:lnTo>
                  <a:pt x="3664229" y="1968589"/>
                </a:lnTo>
                <a:lnTo>
                  <a:pt x="3664229" y="1950072"/>
                </a:lnTo>
                <a:lnTo>
                  <a:pt x="3682746" y="1950072"/>
                </a:lnTo>
                <a:lnTo>
                  <a:pt x="3682746" y="1931556"/>
                </a:lnTo>
                <a:lnTo>
                  <a:pt x="3664229" y="1931556"/>
                </a:lnTo>
                <a:lnTo>
                  <a:pt x="3664229" y="1913039"/>
                </a:lnTo>
                <a:close/>
                <a:moveTo>
                  <a:pt x="3663887" y="2188045"/>
                </a:moveTo>
                <a:lnTo>
                  <a:pt x="3646056" y="2188045"/>
                </a:lnTo>
                <a:lnTo>
                  <a:pt x="3646056" y="2206219"/>
                </a:lnTo>
                <a:lnTo>
                  <a:pt x="3627882" y="2206219"/>
                </a:lnTo>
                <a:lnTo>
                  <a:pt x="3627882" y="2224049"/>
                </a:lnTo>
                <a:lnTo>
                  <a:pt x="3646056" y="2224049"/>
                </a:lnTo>
                <a:lnTo>
                  <a:pt x="3646056" y="2242223"/>
                </a:lnTo>
                <a:lnTo>
                  <a:pt x="3663887" y="2242223"/>
                </a:lnTo>
                <a:lnTo>
                  <a:pt x="3663887" y="2224049"/>
                </a:lnTo>
                <a:lnTo>
                  <a:pt x="3682060" y="2224049"/>
                </a:lnTo>
                <a:lnTo>
                  <a:pt x="3682060" y="2206219"/>
                </a:lnTo>
                <a:lnTo>
                  <a:pt x="3663887" y="2206219"/>
                </a:lnTo>
                <a:lnTo>
                  <a:pt x="3663887" y="2188045"/>
                </a:lnTo>
                <a:close/>
                <a:moveTo>
                  <a:pt x="3661829" y="2742857"/>
                </a:moveTo>
                <a:lnTo>
                  <a:pt x="3648113" y="2742857"/>
                </a:lnTo>
                <a:lnTo>
                  <a:pt x="3648113" y="2756916"/>
                </a:lnTo>
                <a:lnTo>
                  <a:pt x="3634054" y="2756916"/>
                </a:lnTo>
                <a:lnTo>
                  <a:pt x="3634054" y="2770632"/>
                </a:lnTo>
                <a:lnTo>
                  <a:pt x="3648113" y="2770632"/>
                </a:lnTo>
                <a:lnTo>
                  <a:pt x="3648113" y="2784691"/>
                </a:lnTo>
                <a:lnTo>
                  <a:pt x="3661829" y="2784691"/>
                </a:lnTo>
                <a:lnTo>
                  <a:pt x="3661829" y="2770632"/>
                </a:lnTo>
                <a:lnTo>
                  <a:pt x="3675888" y="2770632"/>
                </a:lnTo>
                <a:lnTo>
                  <a:pt x="3675888" y="2756916"/>
                </a:lnTo>
                <a:lnTo>
                  <a:pt x="3661829" y="2756916"/>
                </a:lnTo>
                <a:lnTo>
                  <a:pt x="3661829" y="2742857"/>
                </a:lnTo>
                <a:close/>
                <a:moveTo>
                  <a:pt x="3663201" y="2464422"/>
                </a:moveTo>
                <a:lnTo>
                  <a:pt x="3646742" y="2464422"/>
                </a:lnTo>
                <a:lnTo>
                  <a:pt x="3646742" y="2481224"/>
                </a:lnTo>
                <a:lnTo>
                  <a:pt x="3629939" y="2481224"/>
                </a:lnTo>
                <a:lnTo>
                  <a:pt x="3629939" y="2497684"/>
                </a:lnTo>
                <a:lnTo>
                  <a:pt x="3646742" y="2497684"/>
                </a:lnTo>
                <a:lnTo>
                  <a:pt x="3646742" y="2514486"/>
                </a:lnTo>
                <a:lnTo>
                  <a:pt x="3663201" y="2514486"/>
                </a:lnTo>
                <a:lnTo>
                  <a:pt x="3663201" y="2497684"/>
                </a:lnTo>
                <a:lnTo>
                  <a:pt x="3680003" y="2497684"/>
                </a:lnTo>
                <a:lnTo>
                  <a:pt x="3680003" y="2481224"/>
                </a:lnTo>
                <a:lnTo>
                  <a:pt x="3663201" y="2481224"/>
                </a:lnTo>
                <a:lnTo>
                  <a:pt x="3663201" y="2464422"/>
                </a:lnTo>
                <a:close/>
                <a:moveTo>
                  <a:pt x="3528784" y="1907896"/>
                </a:moveTo>
                <a:lnTo>
                  <a:pt x="3506839" y="1907896"/>
                </a:lnTo>
                <a:lnTo>
                  <a:pt x="3506839" y="1929841"/>
                </a:lnTo>
                <a:lnTo>
                  <a:pt x="3484893" y="1929841"/>
                </a:lnTo>
                <a:lnTo>
                  <a:pt x="3484893" y="1951787"/>
                </a:lnTo>
                <a:lnTo>
                  <a:pt x="3506839" y="1951787"/>
                </a:lnTo>
                <a:lnTo>
                  <a:pt x="3506839" y="1973732"/>
                </a:lnTo>
                <a:lnTo>
                  <a:pt x="3528784" y="1973732"/>
                </a:lnTo>
                <a:lnTo>
                  <a:pt x="3528784" y="1951787"/>
                </a:lnTo>
                <a:lnTo>
                  <a:pt x="3550730" y="1951787"/>
                </a:lnTo>
                <a:lnTo>
                  <a:pt x="3550730" y="1929841"/>
                </a:lnTo>
                <a:lnTo>
                  <a:pt x="3528784" y="1929841"/>
                </a:lnTo>
                <a:lnTo>
                  <a:pt x="3528784" y="1907896"/>
                </a:lnTo>
                <a:close/>
                <a:moveTo>
                  <a:pt x="2362924" y="3416313"/>
                </a:moveTo>
                <a:lnTo>
                  <a:pt x="2340979" y="3416313"/>
                </a:lnTo>
                <a:lnTo>
                  <a:pt x="2340979" y="3438601"/>
                </a:lnTo>
                <a:lnTo>
                  <a:pt x="2318690" y="3438601"/>
                </a:lnTo>
                <a:lnTo>
                  <a:pt x="2318690" y="3460547"/>
                </a:lnTo>
                <a:lnTo>
                  <a:pt x="2340979" y="3460547"/>
                </a:lnTo>
                <a:lnTo>
                  <a:pt x="2340979" y="3482835"/>
                </a:lnTo>
                <a:lnTo>
                  <a:pt x="2362924" y="3482835"/>
                </a:lnTo>
                <a:lnTo>
                  <a:pt x="2362924" y="3460547"/>
                </a:lnTo>
                <a:lnTo>
                  <a:pt x="2385212" y="3460547"/>
                </a:lnTo>
                <a:lnTo>
                  <a:pt x="2385212" y="3438601"/>
                </a:lnTo>
                <a:lnTo>
                  <a:pt x="2362924" y="3438601"/>
                </a:lnTo>
                <a:lnTo>
                  <a:pt x="2362924" y="3416313"/>
                </a:lnTo>
                <a:close/>
                <a:moveTo>
                  <a:pt x="2426704" y="3842880"/>
                </a:moveTo>
                <a:lnTo>
                  <a:pt x="2414359" y="3842880"/>
                </a:lnTo>
                <a:lnTo>
                  <a:pt x="2414359" y="3854882"/>
                </a:lnTo>
                <a:lnTo>
                  <a:pt x="2402357" y="3854882"/>
                </a:lnTo>
                <a:lnTo>
                  <a:pt x="2402357" y="3867226"/>
                </a:lnTo>
                <a:lnTo>
                  <a:pt x="2414359" y="3867226"/>
                </a:lnTo>
                <a:lnTo>
                  <a:pt x="2414359" y="3879228"/>
                </a:lnTo>
                <a:lnTo>
                  <a:pt x="2426704" y="3879228"/>
                </a:lnTo>
                <a:lnTo>
                  <a:pt x="2426704" y="3867226"/>
                </a:lnTo>
                <a:lnTo>
                  <a:pt x="2438705" y="3867226"/>
                </a:lnTo>
                <a:lnTo>
                  <a:pt x="2438705" y="3854882"/>
                </a:lnTo>
                <a:lnTo>
                  <a:pt x="2426704" y="3854882"/>
                </a:lnTo>
                <a:lnTo>
                  <a:pt x="2426704" y="3842880"/>
                </a:lnTo>
                <a:close/>
                <a:moveTo>
                  <a:pt x="2289886" y="3841852"/>
                </a:moveTo>
                <a:lnTo>
                  <a:pt x="2276856" y="3841852"/>
                </a:lnTo>
                <a:lnTo>
                  <a:pt x="2276856" y="3854539"/>
                </a:lnTo>
                <a:lnTo>
                  <a:pt x="2264169" y="3854539"/>
                </a:lnTo>
                <a:lnTo>
                  <a:pt x="2264169" y="3867569"/>
                </a:lnTo>
                <a:lnTo>
                  <a:pt x="2276856" y="3867569"/>
                </a:lnTo>
                <a:lnTo>
                  <a:pt x="2276856" y="3880256"/>
                </a:lnTo>
                <a:lnTo>
                  <a:pt x="2289886" y="3880256"/>
                </a:lnTo>
                <a:lnTo>
                  <a:pt x="2289886" y="3867569"/>
                </a:lnTo>
                <a:lnTo>
                  <a:pt x="2302574" y="3867569"/>
                </a:lnTo>
                <a:lnTo>
                  <a:pt x="2302574" y="3854539"/>
                </a:lnTo>
                <a:lnTo>
                  <a:pt x="2289886" y="3854539"/>
                </a:lnTo>
                <a:lnTo>
                  <a:pt x="2289886" y="3841852"/>
                </a:lnTo>
                <a:close/>
                <a:moveTo>
                  <a:pt x="3185884" y="2867673"/>
                </a:moveTo>
                <a:lnTo>
                  <a:pt x="3163939" y="2867673"/>
                </a:lnTo>
                <a:lnTo>
                  <a:pt x="3163939" y="2889961"/>
                </a:lnTo>
                <a:lnTo>
                  <a:pt x="3141650" y="2889961"/>
                </a:lnTo>
                <a:lnTo>
                  <a:pt x="3141650" y="2911907"/>
                </a:lnTo>
                <a:lnTo>
                  <a:pt x="3163939" y="2911907"/>
                </a:lnTo>
                <a:lnTo>
                  <a:pt x="3163939" y="2934195"/>
                </a:lnTo>
                <a:lnTo>
                  <a:pt x="3185884" y="2934195"/>
                </a:lnTo>
                <a:lnTo>
                  <a:pt x="3185884" y="2911907"/>
                </a:lnTo>
                <a:lnTo>
                  <a:pt x="3208172" y="2911907"/>
                </a:lnTo>
                <a:lnTo>
                  <a:pt x="3208172" y="2889961"/>
                </a:lnTo>
                <a:lnTo>
                  <a:pt x="3185884" y="2889961"/>
                </a:lnTo>
                <a:lnTo>
                  <a:pt x="3185884" y="2867673"/>
                </a:lnTo>
                <a:close/>
                <a:moveTo>
                  <a:pt x="2359838" y="3700234"/>
                </a:moveTo>
                <a:lnTo>
                  <a:pt x="2344064" y="3700234"/>
                </a:lnTo>
                <a:lnTo>
                  <a:pt x="2344064" y="3716007"/>
                </a:lnTo>
                <a:lnTo>
                  <a:pt x="2328291" y="3716007"/>
                </a:lnTo>
                <a:lnTo>
                  <a:pt x="2328291" y="3731781"/>
                </a:lnTo>
                <a:lnTo>
                  <a:pt x="2344064" y="3731781"/>
                </a:lnTo>
                <a:lnTo>
                  <a:pt x="2344064" y="3747554"/>
                </a:lnTo>
                <a:lnTo>
                  <a:pt x="2359838" y="3747554"/>
                </a:lnTo>
                <a:lnTo>
                  <a:pt x="2359838" y="3731781"/>
                </a:lnTo>
                <a:lnTo>
                  <a:pt x="2375611" y="3731781"/>
                </a:lnTo>
                <a:lnTo>
                  <a:pt x="2375611" y="3716007"/>
                </a:lnTo>
                <a:lnTo>
                  <a:pt x="2359838" y="3716007"/>
                </a:lnTo>
                <a:lnTo>
                  <a:pt x="2359838" y="3700234"/>
                </a:lnTo>
                <a:close/>
                <a:moveTo>
                  <a:pt x="2292973" y="3557588"/>
                </a:moveTo>
                <a:lnTo>
                  <a:pt x="2273770" y="3557588"/>
                </a:lnTo>
                <a:lnTo>
                  <a:pt x="2273770" y="3577133"/>
                </a:lnTo>
                <a:lnTo>
                  <a:pt x="2254225" y="3577133"/>
                </a:lnTo>
                <a:lnTo>
                  <a:pt x="2254225" y="3596335"/>
                </a:lnTo>
                <a:lnTo>
                  <a:pt x="2273770" y="3596335"/>
                </a:lnTo>
                <a:lnTo>
                  <a:pt x="2273770" y="3615881"/>
                </a:lnTo>
                <a:lnTo>
                  <a:pt x="2292973" y="3615881"/>
                </a:lnTo>
                <a:lnTo>
                  <a:pt x="2292973" y="3596335"/>
                </a:lnTo>
                <a:lnTo>
                  <a:pt x="2312518" y="3596335"/>
                </a:lnTo>
                <a:lnTo>
                  <a:pt x="2312518" y="3577133"/>
                </a:lnTo>
                <a:lnTo>
                  <a:pt x="2292973" y="3577133"/>
                </a:lnTo>
                <a:lnTo>
                  <a:pt x="2292973" y="3557588"/>
                </a:lnTo>
                <a:close/>
                <a:moveTo>
                  <a:pt x="2566607" y="3560331"/>
                </a:moveTo>
                <a:lnTo>
                  <a:pt x="2548776" y="3560331"/>
                </a:lnTo>
                <a:lnTo>
                  <a:pt x="2548776" y="3577819"/>
                </a:lnTo>
                <a:lnTo>
                  <a:pt x="2531288" y="3577819"/>
                </a:lnTo>
                <a:lnTo>
                  <a:pt x="2531288" y="3595649"/>
                </a:lnTo>
                <a:lnTo>
                  <a:pt x="2548776" y="3595649"/>
                </a:lnTo>
                <a:lnTo>
                  <a:pt x="2548776" y="3613137"/>
                </a:lnTo>
                <a:lnTo>
                  <a:pt x="2566607" y="3613137"/>
                </a:lnTo>
                <a:lnTo>
                  <a:pt x="2566607" y="3595649"/>
                </a:lnTo>
                <a:lnTo>
                  <a:pt x="2584094" y="3595649"/>
                </a:lnTo>
                <a:lnTo>
                  <a:pt x="2584094" y="3577819"/>
                </a:lnTo>
                <a:lnTo>
                  <a:pt x="2566607" y="3577819"/>
                </a:lnTo>
                <a:lnTo>
                  <a:pt x="2566607" y="3560331"/>
                </a:lnTo>
                <a:close/>
                <a:moveTo>
                  <a:pt x="2569350" y="3277438"/>
                </a:moveTo>
                <a:lnTo>
                  <a:pt x="2546033" y="3277438"/>
                </a:lnTo>
                <a:lnTo>
                  <a:pt x="2546033" y="3300755"/>
                </a:lnTo>
                <a:lnTo>
                  <a:pt x="2522716" y="3300755"/>
                </a:lnTo>
                <a:lnTo>
                  <a:pt x="2522716" y="3324073"/>
                </a:lnTo>
                <a:lnTo>
                  <a:pt x="2546033" y="3324073"/>
                </a:lnTo>
                <a:lnTo>
                  <a:pt x="2546033" y="3347390"/>
                </a:lnTo>
                <a:lnTo>
                  <a:pt x="2569350" y="3347390"/>
                </a:lnTo>
                <a:lnTo>
                  <a:pt x="2569350" y="3324073"/>
                </a:lnTo>
                <a:lnTo>
                  <a:pt x="2592667" y="3324073"/>
                </a:lnTo>
                <a:lnTo>
                  <a:pt x="2592667" y="3300755"/>
                </a:lnTo>
                <a:lnTo>
                  <a:pt x="2569350" y="3300755"/>
                </a:lnTo>
                <a:lnTo>
                  <a:pt x="2569350" y="3277438"/>
                </a:lnTo>
                <a:close/>
                <a:moveTo>
                  <a:pt x="2496655" y="3701263"/>
                </a:moveTo>
                <a:lnTo>
                  <a:pt x="2481568" y="3701263"/>
                </a:lnTo>
                <a:lnTo>
                  <a:pt x="2481568" y="3716350"/>
                </a:lnTo>
                <a:lnTo>
                  <a:pt x="2466480" y="3716350"/>
                </a:lnTo>
                <a:lnTo>
                  <a:pt x="2466480" y="3731438"/>
                </a:lnTo>
                <a:lnTo>
                  <a:pt x="2481568" y="3731438"/>
                </a:lnTo>
                <a:lnTo>
                  <a:pt x="2481568" y="3746525"/>
                </a:lnTo>
                <a:lnTo>
                  <a:pt x="2496655" y="3746525"/>
                </a:lnTo>
                <a:lnTo>
                  <a:pt x="2496655" y="3731438"/>
                </a:lnTo>
                <a:lnTo>
                  <a:pt x="2511743" y="3731438"/>
                </a:lnTo>
                <a:lnTo>
                  <a:pt x="2511743" y="3716350"/>
                </a:lnTo>
                <a:lnTo>
                  <a:pt x="2496655" y="3716350"/>
                </a:lnTo>
                <a:lnTo>
                  <a:pt x="2496655" y="3701263"/>
                </a:lnTo>
                <a:close/>
                <a:moveTo>
                  <a:pt x="2499741" y="3417684"/>
                </a:moveTo>
                <a:lnTo>
                  <a:pt x="2478481" y="3417684"/>
                </a:lnTo>
                <a:lnTo>
                  <a:pt x="2478481" y="3438944"/>
                </a:lnTo>
                <a:lnTo>
                  <a:pt x="2457221" y="3438944"/>
                </a:lnTo>
                <a:lnTo>
                  <a:pt x="2457221" y="3460204"/>
                </a:lnTo>
                <a:lnTo>
                  <a:pt x="2478481" y="3460204"/>
                </a:lnTo>
                <a:lnTo>
                  <a:pt x="2478481" y="3481464"/>
                </a:lnTo>
                <a:lnTo>
                  <a:pt x="2499741" y="3481464"/>
                </a:lnTo>
                <a:lnTo>
                  <a:pt x="2499741" y="3460204"/>
                </a:lnTo>
                <a:lnTo>
                  <a:pt x="2521001" y="3460204"/>
                </a:lnTo>
                <a:lnTo>
                  <a:pt x="2521001" y="3438944"/>
                </a:lnTo>
                <a:lnTo>
                  <a:pt x="2499741" y="3438944"/>
                </a:lnTo>
                <a:lnTo>
                  <a:pt x="2499741" y="3417684"/>
                </a:lnTo>
                <a:close/>
                <a:moveTo>
                  <a:pt x="1952130" y="3414598"/>
                </a:moveTo>
                <a:lnTo>
                  <a:pt x="1928812" y="3414598"/>
                </a:lnTo>
                <a:lnTo>
                  <a:pt x="1928812" y="3437915"/>
                </a:lnTo>
                <a:lnTo>
                  <a:pt x="1905495" y="3437915"/>
                </a:lnTo>
                <a:lnTo>
                  <a:pt x="1905495" y="3461233"/>
                </a:lnTo>
                <a:lnTo>
                  <a:pt x="1928812" y="3461233"/>
                </a:lnTo>
                <a:lnTo>
                  <a:pt x="1928812" y="3484550"/>
                </a:lnTo>
                <a:lnTo>
                  <a:pt x="1952130" y="3484550"/>
                </a:lnTo>
                <a:lnTo>
                  <a:pt x="1952130" y="3461233"/>
                </a:lnTo>
                <a:lnTo>
                  <a:pt x="1975447" y="3461233"/>
                </a:lnTo>
                <a:lnTo>
                  <a:pt x="1975447" y="3437915"/>
                </a:lnTo>
                <a:lnTo>
                  <a:pt x="1952130" y="3437915"/>
                </a:lnTo>
                <a:lnTo>
                  <a:pt x="1952130" y="3414598"/>
                </a:lnTo>
                <a:close/>
                <a:moveTo>
                  <a:pt x="2019338" y="3556216"/>
                </a:moveTo>
                <a:lnTo>
                  <a:pt x="1998764" y="3556216"/>
                </a:lnTo>
                <a:lnTo>
                  <a:pt x="1998764" y="3576447"/>
                </a:lnTo>
                <a:lnTo>
                  <a:pt x="1978533" y="3576447"/>
                </a:lnTo>
                <a:lnTo>
                  <a:pt x="1978533" y="3597021"/>
                </a:lnTo>
                <a:lnTo>
                  <a:pt x="1998764" y="3597021"/>
                </a:lnTo>
                <a:lnTo>
                  <a:pt x="1998764" y="3617252"/>
                </a:lnTo>
                <a:lnTo>
                  <a:pt x="2019338" y="3617252"/>
                </a:lnTo>
                <a:lnTo>
                  <a:pt x="2019338" y="3597021"/>
                </a:lnTo>
                <a:lnTo>
                  <a:pt x="2039569" y="3597021"/>
                </a:lnTo>
                <a:lnTo>
                  <a:pt x="2039569" y="3576447"/>
                </a:lnTo>
                <a:lnTo>
                  <a:pt x="2019338" y="3576447"/>
                </a:lnTo>
                <a:lnTo>
                  <a:pt x="2019338" y="3556216"/>
                </a:lnTo>
                <a:close/>
                <a:moveTo>
                  <a:pt x="2015909" y="3840823"/>
                </a:moveTo>
                <a:lnTo>
                  <a:pt x="2002193" y="3840823"/>
                </a:lnTo>
                <a:lnTo>
                  <a:pt x="2002193" y="3854196"/>
                </a:lnTo>
                <a:lnTo>
                  <a:pt x="1988820" y="3854196"/>
                </a:lnTo>
                <a:lnTo>
                  <a:pt x="1988820" y="3867912"/>
                </a:lnTo>
                <a:lnTo>
                  <a:pt x="2002193" y="3867912"/>
                </a:lnTo>
                <a:lnTo>
                  <a:pt x="2002193" y="3881285"/>
                </a:lnTo>
                <a:lnTo>
                  <a:pt x="2015909" y="3881285"/>
                </a:lnTo>
                <a:lnTo>
                  <a:pt x="2015909" y="3867912"/>
                </a:lnTo>
                <a:lnTo>
                  <a:pt x="2029282" y="3867912"/>
                </a:lnTo>
                <a:lnTo>
                  <a:pt x="2029282" y="3854196"/>
                </a:lnTo>
                <a:lnTo>
                  <a:pt x="2015909" y="3854196"/>
                </a:lnTo>
                <a:lnTo>
                  <a:pt x="2015909" y="3840823"/>
                </a:lnTo>
                <a:close/>
                <a:moveTo>
                  <a:pt x="2086204" y="3698519"/>
                </a:moveTo>
                <a:lnTo>
                  <a:pt x="2069059" y="3698519"/>
                </a:lnTo>
                <a:lnTo>
                  <a:pt x="2069059" y="3715322"/>
                </a:lnTo>
                <a:lnTo>
                  <a:pt x="2052256" y="3715322"/>
                </a:lnTo>
                <a:lnTo>
                  <a:pt x="2052256" y="3732467"/>
                </a:lnTo>
                <a:lnTo>
                  <a:pt x="2069059" y="3732467"/>
                </a:lnTo>
                <a:lnTo>
                  <a:pt x="2069059" y="3749269"/>
                </a:lnTo>
                <a:lnTo>
                  <a:pt x="2086204" y="3749269"/>
                </a:lnTo>
                <a:lnTo>
                  <a:pt x="2086204" y="3732467"/>
                </a:lnTo>
                <a:lnTo>
                  <a:pt x="2103006" y="3732467"/>
                </a:lnTo>
                <a:lnTo>
                  <a:pt x="2103006" y="3715322"/>
                </a:lnTo>
                <a:lnTo>
                  <a:pt x="2086204" y="3715322"/>
                </a:lnTo>
                <a:lnTo>
                  <a:pt x="2086204" y="3698519"/>
                </a:lnTo>
                <a:close/>
                <a:moveTo>
                  <a:pt x="2633129" y="3703320"/>
                </a:moveTo>
                <a:lnTo>
                  <a:pt x="2619413" y="3703320"/>
                </a:lnTo>
                <a:lnTo>
                  <a:pt x="2619413" y="3717036"/>
                </a:lnTo>
                <a:lnTo>
                  <a:pt x="2605697" y="3717036"/>
                </a:lnTo>
                <a:lnTo>
                  <a:pt x="2605697" y="3730752"/>
                </a:lnTo>
                <a:lnTo>
                  <a:pt x="2619413" y="3730752"/>
                </a:lnTo>
                <a:lnTo>
                  <a:pt x="2619413" y="3744468"/>
                </a:lnTo>
                <a:lnTo>
                  <a:pt x="2633129" y="3744468"/>
                </a:lnTo>
                <a:lnTo>
                  <a:pt x="2633129" y="3730752"/>
                </a:lnTo>
                <a:lnTo>
                  <a:pt x="2646845" y="3730752"/>
                </a:lnTo>
                <a:lnTo>
                  <a:pt x="2646845" y="3717036"/>
                </a:lnTo>
                <a:lnTo>
                  <a:pt x="2633129" y="3717036"/>
                </a:lnTo>
                <a:lnTo>
                  <a:pt x="2633129" y="3703320"/>
                </a:lnTo>
                <a:close/>
                <a:moveTo>
                  <a:pt x="2156155" y="3556559"/>
                </a:moveTo>
                <a:lnTo>
                  <a:pt x="2136267" y="3556559"/>
                </a:lnTo>
                <a:lnTo>
                  <a:pt x="2136267" y="3576790"/>
                </a:lnTo>
                <a:lnTo>
                  <a:pt x="2116036" y="3576790"/>
                </a:lnTo>
                <a:lnTo>
                  <a:pt x="2116036" y="3596678"/>
                </a:lnTo>
                <a:lnTo>
                  <a:pt x="2136267" y="3596678"/>
                </a:lnTo>
                <a:lnTo>
                  <a:pt x="2136267" y="3616909"/>
                </a:lnTo>
                <a:lnTo>
                  <a:pt x="2156155" y="3616909"/>
                </a:lnTo>
                <a:lnTo>
                  <a:pt x="2156155" y="3596678"/>
                </a:lnTo>
                <a:lnTo>
                  <a:pt x="2176387" y="3596678"/>
                </a:lnTo>
                <a:lnTo>
                  <a:pt x="2176387" y="3576790"/>
                </a:lnTo>
                <a:lnTo>
                  <a:pt x="2156155" y="3576790"/>
                </a:lnTo>
                <a:lnTo>
                  <a:pt x="2156155" y="3556559"/>
                </a:lnTo>
                <a:close/>
                <a:moveTo>
                  <a:pt x="2223021" y="3699205"/>
                </a:moveTo>
                <a:lnTo>
                  <a:pt x="2206562" y="3699205"/>
                </a:lnTo>
                <a:lnTo>
                  <a:pt x="2206562" y="3715664"/>
                </a:lnTo>
                <a:lnTo>
                  <a:pt x="2190103" y="3715664"/>
                </a:lnTo>
                <a:lnTo>
                  <a:pt x="2190103" y="3732124"/>
                </a:lnTo>
                <a:lnTo>
                  <a:pt x="2206562" y="3732124"/>
                </a:lnTo>
                <a:lnTo>
                  <a:pt x="2206562" y="3748583"/>
                </a:lnTo>
                <a:lnTo>
                  <a:pt x="2223021" y="3748583"/>
                </a:lnTo>
                <a:lnTo>
                  <a:pt x="2223021" y="3732124"/>
                </a:lnTo>
                <a:lnTo>
                  <a:pt x="2239480" y="3732124"/>
                </a:lnTo>
                <a:lnTo>
                  <a:pt x="2239480" y="3715664"/>
                </a:lnTo>
                <a:lnTo>
                  <a:pt x="2223021" y="3715664"/>
                </a:lnTo>
                <a:lnTo>
                  <a:pt x="2223021" y="3699205"/>
                </a:lnTo>
                <a:close/>
                <a:moveTo>
                  <a:pt x="2089290" y="3414598"/>
                </a:moveTo>
                <a:lnTo>
                  <a:pt x="2065972" y="3414598"/>
                </a:lnTo>
                <a:lnTo>
                  <a:pt x="2065972" y="3437915"/>
                </a:lnTo>
                <a:lnTo>
                  <a:pt x="2042656" y="3437915"/>
                </a:lnTo>
                <a:lnTo>
                  <a:pt x="2042656" y="3461233"/>
                </a:lnTo>
                <a:lnTo>
                  <a:pt x="2065972" y="3461233"/>
                </a:lnTo>
                <a:lnTo>
                  <a:pt x="2065972" y="3484550"/>
                </a:lnTo>
                <a:lnTo>
                  <a:pt x="2089290" y="3484550"/>
                </a:lnTo>
                <a:lnTo>
                  <a:pt x="2089290" y="3461233"/>
                </a:lnTo>
                <a:lnTo>
                  <a:pt x="2112607" y="3461233"/>
                </a:lnTo>
                <a:lnTo>
                  <a:pt x="2112607" y="3437915"/>
                </a:lnTo>
                <a:lnTo>
                  <a:pt x="2089290" y="3437915"/>
                </a:lnTo>
                <a:lnTo>
                  <a:pt x="2089290" y="3414598"/>
                </a:lnTo>
                <a:close/>
                <a:moveTo>
                  <a:pt x="2226107" y="3415627"/>
                </a:moveTo>
                <a:lnTo>
                  <a:pt x="2203475" y="3415627"/>
                </a:lnTo>
                <a:lnTo>
                  <a:pt x="2203475" y="3438258"/>
                </a:lnTo>
                <a:lnTo>
                  <a:pt x="2180844" y="3438258"/>
                </a:lnTo>
                <a:lnTo>
                  <a:pt x="2180844" y="3460890"/>
                </a:lnTo>
                <a:lnTo>
                  <a:pt x="2203475" y="3460890"/>
                </a:lnTo>
                <a:lnTo>
                  <a:pt x="2203475" y="3483521"/>
                </a:lnTo>
                <a:lnTo>
                  <a:pt x="2226107" y="3483521"/>
                </a:lnTo>
                <a:lnTo>
                  <a:pt x="2226107" y="3460890"/>
                </a:lnTo>
                <a:lnTo>
                  <a:pt x="2248738" y="3460890"/>
                </a:lnTo>
                <a:lnTo>
                  <a:pt x="2248738" y="3438258"/>
                </a:lnTo>
                <a:lnTo>
                  <a:pt x="2226107" y="3438258"/>
                </a:lnTo>
                <a:lnTo>
                  <a:pt x="2226107" y="3415627"/>
                </a:lnTo>
                <a:close/>
                <a:moveTo>
                  <a:pt x="2153069" y="3840823"/>
                </a:moveTo>
                <a:lnTo>
                  <a:pt x="2139353" y="3840823"/>
                </a:lnTo>
                <a:lnTo>
                  <a:pt x="2139353" y="3854196"/>
                </a:lnTo>
                <a:lnTo>
                  <a:pt x="2125980" y="3854196"/>
                </a:lnTo>
                <a:lnTo>
                  <a:pt x="2125980" y="3867912"/>
                </a:lnTo>
                <a:lnTo>
                  <a:pt x="2139353" y="3867912"/>
                </a:lnTo>
                <a:lnTo>
                  <a:pt x="2139353" y="3881285"/>
                </a:lnTo>
                <a:lnTo>
                  <a:pt x="2153069" y="3881285"/>
                </a:lnTo>
                <a:lnTo>
                  <a:pt x="2153069" y="3867912"/>
                </a:lnTo>
                <a:lnTo>
                  <a:pt x="2166442" y="3867912"/>
                </a:lnTo>
                <a:lnTo>
                  <a:pt x="2166442" y="3854196"/>
                </a:lnTo>
                <a:lnTo>
                  <a:pt x="2153069" y="3854196"/>
                </a:lnTo>
                <a:lnTo>
                  <a:pt x="2153069" y="3840823"/>
                </a:lnTo>
                <a:close/>
                <a:moveTo>
                  <a:pt x="2429789" y="3558616"/>
                </a:moveTo>
                <a:lnTo>
                  <a:pt x="2411273" y="3558616"/>
                </a:lnTo>
                <a:lnTo>
                  <a:pt x="2411273" y="3577476"/>
                </a:lnTo>
                <a:lnTo>
                  <a:pt x="2392414" y="3577476"/>
                </a:lnTo>
                <a:lnTo>
                  <a:pt x="2392414" y="3595992"/>
                </a:lnTo>
                <a:lnTo>
                  <a:pt x="2411273" y="3595992"/>
                </a:lnTo>
                <a:lnTo>
                  <a:pt x="2411273" y="3614852"/>
                </a:lnTo>
                <a:lnTo>
                  <a:pt x="2429789" y="3614852"/>
                </a:lnTo>
                <a:lnTo>
                  <a:pt x="2429789" y="3595992"/>
                </a:lnTo>
                <a:lnTo>
                  <a:pt x="2448649" y="3595992"/>
                </a:lnTo>
                <a:lnTo>
                  <a:pt x="2448649" y="3577476"/>
                </a:lnTo>
                <a:lnTo>
                  <a:pt x="2429789" y="3577476"/>
                </a:lnTo>
                <a:lnTo>
                  <a:pt x="2429789" y="3558616"/>
                </a:lnTo>
                <a:close/>
                <a:moveTo>
                  <a:pt x="3048038" y="3144736"/>
                </a:moveTo>
                <a:lnTo>
                  <a:pt x="3027464" y="3144736"/>
                </a:lnTo>
                <a:lnTo>
                  <a:pt x="3027464" y="3164967"/>
                </a:lnTo>
                <a:lnTo>
                  <a:pt x="3007233" y="3164967"/>
                </a:lnTo>
                <a:lnTo>
                  <a:pt x="3007233" y="3185541"/>
                </a:lnTo>
                <a:lnTo>
                  <a:pt x="3027464" y="3185541"/>
                </a:lnTo>
                <a:lnTo>
                  <a:pt x="3027464" y="3205772"/>
                </a:lnTo>
                <a:lnTo>
                  <a:pt x="3048038" y="3205772"/>
                </a:lnTo>
                <a:lnTo>
                  <a:pt x="3048038" y="3185541"/>
                </a:lnTo>
                <a:lnTo>
                  <a:pt x="3068269" y="3185541"/>
                </a:lnTo>
                <a:lnTo>
                  <a:pt x="3068269" y="3164967"/>
                </a:lnTo>
                <a:lnTo>
                  <a:pt x="3048038" y="3164967"/>
                </a:lnTo>
                <a:lnTo>
                  <a:pt x="3048038" y="3144736"/>
                </a:lnTo>
                <a:close/>
                <a:moveTo>
                  <a:pt x="2980830" y="3003118"/>
                </a:moveTo>
                <a:lnTo>
                  <a:pt x="2957513" y="3003118"/>
                </a:lnTo>
                <a:lnTo>
                  <a:pt x="2957513" y="3026435"/>
                </a:lnTo>
                <a:lnTo>
                  <a:pt x="2934196" y="3026435"/>
                </a:lnTo>
                <a:lnTo>
                  <a:pt x="2934196" y="3049753"/>
                </a:lnTo>
                <a:lnTo>
                  <a:pt x="2957513" y="3049753"/>
                </a:lnTo>
                <a:lnTo>
                  <a:pt x="2957513" y="3073070"/>
                </a:lnTo>
                <a:lnTo>
                  <a:pt x="2980830" y="3073070"/>
                </a:lnTo>
                <a:lnTo>
                  <a:pt x="2980830" y="3049753"/>
                </a:lnTo>
                <a:lnTo>
                  <a:pt x="3004147" y="3049753"/>
                </a:lnTo>
                <a:lnTo>
                  <a:pt x="3004147" y="3026435"/>
                </a:lnTo>
                <a:lnTo>
                  <a:pt x="2980830" y="3026435"/>
                </a:lnTo>
                <a:lnTo>
                  <a:pt x="2980830" y="3003118"/>
                </a:lnTo>
                <a:close/>
                <a:moveTo>
                  <a:pt x="3045295" y="3426943"/>
                </a:moveTo>
                <a:lnTo>
                  <a:pt x="3030208" y="3426943"/>
                </a:lnTo>
                <a:lnTo>
                  <a:pt x="3030208" y="3442030"/>
                </a:lnTo>
                <a:lnTo>
                  <a:pt x="3015120" y="3442030"/>
                </a:lnTo>
                <a:lnTo>
                  <a:pt x="3015120" y="3457118"/>
                </a:lnTo>
                <a:lnTo>
                  <a:pt x="3030208" y="3457118"/>
                </a:lnTo>
                <a:lnTo>
                  <a:pt x="3030208" y="3472205"/>
                </a:lnTo>
                <a:lnTo>
                  <a:pt x="3045295" y="3472205"/>
                </a:lnTo>
                <a:lnTo>
                  <a:pt x="3045295" y="3457118"/>
                </a:lnTo>
                <a:lnTo>
                  <a:pt x="3060383" y="3457118"/>
                </a:lnTo>
                <a:lnTo>
                  <a:pt x="3060383" y="3442030"/>
                </a:lnTo>
                <a:lnTo>
                  <a:pt x="3045295" y="3442030"/>
                </a:lnTo>
                <a:lnTo>
                  <a:pt x="3045295" y="3426943"/>
                </a:lnTo>
                <a:close/>
                <a:moveTo>
                  <a:pt x="2636215" y="3419399"/>
                </a:moveTo>
                <a:lnTo>
                  <a:pt x="2616327" y="3419399"/>
                </a:lnTo>
                <a:lnTo>
                  <a:pt x="2616327" y="3439630"/>
                </a:lnTo>
                <a:lnTo>
                  <a:pt x="2596096" y="3439630"/>
                </a:lnTo>
                <a:lnTo>
                  <a:pt x="2596096" y="3459518"/>
                </a:lnTo>
                <a:lnTo>
                  <a:pt x="2616327" y="3459518"/>
                </a:lnTo>
                <a:lnTo>
                  <a:pt x="2616327" y="3479749"/>
                </a:lnTo>
                <a:lnTo>
                  <a:pt x="2636215" y="3479749"/>
                </a:lnTo>
                <a:lnTo>
                  <a:pt x="2636215" y="3459518"/>
                </a:lnTo>
                <a:lnTo>
                  <a:pt x="2656447" y="3459518"/>
                </a:lnTo>
                <a:lnTo>
                  <a:pt x="2656447" y="3439630"/>
                </a:lnTo>
                <a:lnTo>
                  <a:pt x="2636215" y="3439630"/>
                </a:lnTo>
                <a:lnTo>
                  <a:pt x="2636215" y="3419399"/>
                </a:lnTo>
                <a:close/>
                <a:moveTo>
                  <a:pt x="3114561" y="3287382"/>
                </a:moveTo>
                <a:lnTo>
                  <a:pt x="3098102" y="3287382"/>
                </a:lnTo>
                <a:lnTo>
                  <a:pt x="3098102" y="3304184"/>
                </a:lnTo>
                <a:lnTo>
                  <a:pt x="3081299" y="3304184"/>
                </a:lnTo>
                <a:lnTo>
                  <a:pt x="3081299" y="3320644"/>
                </a:lnTo>
                <a:lnTo>
                  <a:pt x="3098102" y="3320644"/>
                </a:lnTo>
                <a:lnTo>
                  <a:pt x="3098102" y="3337446"/>
                </a:lnTo>
                <a:lnTo>
                  <a:pt x="3114561" y="3337446"/>
                </a:lnTo>
                <a:lnTo>
                  <a:pt x="3114561" y="3320644"/>
                </a:lnTo>
                <a:lnTo>
                  <a:pt x="3131363" y="3320644"/>
                </a:lnTo>
                <a:lnTo>
                  <a:pt x="3131363" y="3304184"/>
                </a:lnTo>
                <a:lnTo>
                  <a:pt x="3114561" y="3304184"/>
                </a:lnTo>
                <a:lnTo>
                  <a:pt x="3114561" y="3287382"/>
                </a:lnTo>
                <a:close/>
                <a:moveTo>
                  <a:pt x="2975686" y="3567189"/>
                </a:moveTo>
                <a:lnTo>
                  <a:pt x="2962656" y="3567189"/>
                </a:lnTo>
                <a:lnTo>
                  <a:pt x="2962656" y="3580219"/>
                </a:lnTo>
                <a:lnTo>
                  <a:pt x="2949626" y="3580219"/>
                </a:lnTo>
                <a:lnTo>
                  <a:pt x="2949626" y="3593249"/>
                </a:lnTo>
                <a:lnTo>
                  <a:pt x="2962656" y="3593249"/>
                </a:lnTo>
                <a:lnTo>
                  <a:pt x="2962656" y="3606279"/>
                </a:lnTo>
                <a:lnTo>
                  <a:pt x="2975686" y="3606279"/>
                </a:lnTo>
                <a:lnTo>
                  <a:pt x="2975686" y="3593249"/>
                </a:lnTo>
                <a:lnTo>
                  <a:pt x="2988716" y="3593249"/>
                </a:lnTo>
                <a:lnTo>
                  <a:pt x="2988716" y="3580219"/>
                </a:lnTo>
                <a:lnTo>
                  <a:pt x="2975686" y="3580219"/>
                </a:lnTo>
                <a:lnTo>
                  <a:pt x="2975686" y="3567189"/>
                </a:lnTo>
                <a:close/>
                <a:moveTo>
                  <a:pt x="3183827" y="3148508"/>
                </a:moveTo>
                <a:lnTo>
                  <a:pt x="3165996" y="3148508"/>
                </a:lnTo>
                <a:lnTo>
                  <a:pt x="3165996" y="3166339"/>
                </a:lnTo>
                <a:lnTo>
                  <a:pt x="3148165" y="3166339"/>
                </a:lnTo>
                <a:lnTo>
                  <a:pt x="3148165" y="3184169"/>
                </a:lnTo>
                <a:lnTo>
                  <a:pt x="3165996" y="3184169"/>
                </a:lnTo>
                <a:lnTo>
                  <a:pt x="3165996" y="3202000"/>
                </a:lnTo>
                <a:lnTo>
                  <a:pt x="3183827" y="3202000"/>
                </a:lnTo>
                <a:lnTo>
                  <a:pt x="3183827" y="3184169"/>
                </a:lnTo>
                <a:lnTo>
                  <a:pt x="3201658" y="3184169"/>
                </a:lnTo>
                <a:lnTo>
                  <a:pt x="3201658" y="3166339"/>
                </a:lnTo>
                <a:lnTo>
                  <a:pt x="3183827" y="3166339"/>
                </a:lnTo>
                <a:lnTo>
                  <a:pt x="3183827" y="3148508"/>
                </a:lnTo>
                <a:close/>
                <a:moveTo>
                  <a:pt x="3181426" y="3430029"/>
                </a:moveTo>
                <a:lnTo>
                  <a:pt x="3168396" y="3430029"/>
                </a:lnTo>
                <a:lnTo>
                  <a:pt x="3168396" y="3443059"/>
                </a:lnTo>
                <a:lnTo>
                  <a:pt x="3155366" y="3443059"/>
                </a:lnTo>
                <a:lnTo>
                  <a:pt x="3155366" y="3456089"/>
                </a:lnTo>
                <a:lnTo>
                  <a:pt x="3168396" y="3456089"/>
                </a:lnTo>
                <a:lnTo>
                  <a:pt x="3168396" y="3469119"/>
                </a:lnTo>
                <a:lnTo>
                  <a:pt x="3181426" y="3469119"/>
                </a:lnTo>
                <a:lnTo>
                  <a:pt x="3181426" y="3456089"/>
                </a:lnTo>
                <a:lnTo>
                  <a:pt x="3194456" y="3456089"/>
                </a:lnTo>
                <a:lnTo>
                  <a:pt x="3194456" y="3443059"/>
                </a:lnTo>
                <a:lnTo>
                  <a:pt x="3181426" y="3443059"/>
                </a:lnTo>
                <a:lnTo>
                  <a:pt x="3181426" y="3430029"/>
                </a:lnTo>
                <a:close/>
                <a:moveTo>
                  <a:pt x="3116961" y="3006204"/>
                </a:moveTo>
                <a:lnTo>
                  <a:pt x="3095701" y="3006204"/>
                </a:lnTo>
                <a:lnTo>
                  <a:pt x="3095701" y="3027464"/>
                </a:lnTo>
                <a:lnTo>
                  <a:pt x="3074441" y="3027464"/>
                </a:lnTo>
                <a:lnTo>
                  <a:pt x="3074441" y="3048724"/>
                </a:lnTo>
                <a:lnTo>
                  <a:pt x="3095701" y="3048724"/>
                </a:lnTo>
                <a:lnTo>
                  <a:pt x="3095701" y="3069984"/>
                </a:lnTo>
                <a:lnTo>
                  <a:pt x="3116961" y="3069984"/>
                </a:lnTo>
                <a:lnTo>
                  <a:pt x="3116961" y="3048724"/>
                </a:lnTo>
                <a:lnTo>
                  <a:pt x="3138221" y="3048724"/>
                </a:lnTo>
                <a:lnTo>
                  <a:pt x="3138221" y="3027464"/>
                </a:lnTo>
                <a:lnTo>
                  <a:pt x="3116961" y="3027464"/>
                </a:lnTo>
                <a:lnTo>
                  <a:pt x="3116961" y="3006204"/>
                </a:lnTo>
                <a:close/>
                <a:moveTo>
                  <a:pt x="2978429" y="3284296"/>
                </a:moveTo>
                <a:lnTo>
                  <a:pt x="2959913" y="3284296"/>
                </a:lnTo>
                <a:lnTo>
                  <a:pt x="2959913" y="3303156"/>
                </a:lnTo>
                <a:lnTo>
                  <a:pt x="2941054" y="3303156"/>
                </a:lnTo>
                <a:lnTo>
                  <a:pt x="2941054" y="3321672"/>
                </a:lnTo>
                <a:lnTo>
                  <a:pt x="2959913" y="3321672"/>
                </a:lnTo>
                <a:lnTo>
                  <a:pt x="2959913" y="3340532"/>
                </a:lnTo>
                <a:lnTo>
                  <a:pt x="2978429" y="3340532"/>
                </a:lnTo>
                <a:lnTo>
                  <a:pt x="2978429" y="3321672"/>
                </a:lnTo>
                <a:lnTo>
                  <a:pt x="2997289" y="3321672"/>
                </a:lnTo>
                <a:lnTo>
                  <a:pt x="2997289" y="3303156"/>
                </a:lnTo>
                <a:lnTo>
                  <a:pt x="2978429" y="3303156"/>
                </a:lnTo>
                <a:lnTo>
                  <a:pt x="2978429" y="3284296"/>
                </a:lnTo>
                <a:close/>
                <a:moveTo>
                  <a:pt x="2772689" y="3421799"/>
                </a:moveTo>
                <a:lnTo>
                  <a:pt x="2754173" y="3421799"/>
                </a:lnTo>
                <a:lnTo>
                  <a:pt x="2754173" y="3440316"/>
                </a:lnTo>
                <a:lnTo>
                  <a:pt x="2735656" y="3440316"/>
                </a:lnTo>
                <a:lnTo>
                  <a:pt x="2735656" y="3458832"/>
                </a:lnTo>
                <a:lnTo>
                  <a:pt x="2754173" y="3458832"/>
                </a:lnTo>
                <a:lnTo>
                  <a:pt x="2754173" y="3477349"/>
                </a:lnTo>
                <a:lnTo>
                  <a:pt x="2772689" y="3477349"/>
                </a:lnTo>
                <a:lnTo>
                  <a:pt x="2772689" y="3458832"/>
                </a:lnTo>
                <a:lnTo>
                  <a:pt x="2791206" y="3458832"/>
                </a:lnTo>
                <a:lnTo>
                  <a:pt x="2791206" y="3440316"/>
                </a:lnTo>
                <a:lnTo>
                  <a:pt x="2772689" y="3440316"/>
                </a:lnTo>
                <a:lnTo>
                  <a:pt x="2772689" y="3421799"/>
                </a:lnTo>
                <a:close/>
                <a:moveTo>
                  <a:pt x="2705824" y="3279153"/>
                </a:moveTo>
                <a:lnTo>
                  <a:pt x="2683879" y="3279153"/>
                </a:lnTo>
                <a:lnTo>
                  <a:pt x="2683879" y="3301441"/>
                </a:lnTo>
                <a:lnTo>
                  <a:pt x="2661590" y="3301441"/>
                </a:lnTo>
                <a:lnTo>
                  <a:pt x="2661590" y="3323387"/>
                </a:lnTo>
                <a:lnTo>
                  <a:pt x="2683879" y="3323387"/>
                </a:lnTo>
                <a:lnTo>
                  <a:pt x="2683879" y="3345675"/>
                </a:lnTo>
                <a:lnTo>
                  <a:pt x="2705824" y="3345675"/>
                </a:lnTo>
                <a:lnTo>
                  <a:pt x="2705824" y="3323387"/>
                </a:lnTo>
                <a:lnTo>
                  <a:pt x="2728112" y="3323387"/>
                </a:lnTo>
                <a:lnTo>
                  <a:pt x="2728112" y="3301441"/>
                </a:lnTo>
                <a:lnTo>
                  <a:pt x="2705824" y="3301441"/>
                </a:lnTo>
                <a:lnTo>
                  <a:pt x="2705824" y="3279153"/>
                </a:lnTo>
                <a:close/>
                <a:moveTo>
                  <a:pt x="2769604" y="3705035"/>
                </a:moveTo>
                <a:lnTo>
                  <a:pt x="2757259" y="3705035"/>
                </a:lnTo>
                <a:lnTo>
                  <a:pt x="2757259" y="3717722"/>
                </a:lnTo>
                <a:lnTo>
                  <a:pt x="2744572" y="3717722"/>
                </a:lnTo>
                <a:lnTo>
                  <a:pt x="2744572" y="3730066"/>
                </a:lnTo>
                <a:lnTo>
                  <a:pt x="2757259" y="3730066"/>
                </a:lnTo>
                <a:lnTo>
                  <a:pt x="2757259" y="3742754"/>
                </a:lnTo>
                <a:lnTo>
                  <a:pt x="2769604" y="3742754"/>
                </a:lnTo>
                <a:lnTo>
                  <a:pt x="2769604" y="3730066"/>
                </a:lnTo>
                <a:lnTo>
                  <a:pt x="2782291" y="3730066"/>
                </a:lnTo>
                <a:lnTo>
                  <a:pt x="2782291" y="3717722"/>
                </a:lnTo>
                <a:lnTo>
                  <a:pt x="2769604" y="3717722"/>
                </a:lnTo>
                <a:lnTo>
                  <a:pt x="2769604" y="3705035"/>
                </a:lnTo>
                <a:close/>
                <a:moveTo>
                  <a:pt x="2911564" y="3141993"/>
                </a:moveTo>
                <a:lnTo>
                  <a:pt x="2889619" y="3141993"/>
                </a:lnTo>
                <a:lnTo>
                  <a:pt x="2889619" y="3164281"/>
                </a:lnTo>
                <a:lnTo>
                  <a:pt x="2867330" y="3164281"/>
                </a:lnTo>
                <a:lnTo>
                  <a:pt x="2867330" y="3186227"/>
                </a:lnTo>
                <a:lnTo>
                  <a:pt x="2889619" y="3186227"/>
                </a:lnTo>
                <a:lnTo>
                  <a:pt x="2889619" y="3208515"/>
                </a:lnTo>
                <a:lnTo>
                  <a:pt x="2911564" y="3208515"/>
                </a:lnTo>
                <a:lnTo>
                  <a:pt x="2911564" y="3186227"/>
                </a:lnTo>
                <a:lnTo>
                  <a:pt x="2933852" y="3186227"/>
                </a:lnTo>
                <a:lnTo>
                  <a:pt x="2933852" y="3164281"/>
                </a:lnTo>
                <a:lnTo>
                  <a:pt x="2911564" y="3164281"/>
                </a:lnTo>
                <a:lnTo>
                  <a:pt x="2911564" y="3141993"/>
                </a:lnTo>
                <a:close/>
                <a:moveTo>
                  <a:pt x="2703081" y="3562045"/>
                </a:moveTo>
                <a:lnTo>
                  <a:pt x="2686622" y="3562045"/>
                </a:lnTo>
                <a:lnTo>
                  <a:pt x="2686622" y="3578504"/>
                </a:lnTo>
                <a:lnTo>
                  <a:pt x="2670163" y="3578504"/>
                </a:lnTo>
                <a:lnTo>
                  <a:pt x="2670163" y="3594964"/>
                </a:lnTo>
                <a:lnTo>
                  <a:pt x="2686622" y="3594964"/>
                </a:lnTo>
                <a:lnTo>
                  <a:pt x="2686622" y="3611423"/>
                </a:lnTo>
                <a:lnTo>
                  <a:pt x="2703081" y="3611423"/>
                </a:lnTo>
                <a:lnTo>
                  <a:pt x="2703081" y="3594964"/>
                </a:lnTo>
                <a:lnTo>
                  <a:pt x="2719540" y="3594964"/>
                </a:lnTo>
                <a:lnTo>
                  <a:pt x="2719540" y="3578504"/>
                </a:lnTo>
                <a:lnTo>
                  <a:pt x="2703081" y="3578504"/>
                </a:lnTo>
                <a:lnTo>
                  <a:pt x="2703081" y="3562045"/>
                </a:lnTo>
                <a:close/>
                <a:moveTo>
                  <a:pt x="2909164" y="3424199"/>
                </a:moveTo>
                <a:lnTo>
                  <a:pt x="2892019" y="3424199"/>
                </a:lnTo>
                <a:lnTo>
                  <a:pt x="2892019" y="3441002"/>
                </a:lnTo>
                <a:lnTo>
                  <a:pt x="2875217" y="3441002"/>
                </a:lnTo>
                <a:lnTo>
                  <a:pt x="2875217" y="3458147"/>
                </a:lnTo>
                <a:lnTo>
                  <a:pt x="2892019" y="3458147"/>
                </a:lnTo>
                <a:lnTo>
                  <a:pt x="2892019" y="3474949"/>
                </a:lnTo>
                <a:lnTo>
                  <a:pt x="2909164" y="3474949"/>
                </a:lnTo>
                <a:lnTo>
                  <a:pt x="2909164" y="3458147"/>
                </a:lnTo>
                <a:lnTo>
                  <a:pt x="2925966" y="3458147"/>
                </a:lnTo>
                <a:lnTo>
                  <a:pt x="2925966" y="3441002"/>
                </a:lnTo>
                <a:lnTo>
                  <a:pt x="2909164" y="3441002"/>
                </a:lnTo>
                <a:lnTo>
                  <a:pt x="2909164" y="3424199"/>
                </a:lnTo>
                <a:close/>
                <a:moveTo>
                  <a:pt x="2842298" y="3281553"/>
                </a:moveTo>
                <a:lnTo>
                  <a:pt x="2821724" y="3281553"/>
                </a:lnTo>
                <a:lnTo>
                  <a:pt x="2821724" y="3302127"/>
                </a:lnTo>
                <a:lnTo>
                  <a:pt x="2801150" y="3302127"/>
                </a:lnTo>
                <a:lnTo>
                  <a:pt x="2801150" y="3322701"/>
                </a:lnTo>
                <a:lnTo>
                  <a:pt x="2821724" y="3322701"/>
                </a:lnTo>
                <a:lnTo>
                  <a:pt x="2821724" y="3343275"/>
                </a:lnTo>
                <a:lnTo>
                  <a:pt x="2842298" y="3343275"/>
                </a:lnTo>
                <a:lnTo>
                  <a:pt x="2842298" y="3322701"/>
                </a:lnTo>
                <a:lnTo>
                  <a:pt x="2862872" y="3322701"/>
                </a:lnTo>
                <a:lnTo>
                  <a:pt x="2862872" y="3302127"/>
                </a:lnTo>
                <a:lnTo>
                  <a:pt x="2842298" y="3302127"/>
                </a:lnTo>
                <a:lnTo>
                  <a:pt x="2842298" y="3281553"/>
                </a:lnTo>
                <a:close/>
                <a:moveTo>
                  <a:pt x="2839555" y="3564446"/>
                </a:moveTo>
                <a:lnTo>
                  <a:pt x="2824468" y="3564446"/>
                </a:lnTo>
                <a:lnTo>
                  <a:pt x="2824468" y="3579190"/>
                </a:lnTo>
                <a:lnTo>
                  <a:pt x="2809723" y="3579190"/>
                </a:lnTo>
                <a:lnTo>
                  <a:pt x="2809723" y="3594278"/>
                </a:lnTo>
                <a:lnTo>
                  <a:pt x="2824468" y="3594278"/>
                </a:lnTo>
                <a:lnTo>
                  <a:pt x="2824468" y="3609023"/>
                </a:lnTo>
                <a:lnTo>
                  <a:pt x="2839555" y="3609023"/>
                </a:lnTo>
                <a:lnTo>
                  <a:pt x="2839555" y="3594278"/>
                </a:lnTo>
                <a:lnTo>
                  <a:pt x="2854300" y="3594278"/>
                </a:lnTo>
                <a:lnTo>
                  <a:pt x="2854300" y="3579190"/>
                </a:lnTo>
                <a:lnTo>
                  <a:pt x="2839555" y="3579190"/>
                </a:lnTo>
                <a:lnTo>
                  <a:pt x="2839555" y="3564446"/>
                </a:lnTo>
                <a:close/>
                <a:moveTo>
                  <a:pt x="2775433" y="3139592"/>
                </a:moveTo>
                <a:lnTo>
                  <a:pt x="2751430" y="3139592"/>
                </a:lnTo>
                <a:lnTo>
                  <a:pt x="2751430" y="3163253"/>
                </a:lnTo>
                <a:lnTo>
                  <a:pt x="2727770" y="3163253"/>
                </a:lnTo>
                <a:lnTo>
                  <a:pt x="2727770" y="3187256"/>
                </a:lnTo>
                <a:lnTo>
                  <a:pt x="2751430" y="3187256"/>
                </a:lnTo>
                <a:lnTo>
                  <a:pt x="2751430" y="3210916"/>
                </a:lnTo>
                <a:lnTo>
                  <a:pt x="2775433" y="3210916"/>
                </a:lnTo>
                <a:lnTo>
                  <a:pt x="2775433" y="3187256"/>
                </a:lnTo>
                <a:lnTo>
                  <a:pt x="2799093" y="3187256"/>
                </a:lnTo>
                <a:lnTo>
                  <a:pt x="2799093" y="3163253"/>
                </a:lnTo>
                <a:lnTo>
                  <a:pt x="2775433" y="3163253"/>
                </a:lnTo>
                <a:lnTo>
                  <a:pt x="2775433" y="3139592"/>
                </a:lnTo>
                <a:close/>
                <a:moveTo>
                  <a:pt x="1038644" y="600075"/>
                </a:moveTo>
                <a:lnTo>
                  <a:pt x="1059218" y="600075"/>
                </a:lnTo>
                <a:lnTo>
                  <a:pt x="1059218" y="579501"/>
                </a:lnTo>
                <a:lnTo>
                  <a:pt x="1079792" y="579501"/>
                </a:lnTo>
                <a:lnTo>
                  <a:pt x="1079792" y="558927"/>
                </a:lnTo>
                <a:lnTo>
                  <a:pt x="1059218" y="558927"/>
                </a:lnTo>
                <a:lnTo>
                  <a:pt x="1059218" y="538353"/>
                </a:lnTo>
                <a:lnTo>
                  <a:pt x="1038644" y="538353"/>
                </a:lnTo>
                <a:lnTo>
                  <a:pt x="1038644" y="558927"/>
                </a:lnTo>
                <a:lnTo>
                  <a:pt x="1018070" y="558927"/>
                </a:lnTo>
                <a:lnTo>
                  <a:pt x="1018070" y="579501"/>
                </a:lnTo>
                <a:lnTo>
                  <a:pt x="1038644" y="579501"/>
                </a:lnTo>
                <a:lnTo>
                  <a:pt x="1038644" y="600075"/>
                </a:lnTo>
                <a:close/>
                <a:moveTo>
                  <a:pt x="3236290" y="590817"/>
                </a:moveTo>
                <a:lnTo>
                  <a:pt x="3250692" y="590817"/>
                </a:lnTo>
                <a:lnTo>
                  <a:pt x="3250692" y="576415"/>
                </a:lnTo>
                <a:lnTo>
                  <a:pt x="3265094" y="576415"/>
                </a:lnTo>
                <a:lnTo>
                  <a:pt x="3265094" y="562013"/>
                </a:lnTo>
                <a:lnTo>
                  <a:pt x="3250692" y="562013"/>
                </a:lnTo>
                <a:lnTo>
                  <a:pt x="3250692" y="547611"/>
                </a:lnTo>
                <a:lnTo>
                  <a:pt x="3236290" y="547611"/>
                </a:lnTo>
                <a:lnTo>
                  <a:pt x="3236290" y="562013"/>
                </a:lnTo>
                <a:lnTo>
                  <a:pt x="3221888" y="562013"/>
                </a:lnTo>
                <a:lnTo>
                  <a:pt x="3221888" y="576415"/>
                </a:lnTo>
                <a:lnTo>
                  <a:pt x="3236290" y="576415"/>
                </a:lnTo>
                <a:lnTo>
                  <a:pt x="3236290" y="590817"/>
                </a:lnTo>
                <a:close/>
                <a:moveTo>
                  <a:pt x="3233890" y="871995"/>
                </a:moveTo>
                <a:lnTo>
                  <a:pt x="3253093" y="871995"/>
                </a:lnTo>
                <a:lnTo>
                  <a:pt x="3253093" y="853135"/>
                </a:lnTo>
                <a:lnTo>
                  <a:pt x="3271952" y="853135"/>
                </a:lnTo>
                <a:lnTo>
                  <a:pt x="3271952" y="833933"/>
                </a:lnTo>
                <a:lnTo>
                  <a:pt x="3253093" y="833933"/>
                </a:lnTo>
                <a:lnTo>
                  <a:pt x="3253093" y="815073"/>
                </a:lnTo>
                <a:lnTo>
                  <a:pt x="3233890" y="815073"/>
                </a:lnTo>
                <a:lnTo>
                  <a:pt x="3233890" y="833933"/>
                </a:lnTo>
                <a:lnTo>
                  <a:pt x="3215030" y="833933"/>
                </a:lnTo>
                <a:lnTo>
                  <a:pt x="3215030" y="853135"/>
                </a:lnTo>
                <a:lnTo>
                  <a:pt x="3233890" y="853135"/>
                </a:lnTo>
                <a:lnTo>
                  <a:pt x="3233890" y="871995"/>
                </a:lnTo>
                <a:close/>
                <a:moveTo>
                  <a:pt x="3300755" y="1288961"/>
                </a:moveTo>
                <a:lnTo>
                  <a:pt x="3323387" y="1288961"/>
                </a:lnTo>
                <a:lnTo>
                  <a:pt x="3323387" y="1266330"/>
                </a:lnTo>
                <a:lnTo>
                  <a:pt x="3346018" y="1266330"/>
                </a:lnTo>
                <a:lnTo>
                  <a:pt x="3346018" y="1243698"/>
                </a:lnTo>
                <a:lnTo>
                  <a:pt x="3323387" y="1243698"/>
                </a:lnTo>
                <a:lnTo>
                  <a:pt x="3323387" y="1221067"/>
                </a:lnTo>
                <a:lnTo>
                  <a:pt x="3300755" y="1221067"/>
                </a:lnTo>
                <a:lnTo>
                  <a:pt x="3300755" y="1243698"/>
                </a:lnTo>
                <a:lnTo>
                  <a:pt x="3278124" y="1243698"/>
                </a:lnTo>
                <a:lnTo>
                  <a:pt x="3278124" y="1266330"/>
                </a:lnTo>
                <a:lnTo>
                  <a:pt x="3300755" y="1266330"/>
                </a:lnTo>
                <a:lnTo>
                  <a:pt x="3300755" y="1288961"/>
                </a:lnTo>
                <a:close/>
                <a:moveTo>
                  <a:pt x="3304184" y="729691"/>
                </a:moveTo>
                <a:lnTo>
                  <a:pt x="3319958" y="729691"/>
                </a:lnTo>
                <a:lnTo>
                  <a:pt x="3319958" y="714261"/>
                </a:lnTo>
                <a:lnTo>
                  <a:pt x="3335389" y="714261"/>
                </a:lnTo>
                <a:lnTo>
                  <a:pt x="3335389" y="698487"/>
                </a:lnTo>
                <a:lnTo>
                  <a:pt x="3319958" y="698487"/>
                </a:lnTo>
                <a:lnTo>
                  <a:pt x="3319958" y="683057"/>
                </a:lnTo>
                <a:lnTo>
                  <a:pt x="3304184" y="683057"/>
                </a:lnTo>
                <a:lnTo>
                  <a:pt x="3304184" y="698487"/>
                </a:lnTo>
                <a:lnTo>
                  <a:pt x="3288754" y="698487"/>
                </a:lnTo>
                <a:lnTo>
                  <a:pt x="3288754" y="714261"/>
                </a:lnTo>
                <a:lnTo>
                  <a:pt x="3304184" y="714261"/>
                </a:lnTo>
                <a:lnTo>
                  <a:pt x="3304184" y="729691"/>
                </a:lnTo>
                <a:close/>
                <a:moveTo>
                  <a:pt x="3232175" y="1151801"/>
                </a:moveTo>
                <a:lnTo>
                  <a:pt x="3254807" y="1151801"/>
                </a:lnTo>
                <a:lnTo>
                  <a:pt x="3254807" y="1129170"/>
                </a:lnTo>
                <a:lnTo>
                  <a:pt x="3277438" y="1129170"/>
                </a:lnTo>
                <a:lnTo>
                  <a:pt x="3277438" y="1106538"/>
                </a:lnTo>
                <a:lnTo>
                  <a:pt x="3254807" y="1106538"/>
                </a:lnTo>
                <a:lnTo>
                  <a:pt x="3254807" y="1083907"/>
                </a:lnTo>
                <a:lnTo>
                  <a:pt x="3232175" y="1083907"/>
                </a:lnTo>
                <a:lnTo>
                  <a:pt x="3232175" y="1106538"/>
                </a:lnTo>
                <a:lnTo>
                  <a:pt x="3209544" y="1106538"/>
                </a:lnTo>
                <a:lnTo>
                  <a:pt x="3209544" y="1129170"/>
                </a:lnTo>
                <a:lnTo>
                  <a:pt x="3232175" y="1129170"/>
                </a:lnTo>
                <a:lnTo>
                  <a:pt x="3232175" y="1151801"/>
                </a:lnTo>
                <a:close/>
                <a:moveTo>
                  <a:pt x="3302127" y="1010183"/>
                </a:moveTo>
                <a:lnTo>
                  <a:pt x="3322015" y="1010183"/>
                </a:lnTo>
                <a:lnTo>
                  <a:pt x="3322015" y="990638"/>
                </a:lnTo>
                <a:lnTo>
                  <a:pt x="3341561" y="990638"/>
                </a:lnTo>
                <a:lnTo>
                  <a:pt x="3341561" y="970750"/>
                </a:lnTo>
                <a:lnTo>
                  <a:pt x="3322015" y="970750"/>
                </a:lnTo>
                <a:lnTo>
                  <a:pt x="3322015" y="951205"/>
                </a:lnTo>
                <a:lnTo>
                  <a:pt x="3302127" y="951205"/>
                </a:lnTo>
                <a:lnTo>
                  <a:pt x="3302127" y="970750"/>
                </a:lnTo>
                <a:lnTo>
                  <a:pt x="3282582" y="970750"/>
                </a:lnTo>
                <a:lnTo>
                  <a:pt x="3282582" y="990638"/>
                </a:lnTo>
                <a:lnTo>
                  <a:pt x="3302127" y="990638"/>
                </a:lnTo>
                <a:lnTo>
                  <a:pt x="3302127" y="1010183"/>
                </a:lnTo>
                <a:close/>
                <a:moveTo>
                  <a:pt x="3098102" y="594246"/>
                </a:moveTo>
                <a:lnTo>
                  <a:pt x="3114561" y="594246"/>
                </a:lnTo>
                <a:lnTo>
                  <a:pt x="3114561" y="577444"/>
                </a:lnTo>
                <a:lnTo>
                  <a:pt x="3131363" y="577444"/>
                </a:lnTo>
                <a:lnTo>
                  <a:pt x="3131363" y="560984"/>
                </a:lnTo>
                <a:lnTo>
                  <a:pt x="3114561" y="560984"/>
                </a:lnTo>
                <a:lnTo>
                  <a:pt x="3114561" y="544182"/>
                </a:lnTo>
                <a:lnTo>
                  <a:pt x="3098102" y="544182"/>
                </a:lnTo>
                <a:lnTo>
                  <a:pt x="3098102" y="560984"/>
                </a:lnTo>
                <a:lnTo>
                  <a:pt x="3081299" y="560984"/>
                </a:lnTo>
                <a:lnTo>
                  <a:pt x="3081299" y="577444"/>
                </a:lnTo>
                <a:lnTo>
                  <a:pt x="3098102" y="577444"/>
                </a:lnTo>
                <a:lnTo>
                  <a:pt x="3098102" y="594246"/>
                </a:lnTo>
                <a:close/>
                <a:moveTo>
                  <a:pt x="3163939" y="1013955"/>
                </a:moveTo>
                <a:lnTo>
                  <a:pt x="3185884" y="1013955"/>
                </a:lnTo>
                <a:lnTo>
                  <a:pt x="3185884" y="991667"/>
                </a:lnTo>
                <a:lnTo>
                  <a:pt x="3208172" y="991667"/>
                </a:lnTo>
                <a:lnTo>
                  <a:pt x="3208172" y="969721"/>
                </a:lnTo>
                <a:lnTo>
                  <a:pt x="3185884" y="969721"/>
                </a:lnTo>
                <a:lnTo>
                  <a:pt x="3185884" y="947433"/>
                </a:lnTo>
                <a:lnTo>
                  <a:pt x="3163939" y="947433"/>
                </a:lnTo>
                <a:lnTo>
                  <a:pt x="3163939" y="969721"/>
                </a:lnTo>
                <a:lnTo>
                  <a:pt x="3141650" y="969721"/>
                </a:lnTo>
                <a:lnTo>
                  <a:pt x="3141650" y="991667"/>
                </a:lnTo>
                <a:lnTo>
                  <a:pt x="3163939" y="991667"/>
                </a:lnTo>
                <a:lnTo>
                  <a:pt x="3163939" y="1013955"/>
                </a:lnTo>
                <a:close/>
                <a:moveTo>
                  <a:pt x="3165996" y="733463"/>
                </a:moveTo>
                <a:lnTo>
                  <a:pt x="3183827" y="733463"/>
                </a:lnTo>
                <a:lnTo>
                  <a:pt x="3183827" y="715289"/>
                </a:lnTo>
                <a:lnTo>
                  <a:pt x="3202000" y="715289"/>
                </a:lnTo>
                <a:lnTo>
                  <a:pt x="3202000" y="697459"/>
                </a:lnTo>
                <a:lnTo>
                  <a:pt x="3183827" y="697459"/>
                </a:lnTo>
                <a:lnTo>
                  <a:pt x="3183827" y="679285"/>
                </a:lnTo>
                <a:lnTo>
                  <a:pt x="3165996" y="679285"/>
                </a:lnTo>
                <a:lnTo>
                  <a:pt x="3165996" y="697459"/>
                </a:lnTo>
                <a:lnTo>
                  <a:pt x="3147822" y="697459"/>
                </a:lnTo>
                <a:lnTo>
                  <a:pt x="3147822" y="715289"/>
                </a:lnTo>
                <a:lnTo>
                  <a:pt x="3165996" y="715289"/>
                </a:lnTo>
                <a:lnTo>
                  <a:pt x="3165996" y="733463"/>
                </a:lnTo>
                <a:close/>
                <a:moveTo>
                  <a:pt x="3168396" y="451599"/>
                </a:moveTo>
                <a:lnTo>
                  <a:pt x="3181426" y="451599"/>
                </a:lnTo>
                <a:lnTo>
                  <a:pt x="3181426" y="438569"/>
                </a:lnTo>
                <a:lnTo>
                  <a:pt x="3194456" y="438569"/>
                </a:lnTo>
                <a:lnTo>
                  <a:pt x="3194456" y="425539"/>
                </a:lnTo>
                <a:lnTo>
                  <a:pt x="3181426" y="425539"/>
                </a:lnTo>
                <a:lnTo>
                  <a:pt x="3181426" y="412509"/>
                </a:lnTo>
                <a:lnTo>
                  <a:pt x="3168396" y="412509"/>
                </a:lnTo>
                <a:lnTo>
                  <a:pt x="3168396" y="425539"/>
                </a:lnTo>
                <a:lnTo>
                  <a:pt x="3155366" y="425539"/>
                </a:lnTo>
                <a:lnTo>
                  <a:pt x="3155366" y="438569"/>
                </a:lnTo>
                <a:lnTo>
                  <a:pt x="3168396" y="438569"/>
                </a:lnTo>
                <a:lnTo>
                  <a:pt x="3168396" y="451599"/>
                </a:lnTo>
                <a:close/>
                <a:moveTo>
                  <a:pt x="3374822" y="587045"/>
                </a:moveTo>
                <a:lnTo>
                  <a:pt x="3386480" y="587045"/>
                </a:lnTo>
                <a:lnTo>
                  <a:pt x="3386480" y="575043"/>
                </a:lnTo>
                <a:lnTo>
                  <a:pt x="3398482" y="575043"/>
                </a:lnTo>
                <a:lnTo>
                  <a:pt x="3398482" y="563385"/>
                </a:lnTo>
                <a:lnTo>
                  <a:pt x="3386480" y="563385"/>
                </a:lnTo>
                <a:lnTo>
                  <a:pt x="3386480" y="551383"/>
                </a:lnTo>
                <a:lnTo>
                  <a:pt x="3374822" y="551383"/>
                </a:lnTo>
                <a:lnTo>
                  <a:pt x="3374822" y="563385"/>
                </a:lnTo>
                <a:lnTo>
                  <a:pt x="3362821" y="563385"/>
                </a:lnTo>
                <a:lnTo>
                  <a:pt x="3362821" y="575043"/>
                </a:lnTo>
                <a:lnTo>
                  <a:pt x="3374822" y="575043"/>
                </a:lnTo>
                <a:lnTo>
                  <a:pt x="3374822" y="587045"/>
                </a:lnTo>
                <a:close/>
                <a:moveTo>
                  <a:pt x="1065047" y="1989163"/>
                </a:moveTo>
                <a:lnTo>
                  <a:pt x="1065047" y="1956930"/>
                </a:lnTo>
                <a:lnTo>
                  <a:pt x="1097280" y="1956930"/>
                </a:lnTo>
                <a:lnTo>
                  <a:pt x="1097280" y="1924698"/>
                </a:lnTo>
                <a:lnTo>
                  <a:pt x="1065047" y="1924698"/>
                </a:lnTo>
                <a:lnTo>
                  <a:pt x="1065047" y="1892465"/>
                </a:lnTo>
                <a:lnTo>
                  <a:pt x="1032815" y="1892465"/>
                </a:lnTo>
                <a:lnTo>
                  <a:pt x="1032815" y="1924698"/>
                </a:lnTo>
                <a:lnTo>
                  <a:pt x="1000582" y="1924698"/>
                </a:lnTo>
                <a:lnTo>
                  <a:pt x="1000582" y="1956930"/>
                </a:lnTo>
                <a:lnTo>
                  <a:pt x="1032815" y="1956930"/>
                </a:lnTo>
                <a:lnTo>
                  <a:pt x="1032815" y="1989163"/>
                </a:lnTo>
                <a:lnTo>
                  <a:pt x="1065047" y="1989163"/>
                </a:lnTo>
                <a:close/>
                <a:moveTo>
                  <a:pt x="2610155" y="1755305"/>
                </a:moveTo>
                <a:lnTo>
                  <a:pt x="2610155" y="1787538"/>
                </a:lnTo>
                <a:lnTo>
                  <a:pt x="2577922" y="1787538"/>
                </a:lnTo>
                <a:lnTo>
                  <a:pt x="2577922" y="1819770"/>
                </a:lnTo>
                <a:lnTo>
                  <a:pt x="2610155" y="1819770"/>
                </a:lnTo>
                <a:lnTo>
                  <a:pt x="2610155" y="1852003"/>
                </a:lnTo>
                <a:lnTo>
                  <a:pt x="2642387" y="1852003"/>
                </a:lnTo>
                <a:lnTo>
                  <a:pt x="2642387" y="1819770"/>
                </a:lnTo>
                <a:lnTo>
                  <a:pt x="2674620" y="1819770"/>
                </a:lnTo>
                <a:lnTo>
                  <a:pt x="2674620" y="1787538"/>
                </a:lnTo>
                <a:lnTo>
                  <a:pt x="2642387" y="1787538"/>
                </a:lnTo>
                <a:lnTo>
                  <a:pt x="2642387" y="1755305"/>
                </a:lnTo>
                <a:lnTo>
                  <a:pt x="2610155" y="1755305"/>
                </a:lnTo>
                <a:close/>
                <a:moveTo>
                  <a:pt x="1613687" y="1989163"/>
                </a:moveTo>
                <a:lnTo>
                  <a:pt x="1613687" y="1956930"/>
                </a:lnTo>
                <a:lnTo>
                  <a:pt x="1645920" y="1956930"/>
                </a:lnTo>
                <a:lnTo>
                  <a:pt x="1645920" y="1924698"/>
                </a:lnTo>
                <a:lnTo>
                  <a:pt x="1613687" y="1924698"/>
                </a:lnTo>
                <a:lnTo>
                  <a:pt x="1613687" y="1892465"/>
                </a:lnTo>
                <a:lnTo>
                  <a:pt x="1581455" y="1892465"/>
                </a:lnTo>
                <a:lnTo>
                  <a:pt x="1581455" y="1924698"/>
                </a:lnTo>
                <a:lnTo>
                  <a:pt x="1549222" y="1924698"/>
                </a:lnTo>
                <a:lnTo>
                  <a:pt x="1549222" y="1956930"/>
                </a:lnTo>
                <a:lnTo>
                  <a:pt x="1581455" y="1956930"/>
                </a:lnTo>
                <a:lnTo>
                  <a:pt x="1581455" y="1989163"/>
                </a:lnTo>
                <a:lnTo>
                  <a:pt x="1613687" y="1989163"/>
                </a:lnTo>
                <a:close/>
                <a:moveTo>
                  <a:pt x="1750847" y="1989163"/>
                </a:moveTo>
                <a:lnTo>
                  <a:pt x="1750847" y="1956930"/>
                </a:lnTo>
                <a:lnTo>
                  <a:pt x="1783080" y="1956930"/>
                </a:lnTo>
                <a:lnTo>
                  <a:pt x="1783080" y="1924698"/>
                </a:lnTo>
                <a:lnTo>
                  <a:pt x="1750847" y="1924698"/>
                </a:lnTo>
                <a:lnTo>
                  <a:pt x="1750847" y="1892465"/>
                </a:lnTo>
                <a:lnTo>
                  <a:pt x="1718615" y="1892465"/>
                </a:lnTo>
                <a:lnTo>
                  <a:pt x="1718615" y="1924698"/>
                </a:lnTo>
                <a:lnTo>
                  <a:pt x="1686382" y="1924698"/>
                </a:lnTo>
                <a:lnTo>
                  <a:pt x="1686382" y="1956930"/>
                </a:lnTo>
                <a:lnTo>
                  <a:pt x="1718615" y="1956930"/>
                </a:lnTo>
                <a:lnTo>
                  <a:pt x="1718615" y="1989163"/>
                </a:lnTo>
                <a:lnTo>
                  <a:pt x="1750847" y="1989163"/>
                </a:lnTo>
                <a:close/>
                <a:moveTo>
                  <a:pt x="3372422" y="868223"/>
                </a:moveTo>
                <a:lnTo>
                  <a:pt x="3388881" y="868223"/>
                </a:lnTo>
                <a:lnTo>
                  <a:pt x="3388881" y="851764"/>
                </a:lnTo>
                <a:lnTo>
                  <a:pt x="3405340" y="851764"/>
                </a:lnTo>
                <a:lnTo>
                  <a:pt x="3405340" y="835304"/>
                </a:lnTo>
                <a:lnTo>
                  <a:pt x="3388881" y="835304"/>
                </a:lnTo>
                <a:lnTo>
                  <a:pt x="3388881" y="818845"/>
                </a:lnTo>
                <a:lnTo>
                  <a:pt x="3372422" y="818845"/>
                </a:lnTo>
                <a:lnTo>
                  <a:pt x="3372422" y="835304"/>
                </a:lnTo>
                <a:lnTo>
                  <a:pt x="3355963" y="835304"/>
                </a:lnTo>
                <a:lnTo>
                  <a:pt x="3355963" y="851764"/>
                </a:lnTo>
                <a:lnTo>
                  <a:pt x="3372422" y="851764"/>
                </a:lnTo>
                <a:lnTo>
                  <a:pt x="3372422" y="868223"/>
                </a:lnTo>
                <a:close/>
                <a:moveTo>
                  <a:pt x="3369335" y="1426121"/>
                </a:moveTo>
                <a:lnTo>
                  <a:pt x="3391967" y="1426121"/>
                </a:lnTo>
                <a:lnTo>
                  <a:pt x="3391967" y="1403490"/>
                </a:lnTo>
                <a:lnTo>
                  <a:pt x="3414598" y="1403490"/>
                </a:lnTo>
                <a:lnTo>
                  <a:pt x="3414598" y="1380858"/>
                </a:lnTo>
                <a:lnTo>
                  <a:pt x="3391967" y="1380858"/>
                </a:lnTo>
                <a:lnTo>
                  <a:pt x="3391967" y="1358227"/>
                </a:lnTo>
                <a:lnTo>
                  <a:pt x="3369335" y="1358227"/>
                </a:lnTo>
                <a:lnTo>
                  <a:pt x="3369335" y="1380858"/>
                </a:lnTo>
                <a:lnTo>
                  <a:pt x="3346704" y="1380858"/>
                </a:lnTo>
                <a:lnTo>
                  <a:pt x="3346704" y="1403490"/>
                </a:lnTo>
                <a:lnTo>
                  <a:pt x="3369335" y="1403490"/>
                </a:lnTo>
                <a:lnTo>
                  <a:pt x="3369335" y="1426121"/>
                </a:lnTo>
                <a:close/>
                <a:moveTo>
                  <a:pt x="3370707" y="1148029"/>
                </a:moveTo>
                <a:lnTo>
                  <a:pt x="3390595" y="1148029"/>
                </a:lnTo>
                <a:lnTo>
                  <a:pt x="3390595" y="1127798"/>
                </a:lnTo>
                <a:lnTo>
                  <a:pt x="3410827" y="1127798"/>
                </a:lnTo>
                <a:lnTo>
                  <a:pt x="3410827" y="1107910"/>
                </a:lnTo>
                <a:lnTo>
                  <a:pt x="3390595" y="1107910"/>
                </a:lnTo>
                <a:lnTo>
                  <a:pt x="3390595" y="1087679"/>
                </a:lnTo>
                <a:lnTo>
                  <a:pt x="3370707" y="1087679"/>
                </a:lnTo>
                <a:lnTo>
                  <a:pt x="3370707" y="1107910"/>
                </a:lnTo>
                <a:lnTo>
                  <a:pt x="3350476" y="1107910"/>
                </a:lnTo>
                <a:lnTo>
                  <a:pt x="3350476" y="1127798"/>
                </a:lnTo>
                <a:lnTo>
                  <a:pt x="3370707" y="1127798"/>
                </a:lnTo>
                <a:lnTo>
                  <a:pt x="3370707" y="1148029"/>
                </a:lnTo>
                <a:close/>
                <a:moveTo>
                  <a:pt x="3095701" y="875424"/>
                </a:moveTo>
                <a:lnTo>
                  <a:pt x="3116961" y="875424"/>
                </a:lnTo>
                <a:lnTo>
                  <a:pt x="3116961" y="854164"/>
                </a:lnTo>
                <a:lnTo>
                  <a:pt x="3138221" y="854164"/>
                </a:lnTo>
                <a:lnTo>
                  <a:pt x="3138221" y="832904"/>
                </a:lnTo>
                <a:lnTo>
                  <a:pt x="3116961" y="832904"/>
                </a:lnTo>
                <a:lnTo>
                  <a:pt x="3116961" y="811644"/>
                </a:lnTo>
                <a:lnTo>
                  <a:pt x="3095701" y="811644"/>
                </a:lnTo>
                <a:lnTo>
                  <a:pt x="3095701" y="832904"/>
                </a:lnTo>
                <a:lnTo>
                  <a:pt x="3074441" y="832904"/>
                </a:lnTo>
                <a:lnTo>
                  <a:pt x="3074441" y="854164"/>
                </a:lnTo>
                <a:lnTo>
                  <a:pt x="3095701" y="854164"/>
                </a:lnTo>
                <a:lnTo>
                  <a:pt x="3095701" y="875424"/>
                </a:lnTo>
                <a:close/>
                <a:moveTo>
                  <a:pt x="3416999" y="1654493"/>
                </a:moveTo>
                <a:lnTo>
                  <a:pt x="3392653" y="1654493"/>
                </a:lnTo>
                <a:lnTo>
                  <a:pt x="3392653" y="1630147"/>
                </a:lnTo>
                <a:lnTo>
                  <a:pt x="3368650" y="1630147"/>
                </a:lnTo>
                <a:lnTo>
                  <a:pt x="3368650" y="1654493"/>
                </a:lnTo>
                <a:lnTo>
                  <a:pt x="3344304" y="1654493"/>
                </a:lnTo>
                <a:lnTo>
                  <a:pt x="3344304" y="1678496"/>
                </a:lnTo>
                <a:lnTo>
                  <a:pt x="3368650" y="1678496"/>
                </a:lnTo>
                <a:lnTo>
                  <a:pt x="3368650" y="1702841"/>
                </a:lnTo>
                <a:lnTo>
                  <a:pt x="3392653" y="1702841"/>
                </a:lnTo>
                <a:lnTo>
                  <a:pt x="3392653" y="1678496"/>
                </a:lnTo>
                <a:lnTo>
                  <a:pt x="3416999" y="1678496"/>
                </a:lnTo>
                <a:lnTo>
                  <a:pt x="3416999" y="1654493"/>
                </a:lnTo>
                <a:close/>
                <a:moveTo>
                  <a:pt x="1888007" y="1989163"/>
                </a:moveTo>
                <a:lnTo>
                  <a:pt x="1888007" y="1956930"/>
                </a:lnTo>
                <a:lnTo>
                  <a:pt x="1920240" y="1956930"/>
                </a:lnTo>
                <a:lnTo>
                  <a:pt x="1920240" y="1924698"/>
                </a:lnTo>
                <a:lnTo>
                  <a:pt x="1888007" y="1924698"/>
                </a:lnTo>
                <a:lnTo>
                  <a:pt x="1888007" y="1892465"/>
                </a:lnTo>
                <a:lnTo>
                  <a:pt x="1855775" y="1892465"/>
                </a:lnTo>
                <a:lnTo>
                  <a:pt x="1855775" y="1924698"/>
                </a:lnTo>
                <a:lnTo>
                  <a:pt x="1823542" y="1924698"/>
                </a:lnTo>
                <a:lnTo>
                  <a:pt x="1823542" y="1956930"/>
                </a:lnTo>
                <a:lnTo>
                  <a:pt x="1855775" y="1956930"/>
                </a:lnTo>
                <a:lnTo>
                  <a:pt x="1855775" y="1989163"/>
                </a:lnTo>
                <a:lnTo>
                  <a:pt x="1888007" y="1989163"/>
                </a:lnTo>
                <a:close/>
                <a:moveTo>
                  <a:pt x="2686622" y="319583"/>
                </a:moveTo>
                <a:lnTo>
                  <a:pt x="2703081" y="319583"/>
                </a:lnTo>
                <a:lnTo>
                  <a:pt x="2703081" y="303124"/>
                </a:lnTo>
                <a:lnTo>
                  <a:pt x="2719540" y="303124"/>
                </a:lnTo>
                <a:lnTo>
                  <a:pt x="2719540" y="286664"/>
                </a:lnTo>
                <a:lnTo>
                  <a:pt x="2703081" y="286664"/>
                </a:lnTo>
                <a:lnTo>
                  <a:pt x="2703081" y="270205"/>
                </a:lnTo>
                <a:lnTo>
                  <a:pt x="2686622" y="270205"/>
                </a:lnTo>
                <a:lnTo>
                  <a:pt x="2686622" y="286664"/>
                </a:lnTo>
                <a:lnTo>
                  <a:pt x="2670163" y="286664"/>
                </a:lnTo>
                <a:lnTo>
                  <a:pt x="2670163" y="303124"/>
                </a:lnTo>
                <a:lnTo>
                  <a:pt x="2686622" y="303124"/>
                </a:lnTo>
                <a:lnTo>
                  <a:pt x="2686622" y="319583"/>
                </a:lnTo>
                <a:close/>
                <a:moveTo>
                  <a:pt x="2683879" y="602132"/>
                </a:moveTo>
                <a:lnTo>
                  <a:pt x="2705824" y="602132"/>
                </a:lnTo>
                <a:lnTo>
                  <a:pt x="2705824" y="580187"/>
                </a:lnTo>
                <a:lnTo>
                  <a:pt x="2727770" y="580187"/>
                </a:lnTo>
                <a:lnTo>
                  <a:pt x="2727770" y="558241"/>
                </a:lnTo>
                <a:lnTo>
                  <a:pt x="2705824" y="558241"/>
                </a:lnTo>
                <a:lnTo>
                  <a:pt x="2705824" y="536296"/>
                </a:lnTo>
                <a:lnTo>
                  <a:pt x="2683879" y="536296"/>
                </a:lnTo>
                <a:lnTo>
                  <a:pt x="2683879" y="558241"/>
                </a:lnTo>
                <a:lnTo>
                  <a:pt x="2661933" y="558241"/>
                </a:lnTo>
                <a:lnTo>
                  <a:pt x="2661933" y="580187"/>
                </a:lnTo>
                <a:lnTo>
                  <a:pt x="2683879" y="580187"/>
                </a:lnTo>
                <a:lnTo>
                  <a:pt x="2683879" y="602132"/>
                </a:lnTo>
                <a:close/>
                <a:moveTo>
                  <a:pt x="2619413" y="178651"/>
                </a:moveTo>
                <a:lnTo>
                  <a:pt x="2633129" y="178651"/>
                </a:lnTo>
                <a:lnTo>
                  <a:pt x="2633129" y="164592"/>
                </a:lnTo>
                <a:lnTo>
                  <a:pt x="2647188" y="164592"/>
                </a:lnTo>
                <a:lnTo>
                  <a:pt x="2647188" y="150876"/>
                </a:lnTo>
                <a:lnTo>
                  <a:pt x="2633129" y="150876"/>
                </a:lnTo>
                <a:lnTo>
                  <a:pt x="2633129" y="136817"/>
                </a:lnTo>
                <a:lnTo>
                  <a:pt x="2619413" y="136817"/>
                </a:lnTo>
                <a:lnTo>
                  <a:pt x="2619413" y="150876"/>
                </a:lnTo>
                <a:lnTo>
                  <a:pt x="2605354" y="150876"/>
                </a:lnTo>
                <a:lnTo>
                  <a:pt x="2605354" y="164592"/>
                </a:lnTo>
                <a:lnTo>
                  <a:pt x="2619413" y="164592"/>
                </a:lnTo>
                <a:lnTo>
                  <a:pt x="2619413" y="178651"/>
                </a:lnTo>
                <a:close/>
                <a:moveTo>
                  <a:pt x="2754173" y="459829"/>
                </a:moveTo>
                <a:lnTo>
                  <a:pt x="2772689" y="459829"/>
                </a:lnTo>
                <a:lnTo>
                  <a:pt x="2772689" y="441312"/>
                </a:lnTo>
                <a:lnTo>
                  <a:pt x="2791206" y="441312"/>
                </a:lnTo>
                <a:lnTo>
                  <a:pt x="2791206" y="422796"/>
                </a:lnTo>
                <a:lnTo>
                  <a:pt x="2772689" y="422796"/>
                </a:lnTo>
                <a:lnTo>
                  <a:pt x="2772689" y="404279"/>
                </a:lnTo>
                <a:lnTo>
                  <a:pt x="2754173" y="404279"/>
                </a:lnTo>
                <a:lnTo>
                  <a:pt x="2754173" y="422796"/>
                </a:lnTo>
                <a:lnTo>
                  <a:pt x="2735656" y="422796"/>
                </a:lnTo>
                <a:lnTo>
                  <a:pt x="2735656" y="441312"/>
                </a:lnTo>
                <a:lnTo>
                  <a:pt x="2754173" y="441312"/>
                </a:lnTo>
                <a:lnTo>
                  <a:pt x="2754173" y="459829"/>
                </a:lnTo>
                <a:close/>
                <a:moveTo>
                  <a:pt x="3049753" y="944347"/>
                </a:moveTo>
                <a:lnTo>
                  <a:pt x="3025750" y="944347"/>
                </a:lnTo>
                <a:lnTo>
                  <a:pt x="3025750" y="968693"/>
                </a:lnTo>
                <a:lnTo>
                  <a:pt x="3001404" y="968693"/>
                </a:lnTo>
                <a:lnTo>
                  <a:pt x="3001404" y="992696"/>
                </a:lnTo>
                <a:lnTo>
                  <a:pt x="3025750" y="992696"/>
                </a:lnTo>
                <a:lnTo>
                  <a:pt x="3025750" y="1017041"/>
                </a:lnTo>
                <a:lnTo>
                  <a:pt x="3049753" y="1017041"/>
                </a:lnTo>
                <a:lnTo>
                  <a:pt x="3049753" y="992696"/>
                </a:lnTo>
                <a:lnTo>
                  <a:pt x="3074099" y="992696"/>
                </a:lnTo>
                <a:lnTo>
                  <a:pt x="3074099" y="968693"/>
                </a:lnTo>
                <a:lnTo>
                  <a:pt x="3049753" y="968693"/>
                </a:lnTo>
                <a:lnTo>
                  <a:pt x="3049753" y="944347"/>
                </a:lnTo>
                <a:close/>
                <a:moveTo>
                  <a:pt x="2616327" y="462229"/>
                </a:moveTo>
                <a:lnTo>
                  <a:pt x="2636215" y="462229"/>
                </a:lnTo>
                <a:lnTo>
                  <a:pt x="2636215" y="441998"/>
                </a:lnTo>
                <a:lnTo>
                  <a:pt x="2656447" y="441998"/>
                </a:lnTo>
                <a:lnTo>
                  <a:pt x="2656447" y="422110"/>
                </a:lnTo>
                <a:lnTo>
                  <a:pt x="2636215" y="422110"/>
                </a:lnTo>
                <a:lnTo>
                  <a:pt x="2636215" y="401879"/>
                </a:lnTo>
                <a:lnTo>
                  <a:pt x="2616327" y="401879"/>
                </a:lnTo>
                <a:lnTo>
                  <a:pt x="2616327" y="422110"/>
                </a:lnTo>
                <a:lnTo>
                  <a:pt x="2596096" y="422110"/>
                </a:lnTo>
                <a:lnTo>
                  <a:pt x="2596096" y="441998"/>
                </a:lnTo>
                <a:lnTo>
                  <a:pt x="2616327" y="441998"/>
                </a:lnTo>
                <a:lnTo>
                  <a:pt x="2616327" y="462229"/>
                </a:lnTo>
                <a:close/>
                <a:moveTo>
                  <a:pt x="2546033" y="604190"/>
                </a:moveTo>
                <a:lnTo>
                  <a:pt x="2569350" y="604190"/>
                </a:lnTo>
                <a:lnTo>
                  <a:pt x="2569350" y="580873"/>
                </a:lnTo>
                <a:lnTo>
                  <a:pt x="2592667" y="580873"/>
                </a:lnTo>
                <a:lnTo>
                  <a:pt x="2592667" y="557555"/>
                </a:lnTo>
                <a:lnTo>
                  <a:pt x="2569350" y="557555"/>
                </a:lnTo>
                <a:lnTo>
                  <a:pt x="2569350" y="534238"/>
                </a:lnTo>
                <a:lnTo>
                  <a:pt x="2546033" y="534238"/>
                </a:lnTo>
                <a:lnTo>
                  <a:pt x="2546033" y="557555"/>
                </a:lnTo>
                <a:lnTo>
                  <a:pt x="2522716" y="557555"/>
                </a:lnTo>
                <a:lnTo>
                  <a:pt x="2522716" y="580873"/>
                </a:lnTo>
                <a:lnTo>
                  <a:pt x="2546033" y="580873"/>
                </a:lnTo>
                <a:lnTo>
                  <a:pt x="2546033" y="604190"/>
                </a:lnTo>
                <a:close/>
                <a:moveTo>
                  <a:pt x="2775433" y="670712"/>
                </a:moveTo>
                <a:lnTo>
                  <a:pt x="2751430" y="670712"/>
                </a:lnTo>
                <a:lnTo>
                  <a:pt x="2751430" y="694373"/>
                </a:lnTo>
                <a:lnTo>
                  <a:pt x="2727770" y="694373"/>
                </a:lnTo>
                <a:lnTo>
                  <a:pt x="2727770" y="718376"/>
                </a:lnTo>
                <a:lnTo>
                  <a:pt x="2751430" y="718376"/>
                </a:lnTo>
                <a:lnTo>
                  <a:pt x="2751430" y="742036"/>
                </a:lnTo>
                <a:lnTo>
                  <a:pt x="2775433" y="742036"/>
                </a:lnTo>
                <a:lnTo>
                  <a:pt x="2775433" y="718376"/>
                </a:lnTo>
                <a:lnTo>
                  <a:pt x="2799093" y="718376"/>
                </a:lnTo>
                <a:lnTo>
                  <a:pt x="2799093" y="694373"/>
                </a:lnTo>
                <a:lnTo>
                  <a:pt x="2775433" y="694373"/>
                </a:lnTo>
                <a:lnTo>
                  <a:pt x="2775433" y="670712"/>
                </a:lnTo>
                <a:close/>
                <a:moveTo>
                  <a:pt x="2481568" y="180365"/>
                </a:moveTo>
                <a:lnTo>
                  <a:pt x="2496655" y="180365"/>
                </a:lnTo>
                <a:lnTo>
                  <a:pt x="2496655" y="165278"/>
                </a:lnTo>
                <a:lnTo>
                  <a:pt x="2511743" y="165278"/>
                </a:lnTo>
                <a:lnTo>
                  <a:pt x="2511743" y="150190"/>
                </a:lnTo>
                <a:lnTo>
                  <a:pt x="2496655" y="150190"/>
                </a:lnTo>
                <a:lnTo>
                  <a:pt x="2496655" y="135103"/>
                </a:lnTo>
                <a:lnTo>
                  <a:pt x="2481568" y="135103"/>
                </a:lnTo>
                <a:lnTo>
                  <a:pt x="2481568" y="150190"/>
                </a:lnTo>
                <a:lnTo>
                  <a:pt x="2466480" y="150190"/>
                </a:lnTo>
                <a:lnTo>
                  <a:pt x="2466480" y="165278"/>
                </a:lnTo>
                <a:lnTo>
                  <a:pt x="2481568" y="165278"/>
                </a:lnTo>
                <a:lnTo>
                  <a:pt x="2481568" y="180365"/>
                </a:lnTo>
                <a:close/>
                <a:moveTo>
                  <a:pt x="2548776" y="321297"/>
                </a:moveTo>
                <a:lnTo>
                  <a:pt x="2566607" y="321297"/>
                </a:lnTo>
                <a:lnTo>
                  <a:pt x="2566607" y="303809"/>
                </a:lnTo>
                <a:lnTo>
                  <a:pt x="2584094" y="303809"/>
                </a:lnTo>
                <a:lnTo>
                  <a:pt x="2584094" y="285979"/>
                </a:lnTo>
                <a:lnTo>
                  <a:pt x="2566607" y="285979"/>
                </a:lnTo>
                <a:lnTo>
                  <a:pt x="2566607" y="268491"/>
                </a:lnTo>
                <a:lnTo>
                  <a:pt x="2548776" y="268491"/>
                </a:lnTo>
                <a:lnTo>
                  <a:pt x="2548776" y="285979"/>
                </a:lnTo>
                <a:lnTo>
                  <a:pt x="2531288" y="285979"/>
                </a:lnTo>
                <a:lnTo>
                  <a:pt x="2531288" y="303809"/>
                </a:lnTo>
                <a:lnTo>
                  <a:pt x="2548776" y="303809"/>
                </a:lnTo>
                <a:lnTo>
                  <a:pt x="2548776" y="321297"/>
                </a:lnTo>
                <a:close/>
                <a:moveTo>
                  <a:pt x="2757259" y="176594"/>
                </a:moveTo>
                <a:lnTo>
                  <a:pt x="2769604" y="176594"/>
                </a:lnTo>
                <a:lnTo>
                  <a:pt x="2769604" y="163906"/>
                </a:lnTo>
                <a:lnTo>
                  <a:pt x="2782291" y="163906"/>
                </a:lnTo>
                <a:lnTo>
                  <a:pt x="2782291" y="151562"/>
                </a:lnTo>
                <a:lnTo>
                  <a:pt x="2769604" y="151562"/>
                </a:lnTo>
                <a:lnTo>
                  <a:pt x="2769604" y="138875"/>
                </a:lnTo>
                <a:lnTo>
                  <a:pt x="2757259" y="138875"/>
                </a:lnTo>
                <a:lnTo>
                  <a:pt x="2757259" y="151562"/>
                </a:lnTo>
                <a:lnTo>
                  <a:pt x="2744572" y="151562"/>
                </a:lnTo>
                <a:lnTo>
                  <a:pt x="2744572" y="163906"/>
                </a:lnTo>
                <a:lnTo>
                  <a:pt x="2757259" y="163906"/>
                </a:lnTo>
                <a:lnTo>
                  <a:pt x="2757259" y="176594"/>
                </a:lnTo>
                <a:close/>
                <a:moveTo>
                  <a:pt x="2821724" y="600075"/>
                </a:moveTo>
                <a:lnTo>
                  <a:pt x="2842298" y="600075"/>
                </a:lnTo>
                <a:lnTo>
                  <a:pt x="2842298" y="579501"/>
                </a:lnTo>
                <a:lnTo>
                  <a:pt x="2862872" y="579501"/>
                </a:lnTo>
                <a:lnTo>
                  <a:pt x="2862872" y="558927"/>
                </a:lnTo>
                <a:lnTo>
                  <a:pt x="2842298" y="558927"/>
                </a:lnTo>
                <a:lnTo>
                  <a:pt x="2842298" y="538353"/>
                </a:lnTo>
                <a:lnTo>
                  <a:pt x="2821724" y="538353"/>
                </a:lnTo>
                <a:lnTo>
                  <a:pt x="2821724" y="558927"/>
                </a:lnTo>
                <a:lnTo>
                  <a:pt x="2801150" y="558927"/>
                </a:lnTo>
                <a:lnTo>
                  <a:pt x="2801150" y="579501"/>
                </a:lnTo>
                <a:lnTo>
                  <a:pt x="2821724" y="579501"/>
                </a:lnTo>
                <a:lnTo>
                  <a:pt x="2821724" y="600075"/>
                </a:lnTo>
                <a:close/>
                <a:moveTo>
                  <a:pt x="2980830" y="808215"/>
                </a:moveTo>
                <a:lnTo>
                  <a:pt x="2957513" y="808215"/>
                </a:lnTo>
                <a:lnTo>
                  <a:pt x="2957513" y="831875"/>
                </a:lnTo>
                <a:lnTo>
                  <a:pt x="2933852" y="831875"/>
                </a:lnTo>
                <a:lnTo>
                  <a:pt x="2933852" y="855193"/>
                </a:lnTo>
                <a:lnTo>
                  <a:pt x="2957513" y="855193"/>
                </a:lnTo>
                <a:lnTo>
                  <a:pt x="2957513" y="878853"/>
                </a:lnTo>
                <a:lnTo>
                  <a:pt x="2980830" y="878853"/>
                </a:lnTo>
                <a:lnTo>
                  <a:pt x="2980830" y="855193"/>
                </a:lnTo>
                <a:lnTo>
                  <a:pt x="3004490" y="855193"/>
                </a:lnTo>
                <a:lnTo>
                  <a:pt x="3004490" y="831875"/>
                </a:lnTo>
                <a:lnTo>
                  <a:pt x="2980830" y="831875"/>
                </a:lnTo>
                <a:lnTo>
                  <a:pt x="2980830" y="808215"/>
                </a:lnTo>
                <a:close/>
                <a:moveTo>
                  <a:pt x="2962656" y="314439"/>
                </a:moveTo>
                <a:lnTo>
                  <a:pt x="2975686" y="314439"/>
                </a:lnTo>
                <a:lnTo>
                  <a:pt x="2975686" y="301409"/>
                </a:lnTo>
                <a:lnTo>
                  <a:pt x="2988716" y="301409"/>
                </a:lnTo>
                <a:lnTo>
                  <a:pt x="2988716" y="288379"/>
                </a:lnTo>
                <a:lnTo>
                  <a:pt x="2975686" y="288379"/>
                </a:lnTo>
                <a:lnTo>
                  <a:pt x="2975686" y="275349"/>
                </a:lnTo>
                <a:lnTo>
                  <a:pt x="2962656" y="275349"/>
                </a:lnTo>
                <a:lnTo>
                  <a:pt x="2962656" y="288379"/>
                </a:lnTo>
                <a:lnTo>
                  <a:pt x="2949626" y="288379"/>
                </a:lnTo>
                <a:lnTo>
                  <a:pt x="2949626" y="301409"/>
                </a:lnTo>
                <a:lnTo>
                  <a:pt x="2962656" y="301409"/>
                </a:lnTo>
                <a:lnTo>
                  <a:pt x="2962656" y="314439"/>
                </a:lnTo>
                <a:close/>
                <a:moveTo>
                  <a:pt x="3030208" y="454685"/>
                </a:moveTo>
                <a:lnTo>
                  <a:pt x="3045295" y="454685"/>
                </a:lnTo>
                <a:lnTo>
                  <a:pt x="3045295" y="439598"/>
                </a:lnTo>
                <a:lnTo>
                  <a:pt x="3060383" y="439598"/>
                </a:lnTo>
                <a:lnTo>
                  <a:pt x="3060383" y="424510"/>
                </a:lnTo>
                <a:lnTo>
                  <a:pt x="3045295" y="424510"/>
                </a:lnTo>
                <a:lnTo>
                  <a:pt x="3045295" y="409423"/>
                </a:lnTo>
                <a:lnTo>
                  <a:pt x="3030208" y="409423"/>
                </a:lnTo>
                <a:lnTo>
                  <a:pt x="3030208" y="424510"/>
                </a:lnTo>
                <a:lnTo>
                  <a:pt x="3015120" y="424510"/>
                </a:lnTo>
                <a:lnTo>
                  <a:pt x="3015120" y="439598"/>
                </a:lnTo>
                <a:lnTo>
                  <a:pt x="3030208" y="439598"/>
                </a:lnTo>
                <a:lnTo>
                  <a:pt x="3030208" y="454685"/>
                </a:lnTo>
                <a:close/>
                <a:moveTo>
                  <a:pt x="3027807" y="736549"/>
                </a:moveTo>
                <a:lnTo>
                  <a:pt x="3047695" y="736549"/>
                </a:lnTo>
                <a:lnTo>
                  <a:pt x="3047695" y="716318"/>
                </a:lnTo>
                <a:lnTo>
                  <a:pt x="3067927" y="716318"/>
                </a:lnTo>
                <a:lnTo>
                  <a:pt x="3067927" y="696430"/>
                </a:lnTo>
                <a:lnTo>
                  <a:pt x="3047695" y="696430"/>
                </a:lnTo>
                <a:lnTo>
                  <a:pt x="3047695" y="676199"/>
                </a:lnTo>
                <a:lnTo>
                  <a:pt x="3027807" y="676199"/>
                </a:lnTo>
                <a:lnTo>
                  <a:pt x="3027807" y="696430"/>
                </a:lnTo>
                <a:lnTo>
                  <a:pt x="3007576" y="696430"/>
                </a:lnTo>
                <a:lnTo>
                  <a:pt x="3007576" y="716318"/>
                </a:lnTo>
                <a:lnTo>
                  <a:pt x="3027807" y="716318"/>
                </a:lnTo>
                <a:lnTo>
                  <a:pt x="3027807" y="736549"/>
                </a:lnTo>
                <a:close/>
                <a:moveTo>
                  <a:pt x="2889619" y="739635"/>
                </a:moveTo>
                <a:lnTo>
                  <a:pt x="2911564" y="739635"/>
                </a:lnTo>
                <a:lnTo>
                  <a:pt x="2911564" y="717347"/>
                </a:lnTo>
                <a:lnTo>
                  <a:pt x="2933852" y="717347"/>
                </a:lnTo>
                <a:lnTo>
                  <a:pt x="2933852" y="695401"/>
                </a:lnTo>
                <a:lnTo>
                  <a:pt x="2911564" y="695401"/>
                </a:lnTo>
                <a:lnTo>
                  <a:pt x="2911564" y="673113"/>
                </a:lnTo>
                <a:lnTo>
                  <a:pt x="2889619" y="673113"/>
                </a:lnTo>
                <a:lnTo>
                  <a:pt x="2889619" y="695401"/>
                </a:lnTo>
                <a:lnTo>
                  <a:pt x="2867330" y="695401"/>
                </a:lnTo>
                <a:lnTo>
                  <a:pt x="2867330" y="717347"/>
                </a:lnTo>
                <a:lnTo>
                  <a:pt x="2889619" y="717347"/>
                </a:lnTo>
                <a:lnTo>
                  <a:pt x="2889619" y="739635"/>
                </a:lnTo>
                <a:close/>
                <a:moveTo>
                  <a:pt x="2824468" y="317183"/>
                </a:moveTo>
                <a:lnTo>
                  <a:pt x="2839555" y="317183"/>
                </a:lnTo>
                <a:lnTo>
                  <a:pt x="2839555" y="302438"/>
                </a:lnTo>
                <a:lnTo>
                  <a:pt x="2854300" y="302438"/>
                </a:lnTo>
                <a:lnTo>
                  <a:pt x="2854300" y="287350"/>
                </a:lnTo>
                <a:lnTo>
                  <a:pt x="2839555" y="287350"/>
                </a:lnTo>
                <a:lnTo>
                  <a:pt x="2839555" y="272606"/>
                </a:lnTo>
                <a:lnTo>
                  <a:pt x="2824468" y="272606"/>
                </a:lnTo>
                <a:lnTo>
                  <a:pt x="2824468" y="287350"/>
                </a:lnTo>
                <a:lnTo>
                  <a:pt x="2809723" y="287350"/>
                </a:lnTo>
                <a:lnTo>
                  <a:pt x="2809723" y="302438"/>
                </a:lnTo>
                <a:lnTo>
                  <a:pt x="2824468" y="302438"/>
                </a:lnTo>
                <a:lnTo>
                  <a:pt x="2824468" y="317183"/>
                </a:lnTo>
                <a:close/>
                <a:moveTo>
                  <a:pt x="2892019" y="457429"/>
                </a:moveTo>
                <a:lnTo>
                  <a:pt x="2909164" y="457429"/>
                </a:lnTo>
                <a:lnTo>
                  <a:pt x="2909164" y="440627"/>
                </a:lnTo>
                <a:lnTo>
                  <a:pt x="2925966" y="440627"/>
                </a:lnTo>
                <a:lnTo>
                  <a:pt x="2925966" y="423482"/>
                </a:lnTo>
                <a:lnTo>
                  <a:pt x="2909164" y="423482"/>
                </a:lnTo>
                <a:lnTo>
                  <a:pt x="2909164" y="406679"/>
                </a:lnTo>
                <a:lnTo>
                  <a:pt x="2892019" y="406679"/>
                </a:lnTo>
                <a:lnTo>
                  <a:pt x="2892019" y="423482"/>
                </a:lnTo>
                <a:lnTo>
                  <a:pt x="2875217" y="423482"/>
                </a:lnTo>
                <a:lnTo>
                  <a:pt x="2875217" y="440627"/>
                </a:lnTo>
                <a:lnTo>
                  <a:pt x="2892019" y="440627"/>
                </a:lnTo>
                <a:lnTo>
                  <a:pt x="2892019" y="457429"/>
                </a:lnTo>
                <a:close/>
                <a:moveTo>
                  <a:pt x="2959913" y="597332"/>
                </a:moveTo>
                <a:lnTo>
                  <a:pt x="2978429" y="597332"/>
                </a:lnTo>
                <a:lnTo>
                  <a:pt x="2978429" y="578472"/>
                </a:lnTo>
                <a:lnTo>
                  <a:pt x="2997289" y="578472"/>
                </a:lnTo>
                <a:lnTo>
                  <a:pt x="2997289" y="559956"/>
                </a:lnTo>
                <a:lnTo>
                  <a:pt x="2978429" y="559956"/>
                </a:lnTo>
                <a:lnTo>
                  <a:pt x="2978429" y="541096"/>
                </a:lnTo>
                <a:lnTo>
                  <a:pt x="2959913" y="541096"/>
                </a:lnTo>
                <a:lnTo>
                  <a:pt x="2959913" y="559956"/>
                </a:lnTo>
                <a:lnTo>
                  <a:pt x="2941054" y="559956"/>
                </a:lnTo>
                <a:lnTo>
                  <a:pt x="2941054" y="578472"/>
                </a:lnTo>
                <a:lnTo>
                  <a:pt x="2959913" y="578472"/>
                </a:lnTo>
                <a:lnTo>
                  <a:pt x="2959913" y="597332"/>
                </a:lnTo>
                <a:close/>
                <a:moveTo>
                  <a:pt x="2230907" y="2126323"/>
                </a:moveTo>
                <a:lnTo>
                  <a:pt x="2230907" y="2094090"/>
                </a:lnTo>
                <a:lnTo>
                  <a:pt x="2263140" y="2094090"/>
                </a:lnTo>
                <a:lnTo>
                  <a:pt x="2263140" y="2061858"/>
                </a:lnTo>
                <a:lnTo>
                  <a:pt x="2230907" y="2061858"/>
                </a:lnTo>
                <a:lnTo>
                  <a:pt x="2230907" y="2029625"/>
                </a:lnTo>
                <a:lnTo>
                  <a:pt x="2198675" y="2029625"/>
                </a:lnTo>
                <a:lnTo>
                  <a:pt x="2198675" y="2061858"/>
                </a:lnTo>
                <a:lnTo>
                  <a:pt x="2166442" y="2061858"/>
                </a:lnTo>
                <a:lnTo>
                  <a:pt x="2166442" y="2094090"/>
                </a:lnTo>
                <a:lnTo>
                  <a:pt x="2198675" y="2094090"/>
                </a:lnTo>
                <a:lnTo>
                  <a:pt x="2198675" y="2126323"/>
                </a:lnTo>
                <a:lnTo>
                  <a:pt x="2230907" y="2126323"/>
                </a:lnTo>
                <a:close/>
                <a:moveTo>
                  <a:pt x="1476527" y="1989163"/>
                </a:moveTo>
                <a:lnTo>
                  <a:pt x="1476527" y="1956930"/>
                </a:lnTo>
                <a:lnTo>
                  <a:pt x="1508760" y="1956930"/>
                </a:lnTo>
                <a:lnTo>
                  <a:pt x="1508760" y="1924698"/>
                </a:lnTo>
                <a:lnTo>
                  <a:pt x="1476527" y="1924698"/>
                </a:lnTo>
                <a:lnTo>
                  <a:pt x="1476527" y="1892465"/>
                </a:lnTo>
                <a:lnTo>
                  <a:pt x="1444295" y="1892465"/>
                </a:lnTo>
                <a:lnTo>
                  <a:pt x="1444295" y="1924698"/>
                </a:lnTo>
                <a:lnTo>
                  <a:pt x="1412062" y="1924698"/>
                </a:lnTo>
                <a:lnTo>
                  <a:pt x="1412062" y="1956930"/>
                </a:lnTo>
                <a:lnTo>
                  <a:pt x="1444295" y="1956930"/>
                </a:lnTo>
                <a:lnTo>
                  <a:pt x="1444295" y="1989163"/>
                </a:lnTo>
                <a:lnTo>
                  <a:pt x="1476527" y="1989163"/>
                </a:lnTo>
                <a:close/>
                <a:moveTo>
                  <a:pt x="1545107" y="2126323"/>
                </a:moveTo>
                <a:lnTo>
                  <a:pt x="1545107" y="2094090"/>
                </a:lnTo>
                <a:lnTo>
                  <a:pt x="1577340" y="2094090"/>
                </a:lnTo>
                <a:lnTo>
                  <a:pt x="1577340" y="2061858"/>
                </a:lnTo>
                <a:lnTo>
                  <a:pt x="1545107" y="2061858"/>
                </a:lnTo>
                <a:lnTo>
                  <a:pt x="1545107" y="2029625"/>
                </a:lnTo>
                <a:lnTo>
                  <a:pt x="1512875" y="2029625"/>
                </a:lnTo>
                <a:lnTo>
                  <a:pt x="1512875" y="2061858"/>
                </a:lnTo>
                <a:lnTo>
                  <a:pt x="1480642" y="2061858"/>
                </a:lnTo>
                <a:lnTo>
                  <a:pt x="1480642" y="2094090"/>
                </a:lnTo>
                <a:lnTo>
                  <a:pt x="1512875" y="2094090"/>
                </a:lnTo>
                <a:lnTo>
                  <a:pt x="1512875" y="2126323"/>
                </a:lnTo>
                <a:lnTo>
                  <a:pt x="1545107" y="2126323"/>
                </a:lnTo>
                <a:close/>
                <a:moveTo>
                  <a:pt x="1613687" y="2263483"/>
                </a:moveTo>
                <a:lnTo>
                  <a:pt x="1613687" y="2231250"/>
                </a:lnTo>
                <a:lnTo>
                  <a:pt x="1645920" y="2231250"/>
                </a:lnTo>
                <a:lnTo>
                  <a:pt x="1645920" y="2199018"/>
                </a:lnTo>
                <a:lnTo>
                  <a:pt x="1613687" y="2199018"/>
                </a:lnTo>
                <a:lnTo>
                  <a:pt x="1613687" y="2166785"/>
                </a:lnTo>
                <a:lnTo>
                  <a:pt x="1581455" y="2166785"/>
                </a:lnTo>
                <a:lnTo>
                  <a:pt x="1581455" y="2199018"/>
                </a:lnTo>
                <a:lnTo>
                  <a:pt x="1549222" y="2199018"/>
                </a:lnTo>
                <a:lnTo>
                  <a:pt x="1549222" y="2231250"/>
                </a:lnTo>
                <a:lnTo>
                  <a:pt x="1581455" y="2231250"/>
                </a:lnTo>
                <a:lnTo>
                  <a:pt x="1581455" y="2263483"/>
                </a:lnTo>
                <a:lnTo>
                  <a:pt x="1613687" y="2263483"/>
                </a:lnTo>
                <a:close/>
                <a:moveTo>
                  <a:pt x="1819427" y="2126323"/>
                </a:moveTo>
                <a:lnTo>
                  <a:pt x="1819427" y="2094090"/>
                </a:lnTo>
                <a:lnTo>
                  <a:pt x="1851660" y="2094090"/>
                </a:lnTo>
                <a:lnTo>
                  <a:pt x="1851660" y="2061858"/>
                </a:lnTo>
                <a:lnTo>
                  <a:pt x="1819427" y="2061858"/>
                </a:lnTo>
                <a:lnTo>
                  <a:pt x="1819427" y="2029625"/>
                </a:lnTo>
                <a:lnTo>
                  <a:pt x="1787195" y="2029625"/>
                </a:lnTo>
                <a:lnTo>
                  <a:pt x="1787195" y="2061858"/>
                </a:lnTo>
                <a:lnTo>
                  <a:pt x="1754962" y="2061858"/>
                </a:lnTo>
                <a:lnTo>
                  <a:pt x="1754962" y="2094090"/>
                </a:lnTo>
                <a:lnTo>
                  <a:pt x="1787195" y="2094090"/>
                </a:lnTo>
                <a:lnTo>
                  <a:pt x="1787195" y="2126323"/>
                </a:lnTo>
                <a:lnTo>
                  <a:pt x="1819427" y="2126323"/>
                </a:lnTo>
                <a:close/>
                <a:moveTo>
                  <a:pt x="1682267" y="2126323"/>
                </a:moveTo>
                <a:lnTo>
                  <a:pt x="1682267" y="2094090"/>
                </a:lnTo>
                <a:lnTo>
                  <a:pt x="1714500" y="2094090"/>
                </a:lnTo>
                <a:lnTo>
                  <a:pt x="1714500" y="2061858"/>
                </a:lnTo>
                <a:lnTo>
                  <a:pt x="1682267" y="2061858"/>
                </a:lnTo>
                <a:lnTo>
                  <a:pt x="1682267" y="2029625"/>
                </a:lnTo>
                <a:lnTo>
                  <a:pt x="1650035" y="2029625"/>
                </a:lnTo>
                <a:lnTo>
                  <a:pt x="1650035" y="2061858"/>
                </a:lnTo>
                <a:lnTo>
                  <a:pt x="1617802" y="2061858"/>
                </a:lnTo>
                <a:lnTo>
                  <a:pt x="1617802" y="2094090"/>
                </a:lnTo>
                <a:lnTo>
                  <a:pt x="1650035" y="2094090"/>
                </a:lnTo>
                <a:lnTo>
                  <a:pt x="1650035" y="2126323"/>
                </a:lnTo>
                <a:lnTo>
                  <a:pt x="1682267" y="2126323"/>
                </a:lnTo>
                <a:close/>
                <a:moveTo>
                  <a:pt x="1750847" y="2263483"/>
                </a:moveTo>
                <a:lnTo>
                  <a:pt x="1750847" y="2231250"/>
                </a:lnTo>
                <a:lnTo>
                  <a:pt x="1783080" y="2231250"/>
                </a:lnTo>
                <a:lnTo>
                  <a:pt x="1783080" y="2199018"/>
                </a:lnTo>
                <a:lnTo>
                  <a:pt x="1750847" y="2199018"/>
                </a:lnTo>
                <a:lnTo>
                  <a:pt x="1750847" y="2166785"/>
                </a:lnTo>
                <a:lnTo>
                  <a:pt x="1718615" y="2166785"/>
                </a:lnTo>
                <a:lnTo>
                  <a:pt x="1718615" y="2199018"/>
                </a:lnTo>
                <a:lnTo>
                  <a:pt x="1686382" y="2199018"/>
                </a:lnTo>
                <a:lnTo>
                  <a:pt x="1686382" y="2231250"/>
                </a:lnTo>
                <a:lnTo>
                  <a:pt x="1718615" y="2231250"/>
                </a:lnTo>
                <a:lnTo>
                  <a:pt x="1718615" y="2263483"/>
                </a:lnTo>
                <a:lnTo>
                  <a:pt x="1750847" y="2263483"/>
                </a:lnTo>
                <a:close/>
                <a:moveTo>
                  <a:pt x="1407947" y="2126323"/>
                </a:moveTo>
                <a:lnTo>
                  <a:pt x="1407947" y="2094090"/>
                </a:lnTo>
                <a:lnTo>
                  <a:pt x="1440180" y="2094090"/>
                </a:lnTo>
                <a:lnTo>
                  <a:pt x="1440180" y="2061858"/>
                </a:lnTo>
                <a:lnTo>
                  <a:pt x="1407947" y="2061858"/>
                </a:lnTo>
                <a:lnTo>
                  <a:pt x="1407947" y="2029625"/>
                </a:lnTo>
                <a:lnTo>
                  <a:pt x="1375715" y="2029625"/>
                </a:lnTo>
                <a:lnTo>
                  <a:pt x="1375715" y="2061858"/>
                </a:lnTo>
                <a:lnTo>
                  <a:pt x="1343482" y="2061858"/>
                </a:lnTo>
                <a:lnTo>
                  <a:pt x="1343482" y="2094090"/>
                </a:lnTo>
                <a:lnTo>
                  <a:pt x="1375715" y="2094090"/>
                </a:lnTo>
                <a:lnTo>
                  <a:pt x="1375715" y="2126323"/>
                </a:lnTo>
                <a:lnTo>
                  <a:pt x="1407947" y="2126323"/>
                </a:lnTo>
                <a:close/>
                <a:moveTo>
                  <a:pt x="1202207" y="1989163"/>
                </a:moveTo>
                <a:lnTo>
                  <a:pt x="1202207" y="1956930"/>
                </a:lnTo>
                <a:lnTo>
                  <a:pt x="1234440" y="1956930"/>
                </a:lnTo>
                <a:lnTo>
                  <a:pt x="1234440" y="1924698"/>
                </a:lnTo>
                <a:lnTo>
                  <a:pt x="1202207" y="1924698"/>
                </a:lnTo>
                <a:lnTo>
                  <a:pt x="1202207" y="1892465"/>
                </a:lnTo>
                <a:lnTo>
                  <a:pt x="1169975" y="1892465"/>
                </a:lnTo>
                <a:lnTo>
                  <a:pt x="1169975" y="1924698"/>
                </a:lnTo>
                <a:lnTo>
                  <a:pt x="1137742" y="1924698"/>
                </a:lnTo>
                <a:lnTo>
                  <a:pt x="1137742" y="1956930"/>
                </a:lnTo>
                <a:lnTo>
                  <a:pt x="1169975" y="1956930"/>
                </a:lnTo>
                <a:lnTo>
                  <a:pt x="1169975" y="1989163"/>
                </a:lnTo>
                <a:lnTo>
                  <a:pt x="1202207" y="1989163"/>
                </a:lnTo>
                <a:close/>
                <a:moveTo>
                  <a:pt x="1270787" y="2126323"/>
                </a:moveTo>
                <a:lnTo>
                  <a:pt x="1270787" y="2094090"/>
                </a:lnTo>
                <a:lnTo>
                  <a:pt x="1303020" y="2094090"/>
                </a:lnTo>
                <a:lnTo>
                  <a:pt x="1303020" y="2061858"/>
                </a:lnTo>
                <a:lnTo>
                  <a:pt x="1270787" y="2061858"/>
                </a:lnTo>
                <a:lnTo>
                  <a:pt x="1270787" y="2029625"/>
                </a:lnTo>
                <a:lnTo>
                  <a:pt x="1238555" y="2029625"/>
                </a:lnTo>
                <a:lnTo>
                  <a:pt x="1238555" y="2061858"/>
                </a:lnTo>
                <a:lnTo>
                  <a:pt x="1206322" y="2061858"/>
                </a:lnTo>
                <a:lnTo>
                  <a:pt x="1206322" y="2094090"/>
                </a:lnTo>
                <a:lnTo>
                  <a:pt x="1238555" y="2094090"/>
                </a:lnTo>
                <a:lnTo>
                  <a:pt x="1238555" y="2126323"/>
                </a:lnTo>
                <a:lnTo>
                  <a:pt x="1270787" y="2126323"/>
                </a:lnTo>
                <a:close/>
                <a:moveTo>
                  <a:pt x="1339367" y="1989163"/>
                </a:moveTo>
                <a:lnTo>
                  <a:pt x="1339367" y="1956930"/>
                </a:lnTo>
                <a:lnTo>
                  <a:pt x="1371600" y="1956930"/>
                </a:lnTo>
                <a:lnTo>
                  <a:pt x="1371600" y="1924698"/>
                </a:lnTo>
                <a:lnTo>
                  <a:pt x="1339367" y="1924698"/>
                </a:lnTo>
                <a:lnTo>
                  <a:pt x="1339367" y="1892465"/>
                </a:lnTo>
                <a:lnTo>
                  <a:pt x="1307135" y="1892465"/>
                </a:lnTo>
                <a:lnTo>
                  <a:pt x="1307135" y="1924698"/>
                </a:lnTo>
                <a:lnTo>
                  <a:pt x="1274902" y="1924698"/>
                </a:lnTo>
                <a:lnTo>
                  <a:pt x="1274902" y="1956930"/>
                </a:lnTo>
                <a:lnTo>
                  <a:pt x="1307135" y="1956930"/>
                </a:lnTo>
                <a:lnTo>
                  <a:pt x="1307135" y="1989163"/>
                </a:lnTo>
                <a:lnTo>
                  <a:pt x="1339367" y="1989163"/>
                </a:lnTo>
                <a:close/>
                <a:moveTo>
                  <a:pt x="2299487" y="2263483"/>
                </a:moveTo>
                <a:lnTo>
                  <a:pt x="2299487" y="2231250"/>
                </a:lnTo>
                <a:lnTo>
                  <a:pt x="2331720" y="2231250"/>
                </a:lnTo>
                <a:lnTo>
                  <a:pt x="2331720" y="2199018"/>
                </a:lnTo>
                <a:lnTo>
                  <a:pt x="2299487" y="2199018"/>
                </a:lnTo>
                <a:lnTo>
                  <a:pt x="2299487" y="2166785"/>
                </a:lnTo>
                <a:lnTo>
                  <a:pt x="2267255" y="2166785"/>
                </a:lnTo>
                <a:lnTo>
                  <a:pt x="2267255" y="2199018"/>
                </a:lnTo>
                <a:lnTo>
                  <a:pt x="2235022" y="2199018"/>
                </a:lnTo>
                <a:lnTo>
                  <a:pt x="2235022" y="2231250"/>
                </a:lnTo>
                <a:lnTo>
                  <a:pt x="2267255" y="2231250"/>
                </a:lnTo>
                <a:lnTo>
                  <a:pt x="2267255" y="2263483"/>
                </a:lnTo>
                <a:lnTo>
                  <a:pt x="2299487" y="2263483"/>
                </a:lnTo>
                <a:close/>
                <a:moveTo>
                  <a:pt x="2368067" y="2126323"/>
                </a:moveTo>
                <a:lnTo>
                  <a:pt x="2368067" y="2094090"/>
                </a:lnTo>
                <a:lnTo>
                  <a:pt x="2400300" y="2094090"/>
                </a:lnTo>
                <a:lnTo>
                  <a:pt x="2400300" y="2061858"/>
                </a:lnTo>
                <a:lnTo>
                  <a:pt x="2368067" y="2061858"/>
                </a:lnTo>
                <a:lnTo>
                  <a:pt x="2368067" y="2029625"/>
                </a:lnTo>
                <a:lnTo>
                  <a:pt x="2335835" y="2029625"/>
                </a:lnTo>
                <a:lnTo>
                  <a:pt x="2335835" y="2061858"/>
                </a:lnTo>
                <a:lnTo>
                  <a:pt x="2303602" y="2061858"/>
                </a:lnTo>
                <a:lnTo>
                  <a:pt x="2303602" y="2094090"/>
                </a:lnTo>
                <a:lnTo>
                  <a:pt x="2335835" y="2094090"/>
                </a:lnTo>
                <a:lnTo>
                  <a:pt x="2335835" y="2126323"/>
                </a:lnTo>
                <a:lnTo>
                  <a:pt x="2368067" y="2126323"/>
                </a:lnTo>
                <a:close/>
                <a:moveTo>
                  <a:pt x="1888007" y="2263483"/>
                </a:moveTo>
                <a:lnTo>
                  <a:pt x="1888007" y="2231250"/>
                </a:lnTo>
                <a:lnTo>
                  <a:pt x="1920240" y="2231250"/>
                </a:lnTo>
                <a:lnTo>
                  <a:pt x="1920240" y="2199018"/>
                </a:lnTo>
                <a:lnTo>
                  <a:pt x="1888007" y="2199018"/>
                </a:lnTo>
                <a:lnTo>
                  <a:pt x="1888007" y="2166785"/>
                </a:lnTo>
                <a:lnTo>
                  <a:pt x="1855775" y="2166785"/>
                </a:lnTo>
                <a:lnTo>
                  <a:pt x="1855775" y="2199018"/>
                </a:lnTo>
                <a:lnTo>
                  <a:pt x="1823542" y="2199018"/>
                </a:lnTo>
                <a:lnTo>
                  <a:pt x="1823542" y="2231250"/>
                </a:lnTo>
                <a:lnTo>
                  <a:pt x="1855775" y="2231250"/>
                </a:lnTo>
                <a:lnTo>
                  <a:pt x="1855775" y="2263483"/>
                </a:lnTo>
                <a:lnTo>
                  <a:pt x="1888007" y="2263483"/>
                </a:lnTo>
                <a:close/>
                <a:moveTo>
                  <a:pt x="2436647" y="2263483"/>
                </a:moveTo>
                <a:lnTo>
                  <a:pt x="2436647" y="2231250"/>
                </a:lnTo>
                <a:lnTo>
                  <a:pt x="2468880" y="2231250"/>
                </a:lnTo>
                <a:lnTo>
                  <a:pt x="2468880" y="2199018"/>
                </a:lnTo>
                <a:lnTo>
                  <a:pt x="2436647" y="2199018"/>
                </a:lnTo>
                <a:lnTo>
                  <a:pt x="2436647" y="2166785"/>
                </a:lnTo>
                <a:lnTo>
                  <a:pt x="2404415" y="2166785"/>
                </a:lnTo>
                <a:lnTo>
                  <a:pt x="2404415" y="2199018"/>
                </a:lnTo>
                <a:lnTo>
                  <a:pt x="2372182" y="2199018"/>
                </a:lnTo>
                <a:lnTo>
                  <a:pt x="2372182" y="2231250"/>
                </a:lnTo>
                <a:lnTo>
                  <a:pt x="2404415" y="2231250"/>
                </a:lnTo>
                <a:lnTo>
                  <a:pt x="2404415" y="2263483"/>
                </a:lnTo>
                <a:lnTo>
                  <a:pt x="2436647" y="2263483"/>
                </a:lnTo>
                <a:close/>
                <a:moveTo>
                  <a:pt x="2478481" y="463944"/>
                </a:moveTo>
                <a:lnTo>
                  <a:pt x="2499741" y="463944"/>
                </a:lnTo>
                <a:lnTo>
                  <a:pt x="2499741" y="442684"/>
                </a:lnTo>
                <a:lnTo>
                  <a:pt x="2521001" y="442684"/>
                </a:lnTo>
                <a:lnTo>
                  <a:pt x="2521001" y="421424"/>
                </a:lnTo>
                <a:lnTo>
                  <a:pt x="2499741" y="421424"/>
                </a:lnTo>
                <a:lnTo>
                  <a:pt x="2499741" y="400164"/>
                </a:lnTo>
                <a:lnTo>
                  <a:pt x="2478481" y="400164"/>
                </a:lnTo>
                <a:lnTo>
                  <a:pt x="2478481" y="421424"/>
                </a:lnTo>
                <a:lnTo>
                  <a:pt x="2457221" y="421424"/>
                </a:lnTo>
                <a:lnTo>
                  <a:pt x="2457221" y="442684"/>
                </a:lnTo>
                <a:lnTo>
                  <a:pt x="2478481" y="442684"/>
                </a:lnTo>
                <a:lnTo>
                  <a:pt x="2478481" y="463944"/>
                </a:lnTo>
                <a:close/>
                <a:moveTo>
                  <a:pt x="1238555" y="1755305"/>
                </a:moveTo>
                <a:lnTo>
                  <a:pt x="1238555" y="1787538"/>
                </a:lnTo>
                <a:lnTo>
                  <a:pt x="1206322" y="1787538"/>
                </a:lnTo>
                <a:lnTo>
                  <a:pt x="1206322" y="1819770"/>
                </a:lnTo>
                <a:lnTo>
                  <a:pt x="1238555" y="1819770"/>
                </a:lnTo>
                <a:lnTo>
                  <a:pt x="1238555" y="1852003"/>
                </a:lnTo>
                <a:lnTo>
                  <a:pt x="1270787" y="1852003"/>
                </a:lnTo>
                <a:lnTo>
                  <a:pt x="1270787" y="1819770"/>
                </a:lnTo>
                <a:lnTo>
                  <a:pt x="1303020" y="1819770"/>
                </a:lnTo>
                <a:lnTo>
                  <a:pt x="1303020" y="1787538"/>
                </a:lnTo>
                <a:lnTo>
                  <a:pt x="1270787" y="1787538"/>
                </a:lnTo>
                <a:lnTo>
                  <a:pt x="1270787" y="1755305"/>
                </a:lnTo>
                <a:lnTo>
                  <a:pt x="1238555" y="1755305"/>
                </a:lnTo>
                <a:close/>
                <a:moveTo>
                  <a:pt x="2025167" y="2263483"/>
                </a:moveTo>
                <a:lnTo>
                  <a:pt x="2025167" y="2231250"/>
                </a:lnTo>
                <a:lnTo>
                  <a:pt x="2057400" y="2231250"/>
                </a:lnTo>
                <a:lnTo>
                  <a:pt x="2057400" y="2199018"/>
                </a:lnTo>
                <a:lnTo>
                  <a:pt x="2025167" y="2199018"/>
                </a:lnTo>
                <a:lnTo>
                  <a:pt x="2025167" y="2166785"/>
                </a:lnTo>
                <a:lnTo>
                  <a:pt x="1992935" y="2166785"/>
                </a:lnTo>
                <a:lnTo>
                  <a:pt x="1992935" y="2199018"/>
                </a:lnTo>
                <a:lnTo>
                  <a:pt x="1960702" y="2199018"/>
                </a:lnTo>
                <a:lnTo>
                  <a:pt x="1960702" y="2231250"/>
                </a:lnTo>
                <a:lnTo>
                  <a:pt x="1992935" y="2231250"/>
                </a:lnTo>
                <a:lnTo>
                  <a:pt x="1992935" y="2263483"/>
                </a:lnTo>
                <a:lnTo>
                  <a:pt x="2025167" y="2263483"/>
                </a:lnTo>
                <a:close/>
                <a:moveTo>
                  <a:pt x="1956587" y="2126323"/>
                </a:moveTo>
                <a:lnTo>
                  <a:pt x="1956587" y="2094090"/>
                </a:lnTo>
                <a:lnTo>
                  <a:pt x="1988820" y="2094090"/>
                </a:lnTo>
                <a:lnTo>
                  <a:pt x="1988820" y="2061858"/>
                </a:lnTo>
                <a:lnTo>
                  <a:pt x="1956587" y="2061858"/>
                </a:lnTo>
                <a:lnTo>
                  <a:pt x="1956587" y="2029625"/>
                </a:lnTo>
                <a:lnTo>
                  <a:pt x="1924355" y="2029625"/>
                </a:lnTo>
                <a:lnTo>
                  <a:pt x="1924355" y="2061858"/>
                </a:lnTo>
                <a:lnTo>
                  <a:pt x="1892122" y="2061858"/>
                </a:lnTo>
                <a:lnTo>
                  <a:pt x="1892122" y="2094090"/>
                </a:lnTo>
                <a:lnTo>
                  <a:pt x="1924355" y="2094090"/>
                </a:lnTo>
                <a:lnTo>
                  <a:pt x="1924355" y="2126323"/>
                </a:lnTo>
                <a:lnTo>
                  <a:pt x="1956587" y="2126323"/>
                </a:lnTo>
                <a:close/>
                <a:moveTo>
                  <a:pt x="2093747" y="2126323"/>
                </a:moveTo>
                <a:lnTo>
                  <a:pt x="2093747" y="2094090"/>
                </a:lnTo>
                <a:lnTo>
                  <a:pt x="2125980" y="2094090"/>
                </a:lnTo>
                <a:lnTo>
                  <a:pt x="2125980" y="2061858"/>
                </a:lnTo>
                <a:lnTo>
                  <a:pt x="2093747" y="2061858"/>
                </a:lnTo>
                <a:lnTo>
                  <a:pt x="2093747" y="2029625"/>
                </a:lnTo>
                <a:lnTo>
                  <a:pt x="2061515" y="2029625"/>
                </a:lnTo>
                <a:lnTo>
                  <a:pt x="2061515" y="2061858"/>
                </a:lnTo>
                <a:lnTo>
                  <a:pt x="2029282" y="2061858"/>
                </a:lnTo>
                <a:lnTo>
                  <a:pt x="2029282" y="2094090"/>
                </a:lnTo>
                <a:lnTo>
                  <a:pt x="2061515" y="2094090"/>
                </a:lnTo>
                <a:lnTo>
                  <a:pt x="2061515" y="2126323"/>
                </a:lnTo>
                <a:lnTo>
                  <a:pt x="2093747" y="2126323"/>
                </a:lnTo>
                <a:close/>
                <a:moveTo>
                  <a:pt x="2162327" y="2263483"/>
                </a:moveTo>
                <a:lnTo>
                  <a:pt x="2162327" y="2231250"/>
                </a:lnTo>
                <a:lnTo>
                  <a:pt x="2194560" y="2231250"/>
                </a:lnTo>
                <a:lnTo>
                  <a:pt x="2194560" y="2199018"/>
                </a:lnTo>
                <a:lnTo>
                  <a:pt x="2162327" y="2199018"/>
                </a:lnTo>
                <a:lnTo>
                  <a:pt x="2162327" y="2166785"/>
                </a:lnTo>
                <a:lnTo>
                  <a:pt x="2130095" y="2166785"/>
                </a:lnTo>
                <a:lnTo>
                  <a:pt x="2130095" y="2199018"/>
                </a:lnTo>
                <a:lnTo>
                  <a:pt x="2097862" y="2199018"/>
                </a:lnTo>
                <a:lnTo>
                  <a:pt x="2097862" y="2231250"/>
                </a:lnTo>
                <a:lnTo>
                  <a:pt x="2130095" y="2231250"/>
                </a:lnTo>
                <a:lnTo>
                  <a:pt x="2130095" y="2263483"/>
                </a:lnTo>
                <a:lnTo>
                  <a:pt x="2162327" y="2263483"/>
                </a:lnTo>
                <a:close/>
                <a:moveTo>
                  <a:pt x="1581455" y="1618145"/>
                </a:moveTo>
                <a:lnTo>
                  <a:pt x="1581455" y="1650378"/>
                </a:lnTo>
                <a:lnTo>
                  <a:pt x="1549222" y="1650378"/>
                </a:lnTo>
                <a:lnTo>
                  <a:pt x="1549222" y="1682610"/>
                </a:lnTo>
                <a:lnTo>
                  <a:pt x="1581455" y="1682610"/>
                </a:lnTo>
                <a:lnTo>
                  <a:pt x="1581455" y="1714843"/>
                </a:lnTo>
                <a:lnTo>
                  <a:pt x="1613687" y="1714843"/>
                </a:lnTo>
                <a:lnTo>
                  <a:pt x="1613687" y="1682610"/>
                </a:lnTo>
                <a:lnTo>
                  <a:pt x="1645920" y="1682610"/>
                </a:lnTo>
                <a:lnTo>
                  <a:pt x="1645920" y="1650378"/>
                </a:lnTo>
                <a:lnTo>
                  <a:pt x="1613687" y="1650378"/>
                </a:lnTo>
                <a:lnTo>
                  <a:pt x="1613687" y="1618145"/>
                </a:lnTo>
                <a:lnTo>
                  <a:pt x="1581455" y="1618145"/>
                </a:lnTo>
                <a:close/>
                <a:moveTo>
                  <a:pt x="2198675" y="1755305"/>
                </a:moveTo>
                <a:lnTo>
                  <a:pt x="2198675" y="1787538"/>
                </a:lnTo>
                <a:lnTo>
                  <a:pt x="2166442" y="1787538"/>
                </a:lnTo>
                <a:lnTo>
                  <a:pt x="2166442" y="1819770"/>
                </a:lnTo>
                <a:lnTo>
                  <a:pt x="2198675" y="1819770"/>
                </a:lnTo>
                <a:lnTo>
                  <a:pt x="2198675" y="1852003"/>
                </a:lnTo>
                <a:lnTo>
                  <a:pt x="2230907" y="1852003"/>
                </a:lnTo>
                <a:lnTo>
                  <a:pt x="2230907" y="1819770"/>
                </a:lnTo>
                <a:lnTo>
                  <a:pt x="2263140" y="1819770"/>
                </a:lnTo>
                <a:lnTo>
                  <a:pt x="2263140" y="1787538"/>
                </a:lnTo>
                <a:lnTo>
                  <a:pt x="2230907" y="1787538"/>
                </a:lnTo>
                <a:lnTo>
                  <a:pt x="2230907" y="1755305"/>
                </a:lnTo>
                <a:lnTo>
                  <a:pt x="2198675" y="1755305"/>
                </a:lnTo>
                <a:close/>
                <a:moveTo>
                  <a:pt x="2267255" y="1618145"/>
                </a:moveTo>
                <a:lnTo>
                  <a:pt x="2267255" y="1650378"/>
                </a:lnTo>
                <a:lnTo>
                  <a:pt x="2235022" y="1650378"/>
                </a:lnTo>
                <a:lnTo>
                  <a:pt x="2235022" y="1682610"/>
                </a:lnTo>
                <a:lnTo>
                  <a:pt x="2267255" y="1682610"/>
                </a:lnTo>
                <a:lnTo>
                  <a:pt x="2267255" y="1714843"/>
                </a:lnTo>
                <a:lnTo>
                  <a:pt x="2299487" y="1714843"/>
                </a:lnTo>
                <a:lnTo>
                  <a:pt x="2299487" y="1682610"/>
                </a:lnTo>
                <a:lnTo>
                  <a:pt x="2331720" y="1682610"/>
                </a:lnTo>
                <a:lnTo>
                  <a:pt x="2331720" y="1650378"/>
                </a:lnTo>
                <a:lnTo>
                  <a:pt x="2299487" y="1650378"/>
                </a:lnTo>
                <a:lnTo>
                  <a:pt x="2299487" y="1618145"/>
                </a:lnTo>
                <a:lnTo>
                  <a:pt x="2267255" y="1618145"/>
                </a:lnTo>
                <a:close/>
                <a:moveTo>
                  <a:pt x="2061515" y="1755305"/>
                </a:moveTo>
                <a:lnTo>
                  <a:pt x="2061515" y="1787538"/>
                </a:lnTo>
                <a:lnTo>
                  <a:pt x="2029282" y="1787538"/>
                </a:lnTo>
                <a:lnTo>
                  <a:pt x="2029282" y="1819770"/>
                </a:lnTo>
                <a:lnTo>
                  <a:pt x="2061515" y="1819770"/>
                </a:lnTo>
                <a:lnTo>
                  <a:pt x="2061515" y="1852003"/>
                </a:lnTo>
                <a:lnTo>
                  <a:pt x="2093747" y="1852003"/>
                </a:lnTo>
                <a:lnTo>
                  <a:pt x="2093747" y="1819770"/>
                </a:lnTo>
                <a:lnTo>
                  <a:pt x="2125980" y="1819770"/>
                </a:lnTo>
                <a:lnTo>
                  <a:pt x="2125980" y="1787538"/>
                </a:lnTo>
                <a:lnTo>
                  <a:pt x="2093747" y="1787538"/>
                </a:lnTo>
                <a:lnTo>
                  <a:pt x="2093747" y="1755305"/>
                </a:lnTo>
                <a:lnTo>
                  <a:pt x="2061515" y="1755305"/>
                </a:lnTo>
                <a:close/>
                <a:moveTo>
                  <a:pt x="2335835" y="1755305"/>
                </a:moveTo>
                <a:lnTo>
                  <a:pt x="2335835" y="1787538"/>
                </a:lnTo>
                <a:lnTo>
                  <a:pt x="2303602" y="1787538"/>
                </a:lnTo>
                <a:lnTo>
                  <a:pt x="2303602" y="1819770"/>
                </a:lnTo>
                <a:lnTo>
                  <a:pt x="2335835" y="1819770"/>
                </a:lnTo>
                <a:lnTo>
                  <a:pt x="2335835" y="1852003"/>
                </a:lnTo>
                <a:lnTo>
                  <a:pt x="2368067" y="1852003"/>
                </a:lnTo>
                <a:lnTo>
                  <a:pt x="2368067" y="1819770"/>
                </a:lnTo>
                <a:lnTo>
                  <a:pt x="2400300" y="1819770"/>
                </a:lnTo>
                <a:lnTo>
                  <a:pt x="2400300" y="1787538"/>
                </a:lnTo>
                <a:lnTo>
                  <a:pt x="2368067" y="1787538"/>
                </a:lnTo>
                <a:lnTo>
                  <a:pt x="2368067" y="1755305"/>
                </a:lnTo>
                <a:lnTo>
                  <a:pt x="2335835" y="1755305"/>
                </a:lnTo>
                <a:close/>
                <a:moveTo>
                  <a:pt x="2130095" y="1618145"/>
                </a:moveTo>
                <a:lnTo>
                  <a:pt x="2130095" y="1650378"/>
                </a:lnTo>
                <a:lnTo>
                  <a:pt x="2097862" y="1650378"/>
                </a:lnTo>
                <a:lnTo>
                  <a:pt x="2097862" y="1682610"/>
                </a:lnTo>
                <a:lnTo>
                  <a:pt x="2130095" y="1682610"/>
                </a:lnTo>
                <a:lnTo>
                  <a:pt x="2130095" y="1714843"/>
                </a:lnTo>
                <a:lnTo>
                  <a:pt x="2162327" y="1714843"/>
                </a:lnTo>
                <a:lnTo>
                  <a:pt x="2162327" y="1682610"/>
                </a:lnTo>
                <a:lnTo>
                  <a:pt x="2194560" y="1682610"/>
                </a:lnTo>
                <a:lnTo>
                  <a:pt x="2194560" y="1650378"/>
                </a:lnTo>
                <a:lnTo>
                  <a:pt x="2162327" y="1650378"/>
                </a:lnTo>
                <a:lnTo>
                  <a:pt x="2162327" y="1618145"/>
                </a:lnTo>
                <a:lnTo>
                  <a:pt x="2130095" y="1618145"/>
                </a:lnTo>
                <a:close/>
                <a:moveTo>
                  <a:pt x="2299487" y="1989163"/>
                </a:moveTo>
                <a:lnTo>
                  <a:pt x="2299487" y="1956930"/>
                </a:lnTo>
                <a:lnTo>
                  <a:pt x="2331720" y="1956930"/>
                </a:lnTo>
                <a:lnTo>
                  <a:pt x="2331720" y="1924698"/>
                </a:lnTo>
                <a:lnTo>
                  <a:pt x="2299487" y="1924698"/>
                </a:lnTo>
                <a:lnTo>
                  <a:pt x="2299487" y="1892465"/>
                </a:lnTo>
                <a:lnTo>
                  <a:pt x="2267255" y="1892465"/>
                </a:lnTo>
                <a:lnTo>
                  <a:pt x="2267255" y="1924698"/>
                </a:lnTo>
                <a:lnTo>
                  <a:pt x="2235022" y="1924698"/>
                </a:lnTo>
                <a:lnTo>
                  <a:pt x="2235022" y="1956930"/>
                </a:lnTo>
                <a:lnTo>
                  <a:pt x="2267255" y="1956930"/>
                </a:lnTo>
                <a:lnTo>
                  <a:pt x="2267255" y="1989163"/>
                </a:lnTo>
                <a:lnTo>
                  <a:pt x="2299487" y="1989163"/>
                </a:lnTo>
                <a:close/>
                <a:moveTo>
                  <a:pt x="2404415" y="1892465"/>
                </a:moveTo>
                <a:lnTo>
                  <a:pt x="2404415" y="1924698"/>
                </a:lnTo>
                <a:lnTo>
                  <a:pt x="2372182" y="1924698"/>
                </a:lnTo>
                <a:lnTo>
                  <a:pt x="2372182" y="1956930"/>
                </a:lnTo>
                <a:lnTo>
                  <a:pt x="2404415" y="1956930"/>
                </a:lnTo>
                <a:lnTo>
                  <a:pt x="2404415" y="1989163"/>
                </a:lnTo>
                <a:lnTo>
                  <a:pt x="2436647" y="1989163"/>
                </a:lnTo>
                <a:lnTo>
                  <a:pt x="2436647" y="1956930"/>
                </a:lnTo>
                <a:lnTo>
                  <a:pt x="2468880" y="1956930"/>
                </a:lnTo>
                <a:lnTo>
                  <a:pt x="2468880" y="1924698"/>
                </a:lnTo>
                <a:lnTo>
                  <a:pt x="2436647" y="1924698"/>
                </a:lnTo>
                <a:lnTo>
                  <a:pt x="2436647" y="1892465"/>
                </a:lnTo>
                <a:lnTo>
                  <a:pt x="2404415" y="1892465"/>
                </a:lnTo>
                <a:close/>
                <a:moveTo>
                  <a:pt x="2162327" y="1989163"/>
                </a:moveTo>
                <a:lnTo>
                  <a:pt x="2162327" y="1956930"/>
                </a:lnTo>
                <a:lnTo>
                  <a:pt x="2194560" y="1956930"/>
                </a:lnTo>
                <a:lnTo>
                  <a:pt x="2194560" y="1924698"/>
                </a:lnTo>
                <a:lnTo>
                  <a:pt x="2162327" y="1924698"/>
                </a:lnTo>
                <a:lnTo>
                  <a:pt x="2162327" y="1892465"/>
                </a:lnTo>
                <a:lnTo>
                  <a:pt x="2130095" y="1892465"/>
                </a:lnTo>
                <a:lnTo>
                  <a:pt x="2130095" y="1924698"/>
                </a:lnTo>
                <a:lnTo>
                  <a:pt x="2097862" y="1924698"/>
                </a:lnTo>
                <a:lnTo>
                  <a:pt x="2097862" y="1956930"/>
                </a:lnTo>
                <a:lnTo>
                  <a:pt x="2130095" y="1956930"/>
                </a:lnTo>
                <a:lnTo>
                  <a:pt x="2130095" y="1989163"/>
                </a:lnTo>
                <a:lnTo>
                  <a:pt x="2162327" y="1989163"/>
                </a:lnTo>
                <a:close/>
                <a:moveTo>
                  <a:pt x="2472995" y="1755305"/>
                </a:moveTo>
                <a:lnTo>
                  <a:pt x="2472995" y="1787538"/>
                </a:lnTo>
                <a:lnTo>
                  <a:pt x="2440762" y="1787538"/>
                </a:lnTo>
                <a:lnTo>
                  <a:pt x="2440762" y="1819770"/>
                </a:lnTo>
                <a:lnTo>
                  <a:pt x="2472995" y="1819770"/>
                </a:lnTo>
                <a:lnTo>
                  <a:pt x="2472995" y="1852003"/>
                </a:lnTo>
                <a:lnTo>
                  <a:pt x="2505227" y="1852003"/>
                </a:lnTo>
                <a:lnTo>
                  <a:pt x="2505227" y="1819770"/>
                </a:lnTo>
                <a:lnTo>
                  <a:pt x="2537460" y="1819770"/>
                </a:lnTo>
                <a:lnTo>
                  <a:pt x="2537460" y="1787538"/>
                </a:lnTo>
                <a:lnTo>
                  <a:pt x="2505227" y="1787538"/>
                </a:lnTo>
                <a:lnTo>
                  <a:pt x="2505227" y="1755305"/>
                </a:lnTo>
                <a:lnTo>
                  <a:pt x="2472995" y="1755305"/>
                </a:lnTo>
                <a:close/>
                <a:moveTo>
                  <a:pt x="1924355" y="1755305"/>
                </a:moveTo>
                <a:lnTo>
                  <a:pt x="1924355" y="1787538"/>
                </a:lnTo>
                <a:lnTo>
                  <a:pt x="1892122" y="1787538"/>
                </a:lnTo>
                <a:lnTo>
                  <a:pt x="1892122" y="1819770"/>
                </a:lnTo>
                <a:lnTo>
                  <a:pt x="1924355" y="1819770"/>
                </a:lnTo>
                <a:lnTo>
                  <a:pt x="1924355" y="1852003"/>
                </a:lnTo>
                <a:lnTo>
                  <a:pt x="1956587" y="1852003"/>
                </a:lnTo>
                <a:lnTo>
                  <a:pt x="1956587" y="1819770"/>
                </a:lnTo>
                <a:lnTo>
                  <a:pt x="1988820" y="1819770"/>
                </a:lnTo>
                <a:lnTo>
                  <a:pt x="1988820" y="1787538"/>
                </a:lnTo>
                <a:lnTo>
                  <a:pt x="1956587" y="1787538"/>
                </a:lnTo>
                <a:lnTo>
                  <a:pt x="1956587" y="1755305"/>
                </a:lnTo>
                <a:lnTo>
                  <a:pt x="1924355" y="1755305"/>
                </a:lnTo>
                <a:close/>
                <a:moveTo>
                  <a:pt x="1650035" y="1755305"/>
                </a:moveTo>
                <a:lnTo>
                  <a:pt x="1650035" y="1787538"/>
                </a:lnTo>
                <a:lnTo>
                  <a:pt x="1617802" y="1787538"/>
                </a:lnTo>
                <a:lnTo>
                  <a:pt x="1617802" y="1819770"/>
                </a:lnTo>
                <a:lnTo>
                  <a:pt x="1650035" y="1819770"/>
                </a:lnTo>
                <a:lnTo>
                  <a:pt x="1650035" y="1852003"/>
                </a:lnTo>
                <a:lnTo>
                  <a:pt x="1682267" y="1852003"/>
                </a:lnTo>
                <a:lnTo>
                  <a:pt x="1682267" y="1819770"/>
                </a:lnTo>
                <a:lnTo>
                  <a:pt x="1714500" y="1819770"/>
                </a:lnTo>
                <a:lnTo>
                  <a:pt x="1714500" y="1787538"/>
                </a:lnTo>
                <a:lnTo>
                  <a:pt x="1682267" y="1787538"/>
                </a:lnTo>
                <a:lnTo>
                  <a:pt x="1682267" y="1755305"/>
                </a:lnTo>
                <a:lnTo>
                  <a:pt x="1650035" y="1755305"/>
                </a:lnTo>
                <a:close/>
                <a:moveTo>
                  <a:pt x="2025167" y="1989163"/>
                </a:moveTo>
                <a:lnTo>
                  <a:pt x="2025167" y="1956930"/>
                </a:lnTo>
                <a:lnTo>
                  <a:pt x="2057400" y="1956930"/>
                </a:lnTo>
                <a:lnTo>
                  <a:pt x="2057400" y="1924698"/>
                </a:lnTo>
                <a:lnTo>
                  <a:pt x="2025167" y="1924698"/>
                </a:lnTo>
                <a:lnTo>
                  <a:pt x="2025167" y="1892465"/>
                </a:lnTo>
                <a:lnTo>
                  <a:pt x="1992935" y="1892465"/>
                </a:lnTo>
                <a:lnTo>
                  <a:pt x="1992935" y="1924698"/>
                </a:lnTo>
                <a:lnTo>
                  <a:pt x="1960702" y="1924698"/>
                </a:lnTo>
                <a:lnTo>
                  <a:pt x="1960702" y="1956930"/>
                </a:lnTo>
                <a:lnTo>
                  <a:pt x="1992935" y="1956930"/>
                </a:lnTo>
                <a:lnTo>
                  <a:pt x="1992935" y="1989163"/>
                </a:lnTo>
                <a:lnTo>
                  <a:pt x="2025167" y="1989163"/>
                </a:lnTo>
                <a:close/>
                <a:moveTo>
                  <a:pt x="1992935" y="1618145"/>
                </a:moveTo>
                <a:lnTo>
                  <a:pt x="1992935" y="1650378"/>
                </a:lnTo>
                <a:lnTo>
                  <a:pt x="1960702" y="1650378"/>
                </a:lnTo>
                <a:lnTo>
                  <a:pt x="1960702" y="1682610"/>
                </a:lnTo>
                <a:lnTo>
                  <a:pt x="1992935" y="1682610"/>
                </a:lnTo>
                <a:lnTo>
                  <a:pt x="1992935" y="1714843"/>
                </a:lnTo>
                <a:lnTo>
                  <a:pt x="2025167" y="1714843"/>
                </a:lnTo>
                <a:lnTo>
                  <a:pt x="2025167" y="1682610"/>
                </a:lnTo>
                <a:lnTo>
                  <a:pt x="2057400" y="1682610"/>
                </a:lnTo>
                <a:lnTo>
                  <a:pt x="2057400" y="1650378"/>
                </a:lnTo>
                <a:lnTo>
                  <a:pt x="2025167" y="1650378"/>
                </a:lnTo>
                <a:lnTo>
                  <a:pt x="2025167" y="1618145"/>
                </a:lnTo>
                <a:lnTo>
                  <a:pt x="1992935" y="1618145"/>
                </a:lnTo>
                <a:close/>
                <a:moveTo>
                  <a:pt x="1444295" y="1618145"/>
                </a:moveTo>
                <a:lnTo>
                  <a:pt x="1444295" y="1650378"/>
                </a:lnTo>
                <a:lnTo>
                  <a:pt x="1412062" y="1650378"/>
                </a:lnTo>
                <a:lnTo>
                  <a:pt x="1412062" y="1682610"/>
                </a:lnTo>
                <a:lnTo>
                  <a:pt x="1444295" y="1682610"/>
                </a:lnTo>
                <a:lnTo>
                  <a:pt x="1444295" y="1714843"/>
                </a:lnTo>
                <a:lnTo>
                  <a:pt x="1476527" y="1714843"/>
                </a:lnTo>
                <a:lnTo>
                  <a:pt x="1476527" y="1682610"/>
                </a:lnTo>
                <a:lnTo>
                  <a:pt x="1508760" y="1682610"/>
                </a:lnTo>
                <a:lnTo>
                  <a:pt x="1508760" y="1650378"/>
                </a:lnTo>
                <a:lnTo>
                  <a:pt x="1476527" y="1650378"/>
                </a:lnTo>
                <a:lnTo>
                  <a:pt x="1476527" y="1618145"/>
                </a:lnTo>
                <a:lnTo>
                  <a:pt x="1444295" y="1618145"/>
                </a:lnTo>
                <a:close/>
                <a:moveTo>
                  <a:pt x="1512875" y="1755305"/>
                </a:moveTo>
                <a:lnTo>
                  <a:pt x="1512875" y="1787538"/>
                </a:lnTo>
                <a:lnTo>
                  <a:pt x="1480642" y="1787538"/>
                </a:lnTo>
                <a:lnTo>
                  <a:pt x="1480642" y="1819770"/>
                </a:lnTo>
                <a:lnTo>
                  <a:pt x="1512875" y="1819770"/>
                </a:lnTo>
                <a:lnTo>
                  <a:pt x="1512875" y="1852003"/>
                </a:lnTo>
                <a:lnTo>
                  <a:pt x="1545107" y="1852003"/>
                </a:lnTo>
                <a:lnTo>
                  <a:pt x="1545107" y="1819770"/>
                </a:lnTo>
                <a:lnTo>
                  <a:pt x="1577340" y="1819770"/>
                </a:lnTo>
                <a:lnTo>
                  <a:pt x="1577340" y="1787538"/>
                </a:lnTo>
                <a:lnTo>
                  <a:pt x="1545107" y="1787538"/>
                </a:lnTo>
                <a:lnTo>
                  <a:pt x="1545107" y="1755305"/>
                </a:lnTo>
                <a:lnTo>
                  <a:pt x="1512875" y="1755305"/>
                </a:lnTo>
                <a:close/>
                <a:moveTo>
                  <a:pt x="1855775" y="1618145"/>
                </a:moveTo>
                <a:lnTo>
                  <a:pt x="1855775" y="1650378"/>
                </a:lnTo>
                <a:lnTo>
                  <a:pt x="1823542" y="1650378"/>
                </a:lnTo>
                <a:lnTo>
                  <a:pt x="1823542" y="1682610"/>
                </a:lnTo>
                <a:lnTo>
                  <a:pt x="1855775" y="1682610"/>
                </a:lnTo>
                <a:lnTo>
                  <a:pt x="1855775" y="1714843"/>
                </a:lnTo>
                <a:lnTo>
                  <a:pt x="1888007" y="1714843"/>
                </a:lnTo>
                <a:lnTo>
                  <a:pt x="1888007" y="1682610"/>
                </a:lnTo>
                <a:lnTo>
                  <a:pt x="1920240" y="1682610"/>
                </a:lnTo>
                <a:lnTo>
                  <a:pt x="1920240" y="1650378"/>
                </a:lnTo>
                <a:lnTo>
                  <a:pt x="1888007" y="1650378"/>
                </a:lnTo>
                <a:lnTo>
                  <a:pt x="1888007" y="1618145"/>
                </a:lnTo>
                <a:lnTo>
                  <a:pt x="1855775" y="1618145"/>
                </a:lnTo>
                <a:close/>
                <a:moveTo>
                  <a:pt x="1375715" y="1755305"/>
                </a:moveTo>
                <a:lnTo>
                  <a:pt x="1375715" y="1787538"/>
                </a:lnTo>
                <a:lnTo>
                  <a:pt x="1343482" y="1787538"/>
                </a:lnTo>
                <a:lnTo>
                  <a:pt x="1343482" y="1819770"/>
                </a:lnTo>
                <a:lnTo>
                  <a:pt x="1375715" y="1819770"/>
                </a:lnTo>
                <a:lnTo>
                  <a:pt x="1375715" y="1852003"/>
                </a:lnTo>
                <a:lnTo>
                  <a:pt x="1407947" y="1852003"/>
                </a:lnTo>
                <a:lnTo>
                  <a:pt x="1407947" y="1819770"/>
                </a:lnTo>
                <a:lnTo>
                  <a:pt x="1440180" y="1819770"/>
                </a:lnTo>
                <a:lnTo>
                  <a:pt x="1440180" y="1787538"/>
                </a:lnTo>
                <a:lnTo>
                  <a:pt x="1407947" y="1787538"/>
                </a:lnTo>
                <a:lnTo>
                  <a:pt x="1407947" y="1755305"/>
                </a:lnTo>
                <a:lnTo>
                  <a:pt x="1375715" y="1755305"/>
                </a:lnTo>
                <a:close/>
                <a:moveTo>
                  <a:pt x="1718615" y="1618145"/>
                </a:moveTo>
                <a:lnTo>
                  <a:pt x="1718615" y="1650378"/>
                </a:lnTo>
                <a:lnTo>
                  <a:pt x="1686382" y="1650378"/>
                </a:lnTo>
                <a:lnTo>
                  <a:pt x="1686382" y="1682610"/>
                </a:lnTo>
                <a:lnTo>
                  <a:pt x="1718615" y="1682610"/>
                </a:lnTo>
                <a:lnTo>
                  <a:pt x="1718615" y="1714843"/>
                </a:lnTo>
                <a:lnTo>
                  <a:pt x="1750847" y="1714843"/>
                </a:lnTo>
                <a:lnTo>
                  <a:pt x="1750847" y="1682610"/>
                </a:lnTo>
                <a:lnTo>
                  <a:pt x="1783080" y="1682610"/>
                </a:lnTo>
                <a:lnTo>
                  <a:pt x="1783080" y="1650378"/>
                </a:lnTo>
                <a:lnTo>
                  <a:pt x="1750847" y="1650378"/>
                </a:lnTo>
                <a:lnTo>
                  <a:pt x="1750847" y="1618145"/>
                </a:lnTo>
                <a:lnTo>
                  <a:pt x="1718615" y="1618145"/>
                </a:lnTo>
                <a:close/>
                <a:moveTo>
                  <a:pt x="1787195" y="1755305"/>
                </a:moveTo>
                <a:lnTo>
                  <a:pt x="1787195" y="1787538"/>
                </a:lnTo>
                <a:lnTo>
                  <a:pt x="1754962" y="1787538"/>
                </a:lnTo>
                <a:lnTo>
                  <a:pt x="1754962" y="1819770"/>
                </a:lnTo>
                <a:lnTo>
                  <a:pt x="1787195" y="1819770"/>
                </a:lnTo>
                <a:lnTo>
                  <a:pt x="1787195" y="1852003"/>
                </a:lnTo>
                <a:lnTo>
                  <a:pt x="1819427" y="1852003"/>
                </a:lnTo>
                <a:lnTo>
                  <a:pt x="1819427" y="1819770"/>
                </a:lnTo>
                <a:lnTo>
                  <a:pt x="1851660" y="1819770"/>
                </a:lnTo>
                <a:lnTo>
                  <a:pt x="1851660" y="1787538"/>
                </a:lnTo>
                <a:lnTo>
                  <a:pt x="1819427" y="1787538"/>
                </a:lnTo>
                <a:lnTo>
                  <a:pt x="1819427" y="1755305"/>
                </a:lnTo>
                <a:lnTo>
                  <a:pt x="1787195" y="1755305"/>
                </a:lnTo>
                <a:close/>
                <a:moveTo>
                  <a:pt x="626135" y="1151801"/>
                </a:moveTo>
                <a:lnTo>
                  <a:pt x="648767" y="1151801"/>
                </a:lnTo>
                <a:lnTo>
                  <a:pt x="648767" y="1129170"/>
                </a:lnTo>
                <a:lnTo>
                  <a:pt x="671398" y="1129170"/>
                </a:lnTo>
                <a:lnTo>
                  <a:pt x="671398" y="1106538"/>
                </a:lnTo>
                <a:lnTo>
                  <a:pt x="648767" y="1106538"/>
                </a:lnTo>
                <a:lnTo>
                  <a:pt x="648767" y="1083907"/>
                </a:lnTo>
                <a:lnTo>
                  <a:pt x="626135" y="1083907"/>
                </a:lnTo>
                <a:lnTo>
                  <a:pt x="626135" y="1106538"/>
                </a:lnTo>
                <a:lnTo>
                  <a:pt x="603504" y="1106538"/>
                </a:lnTo>
                <a:lnTo>
                  <a:pt x="603504" y="1129170"/>
                </a:lnTo>
                <a:lnTo>
                  <a:pt x="626135" y="1129170"/>
                </a:lnTo>
                <a:lnTo>
                  <a:pt x="626135" y="1151801"/>
                </a:lnTo>
                <a:close/>
                <a:moveTo>
                  <a:pt x="697116" y="733463"/>
                </a:moveTo>
                <a:lnTo>
                  <a:pt x="714946" y="733463"/>
                </a:lnTo>
                <a:lnTo>
                  <a:pt x="714946" y="715289"/>
                </a:lnTo>
                <a:lnTo>
                  <a:pt x="733120" y="715289"/>
                </a:lnTo>
                <a:lnTo>
                  <a:pt x="733120" y="697459"/>
                </a:lnTo>
                <a:lnTo>
                  <a:pt x="714946" y="697459"/>
                </a:lnTo>
                <a:lnTo>
                  <a:pt x="714946" y="679285"/>
                </a:lnTo>
                <a:lnTo>
                  <a:pt x="697116" y="679285"/>
                </a:lnTo>
                <a:lnTo>
                  <a:pt x="697116" y="697459"/>
                </a:lnTo>
                <a:lnTo>
                  <a:pt x="678942" y="697459"/>
                </a:lnTo>
                <a:lnTo>
                  <a:pt x="678942" y="715289"/>
                </a:lnTo>
                <a:lnTo>
                  <a:pt x="697116" y="715289"/>
                </a:lnTo>
                <a:lnTo>
                  <a:pt x="697116" y="733463"/>
                </a:lnTo>
                <a:close/>
                <a:moveTo>
                  <a:pt x="695058" y="1013955"/>
                </a:moveTo>
                <a:lnTo>
                  <a:pt x="717004" y="1013955"/>
                </a:lnTo>
                <a:lnTo>
                  <a:pt x="717004" y="991667"/>
                </a:lnTo>
                <a:lnTo>
                  <a:pt x="739292" y="991667"/>
                </a:lnTo>
                <a:lnTo>
                  <a:pt x="739292" y="969721"/>
                </a:lnTo>
                <a:lnTo>
                  <a:pt x="717004" y="969721"/>
                </a:lnTo>
                <a:lnTo>
                  <a:pt x="717004" y="947433"/>
                </a:lnTo>
                <a:lnTo>
                  <a:pt x="695058" y="947433"/>
                </a:lnTo>
                <a:lnTo>
                  <a:pt x="695058" y="969721"/>
                </a:lnTo>
                <a:lnTo>
                  <a:pt x="672770" y="969721"/>
                </a:lnTo>
                <a:lnTo>
                  <a:pt x="672770" y="991667"/>
                </a:lnTo>
                <a:lnTo>
                  <a:pt x="695058" y="991667"/>
                </a:lnTo>
                <a:lnTo>
                  <a:pt x="695058" y="1013955"/>
                </a:lnTo>
                <a:close/>
                <a:moveTo>
                  <a:pt x="766381" y="594246"/>
                </a:moveTo>
                <a:lnTo>
                  <a:pt x="782841" y="594246"/>
                </a:lnTo>
                <a:lnTo>
                  <a:pt x="782841" y="577444"/>
                </a:lnTo>
                <a:lnTo>
                  <a:pt x="799643" y="577444"/>
                </a:lnTo>
                <a:lnTo>
                  <a:pt x="799643" y="560984"/>
                </a:lnTo>
                <a:lnTo>
                  <a:pt x="782841" y="560984"/>
                </a:lnTo>
                <a:lnTo>
                  <a:pt x="782841" y="544182"/>
                </a:lnTo>
                <a:lnTo>
                  <a:pt x="766381" y="544182"/>
                </a:lnTo>
                <a:lnTo>
                  <a:pt x="766381" y="560984"/>
                </a:lnTo>
                <a:lnTo>
                  <a:pt x="749579" y="560984"/>
                </a:lnTo>
                <a:lnTo>
                  <a:pt x="749579" y="577444"/>
                </a:lnTo>
                <a:lnTo>
                  <a:pt x="766381" y="577444"/>
                </a:lnTo>
                <a:lnTo>
                  <a:pt x="766381" y="594246"/>
                </a:lnTo>
                <a:close/>
                <a:moveTo>
                  <a:pt x="763981" y="875424"/>
                </a:moveTo>
                <a:lnTo>
                  <a:pt x="785241" y="875424"/>
                </a:lnTo>
                <a:lnTo>
                  <a:pt x="785241" y="854164"/>
                </a:lnTo>
                <a:lnTo>
                  <a:pt x="806501" y="854164"/>
                </a:lnTo>
                <a:lnTo>
                  <a:pt x="806501" y="832904"/>
                </a:lnTo>
                <a:lnTo>
                  <a:pt x="785241" y="832904"/>
                </a:lnTo>
                <a:lnTo>
                  <a:pt x="785241" y="811644"/>
                </a:lnTo>
                <a:lnTo>
                  <a:pt x="763981" y="811644"/>
                </a:lnTo>
                <a:lnTo>
                  <a:pt x="763981" y="832904"/>
                </a:lnTo>
                <a:lnTo>
                  <a:pt x="742721" y="832904"/>
                </a:lnTo>
                <a:lnTo>
                  <a:pt x="742721" y="854164"/>
                </a:lnTo>
                <a:lnTo>
                  <a:pt x="763981" y="854164"/>
                </a:lnTo>
                <a:lnTo>
                  <a:pt x="763981" y="875424"/>
                </a:lnTo>
                <a:close/>
                <a:moveTo>
                  <a:pt x="630250" y="590817"/>
                </a:moveTo>
                <a:lnTo>
                  <a:pt x="644652" y="590817"/>
                </a:lnTo>
                <a:lnTo>
                  <a:pt x="644652" y="576415"/>
                </a:lnTo>
                <a:lnTo>
                  <a:pt x="659054" y="576415"/>
                </a:lnTo>
                <a:lnTo>
                  <a:pt x="659054" y="562013"/>
                </a:lnTo>
                <a:lnTo>
                  <a:pt x="644652" y="562013"/>
                </a:lnTo>
                <a:lnTo>
                  <a:pt x="644652" y="547611"/>
                </a:lnTo>
                <a:lnTo>
                  <a:pt x="630250" y="547611"/>
                </a:lnTo>
                <a:lnTo>
                  <a:pt x="630250" y="562013"/>
                </a:lnTo>
                <a:lnTo>
                  <a:pt x="615848" y="562013"/>
                </a:lnTo>
                <a:lnTo>
                  <a:pt x="615848" y="576415"/>
                </a:lnTo>
                <a:lnTo>
                  <a:pt x="630250" y="576415"/>
                </a:lnTo>
                <a:lnTo>
                  <a:pt x="630250" y="590817"/>
                </a:lnTo>
                <a:close/>
                <a:moveTo>
                  <a:pt x="699516" y="451256"/>
                </a:moveTo>
                <a:lnTo>
                  <a:pt x="712546" y="451256"/>
                </a:lnTo>
                <a:lnTo>
                  <a:pt x="712546" y="438569"/>
                </a:lnTo>
                <a:lnTo>
                  <a:pt x="725233" y="438569"/>
                </a:lnTo>
                <a:lnTo>
                  <a:pt x="725233" y="425539"/>
                </a:lnTo>
                <a:lnTo>
                  <a:pt x="712546" y="425539"/>
                </a:lnTo>
                <a:lnTo>
                  <a:pt x="712546" y="412852"/>
                </a:lnTo>
                <a:lnTo>
                  <a:pt x="699516" y="412852"/>
                </a:lnTo>
                <a:lnTo>
                  <a:pt x="699516" y="425539"/>
                </a:lnTo>
                <a:lnTo>
                  <a:pt x="686829" y="425539"/>
                </a:lnTo>
                <a:lnTo>
                  <a:pt x="686829" y="438569"/>
                </a:lnTo>
                <a:lnTo>
                  <a:pt x="699516" y="438569"/>
                </a:lnTo>
                <a:lnTo>
                  <a:pt x="699516" y="451256"/>
                </a:lnTo>
                <a:close/>
                <a:moveTo>
                  <a:pt x="627850" y="871995"/>
                </a:moveTo>
                <a:lnTo>
                  <a:pt x="647052" y="871995"/>
                </a:lnTo>
                <a:lnTo>
                  <a:pt x="647052" y="853135"/>
                </a:lnTo>
                <a:lnTo>
                  <a:pt x="665912" y="853135"/>
                </a:lnTo>
                <a:lnTo>
                  <a:pt x="665912" y="833933"/>
                </a:lnTo>
                <a:lnTo>
                  <a:pt x="647052" y="833933"/>
                </a:lnTo>
                <a:lnTo>
                  <a:pt x="647052" y="815073"/>
                </a:lnTo>
                <a:lnTo>
                  <a:pt x="627850" y="815073"/>
                </a:lnTo>
                <a:lnTo>
                  <a:pt x="627850" y="833933"/>
                </a:lnTo>
                <a:lnTo>
                  <a:pt x="608990" y="833933"/>
                </a:lnTo>
                <a:lnTo>
                  <a:pt x="608990" y="853135"/>
                </a:lnTo>
                <a:lnTo>
                  <a:pt x="627850" y="853135"/>
                </a:lnTo>
                <a:lnTo>
                  <a:pt x="627850" y="871995"/>
                </a:lnTo>
                <a:close/>
                <a:moveTo>
                  <a:pt x="557555" y="1289304"/>
                </a:moveTo>
                <a:lnTo>
                  <a:pt x="580187" y="1289304"/>
                </a:lnTo>
                <a:lnTo>
                  <a:pt x="580187" y="1266330"/>
                </a:lnTo>
                <a:lnTo>
                  <a:pt x="603161" y="1266330"/>
                </a:lnTo>
                <a:lnTo>
                  <a:pt x="603161" y="1243698"/>
                </a:lnTo>
                <a:lnTo>
                  <a:pt x="580187" y="1243698"/>
                </a:lnTo>
                <a:lnTo>
                  <a:pt x="580187" y="1220724"/>
                </a:lnTo>
                <a:lnTo>
                  <a:pt x="557555" y="1220724"/>
                </a:lnTo>
                <a:lnTo>
                  <a:pt x="557555" y="1243698"/>
                </a:lnTo>
                <a:lnTo>
                  <a:pt x="534581" y="1243698"/>
                </a:lnTo>
                <a:lnTo>
                  <a:pt x="534581" y="1266330"/>
                </a:lnTo>
                <a:lnTo>
                  <a:pt x="557555" y="1266330"/>
                </a:lnTo>
                <a:lnTo>
                  <a:pt x="557555" y="1289304"/>
                </a:lnTo>
                <a:close/>
                <a:moveTo>
                  <a:pt x="560984" y="729691"/>
                </a:moveTo>
                <a:lnTo>
                  <a:pt x="576758" y="729691"/>
                </a:lnTo>
                <a:lnTo>
                  <a:pt x="576758" y="714261"/>
                </a:lnTo>
                <a:lnTo>
                  <a:pt x="592188" y="714261"/>
                </a:lnTo>
                <a:lnTo>
                  <a:pt x="592188" y="698487"/>
                </a:lnTo>
                <a:lnTo>
                  <a:pt x="576758" y="698487"/>
                </a:lnTo>
                <a:lnTo>
                  <a:pt x="576758" y="683057"/>
                </a:lnTo>
                <a:lnTo>
                  <a:pt x="560984" y="683057"/>
                </a:lnTo>
                <a:lnTo>
                  <a:pt x="560984" y="698487"/>
                </a:lnTo>
                <a:lnTo>
                  <a:pt x="545554" y="698487"/>
                </a:lnTo>
                <a:lnTo>
                  <a:pt x="545554" y="714261"/>
                </a:lnTo>
                <a:lnTo>
                  <a:pt x="560984" y="714261"/>
                </a:lnTo>
                <a:lnTo>
                  <a:pt x="560984" y="729691"/>
                </a:lnTo>
                <a:close/>
                <a:moveTo>
                  <a:pt x="149504" y="1552994"/>
                </a:moveTo>
                <a:lnTo>
                  <a:pt x="165278" y="1552994"/>
                </a:lnTo>
                <a:lnTo>
                  <a:pt x="165278" y="1537221"/>
                </a:lnTo>
                <a:lnTo>
                  <a:pt x="181051" y="1537221"/>
                </a:lnTo>
                <a:lnTo>
                  <a:pt x="181051" y="1521447"/>
                </a:lnTo>
                <a:lnTo>
                  <a:pt x="165278" y="1521447"/>
                </a:lnTo>
                <a:lnTo>
                  <a:pt x="165278" y="1505674"/>
                </a:lnTo>
                <a:lnTo>
                  <a:pt x="149504" y="1505674"/>
                </a:lnTo>
                <a:lnTo>
                  <a:pt x="149504" y="1521447"/>
                </a:lnTo>
                <a:lnTo>
                  <a:pt x="133731" y="1521447"/>
                </a:lnTo>
                <a:lnTo>
                  <a:pt x="133731" y="1537221"/>
                </a:lnTo>
                <a:lnTo>
                  <a:pt x="149504" y="1537221"/>
                </a:lnTo>
                <a:lnTo>
                  <a:pt x="149504" y="1552994"/>
                </a:lnTo>
                <a:close/>
                <a:moveTo>
                  <a:pt x="558927" y="1010183"/>
                </a:moveTo>
                <a:lnTo>
                  <a:pt x="578815" y="1010183"/>
                </a:lnTo>
                <a:lnTo>
                  <a:pt x="578815" y="990638"/>
                </a:lnTo>
                <a:lnTo>
                  <a:pt x="598360" y="990638"/>
                </a:lnTo>
                <a:lnTo>
                  <a:pt x="598360" y="970750"/>
                </a:lnTo>
                <a:lnTo>
                  <a:pt x="578815" y="970750"/>
                </a:lnTo>
                <a:lnTo>
                  <a:pt x="578815" y="951205"/>
                </a:lnTo>
                <a:lnTo>
                  <a:pt x="558927" y="951205"/>
                </a:lnTo>
                <a:lnTo>
                  <a:pt x="558927" y="970750"/>
                </a:lnTo>
                <a:lnTo>
                  <a:pt x="539382" y="970750"/>
                </a:lnTo>
                <a:lnTo>
                  <a:pt x="539382" y="990638"/>
                </a:lnTo>
                <a:lnTo>
                  <a:pt x="558927" y="990638"/>
                </a:lnTo>
                <a:lnTo>
                  <a:pt x="558927" y="1010183"/>
                </a:lnTo>
                <a:close/>
                <a:moveTo>
                  <a:pt x="969378" y="739635"/>
                </a:moveTo>
                <a:lnTo>
                  <a:pt x="991324" y="739635"/>
                </a:lnTo>
                <a:lnTo>
                  <a:pt x="991324" y="717347"/>
                </a:lnTo>
                <a:lnTo>
                  <a:pt x="1013612" y="717347"/>
                </a:lnTo>
                <a:lnTo>
                  <a:pt x="1013612" y="695401"/>
                </a:lnTo>
                <a:lnTo>
                  <a:pt x="991324" y="695401"/>
                </a:lnTo>
                <a:lnTo>
                  <a:pt x="991324" y="673113"/>
                </a:lnTo>
                <a:lnTo>
                  <a:pt x="969378" y="673113"/>
                </a:lnTo>
                <a:lnTo>
                  <a:pt x="969378" y="695401"/>
                </a:lnTo>
                <a:lnTo>
                  <a:pt x="947090" y="695401"/>
                </a:lnTo>
                <a:lnTo>
                  <a:pt x="947090" y="717347"/>
                </a:lnTo>
                <a:lnTo>
                  <a:pt x="969378" y="717347"/>
                </a:lnTo>
                <a:lnTo>
                  <a:pt x="969378" y="739635"/>
                </a:lnTo>
                <a:close/>
                <a:moveTo>
                  <a:pt x="2505227" y="2126323"/>
                </a:moveTo>
                <a:lnTo>
                  <a:pt x="2505227" y="2094090"/>
                </a:lnTo>
                <a:lnTo>
                  <a:pt x="2537460" y="2094090"/>
                </a:lnTo>
                <a:lnTo>
                  <a:pt x="2537460" y="2061858"/>
                </a:lnTo>
                <a:lnTo>
                  <a:pt x="2505227" y="2061858"/>
                </a:lnTo>
                <a:lnTo>
                  <a:pt x="2505227" y="2029625"/>
                </a:lnTo>
                <a:lnTo>
                  <a:pt x="2472995" y="2029625"/>
                </a:lnTo>
                <a:lnTo>
                  <a:pt x="2472995" y="2061858"/>
                </a:lnTo>
                <a:lnTo>
                  <a:pt x="2440762" y="2061858"/>
                </a:lnTo>
                <a:lnTo>
                  <a:pt x="2440762" y="2094090"/>
                </a:lnTo>
                <a:lnTo>
                  <a:pt x="2472995" y="2094090"/>
                </a:lnTo>
                <a:lnTo>
                  <a:pt x="2472995" y="2126323"/>
                </a:lnTo>
                <a:lnTo>
                  <a:pt x="2505227" y="2126323"/>
                </a:lnTo>
                <a:close/>
                <a:moveTo>
                  <a:pt x="971779" y="457429"/>
                </a:moveTo>
                <a:lnTo>
                  <a:pt x="988924" y="457429"/>
                </a:lnTo>
                <a:lnTo>
                  <a:pt x="988924" y="440627"/>
                </a:lnTo>
                <a:lnTo>
                  <a:pt x="1005726" y="440627"/>
                </a:lnTo>
                <a:lnTo>
                  <a:pt x="1005726" y="423482"/>
                </a:lnTo>
                <a:lnTo>
                  <a:pt x="988924" y="423482"/>
                </a:lnTo>
                <a:lnTo>
                  <a:pt x="988924" y="406679"/>
                </a:lnTo>
                <a:lnTo>
                  <a:pt x="971779" y="406679"/>
                </a:lnTo>
                <a:lnTo>
                  <a:pt x="971779" y="423482"/>
                </a:lnTo>
                <a:lnTo>
                  <a:pt x="954976" y="423482"/>
                </a:lnTo>
                <a:lnTo>
                  <a:pt x="954976" y="440627"/>
                </a:lnTo>
                <a:lnTo>
                  <a:pt x="971779" y="440627"/>
                </a:lnTo>
                <a:lnTo>
                  <a:pt x="971779" y="457429"/>
                </a:lnTo>
                <a:close/>
                <a:moveTo>
                  <a:pt x="1041387" y="317183"/>
                </a:moveTo>
                <a:lnTo>
                  <a:pt x="1056475" y="317183"/>
                </a:lnTo>
                <a:lnTo>
                  <a:pt x="1056475" y="302438"/>
                </a:lnTo>
                <a:lnTo>
                  <a:pt x="1071220" y="302438"/>
                </a:lnTo>
                <a:lnTo>
                  <a:pt x="1071220" y="287350"/>
                </a:lnTo>
                <a:lnTo>
                  <a:pt x="1056475" y="287350"/>
                </a:lnTo>
                <a:lnTo>
                  <a:pt x="1056475" y="272606"/>
                </a:lnTo>
                <a:lnTo>
                  <a:pt x="1041387" y="272606"/>
                </a:lnTo>
                <a:lnTo>
                  <a:pt x="1041387" y="287350"/>
                </a:lnTo>
                <a:lnTo>
                  <a:pt x="1026643" y="287350"/>
                </a:lnTo>
                <a:lnTo>
                  <a:pt x="1026643" y="302438"/>
                </a:lnTo>
                <a:lnTo>
                  <a:pt x="1041387" y="302438"/>
                </a:lnTo>
                <a:lnTo>
                  <a:pt x="1041387" y="317183"/>
                </a:lnTo>
                <a:close/>
                <a:moveTo>
                  <a:pt x="835647" y="454685"/>
                </a:moveTo>
                <a:lnTo>
                  <a:pt x="850735" y="454685"/>
                </a:lnTo>
                <a:lnTo>
                  <a:pt x="850735" y="439598"/>
                </a:lnTo>
                <a:lnTo>
                  <a:pt x="865822" y="439598"/>
                </a:lnTo>
                <a:lnTo>
                  <a:pt x="865822" y="424510"/>
                </a:lnTo>
                <a:lnTo>
                  <a:pt x="850735" y="424510"/>
                </a:lnTo>
                <a:lnTo>
                  <a:pt x="850735" y="409423"/>
                </a:lnTo>
                <a:lnTo>
                  <a:pt x="835647" y="409423"/>
                </a:lnTo>
                <a:lnTo>
                  <a:pt x="835647" y="424510"/>
                </a:lnTo>
                <a:lnTo>
                  <a:pt x="820560" y="424510"/>
                </a:lnTo>
                <a:lnTo>
                  <a:pt x="820560" y="439598"/>
                </a:lnTo>
                <a:lnTo>
                  <a:pt x="835647" y="439598"/>
                </a:lnTo>
                <a:lnTo>
                  <a:pt x="835647" y="454685"/>
                </a:lnTo>
                <a:close/>
                <a:moveTo>
                  <a:pt x="900112" y="878510"/>
                </a:moveTo>
                <a:lnTo>
                  <a:pt x="923430" y="878510"/>
                </a:lnTo>
                <a:lnTo>
                  <a:pt x="923430" y="855193"/>
                </a:lnTo>
                <a:lnTo>
                  <a:pt x="946747" y="855193"/>
                </a:lnTo>
                <a:lnTo>
                  <a:pt x="946747" y="831875"/>
                </a:lnTo>
                <a:lnTo>
                  <a:pt x="923430" y="831875"/>
                </a:lnTo>
                <a:lnTo>
                  <a:pt x="923430" y="808558"/>
                </a:lnTo>
                <a:lnTo>
                  <a:pt x="900112" y="808558"/>
                </a:lnTo>
                <a:lnTo>
                  <a:pt x="900112" y="831875"/>
                </a:lnTo>
                <a:lnTo>
                  <a:pt x="876795" y="831875"/>
                </a:lnTo>
                <a:lnTo>
                  <a:pt x="876795" y="855193"/>
                </a:lnTo>
                <a:lnTo>
                  <a:pt x="900112" y="855193"/>
                </a:lnTo>
                <a:lnTo>
                  <a:pt x="900112" y="878510"/>
                </a:lnTo>
                <a:close/>
                <a:moveTo>
                  <a:pt x="905256" y="314439"/>
                </a:moveTo>
                <a:lnTo>
                  <a:pt x="918286" y="314439"/>
                </a:lnTo>
                <a:lnTo>
                  <a:pt x="918286" y="301409"/>
                </a:lnTo>
                <a:lnTo>
                  <a:pt x="931316" y="301409"/>
                </a:lnTo>
                <a:lnTo>
                  <a:pt x="931316" y="288379"/>
                </a:lnTo>
                <a:lnTo>
                  <a:pt x="918286" y="288379"/>
                </a:lnTo>
                <a:lnTo>
                  <a:pt x="918286" y="275349"/>
                </a:lnTo>
                <a:lnTo>
                  <a:pt x="905256" y="275349"/>
                </a:lnTo>
                <a:lnTo>
                  <a:pt x="905256" y="288379"/>
                </a:lnTo>
                <a:lnTo>
                  <a:pt x="892226" y="288379"/>
                </a:lnTo>
                <a:lnTo>
                  <a:pt x="892226" y="301409"/>
                </a:lnTo>
                <a:lnTo>
                  <a:pt x="905256" y="301409"/>
                </a:lnTo>
                <a:lnTo>
                  <a:pt x="905256" y="314439"/>
                </a:lnTo>
                <a:close/>
                <a:moveTo>
                  <a:pt x="833247" y="736549"/>
                </a:moveTo>
                <a:lnTo>
                  <a:pt x="853135" y="736549"/>
                </a:lnTo>
                <a:lnTo>
                  <a:pt x="853135" y="716318"/>
                </a:lnTo>
                <a:lnTo>
                  <a:pt x="873366" y="716318"/>
                </a:lnTo>
                <a:lnTo>
                  <a:pt x="873366" y="696430"/>
                </a:lnTo>
                <a:lnTo>
                  <a:pt x="853135" y="696430"/>
                </a:lnTo>
                <a:lnTo>
                  <a:pt x="853135" y="676199"/>
                </a:lnTo>
                <a:lnTo>
                  <a:pt x="833247" y="676199"/>
                </a:lnTo>
                <a:lnTo>
                  <a:pt x="833247" y="696430"/>
                </a:lnTo>
                <a:lnTo>
                  <a:pt x="813016" y="696430"/>
                </a:lnTo>
                <a:lnTo>
                  <a:pt x="813016" y="716318"/>
                </a:lnTo>
                <a:lnTo>
                  <a:pt x="833247" y="716318"/>
                </a:lnTo>
                <a:lnTo>
                  <a:pt x="833247" y="736549"/>
                </a:lnTo>
                <a:close/>
                <a:moveTo>
                  <a:pt x="902513" y="597332"/>
                </a:moveTo>
                <a:lnTo>
                  <a:pt x="921029" y="597332"/>
                </a:lnTo>
                <a:lnTo>
                  <a:pt x="921029" y="578472"/>
                </a:lnTo>
                <a:lnTo>
                  <a:pt x="939889" y="578472"/>
                </a:lnTo>
                <a:lnTo>
                  <a:pt x="939889" y="559956"/>
                </a:lnTo>
                <a:lnTo>
                  <a:pt x="921029" y="559956"/>
                </a:lnTo>
                <a:lnTo>
                  <a:pt x="921029" y="541096"/>
                </a:lnTo>
                <a:lnTo>
                  <a:pt x="902513" y="541096"/>
                </a:lnTo>
                <a:lnTo>
                  <a:pt x="902513" y="559956"/>
                </a:lnTo>
                <a:lnTo>
                  <a:pt x="883653" y="559956"/>
                </a:lnTo>
                <a:lnTo>
                  <a:pt x="883653" y="578472"/>
                </a:lnTo>
                <a:lnTo>
                  <a:pt x="902513" y="578472"/>
                </a:lnTo>
                <a:lnTo>
                  <a:pt x="902513" y="597332"/>
                </a:lnTo>
                <a:close/>
                <a:moveTo>
                  <a:pt x="490347" y="1147686"/>
                </a:moveTo>
                <a:lnTo>
                  <a:pt x="510235" y="1147686"/>
                </a:lnTo>
                <a:lnTo>
                  <a:pt x="510235" y="1127798"/>
                </a:lnTo>
                <a:lnTo>
                  <a:pt x="530123" y="1127798"/>
                </a:lnTo>
                <a:lnTo>
                  <a:pt x="530123" y="1107910"/>
                </a:lnTo>
                <a:lnTo>
                  <a:pt x="510235" y="1107910"/>
                </a:lnTo>
                <a:lnTo>
                  <a:pt x="510235" y="1088022"/>
                </a:lnTo>
                <a:lnTo>
                  <a:pt x="490347" y="1088022"/>
                </a:lnTo>
                <a:lnTo>
                  <a:pt x="490347" y="1107910"/>
                </a:lnTo>
                <a:lnTo>
                  <a:pt x="470459" y="1107910"/>
                </a:lnTo>
                <a:lnTo>
                  <a:pt x="470459" y="1127798"/>
                </a:lnTo>
                <a:lnTo>
                  <a:pt x="490347" y="1127798"/>
                </a:lnTo>
                <a:lnTo>
                  <a:pt x="490347" y="1147686"/>
                </a:lnTo>
                <a:close/>
                <a:moveTo>
                  <a:pt x="494462" y="587045"/>
                </a:moveTo>
                <a:lnTo>
                  <a:pt x="506120" y="587045"/>
                </a:lnTo>
                <a:lnTo>
                  <a:pt x="506120" y="575043"/>
                </a:lnTo>
                <a:lnTo>
                  <a:pt x="518122" y="575043"/>
                </a:lnTo>
                <a:lnTo>
                  <a:pt x="518122" y="563385"/>
                </a:lnTo>
                <a:lnTo>
                  <a:pt x="506120" y="563385"/>
                </a:lnTo>
                <a:lnTo>
                  <a:pt x="506120" y="551383"/>
                </a:lnTo>
                <a:lnTo>
                  <a:pt x="494462" y="551383"/>
                </a:lnTo>
                <a:lnTo>
                  <a:pt x="494462" y="563385"/>
                </a:lnTo>
                <a:lnTo>
                  <a:pt x="482460" y="563385"/>
                </a:lnTo>
                <a:lnTo>
                  <a:pt x="482460" y="575043"/>
                </a:lnTo>
                <a:lnTo>
                  <a:pt x="494462" y="575043"/>
                </a:lnTo>
                <a:lnTo>
                  <a:pt x="494462" y="587045"/>
                </a:lnTo>
                <a:close/>
                <a:moveTo>
                  <a:pt x="287693" y="1001611"/>
                </a:moveTo>
                <a:lnTo>
                  <a:pt x="301409" y="1001611"/>
                </a:lnTo>
                <a:lnTo>
                  <a:pt x="301409" y="987552"/>
                </a:lnTo>
                <a:lnTo>
                  <a:pt x="315468" y="987552"/>
                </a:lnTo>
                <a:lnTo>
                  <a:pt x="315468" y="973836"/>
                </a:lnTo>
                <a:lnTo>
                  <a:pt x="301409" y="973836"/>
                </a:lnTo>
                <a:lnTo>
                  <a:pt x="301409" y="959777"/>
                </a:lnTo>
                <a:lnTo>
                  <a:pt x="287693" y="959777"/>
                </a:lnTo>
                <a:lnTo>
                  <a:pt x="287693" y="973836"/>
                </a:lnTo>
                <a:lnTo>
                  <a:pt x="273634" y="973836"/>
                </a:lnTo>
                <a:lnTo>
                  <a:pt x="273634" y="987552"/>
                </a:lnTo>
                <a:lnTo>
                  <a:pt x="287693" y="987552"/>
                </a:lnTo>
                <a:lnTo>
                  <a:pt x="287693" y="1001611"/>
                </a:lnTo>
                <a:close/>
                <a:moveTo>
                  <a:pt x="285979" y="1280732"/>
                </a:moveTo>
                <a:lnTo>
                  <a:pt x="303124" y="1280732"/>
                </a:lnTo>
                <a:lnTo>
                  <a:pt x="303124" y="1263587"/>
                </a:lnTo>
                <a:lnTo>
                  <a:pt x="320269" y="1263587"/>
                </a:lnTo>
                <a:lnTo>
                  <a:pt x="320269" y="1246442"/>
                </a:lnTo>
                <a:lnTo>
                  <a:pt x="303124" y="1246442"/>
                </a:lnTo>
                <a:lnTo>
                  <a:pt x="303124" y="1229297"/>
                </a:lnTo>
                <a:lnTo>
                  <a:pt x="285979" y="1229297"/>
                </a:lnTo>
                <a:lnTo>
                  <a:pt x="285979" y="1246442"/>
                </a:lnTo>
                <a:lnTo>
                  <a:pt x="268834" y="1246442"/>
                </a:lnTo>
                <a:lnTo>
                  <a:pt x="268834" y="1263587"/>
                </a:lnTo>
                <a:lnTo>
                  <a:pt x="285979" y="1263587"/>
                </a:lnTo>
                <a:lnTo>
                  <a:pt x="285979" y="1280732"/>
                </a:lnTo>
                <a:close/>
                <a:moveTo>
                  <a:pt x="352501" y="1698384"/>
                </a:moveTo>
                <a:lnTo>
                  <a:pt x="373761" y="1698384"/>
                </a:lnTo>
                <a:lnTo>
                  <a:pt x="373761" y="1677124"/>
                </a:lnTo>
                <a:lnTo>
                  <a:pt x="395021" y="1677124"/>
                </a:lnTo>
                <a:lnTo>
                  <a:pt x="395021" y="1655864"/>
                </a:lnTo>
                <a:lnTo>
                  <a:pt x="373761" y="1655864"/>
                </a:lnTo>
                <a:lnTo>
                  <a:pt x="373761" y="1634604"/>
                </a:lnTo>
                <a:lnTo>
                  <a:pt x="352501" y="1634604"/>
                </a:lnTo>
                <a:lnTo>
                  <a:pt x="352501" y="1655864"/>
                </a:lnTo>
                <a:lnTo>
                  <a:pt x="331241" y="1655864"/>
                </a:lnTo>
                <a:lnTo>
                  <a:pt x="331241" y="1677124"/>
                </a:lnTo>
                <a:lnTo>
                  <a:pt x="352501" y="1677124"/>
                </a:lnTo>
                <a:lnTo>
                  <a:pt x="352501" y="1698384"/>
                </a:lnTo>
                <a:close/>
                <a:moveTo>
                  <a:pt x="353187" y="1421663"/>
                </a:moveTo>
                <a:lnTo>
                  <a:pt x="373075" y="1421663"/>
                </a:lnTo>
                <a:lnTo>
                  <a:pt x="373075" y="1402118"/>
                </a:lnTo>
                <a:lnTo>
                  <a:pt x="392620" y="1402118"/>
                </a:lnTo>
                <a:lnTo>
                  <a:pt x="392620" y="1382230"/>
                </a:lnTo>
                <a:lnTo>
                  <a:pt x="373075" y="1382230"/>
                </a:lnTo>
                <a:lnTo>
                  <a:pt x="373075" y="1362685"/>
                </a:lnTo>
                <a:lnTo>
                  <a:pt x="353187" y="1362685"/>
                </a:lnTo>
                <a:lnTo>
                  <a:pt x="353187" y="1382230"/>
                </a:lnTo>
                <a:lnTo>
                  <a:pt x="333642" y="1382230"/>
                </a:lnTo>
                <a:lnTo>
                  <a:pt x="333642" y="1402118"/>
                </a:lnTo>
                <a:lnTo>
                  <a:pt x="353187" y="1402118"/>
                </a:lnTo>
                <a:lnTo>
                  <a:pt x="353187" y="1421663"/>
                </a:lnTo>
                <a:close/>
                <a:moveTo>
                  <a:pt x="150533" y="1275931"/>
                </a:moveTo>
                <a:lnTo>
                  <a:pt x="164249" y="1275931"/>
                </a:lnTo>
                <a:lnTo>
                  <a:pt x="164249" y="1261872"/>
                </a:lnTo>
                <a:lnTo>
                  <a:pt x="178308" y="1261872"/>
                </a:lnTo>
                <a:lnTo>
                  <a:pt x="178308" y="1248156"/>
                </a:lnTo>
                <a:lnTo>
                  <a:pt x="164249" y="1248156"/>
                </a:lnTo>
                <a:lnTo>
                  <a:pt x="164249" y="1234097"/>
                </a:lnTo>
                <a:lnTo>
                  <a:pt x="150533" y="1234097"/>
                </a:lnTo>
                <a:lnTo>
                  <a:pt x="150533" y="1248156"/>
                </a:lnTo>
                <a:lnTo>
                  <a:pt x="136474" y="1248156"/>
                </a:lnTo>
                <a:lnTo>
                  <a:pt x="136474" y="1261872"/>
                </a:lnTo>
                <a:lnTo>
                  <a:pt x="150533" y="1261872"/>
                </a:lnTo>
                <a:lnTo>
                  <a:pt x="150533" y="1275931"/>
                </a:lnTo>
                <a:close/>
                <a:moveTo>
                  <a:pt x="219113" y="1138771"/>
                </a:moveTo>
                <a:lnTo>
                  <a:pt x="232829" y="1138771"/>
                </a:lnTo>
                <a:lnTo>
                  <a:pt x="232829" y="1124712"/>
                </a:lnTo>
                <a:lnTo>
                  <a:pt x="246888" y="1124712"/>
                </a:lnTo>
                <a:lnTo>
                  <a:pt x="246888" y="1110996"/>
                </a:lnTo>
                <a:lnTo>
                  <a:pt x="232829" y="1110996"/>
                </a:lnTo>
                <a:lnTo>
                  <a:pt x="232829" y="1096937"/>
                </a:lnTo>
                <a:lnTo>
                  <a:pt x="219113" y="1096937"/>
                </a:lnTo>
                <a:lnTo>
                  <a:pt x="219113" y="1110996"/>
                </a:lnTo>
                <a:lnTo>
                  <a:pt x="205054" y="1110996"/>
                </a:lnTo>
                <a:lnTo>
                  <a:pt x="205054" y="1124712"/>
                </a:lnTo>
                <a:lnTo>
                  <a:pt x="219113" y="1124712"/>
                </a:lnTo>
                <a:lnTo>
                  <a:pt x="219113" y="1138771"/>
                </a:lnTo>
                <a:close/>
                <a:moveTo>
                  <a:pt x="216713" y="1693926"/>
                </a:moveTo>
                <a:lnTo>
                  <a:pt x="235229" y="1693926"/>
                </a:lnTo>
                <a:lnTo>
                  <a:pt x="235229" y="1675752"/>
                </a:lnTo>
                <a:lnTo>
                  <a:pt x="253403" y="1675752"/>
                </a:lnTo>
                <a:lnTo>
                  <a:pt x="253403" y="1657236"/>
                </a:lnTo>
                <a:lnTo>
                  <a:pt x="235229" y="1657236"/>
                </a:lnTo>
                <a:lnTo>
                  <a:pt x="235229" y="1639062"/>
                </a:lnTo>
                <a:lnTo>
                  <a:pt x="216713" y="1639062"/>
                </a:lnTo>
                <a:lnTo>
                  <a:pt x="216713" y="1657236"/>
                </a:lnTo>
                <a:lnTo>
                  <a:pt x="198539" y="1657236"/>
                </a:lnTo>
                <a:lnTo>
                  <a:pt x="198539" y="1675752"/>
                </a:lnTo>
                <a:lnTo>
                  <a:pt x="216713" y="1675752"/>
                </a:lnTo>
                <a:lnTo>
                  <a:pt x="216713" y="1693926"/>
                </a:lnTo>
                <a:close/>
                <a:moveTo>
                  <a:pt x="354559" y="1143572"/>
                </a:moveTo>
                <a:lnTo>
                  <a:pt x="371704" y="1143572"/>
                </a:lnTo>
                <a:lnTo>
                  <a:pt x="371704" y="1126427"/>
                </a:lnTo>
                <a:lnTo>
                  <a:pt x="388849" y="1126427"/>
                </a:lnTo>
                <a:lnTo>
                  <a:pt x="388849" y="1109282"/>
                </a:lnTo>
                <a:lnTo>
                  <a:pt x="371704" y="1109282"/>
                </a:lnTo>
                <a:lnTo>
                  <a:pt x="371704" y="1092137"/>
                </a:lnTo>
                <a:lnTo>
                  <a:pt x="354559" y="1092137"/>
                </a:lnTo>
                <a:lnTo>
                  <a:pt x="354559" y="1109282"/>
                </a:lnTo>
                <a:lnTo>
                  <a:pt x="337414" y="1109282"/>
                </a:lnTo>
                <a:lnTo>
                  <a:pt x="337414" y="1126427"/>
                </a:lnTo>
                <a:lnTo>
                  <a:pt x="354559" y="1126427"/>
                </a:lnTo>
                <a:lnTo>
                  <a:pt x="354559" y="1143572"/>
                </a:lnTo>
                <a:close/>
                <a:moveTo>
                  <a:pt x="217742" y="1417206"/>
                </a:moveTo>
                <a:lnTo>
                  <a:pt x="234201" y="1417206"/>
                </a:lnTo>
                <a:lnTo>
                  <a:pt x="234201" y="1400404"/>
                </a:lnTo>
                <a:lnTo>
                  <a:pt x="251003" y="1400404"/>
                </a:lnTo>
                <a:lnTo>
                  <a:pt x="251003" y="1383944"/>
                </a:lnTo>
                <a:lnTo>
                  <a:pt x="234201" y="1383944"/>
                </a:lnTo>
                <a:lnTo>
                  <a:pt x="234201" y="1367142"/>
                </a:lnTo>
                <a:lnTo>
                  <a:pt x="217742" y="1367142"/>
                </a:lnTo>
                <a:lnTo>
                  <a:pt x="217742" y="1383944"/>
                </a:lnTo>
                <a:lnTo>
                  <a:pt x="200939" y="1383944"/>
                </a:lnTo>
                <a:lnTo>
                  <a:pt x="200939" y="1400404"/>
                </a:lnTo>
                <a:lnTo>
                  <a:pt x="217742" y="1400404"/>
                </a:lnTo>
                <a:lnTo>
                  <a:pt x="217742" y="1417206"/>
                </a:lnTo>
                <a:close/>
                <a:moveTo>
                  <a:pt x="284950" y="1558138"/>
                </a:moveTo>
                <a:lnTo>
                  <a:pt x="304152" y="1558138"/>
                </a:lnTo>
                <a:lnTo>
                  <a:pt x="304152" y="1538935"/>
                </a:lnTo>
                <a:lnTo>
                  <a:pt x="323355" y="1538935"/>
                </a:lnTo>
                <a:lnTo>
                  <a:pt x="323355" y="1519733"/>
                </a:lnTo>
                <a:lnTo>
                  <a:pt x="304152" y="1519733"/>
                </a:lnTo>
                <a:lnTo>
                  <a:pt x="304152" y="1500530"/>
                </a:lnTo>
                <a:lnTo>
                  <a:pt x="284950" y="1500530"/>
                </a:lnTo>
                <a:lnTo>
                  <a:pt x="284950" y="1519733"/>
                </a:lnTo>
                <a:lnTo>
                  <a:pt x="265748" y="1519733"/>
                </a:lnTo>
                <a:lnTo>
                  <a:pt x="265748" y="1538935"/>
                </a:lnTo>
                <a:lnTo>
                  <a:pt x="284950" y="1538935"/>
                </a:lnTo>
                <a:lnTo>
                  <a:pt x="284950" y="1558138"/>
                </a:lnTo>
                <a:close/>
                <a:moveTo>
                  <a:pt x="356273" y="863765"/>
                </a:moveTo>
                <a:lnTo>
                  <a:pt x="369989" y="863765"/>
                </a:lnTo>
                <a:lnTo>
                  <a:pt x="369989" y="850392"/>
                </a:lnTo>
                <a:lnTo>
                  <a:pt x="383362" y="850392"/>
                </a:lnTo>
                <a:lnTo>
                  <a:pt x="383362" y="836676"/>
                </a:lnTo>
                <a:lnTo>
                  <a:pt x="369989" y="836676"/>
                </a:lnTo>
                <a:lnTo>
                  <a:pt x="369989" y="823303"/>
                </a:lnTo>
                <a:lnTo>
                  <a:pt x="356273" y="823303"/>
                </a:lnTo>
                <a:lnTo>
                  <a:pt x="356273" y="836676"/>
                </a:lnTo>
                <a:lnTo>
                  <a:pt x="342900" y="836676"/>
                </a:lnTo>
                <a:lnTo>
                  <a:pt x="342900" y="850392"/>
                </a:lnTo>
                <a:lnTo>
                  <a:pt x="356273" y="850392"/>
                </a:lnTo>
                <a:lnTo>
                  <a:pt x="356273" y="863765"/>
                </a:lnTo>
                <a:close/>
                <a:moveTo>
                  <a:pt x="1105510" y="742036"/>
                </a:moveTo>
                <a:lnTo>
                  <a:pt x="1129513" y="742036"/>
                </a:lnTo>
                <a:lnTo>
                  <a:pt x="1129513" y="718376"/>
                </a:lnTo>
                <a:lnTo>
                  <a:pt x="1153173" y="718376"/>
                </a:lnTo>
                <a:lnTo>
                  <a:pt x="1153173" y="694373"/>
                </a:lnTo>
                <a:lnTo>
                  <a:pt x="1129513" y="694373"/>
                </a:lnTo>
                <a:lnTo>
                  <a:pt x="1129513" y="670712"/>
                </a:lnTo>
                <a:lnTo>
                  <a:pt x="1105510" y="670712"/>
                </a:lnTo>
                <a:lnTo>
                  <a:pt x="1105510" y="694373"/>
                </a:lnTo>
                <a:lnTo>
                  <a:pt x="1081849" y="694373"/>
                </a:lnTo>
                <a:lnTo>
                  <a:pt x="1081849" y="718376"/>
                </a:lnTo>
                <a:lnTo>
                  <a:pt x="1105510" y="718376"/>
                </a:lnTo>
                <a:lnTo>
                  <a:pt x="1105510" y="742036"/>
                </a:lnTo>
                <a:close/>
                <a:moveTo>
                  <a:pt x="2432876" y="532524"/>
                </a:moveTo>
                <a:lnTo>
                  <a:pt x="2408187" y="532524"/>
                </a:lnTo>
                <a:lnTo>
                  <a:pt x="2408187" y="556870"/>
                </a:lnTo>
                <a:lnTo>
                  <a:pt x="2383841" y="556870"/>
                </a:lnTo>
                <a:lnTo>
                  <a:pt x="2383841" y="581558"/>
                </a:lnTo>
                <a:lnTo>
                  <a:pt x="2408187" y="581558"/>
                </a:lnTo>
                <a:lnTo>
                  <a:pt x="2408187" y="605904"/>
                </a:lnTo>
                <a:lnTo>
                  <a:pt x="2432876" y="605904"/>
                </a:lnTo>
                <a:lnTo>
                  <a:pt x="2432876" y="581558"/>
                </a:lnTo>
                <a:lnTo>
                  <a:pt x="2457221" y="581558"/>
                </a:lnTo>
                <a:lnTo>
                  <a:pt x="2457221" y="556870"/>
                </a:lnTo>
                <a:lnTo>
                  <a:pt x="2432876" y="556870"/>
                </a:lnTo>
                <a:lnTo>
                  <a:pt x="2432876" y="532524"/>
                </a:lnTo>
                <a:close/>
                <a:moveTo>
                  <a:pt x="425196" y="725919"/>
                </a:moveTo>
                <a:lnTo>
                  <a:pt x="438226" y="725919"/>
                </a:lnTo>
                <a:lnTo>
                  <a:pt x="438226" y="712889"/>
                </a:lnTo>
                <a:lnTo>
                  <a:pt x="451256" y="712889"/>
                </a:lnTo>
                <a:lnTo>
                  <a:pt x="451256" y="699859"/>
                </a:lnTo>
                <a:lnTo>
                  <a:pt x="438226" y="699859"/>
                </a:lnTo>
                <a:lnTo>
                  <a:pt x="438226" y="686829"/>
                </a:lnTo>
                <a:lnTo>
                  <a:pt x="425196" y="686829"/>
                </a:lnTo>
                <a:lnTo>
                  <a:pt x="425196" y="699859"/>
                </a:lnTo>
                <a:lnTo>
                  <a:pt x="412166" y="699859"/>
                </a:lnTo>
                <a:lnTo>
                  <a:pt x="412166" y="712889"/>
                </a:lnTo>
                <a:lnTo>
                  <a:pt x="425196" y="712889"/>
                </a:lnTo>
                <a:lnTo>
                  <a:pt x="425196" y="725919"/>
                </a:lnTo>
                <a:close/>
                <a:moveTo>
                  <a:pt x="488975" y="1426121"/>
                </a:moveTo>
                <a:lnTo>
                  <a:pt x="511607" y="1426121"/>
                </a:lnTo>
                <a:lnTo>
                  <a:pt x="511607" y="1403490"/>
                </a:lnTo>
                <a:lnTo>
                  <a:pt x="534238" y="1403490"/>
                </a:lnTo>
                <a:lnTo>
                  <a:pt x="534238" y="1380858"/>
                </a:lnTo>
                <a:lnTo>
                  <a:pt x="511607" y="1380858"/>
                </a:lnTo>
                <a:lnTo>
                  <a:pt x="511607" y="1358227"/>
                </a:lnTo>
                <a:lnTo>
                  <a:pt x="488975" y="1358227"/>
                </a:lnTo>
                <a:lnTo>
                  <a:pt x="488975" y="1380858"/>
                </a:lnTo>
                <a:lnTo>
                  <a:pt x="466344" y="1380858"/>
                </a:lnTo>
                <a:lnTo>
                  <a:pt x="466344" y="1403490"/>
                </a:lnTo>
                <a:lnTo>
                  <a:pt x="488975" y="1403490"/>
                </a:lnTo>
                <a:lnTo>
                  <a:pt x="488975" y="1426121"/>
                </a:lnTo>
                <a:close/>
                <a:moveTo>
                  <a:pt x="420052" y="1838287"/>
                </a:moveTo>
                <a:lnTo>
                  <a:pt x="443370" y="1838287"/>
                </a:lnTo>
                <a:lnTo>
                  <a:pt x="443370" y="1815313"/>
                </a:lnTo>
                <a:lnTo>
                  <a:pt x="466344" y="1815313"/>
                </a:lnTo>
                <a:lnTo>
                  <a:pt x="466344" y="1791995"/>
                </a:lnTo>
                <a:lnTo>
                  <a:pt x="443370" y="1791995"/>
                </a:lnTo>
                <a:lnTo>
                  <a:pt x="443370" y="1769021"/>
                </a:lnTo>
                <a:lnTo>
                  <a:pt x="420052" y="1769021"/>
                </a:lnTo>
                <a:lnTo>
                  <a:pt x="420052" y="1791995"/>
                </a:lnTo>
                <a:lnTo>
                  <a:pt x="397078" y="1791995"/>
                </a:lnTo>
                <a:lnTo>
                  <a:pt x="397078" y="1815313"/>
                </a:lnTo>
                <a:lnTo>
                  <a:pt x="420052" y="1815313"/>
                </a:lnTo>
                <a:lnTo>
                  <a:pt x="420052" y="1838287"/>
                </a:lnTo>
                <a:close/>
                <a:moveTo>
                  <a:pt x="423139" y="1006069"/>
                </a:moveTo>
                <a:lnTo>
                  <a:pt x="440284" y="1006069"/>
                </a:lnTo>
                <a:lnTo>
                  <a:pt x="440284" y="989267"/>
                </a:lnTo>
                <a:lnTo>
                  <a:pt x="457086" y="989267"/>
                </a:lnTo>
                <a:lnTo>
                  <a:pt x="457086" y="972122"/>
                </a:lnTo>
                <a:lnTo>
                  <a:pt x="440284" y="972122"/>
                </a:lnTo>
                <a:lnTo>
                  <a:pt x="440284" y="955319"/>
                </a:lnTo>
                <a:lnTo>
                  <a:pt x="423139" y="955319"/>
                </a:lnTo>
                <a:lnTo>
                  <a:pt x="423139" y="972122"/>
                </a:lnTo>
                <a:lnTo>
                  <a:pt x="406336" y="972122"/>
                </a:lnTo>
                <a:lnTo>
                  <a:pt x="406336" y="989267"/>
                </a:lnTo>
                <a:lnTo>
                  <a:pt x="423139" y="989267"/>
                </a:lnTo>
                <a:lnTo>
                  <a:pt x="423139" y="1006069"/>
                </a:lnTo>
                <a:close/>
                <a:moveTo>
                  <a:pt x="420738" y="1562595"/>
                </a:moveTo>
                <a:lnTo>
                  <a:pt x="442684" y="1562595"/>
                </a:lnTo>
                <a:lnTo>
                  <a:pt x="442684" y="1540307"/>
                </a:lnTo>
                <a:lnTo>
                  <a:pt x="464972" y="1540307"/>
                </a:lnTo>
                <a:lnTo>
                  <a:pt x="464972" y="1518361"/>
                </a:lnTo>
                <a:lnTo>
                  <a:pt x="442684" y="1518361"/>
                </a:lnTo>
                <a:lnTo>
                  <a:pt x="442684" y="1496073"/>
                </a:lnTo>
                <a:lnTo>
                  <a:pt x="420738" y="1496073"/>
                </a:lnTo>
                <a:lnTo>
                  <a:pt x="420738" y="1518361"/>
                </a:lnTo>
                <a:lnTo>
                  <a:pt x="398450" y="1518361"/>
                </a:lnTo>
                <a:lnTo>
                  <a:pt x="398450" y="1540307"/>
                </a:lnTo>
                <a:lnTo>
                  <a:pt x="420738" y="1540307"/>
                </a:lnTo>
                <a:lnTo>
                  <a:pt x="420738" y="1562595"/>
                </a:lnTo>
                <a:close/>
                <a:moveTo>
                  <a:pt x="421767" y="1284846"/>
                </a:moveTo>
                <a:lnTo>
                  <a:pt x="441655" y="1284846"/>
                </a:lnTo>
                <a:lnTo>
                  <a:pt x="441655" y="1264958"/>
                </a:lnTo>
                <a:lnTo>
                  <a:pt x="461543" y="1264958"/>
                </a:lnTo>
                <a:lnTo>
                  <a:pt x="461543" y="1245070"/>
                </a:lnTo>
                <a:lnTo>
                  <a:pt x="441655" y="1245070"/>
                </a:lnTo>
                <a:lnTo>
                  <a:pt x="441655" y="1225182"/>
                </a:lnTo>
                <a:lnTo>
                  <a:pt x="421767" y="1225182"/>
                </a:lnTo>
                <a:lnTo>
                  <a:pt x="421767" y="1245070"/>
                </a:lnTo>
                <a:lnTo>
                  <a:pt x="401879" y="1245070"/>
                </a:lnTo>
                <a:lnTo>
                  <a:pt x="401879" y="1264958"/>
                </a:lnTo>
                <a:lnTo>
                  <a:pt x="421767" y="1264958"/>
                </a:lnTo>
                <a:lnTo>
                  <a:pt x="421767" y="1284846"/>
                </a:lnTo>
                <a:close/>
                <a:moveTo>
                  <a:pt x="492061" y="868223"/>
                </a:moveTo>
                <a:lnTo>
                  <a:pt x="508521" y="868223"/>
                </a:lnTo>
                <a:lnTo>
                  <a:pt x="508521" y="851764"/>
                </a:lnTo>
                <a:lnTo>
                  <a:pt x="524980" y="851764"/>
                </a:lnTo>
                <a:lnTo>
                  <a:pt x="524980" y="835304"/>
                </a:lnTo>
                <a:lnTo>
                  <a:pt x="508521" y="835304"/>
                </a:lnTo>
                <a:lnTo>
                  <a:pt x="508521" y="818845"/>
                </a:lnTo>
                <a:lnTo>
                  <a:pt x="492061" y="818845"/>
                </a:lnTo>
                <a:lnTo>
                  <a:pt x="492061" y="835304"/>
                </a:lnTo>
                <a:lnTo>
                  <a:pt x="475602" y="835304"/>
                </a:lnTo>
                <a:lnTo>
                  <a:pt x="475602" y="851764"/>
                </a:lnTo>
                <a:lnTo>
                  <a:pt x="492061" y="851764"/>
                </a:lnTo>
                <a:lnTo>
                  <a:pt x="492061" y="868223"/>
                </a:lnTo>
                <a:close/>
                <a:moveTo>
                  <a:pt x="1931899" y="183109"/>
                </a:moveTo>
                <a:lnTo>
                  <a:pt x="1949044" y="183109"/>
                </a:lnTo>
                <a:lnTo>
                  <a:pt x="1949044" y="166307"/>
                </a:lnTo>
                <a:lnTo>
                  <a:pt x="1965846" y="166307"/>
                </a:lnTo>
                <a:lnTo>
                  <a:pt x="1965846" y="149162"/>
                </a:lnTo>
                <a:lnTo>
                  <a:pt x="1949044" y="149162"/>
                </a:lnTo>
                <a:lnTo>
                  <a:pt x="1949044" y="132359"/>
                </a:lnTo>
                <a:lnTo>
                  <a:pt x="1931899" y="132359"/>
                </a:lnTo>
                <a:lnTo>
                  <a:pt x="1931899" y="149162"/>
                </a:lnTo>
                <a:lnTo>
                  <a:pt x="1915096" y="149162"/>
                </a:lnTo>
                <a:lnTo>
                  <a:pt x="1915096" y="166307"/>
                </a:lnTo>
                <a:lnTo>
                  <a:pt x="1931899" y="166307"/>
                </a:lnTo>
                <a:lnTo>
                  <a:pt x="1931899" y="183109"/>
                </a:lnTo>
                <a:close/>
                <a:moveTo>
                  <a:pt x="1999107" y="325069"/>
                </a:moveTo>
                <a:lnTo>
                  <a:pt x="2018995" y="325069"/>
                </a:lnTo>
                <a:lnTo>
                  <a:pt x="2018995" y="304838"/>
                </a:lnTo>
                <a:lnTo>
                  <a:pt x="2039227" y="304838"/>
                </a:lnTo>
                <a:lnTo>
                  <a:pt x="2039227" y="284950"/>
                </a:lnTo>
                <a:lnTo>
                  <a:pt x="2018995" y="284950"/>
                </a:lnTo>
                <a:lnTo>
                  <a:pt x="2018995" y="264719"/>
                </a:lnTo>
                <a:lnTo>
                  <a:pt x="1999107" y="264719"/>
                </a:lnTo>
                <a:lnTo>
                  <a:pt x="1999107" y="284950"/>
                </a:lnTo>
                <a:lnTo>
                  <a:pt x="1978876" y="284950"/>
                </a:lnTo>
                <a:lnTo>
                  <a:pt x="1978876" y="304838"/>
                </a:lnTo>
                <a:lnTo>
                  <a:pt x="1999107" y="304838"/>
                </a:lnTo>
                <a:lnTo>
                  <a:pt x="1999107" y="325069"/>
                </a:lnTo>
                <a:close/>
                <a:moveTo>
                  <a:pt x="2136267" y="324726"/>
                </a:moveTo>
                <a:lnTo>
                  <a:pt x="2156155" y="324726"/>
                </a:lnTo>
                <a:lnTo>
                  <a:pt x="2156155" y="304838"/>
                </a:lnTo>
                <a:lnTo>
                  <a:pt x="2176043" y="304838"/>
                </a:lnTo>
                <a:lnTo>
                  <a:pt x="2176043" y="284950"/>
                </a:lnTo>
                <a:lnTo>
                  <a:pt x="2156155" y="284950"/>
                </a:lnTo>
                <a:lnTo>
                  <a:pt x="2156155" y="265062"/>
                </a:lnTo>
                <a:lnTo>
                  <a:pt x="2136267" y="265062"/>
                </a:lnTo>
                <a:lnTo>
                  <a:pt x="2136267" y="284950"/>
                </a:lnTo>
                <a:lnTo>
                  <a:pt x="2116379" y="284950"/>
                </a:lnTo>
                <a:lnTo>
                  <a:pt x="2116379" y="304838"/>
                </a:lnTo>
                <a:lnTo>
                  <a:pt x="2136267" y="304838"/>
                </a:lnTo>
                <a:lnTo>
                  <a:pt x="2136267" y="324726"/>
                </a:lnTo>
                <a:close/>
                <a:moveTo>
                  <a:pt x="2065972" y="466687"/>
                </a:moveTo>
                <a:lnTo>
                  <a:pt x="2089290" y="466687"/>
                </a:lnTo>
                <a:lnTo>
                  <a:pt x="2089290" y="443713"/>
                </a:lnTo>
                <a:lnTo>
                  <a:pt x="2112264" y="443713"/>
                </a:lnTo>
                <a:lnTo>
                  <a:pt x="2112264" y="420395"/>
                </a:lnTo>
                <a:lnTo>
                  <a:pt x="2089290" y="420395"/>
                </a:lnTo>
                <a:lnTo>
                  <a:pt x="2089290" y="397421"/>
                </a:lnTo>
                <a:lnTo>
                  <a:pt x="2065972" y="397421"/>
                </a:lnTo>
                <a:lnTo>
                  <a:pt x="2065972" y="420395"/>
                </a:lnTo>
                <a:lnTo>
                  <a:pt x="2042998" y="420395"/>
                </a:lnTo>
                <a:lnTo>
                  <a:pt x="2042998" y="443713"/>
                </a:lnTo>
                <a:lnTo>
                  <a:pt x="2065972" y="443713"/>
                </a:lnTo>
                <a:lnTo>
                  <a:pt x="2065972" y="466687"/>
                </a:lnTo>
                <a:close/>
                <a:moveTo>
                  <a:pt x="2069059" y="183109"/>
                </a:moveTo>
                <a:lnTo>
                  <a:pt x="2086204" y="183109"/>
                </a:lnTo>
                <a:lnTo>
                  <a:pt x="2086204" y="166307"/>
                </a:lnTo>
                <a:lnTo>
                  <a:pt x="2103006" y="166307"/>
                </a:lnTo>
                <a:lnTo>
                  <a:pt x="2103006" y="149162"/>
                </a:lnTo>
                <a:lnTo>
                  <a:pt x="2086204" y="149162"/>
                </a:lnTo>
                <a:lnTo>
                  <a:pt x="2086204" y="132359"/>
                </a:lnTo>
                <a:lnTo>
                  <a:pt x="2069059" y="132359"/>
                </a:lnTo>
                <a:lnTo>
                  <a:pt x="2069059" y="149162"/>
                </a:lnTo>
                <a:lnTo>
                  <a:pt x="2052256" y="149162"/>
                </a:lnTo>
                <a:lnTo>
                  <a:pt x="2052256" y="166307"/>
                </a:lnTo>
                <a:lnTo>
                  <a:pt x="2069059" y="166307"/>
                </a:lnTo>
                <a:lnTo>
                  <a:pt x="2069059" y="183109"/>
                </a:lnTo>
                <a:close/>
                <a:moveTo>
                  <a:pt x="1791652" y="467030"/>
                </a:moveTo>
                <a:lnTo>
                  <a:pt x="1814970" y="467030"/>
                </a:lnTo>
                <a:lnTo>
                  <a:pt x="1814970" y="443713"/>
                </a:lnTo>
                <a:lnTo>
                  <a:pt x="1838287" y="443713"/>
                </a:lnTo>
                <a:lnTo>
                  <a:pt x="1838287" y="420395"/>
                </a:lnTo>
                <a:lnTo>
                  <a:pt x="1814970" y="420395"/>
                </a:lnTo>
                <a:lnTo>
                  <a:pt x="1814970" y="397078"/>
                </a:lnTo>
                <a:lnTo>
                  <a:pt x="1791652" y="397078"/>
                </a:lnTo>
                <a:lnTo>
                  <a:pt x="1791652" y="420395"/>
                </a:lnTo>
                <a:lnTo>
                  <a:pt x="1768335" y="420395"/>
                </a:lnTo>
                <a:lnTo>
                  <a:pt x="1768335" y="443713"/>
                </a:lnTo>
                <a:lnTo>
                  <a:pt x="1791652" y="443713"/>
                </a:lnTo>
                <a:lnTo>
                  <a:pt x="1791652" y="467030"/>
                </a:lnTo>
                <a:close/>
                <a:moveTo>
                  <a:pt x="1794739" y="183109"/>
                </a:moveTo>
                <a:lnTo>
                  <a:pt x="1811884" y="183109"/>
                </a:lnTo>
                <a:lnTo>
                  <a:pt x="1811884" y="166307"/>
                </a:lnTo>
                <a:lnTo>
                  <a:pt x="1828686" y="166307"/>
                </a:lnTo>
                <a:lnTo>
                  <a:pt x="1828686" y="149162"/>
                </a:lnTo>
                <a:lnTo>
                  <a:pt x="1811884" y="149162"/>
                </a:lnTo>
                <a:lnTo>
                  <a:pt x="1811884" y="132359"/>
                </a:lnTo>
                <a:lnTo>
                  <a:pt x="1794739" y="132359"/>
                </a:lnTo>
                <a:lnTo>
                  <a:pt x="1794739" y="149162"/>
                </a:lnTo>
                <a:lnTo>
                  <a:pt x="1777936" y="149162"/>
                </a:lnTo>
                <a:lnTo>
                  <a:pt x="1777936" y="166307"/>
                </a:lnTo>
                <a:lnTo>
                  <a:pt x="1794739" y="166307"/>
                </a:lnTo>
                <a:lnTo>
                  <a:pt x="1794739" y="183109"/>
                </a:lnTo>
                <a:close/>
                <a:moveTo>
                  <a:pt x="1928812" y="467030"/>
                </a:moveTo>
                <a:lnTo>
                  <a:pt x="1952130" y="467030"/>
                </a:lnTo>
                <a:lnTo>
                  <a:pt x="1952130" y="443713"/>
                </a:lnTo>
                <a:lnTo>
                  <a:pt x="1975447" y="443713"/>
                </a:lnTo>
                <a:lnTo>
                  <a:pt x="1975447" y="420395"/>
                </a:lnTo>
                <a:lnTo>
                  <a:pt x="1952130" y="420395"/>
                </a:lnTo>
                <a:lnTo>
                  <a:pt x="1952130" y="397078"/>
                </a:lnTo>
                <a:lnTo>
                  <a:pt x="1928812" y="397078"/>
                </a:lnTo>
                <a:lnTo>
                  <a:pt x="1928812" y="420395"/>
                </a:lnTo>
                <a:lnTo>
                  <a:pt x="1905495" y="420395"/>
                </a:lnTo>
                <a:lnTo>
                  <a:pt x="1905495" y="443713"/>
                </a:lnTo>
                <a:lnTo>
                  <a:pt x="1928812" y="443713"/>
                </a:lnTo>
                <a:lnTo>
                  <a:pt x="1928812" y="467030"/>
                </a:lnTo>
                <a:close/>
                <a:moveTo>
                  <a:pt x="1861604" y="325412"/>
                </a:moveTo>
                <a:lnTo>
                  <a:pt x="1882178" y="325412"/>
                </a:lnTo>
                <a:lnTo>
                  <a:pt x="1882178" y="305181"/>
                </a:lnTo>
                <a:lnTo>
                  <a:pt x="1902409" y="305181"/>
                </a:lnTo>
                <a:lnTo>
                  <a:pt x="1902409" y="284607"/>
                </a:lnTo>
                <a:lnTo>
                  <a:pt x="1882178" y="284607"/>
                </a:lnTo>
                <a:lnTo>
                  <a:pt x="1882178" y="264376"/>
                </a:lnTo>
                <a:lnTo>
                  <a:pt x="1861604" y="264376"/>
                </a:lnTo>
                <a:lnTo>
                  <a:pt x="1861604" y="284607"/>
                </a:lnTo>
                <a:lnTo>
                  <a:pt x="1841373" y="284607"/>
                </a:lnTo>
                <a:lnTo>
                  <a:pt x="1841373" y="305181"/>
                </a:lnTo>
                <a:lnTo>
                  <a:pt x="1861604" y="305181"/>
                </a:lnTo>
                <a:lnTo>
                  <a:pt x="1861604" y="325412"/>
                </a:lnTo>
                <a:close/>
                <a:moveTo>
                  <a:pt x="1865033" y="40805"/>
                </a:moveTo>
                <a:lnTo>
                  <a:pt x="1878749" y="40805"/>
                </a:lnTo>
                <a:lnTo>
                  <a:pt x="1878749" y="27432"/>
                </a:lnTo>
                <a:lnTo>
                  <a:pt x="1892122" y="27432"/>
                </a:lnTo>
                <a:lnTo>
                  <a:pt x="1892122" y="13716"/>
                </a:lnTo>
                <a:lnTo>
                  <a:pt x="1878749" y="13716"/>
                </a:lnTo>
                <a:lnTo>
                  <a:pt x="1878749" y="343"/>
                </a:lnTo>
                <a:lnTo>
                  <a:pt x="1865033" y="343"/>
                </a:lnTo>
                <a:lnTo>
                  <a:pt x="1865033" y="13716"/>
                </a:lnTo>
                <a:lnTo>
                  <a:pt x="1851660" y="13716"/>
                </a:lnTo>
                <a:lnTo>
                  <a:pt x="1851660" y="27432"/>
                </a:lnTo>
                <a:lnTo>
                  <a:pt x="1865033" y="27432"/>
                </a:lnTo>
                <a:lnTo>
                  <a:pt x="1865033" y="40805"/>
                </a:lnTo>
                <a:close/>
                <a:moveTo>
                  <a:pt x="2002193" y="41148"/>
                </a:moveTo>
                <a:lnTo>
                  <a:pt x="2015909" y="41148"/>
                </a:lnTo>
                <a:lnTo>
                  <a:pt x="2015909" y="27432"/>
                </a:lnTo>
                <a:lnTo>
                  <a:pt x="2029625" y="27432"/>
                </a:lnTo>
                <a:lnTo>
                  <a:pt x="2029625" y="13716"/>
                </a:lnTo>
                <a:lnTo>
                  <a:pt x="2015909" y="13716"/>
                </a:lnTo>
                <a:lnTo>
                  <a:pt x="2015909" y="0"/>
                </a:lnTo>
                <a:lnTo>
                  <a:pt x="2002193" y="0"/>
                </a:lnTo>
                <a:lnTo>
                  <a:pt x="2002193" y="13716"/>
                </a:lnTo>
                <a:lnTo>
                  <a:pt x="1988477" y="13716"/>
                </a:lnTo>
                <a:lnTo>
                  <a:pt x="1988477" y="27432"/>
                </a:lnTo>
                <a:lnTo>
                  <a:pt x="2002193" y="27432"/>
                </a:lnTo>
                <a:lnTo>
                  <a:pt x="2002193" y="41148"/>
                </a:lnTo>
                <a:close/>
                <a:moveTo>
                  <a:pt x="2344064" y="181394"/>
                </a:moveTo>
                <a:lnTo>
                  <a:pt x="2359838" y="181394"/>
                </a:lnTo>
                <a:lnTo>
                  <a:pt x="2359838" y="165621"/>
                </a:lnTo>
                <a:lnTo>
                  <a:pt x="2375611" y="165621"/>
                </a:lnTo>
                <a:lnTo>
                  <a:pt x="2375611" y="149847"/>
                </a:lnTo>
                <a:lnTo>
                  <a:pt x="2359838" y="149847"/>
                </a:lnTo>
                <a:lnTo>
                  <a:pt x="2359838" y="134074"/>
                </a:lnTo>
                <a:lnTo>
                  <a:pt x="2344064" y="134074"/>
                </a:lnTo>
                <a:lnTo>
                  <a:pt x="2344064" y="149847"/>
                </a:lnTo>
                <a:lnTo>
                  <a:pt x="2328291" y="149847"/>
                </a:lnTo>
                <a:lnTo>
                  <a:pt x="2328291" y="165621"/>
                </a:lnTo>
                <a:lnTo>
                  <a:pt x="2344064" y="165621"/>
                </a:lnTo>
                <a:lnTo>
                  <a:pt x="2344064" y="181394"/>
                </a:lnTo>
                <a:close/>
                <a:moveTo>
                  <a:pt x="1108253" y="459829"/>
                </a:moveTo>
                <a:lnTo>
                  <a:pt x="1126769" y="459829"/>
                </a:lnTo>
                <a:lnTo>
                  <a:pt x="1126769" y="441312"/>
                </a:lnTo>
                <a:lnTo>
                  <a:pt x="1145286" y="441312"/>
                </a:lnTo>
                <a:lnTo>
                  <a:pt x="1145286" y="422796"/>
                </a:lnTo>
                <a:lnTo>
                  <a:pt x="1126769" y="422796"/>
                </a:lnTo>
                <a:lnTo>
                  <a:pt x="1126769" y="404279"/>
                </a:lnTo>
                <a:lnTo>
                  <a:pt x="1108253" y="404279"/>
                </a:lnTo>
                <a:lnTo>
                  <a:pt x="1108253" y="422796"/>
                </a:lnTo>
                <a:lnTo>
                  <a:pt x="1089736" y="422796"/>
                </a:lnTo>
                <a:lnTo>
                  <a:pt x="1089736" y="441312"/>
                </a:lnTo>
                <a:lnTo>
                  <a:pt x="1108253" y="441312"/>
                </a:lnTo>
                <a:lnTo>
                  <a:pt x="1108253" y="459829"/>
                </a:lnTo>
                <a:close/>
                <a:moveTo>
                  <a:pt x="2414359" y="38748"/>
                </a:moveTo>
                <a:lnTo>
                  <a:pt x="2426704" y="38748"/>
                </a:lnTo>
                <a:lnTo>
                  <a:pt x="2426704" y="26746"/>
                </a:lnTo>
                <a:lnTo>
                  <a:pt x="2438705" y="26746"/>
                </a:lnTo>
                <a:lnTo>
                  <a:pt x="2438705" y="14402"/>
                </a:lnTo>
                <a:lnTo>
                  <a:pt x="2426704" y="14402"/>
                </a:lnTo>
                <a:lnTo>
                  <a:pt x="2426704" y="2400"/>
                </a:lnTo>
                <a:lnTo>
                  <a:pt x="2414359" y="2400"/>
                </a:lnTo>
                <a:lnTo>
                  <a:pt x="2414359" y="14402"/>
                </a:lnTo>
                <a:lnTo>
                  <a:pt x="2402357" y="14402"/>
                </a:lnTo>
                <a:lnTo>
                  <a:pt x="2402357" y="26746"/>
                </a:lnTo>
                <a:lnTo>
                  <a:pt x="2414359" y="26746"/>
                </a:lnTo>
                <a:lnTo>
                  <a:pt x="2414359" y="38748"/>
                </a:lnTo>
                <a:close/>
                <a:moveTo>
                  <a:pt x="2340979" y="465315"/>
                </a:moveTo>
                <a:lnTo>
                  <a:pt x="2362924" y="465315"/>
                </a:lnTo>
                <a:lnTo>
                  <a:pt x="2362924" y="443027"/>
                </a:lnTo>
                <a:lnTo>
                  <a:pt x="2385212" y="443027"/>
                </a:lnTo>
                <a:lnTo>
                  <a:pt x="2385212" y="421081"/>
                </a:lnTo>
                <a:lnTo>
                  <a:pt x="2362924" y="421081"/>
                </a:lnTo>
                <a:lnTo>
                  <a:pt x="2362924" y="398793"/>
                </a:lnTo>
                <a:lnTo>
                  <a:pt x="2340979" y="398793"/>
                </a:lnTo>
                <a:lnTo>
                  <a:pt x="2340979" y="421081"/>
                </a:lnTo>
                <a:lnTo>
                  <a:pt x="2318690" y="421081"/>
                </a:lnTo>
                <a:lnTo>
                  <a:pt x="2318690" y="443027"/>
                </a:lnTo>
                <a:lnTo>
                  <a:pt x="2340979" y="443027"/>
                </a:lnTo>
                <a:lnTo>
                  <a:pt x="2340979" y="465315"/>
                </a:lnTo>
                <a:close/>
                <a:moveTo>
                  <a:pt x="2203475" y="466344"/>
                </a:moveTo>
                <a:lnTo>
                  <a:pt x="2226107" y="466344"/>
                </a:lnTo>
                <a:lnTo>
                  <a:pt x="2226107" y="443370"/>
                </a:lnTo>
                <a:lnTo>
                  <a:pt x="2249081" y="443370"/>
                </a:lnTo>
                <a:lnTo>
                  <a:pt x="2249081" y="420738"/>
                </a:lnTo>
                <a:lnTo>
                  <a:pt x="2226107" y="420738"/>
                </a:lnTo>
                <a:lnTo>
                  <a:pt x="2226107" y="397764"/>
                </a:lnTo>
                <a:lnTo>
                  <a:pt x="2203475" y="397764"/>
                </a:lnTo>
                <a:lnTo>
                  <a:pt x="2203475" y="420738"/>
                </a:lnTo>
                <a:lnTo>
                  <a:pt x="2180501" y="420738"/>
                </a:lnTo>
                <a:lnTo>
                  <a:pt x="2180501" y="443370"/>
                </a:lnTo>
                <a:lnTo>
                  <a:pt x="2203475" y="443370"/>
                </a:lnTo>
                <a:lnTo>
                  <a:pt x="2203475" y="466344"/>
                </a:lnTo>
                <a:close/>
                <a:moveTo>
                  <a:pt x="2139353" y="40805"/>
                </a:moveTo>
                <a:lnTo>
                  <a:pt x="2153069" y="40805"/>
                </a:lnTo>
                <a:lnTo>
                  <a:pt x="2153069" y="27432"/>
                </a:lnTo>
                <a:lnTo>
                  <a:pt x="2166442" y="27432"/>
                </a:lnTo>
                <a:lnTo>
                  <a:pt x="2166442" y="13716"/>
                </a:lnTo>
                <a:lnTo>
                  <a:pt x="2153069" y="13716"/>
                </a:lnTo>
                <a:lnTo>
                  <a:pt x="2153069" y="343"/>
                </a:lnTo>
                <a:lnTo>
                  <a:pt x="2139353" y="343"/>
                </a:lnTo>
                <a:lnTo>
                  <a:pt x="2139353" y="13716"/>
                </a:lnTo>
                <a:lnTo>
                  <a:pt x="2125980" y="13716"/>
                </a:lnTo>
                <a:lnTo>
                  <a:pt x="2125980" y="27432"/>
                </a:lnTo>
                <a:lnTo>
                  <a:pt x="2139353" y="27432"/>
                </a:lnTo>
                <a:lnTo>
                  <a:pt x="2139353" y="40805"/>
                </a:lnTo>
                <a:close/>
                <a:moveTo>
                  <a:pt x="2206562" y="182423"/>
                </a:moveTo>
                <a:lnTo>
                  <a:pt x="2223021" y="182423"/>
                </a:lnTo>
                <a:lnTo>
                  <a:pt x="2223021" y="165964"/>
                </a:lnTo>
                <a:lnTo>
                  <a:pt x="2239480" y="165964"/>
                </a:lnTo>
                <a:lnTo>
                  <a:pt x="2239480" y="149504"/>
                </a:lnTo>
                <a:lnTo>
                  <a:pt x="2223021" y="149504"/>
                </a:lnTo>
                <a:lnTo>
                  <a:pt x="2223021" y="133045"/>
                </a:lnTo>
                <a:lnTo>
                  <a:pt x="2206562" y="133045"/>
                </a:lnTo>
                <a:lnTo>
                  <a:pt x="2206562" y="149504"/>
                </a:lnTo>
                <a:lnTo>
                  <a:pt x="2190103" y="149504"/>
                </a:lnTo>
                <a:lnTo>
                  <a:pt x="2190103" y="165964"/>
                </a:lnTo>
                <a:lnTo>
                  <a:pt x="2206562" y="165964"/>
                </a:lnTo>
                <a:lnTo>
                  <a:pt x="2206562" y="182423"/>
                </a:lnTo>
                <a:close/>
                <a:moveTo>
                  <a:pt x="2273770" y="324041"/>
                </a:moveTo>
                <a:lnTo>
                  <a:pt x="2292973" y="324041"/>
                </a:lnTo>
                <a:lnTo>
                  <a:pt x="2292973" y="304495"/>
                </a:lnTo>
                <a:lnTo>
                  <a:pt x="2312518" y="304495"/>
                </a:lnTo>
                <a:lnTo>
                  <a:pt x="2312518" y="285293"/>
                </a:lnTo>
                <a:lnTo>
                  <a:pt x="2292973" y="285293"/>
                </a:lnTo>
                <a:lnTo>
                  <a:pt x="2292973" y="265748"/>
                </a:lnTo>
                <a:lnTo>
                  <a:pt x="2273770" y="265748"/>
                </a:lnTo>
                <a:lnTo>
                  <a:pt x="2273770" y="285293"/>
                </a:lnTo>
                <a:lnTo>
                  <a:pt x="2254225" y="285293"/>
                </a:lnTo>
                <a:lnTo>
                  <a:pt x="2254225" y="304495"/>
                </a:lnTo>
                <a:lnTo>
                  <a:pt x="2273770" y="304495"/>
                </a:lnTo>
                <a:lnTo>
                  <a:pt x="2273770" y="324041"/>
                </a:lnTo>
                <a:close/>
                <a:moveTo>
                  <a:pt x="2276856" y="39776"/>
                </a:moveTo>
                <a:lnTo>
                  <a:pt x="2289886" y="39776"/>
                </a:lnTo>
                <a:lnTo>
                  <a:pt x="2289886" y="27089"/>
                </a:lnTo>
                <a:lnTo>
                  <a:pt x="2302574" y="27089"/>
                </a:lnTo>
                <a:lnTo>
                  <a:pt x="2302574" y="14059"/>
                </a:lnTo>
                <a:lnTo>
                  <a:pt x="2289886" y="14059"/>
                </a:lnTo>
                <a:lnTo>
                  <a:pt x="2289886" y="1372"/>
                </a:lnTo>
                <a:lnTo>
                  <a:pt x="2276856" y="1372"/>
                </a:lnTo>
                <a:lnTo>
                  <a:pt x="2276856" y="14059"/>
                </a:lnTo>
                <a:lnTo>
                  <a:pt x="2264169" y="14059"/>
                </a:lnTo>
                <a:lnTo>
                  <a:pt x="2264169" y="27089"/>
                </a:lnTo>
                <a:lnTo>
                  <a:pt x="2276856" y="27089"/>
                </a:lnTo>
                <a:lnTo>
                  <a:pt x="2276856" y="39776"/>
                </a:lnTo>
                <a:close/>
                <a:moveTo>
                  <a:pt x="2411273" y="323012"/>
                </a:moveTo>
                <a:lnTo>
                  <a:pt x="2429789" y="323012"/>
                </a:lnTo>
                <a:lnTo>
                  <a:pt x="2429789" y="304152"/>
                </a:lnTo>
                <a:lnTo>
                  <a:pt x="2448649" y="304152"/>
                </a:lnTo>
                <a:lnTo>
                  <a:pt x="2448649" y="285636"/>
                </a:lnTo>
                <a:lnTo>
                  <a:pt x="2429789" y="285636"/>
                </a:lnTo>
                <a:lnTo>
                  <a:pt x="2429789" y="266776"/>
                </a:lnTo>
                <a:lnTo>
                  <a:pt x="2411273" y="266776"/>
                </a:lnTo>
                <a:lnTo>
                  <a:pt x="2411273" y="285636"/>
                </a:lnTo>
                <a:lnTo>
                  <a:pt x="2392414" y="285636"/>
                </a:lnTo>
                <a:lnTo>
                  <a:pt x="2392414" y="304152"/>
                </a:lnTo>
                <a:lnTo>
                  <a:pt x="2411273" y="304152"/>
                </a:lnTo>
                <a:lnTo>
                  <a:pt x="2411273" y="323012"/>
                </a:lnTo>
                <a:close/>
                <a:moveTo>
                  <a:pt x="1314336" y="321297"/>
                </a:moveTo>
                <a:lnTo>
                  <a:pt x="1332166" y="321297"/>
                </a:lnTo>
                <a:lnTo>
                  <a:pt x="1332166" y="303809"/>
                </a:lnTo>
                <a:lnTo>
                  <a:pt x="1349654" y="303809"/>
                </a:lnTo>
                <a:lnTo>
                  <a:pt x="1349654" y="285979"/>
                </a:lnTo>
                <a:lnTo>
                  <a:pt x="1332166" y="285979"/>
                </a:lnTo>
                <a:lnTo>
                  <a:pt x="1332166" y="268491"/>
                </a:lnTo>
                <a:lnTo>
                  <a:pt x="1314336" y="268491"/>
                </a:lnTo>
                <a:lnTo>
                  <a:pt x="1314336" y="285979"/>
                </a:lnTo>
                <a:lnTo>
                  <a:pt x="1296848" y="285979"/>
                </a:lnTo>
                <a:lnTo>
                  <a:pt x="1296848" y="303809"/>
                </a:lnTo>
                <a:lnTo>
                  <a:pt x="1314336" y="303809"/>
                </a:lnTo>
                <a:lnTo>
                  <a:pt x="1314336" y="321297"/>
                </a:lnTo>
                <a:close/>
                <a:moveTo>
                  <a:pt x="1247813" y="178651"/>
                </a:moveTo>
                <a:lnTo>
                  <a:pt x="1261529" y="178651"/>
                </a:lnTo>
                <a:lnTo>
                  <a:pt x="1261529" y="164592"/>
                </a:lnTo>
                <a:lnTo>
                  <a:pt x="1275588" y="164592"/>
                </a:lnTo>
                <a:lnTo>
                  <a:pt x="1275588" y="150876"/>
                </a:lnTo>
                <a:lnTo>
                  <a:pt x="1261529" y="150876"/>
                </a:lnTo>
                <a:lnTo>
                  <a:pt x="1261529" y="136817"/>
                </a:lnTo>
                <a:lnTo>
                  <a:pt x="1247813" y="136817"/>
                </a:lnTo>
                <a:lnTo>
                  <a:pt x="1247813" y="150876"/>
                </a:lnTo>
                <a:lnTo>
                  <a:pt x="1233754" y="150876"/>
                </a:lnTo>
                <a:lnTo>
                  <a:pt x="1233754" y="164592"/>
                </a:lnTo>
                <a:lnTo>
                  <a:pt x="1247813" y="164592"/>
                </a:lnTo>
                <a:lnTo>
                  <a:pt x="1247813" y="178651"/>
                </a:lnTo>
                <a:close/>
                <a:moveTo>
                  <a:pt x="1311592" y="604190"/>
                </a:moveTo>
                <a:lnTo>
                  <a:pt x="1334910" y="604190"/>
                </a:lnTo>
                <a:lnTo>
                  <a:pt x="1334910" y="580873"/>
                </a:lnTo>
                <a:lnTo>
                  <a:pt x="1358227" y="580873"/>
                </a:lnTo>
                <a:lnTo>
                  <a:pt x="1358227" y="557555"/>
                </a:lnTo>
                <a:lnTo>
                  <a:pt x="1334910" y="557555"/>
                </a:lnTo>
                <a:lnTo>
                  <a:pt x="1334910" y="534238"/>
                </a:lnTo>
                <a:lnTo>
                  <a:pt x="1311592" y="534238"/>
                </a:lnTo>
                <a:lnTo>
                  <a:pt x="1311592" y="557555"/>
                </a:lnTo>
                <a:lnTo>
                  <a:pt x="1288275" y="557555"/>
                </a:lnTo>
                <a:lnTo>
                  <a:pt x="1288275" y="580873"/>
                </a:lnTo>
                <a:lnTo>
                  <a:pt x="1311592" y="580873"/>
                </a:lnTo>
                <a:lnTo>
                  <a:pt x="1311592" y="604190"/>
                </a:lnTo>
                <a:close/>
                <a:moveTo>
                  <a:pt x="1381201" y="463944"/>
                </a:moveTo>
                <a:lnTo>
                  <a:pt x="1402461" y="463944"/>
                </a:lnTo>
                <a:lnTo>
                  <a:pt x="1402461" y="442684"/>
                </a:lnTo>
                <a:lnTo>
                  <a:pt x="1423721" y="442684"/>
                </a:lnTo>
                <a:lnTo>
                  <a:pt x="1423721" y="421424"/>
                </a:lnTo>
                <a:lnTo>
                  <a:pt x="1402461" y="421424"/>
                </a:lnTo>
                <a:lnTo>
                  <a:pt x="1402461" y="400164"/>
                </a:lnTo>
                <a:lnTo>
                  <a:pt x="1381201" y="400164"/>
                </a:lnTo>
                <a:lnTo>
                  <a:pt x="1381201" y="421424"/>
                </a:lnTo>
                <a:lnTo>
                  <a:pt x="1359941" y="421424"/>
                </a:lnTo>
                <a:lnTo>
                  <a:pt x="1359941" y="442684"/>
                </a:lnTo>
                <a:lnTo>
                  <a:pt x="1381201" y="442684"/>
                </a:lnTo>
                <a:lnTo>
                  <a:pt x="1381201" y="463944"/>
                </a:lnTo>
                <a:close/>
                <a:moveTo>
                  <a:pt x="1244727" y="461886"/>
                </a:moveTo>
                <a:lnTo>
                  <a:pt x="1264615" y="461886"/>
                </a:lnTo>
                <a:lnTo>
                  <a:pt x="1264615" y="441998"/>
                </a:lnTo>
                <a:lnTo>
                  <a:pt x="1284503" y="441998"/>
                </a:lnTo>
                <a:lnTo>
                  <a:pt x="1284503" y="422110"/>
                </a:lnTo>
                <a:lnTo>
                  <a:pt x="1264615" y="422110"/>
                </a:lnTo>
                <a:lnTo>
                  <a:pt x="1264615" y="402222"/>
                </a:lnTo>
                <a:lnTo>
                  <a:pt x="1244727" y="402222"/>
                </a:lnTo>
                <a:lnTo>
                  <a:pt x="1244727" y="422110"/>
                </a:lnTo>
                <a:lnTo>
                  <a:pt x="1224839" y="422110"/>
                </a:lnTo>
                <a:lnTo>
                  <a:pt x="1224839" y="441998"/>
                </a:lnTo>
                <a:lnTo>
                  <a:pt x="1244727" y="441998"/>
                </a:lnTo>
                <a:lnTo>
                  <a:pt x="1244727" y="461886"/>
                </a:lnTo>
                <a:close/>
                <a:moveTo>
                  <a:pt x="1384287" y="180365"/>
                </a:moveTo>
                <a:lnTo>
                  <a:pt x="1399375" y="180365"/>
                </a:lnTo>
                <a:lnTo>
                  <a:pt x="1399375" y="165278"/>
                </a:lnTo>
                <a:lnTo>
                  <a:pt x="1414462" y="165278"/>
                </a:lnTo>
                <a:lnTo>
                  <a:pt x="1414462" y="150190"/>
                </a:lnTo>
                <a:lnTo>
                  <a:pt x="1399375" y="150190"/>
                </a:lnTo>
                <a:lnTo>
                  <a:pt x="1399375" y="135103"/>
                </a:lnTo>
                <a:lnTo>
                  <a:pt x="1384287" y="135103"/>
                </a:lnTo>
                <a:lnTo>
                  <a:pt x="1384287" y="150190"/>
                </a:lnTo>
                <a:lnTo>
                  <a:pt x="1369200" y="150190"/>
                </a:lnTo>
                <a:lnTo>
                  <a:pt x="1369200" y="165278"/>
                </a:lnTo>
                <a:lnTo>
                  <a:pt x="1384287" y="165278"/>
                </a:lnTo>
                <a:lnTo>
                  <a:pt x="1384287" y="180365"/>
                </a:lnTo>
                <a:close/>
                <a:moveTo>
                  <a:pt x="1111339" y="176594"/>
                </a:moveTo>
                <a:lnTo>
                  <a:pt x="1123683" y="176594"/>
                </a:lnTo>
                <a:lnTo>
                  <a:pt x="1123683" y="163906"/>
                </a:lnTo>
                <a:lnTo>
                  <a:pt x="1136371" y="163906"/>
                </a:lnTo>
                <a:lnTo>
                  <a:pt x="1136371" y="151562"/>
                </a:lnTo>
                <a:lnTo>
                  <a:pt x="1123683" y="151562"/>
                </a:lnTo>
                <a:lnTo>
                  <a:pt x="1123683" y="138875"/>
                </a:lnTo>
                <a:lnTo>
                  <a:pt x="1111339" y="138875"/>
                </a:lnTo>
                <a:lnTo>
                  <a:pt x="1111339" y="151562"/>
                </a:lnTo>
                <a:lnTo>
                  <a:pt x="1098652" y="151562"/>
                </a:lnTo>
                <a:lnTo>
                  <a:pt x="1098652" y="163906"/>
                </a:lnTo>
                <a:lnTo>
                  <a:pt x="1111339" y="163906"/>
                </a:lnTo>
                <a:lnTo>
                  <a:pt x="1111339" y="176594"/>
                </a:lnTo>
                <a:close/>
                <a:moveTo>
                  <a:pt x="1175118" y="602475"/>
                </a:moveTo>
                <a:lnTo>
                  <a:pt x="1197064" y="602475"/>
                </a:lnTo>
                <a:lnTo>
                  <a:pt x="1197064" y="580187"/>
                </a:lnTo>
                <a:lnTo>
                  <a:pt x="1219352" y="580187"/>
                </a:lnTo>
                <a:lnTo>
                  <a:pt x="1219352" y="558241"/>
                </a:lnTo>
                <a:lnTo>
                  <a:pt x="1197064" y="558241"/>
                </a:lnTo>
                <a:lnTo>
                  <a:pt x="1197064" y="535953"/>
                </a:lnTo>
                <a:lnTo>
                  <a:pt x="1175118" y="535953"/>
                </a:lnTo>
                <a:lnTo>
                  <a:pt x="1175118" y="558241"/>
                </a:lnTo>
                <a:lnTo>
                  <a:pt x="1152830" y="558241"/>
                </a:lnTo>
                <a:lnTo>
                  <a:pt x="1152830" y="580187"/>
                </a:lnTo>
                <a:lnTo>
                  <a:pt x="1175118" y="580187"/>
                </a:lnTo>
                <a:lnTo>
                  <a:pt x="1175118" y="602475"/>
                </a:lnTo>
                <a:close/>
                <a:moveTo>
                  <a:pt x="1177861" y="319240"/>
                </a:moveTo>
                <a:lnTo>
                  <a:pt x="1194321" y="319240"/>
                </a:lnTo>
                <a:lnTo>
                  <a:pt x="1194321" y="303124"/>
                </a:lnTo>
                <a:lnTo>
                  <a:pt x="1210437" y="303124"/>
                </a:lnTo>
                <a:lnTo>
                  <a:pt x="1210437" y="286664"/>
                </a:lnTo>
                <a:lnTo>
                  <a:pt x="1194321" y="286664"/>
                </a:lnTo>
                <a:lnTo>
                  <a:pt x="1194321" y="270548"/>
                </a:lnTo>
                <a:lnTo>
                  <a:pt x="1177861" y="270548"/>
                </a:lnTo>
                <a:lnTo>
                  <a:pt x="1177861" y="286664"/>
                </a:lnTo>
                <a:lnTo>
                  <a:pt x="1161745" y="286664"/>
                </a:lnTo>
                <a:lnTo>
                  <a:pt x="1161745" y="303124"/>
                </a:lnTo>
                <a:lnTo>
                  <a:pt x="1177861" y="303124"/>
                </a:lnTo>
                <a:lnTo>
                  <a:pt x="1177861" y="319240"/>
                </a:lnTo>
                <a:close/>
                <a:moveTo>
                  <a:pt x="1657921" y="182423"/>
                </a:moveTo>
                <a:lnTo>
                  <a:pt x="1674381" y="182423"/>
                </a:lnTo>
                <a:lnTo>
                  <a:pt x="1674381" y="165964"/>
                </a:lnTo>
                <a:lnTo>
                  <a:pt x="1690840" y="165964"/>
                </a:lnTo>
                <a:lnTo>
                  <a:pt x="1690840" y="149504"/>
                </a:lnTo>
                <a:lnTo>
                  <a:pt x="1674381" y="149504"/>
                </a:lnTo>
                <a:lnTo>
                  <a:pt x="1674381" y="133045"/>
                </a:lnTo>
                <a:lnTo>
                  <a:pt x="1657921" y="133045"/>
                </a:lnTo>
                <a:lnTo>
                  <a:pt x="1657921" y="149504"/>
                </a:lnTo>
                <a:lnTo>
                  <a:pt x="1641462" y="149504"/>
                </a:lnTo>
                <a:lnTo>
                  <a:pt x="1641462" y="165964"/>
                </a:lnTo>
                <a:lnTo>
                  <a:pt x="1657921" y="165964"/>
                </a:lnTo>
                <a:lnTo>
                  <a:pt x="1657921" y="182423"/>
                </a:lnTo>
                <a:close/>
                <a:moveTo>
                  <a:pt x="1727873" y="40805"/>
                </a:moveTo>
                <a:lnTo>
                  <a:pt x="1741589" y="40805"/>
                </a:lnTo>
                <a:lnTo>
                  <a:pt x="1741589" y="27432"/>
                </a:lnTo>
                <a:lnTo>
                  <a:pt x="1754962" y="27432"/>
                </a:lnTo>
                <a:lnTo>
                  <a:pt x="1754962" y="13716"/>
                </a:lnTo>
                <a:lnTo>
                  <a:pt x="1741589" y="13716"/>
                </a:lnTo>
                <a:lnTo>
                  <a:pt x="1741589" y="343"/>
                </a:lnTo>
                <a:lnTo>
                  <a:pt x="1727873" y="343"/>
                </a:lnTo>
                <a:lnTo>
                  <a:pt x="1727873" y="13716"/>
                </a:lnTo>
                <a:lnTo>
                  <a:pt x="1714500" y="13716"/>
                </a:lnTo>
                <a:lnTo>
                  <a:pt x="1714500" y="27432"/>
                </a:lnTo>
                <a:lnTo>
                  <a:pt x="1727873" y="27432"/>
                </a:lnTo>
                <a:lnTo>
                  <a:pt x="1727873" y="40805"/>
                </a:lnTo>
                <a:close/>
                <a:moveTo>
                  <a:pt x="1654835" y="466001"/>
                </a:moveTo>
                <a:lnTo>
                  <a:pt x="1677467" y="466001"/>
                </a:lnTo>
                <a:lnTo>
                  <a:pt x="1677467" y="443370"/>
                </a:lnTo>
                <a:lnTo>
                  <a:pt x="1700098" y="443370"/>
                </a:lnTo>
                <a:lnTo>
                  <a:pt x="1700098" y="420738"/>
                </a:lnTo>
                <a:lnTo>
                  <a:pt x="1677467" y="420738"/>
                </a:lnTo>
                <a:lnTo>
                  <a:pt x="1677467" y="398107"/>
                </a:lnTo>
                <a:lnTo>
                  <a:pt x="1654835" y="398107"/>
                </a:lnTo>
                <a:lnTo>
                  <a:pt x="1654835" y="420738"/>
                </a:lnTo>
                <a:lnTo>
                  <a:pt x="1632204" y="420738"/>
                </a:lnTo>
                <a:lnTo>
                  <a:pt x="1632204" y="443370"/>
                </a:lnTo>
                <a:lnTo>
                  <a:pt x="1654835" y="443370"/>
                </a:lnTo>
                <a:lnTo>
                  <a:pt x="1654835" y="466001"/>
                </a:lnTo>
                <a:close/>
                <a:moveTo>
                  <a:pt x="1724787" y="325069"/>
                </a:moveTo>
                <a:lnTo>
                  <a:pt x="1744675" y="325069"/>
                </a:lnTo>
                <a:lnTo>
                  <a:pt x="1744675" y="304838"/>
                </a:lnTo>
                <a:lnTo>
                  <a:pt x="1764906" y="304838"/>
                </a:lnTo>
                <a:lnTo>
                  <a:pt x="1764906" y="284950"/>
                </a:lnTo>
                <a:lnTo>
                  <a:pt x="1744675" y="284950"/>
                </a:lnTo>
                <a:lnTo>
                  <a:pt x="1744675" y="264719"/>
                </a:lnTo>
                <a:lnTo>
                  <a:pt x="1724787" y="264719"/>
                </a:lnTo>
                <a:lnTo>
                  <a:pt x="1724787" y="284950"/>
                </a:lnTo>
                <a:lnTo>
                  <a:pt x="1704556" y="284950"/>
                </a:lnTo>
                <a:lnTo>
                  <a:pt x="1704556" y="304838"/>
                </a:lnTo>
                <a:lnTo>
                  <a:pt x="1724787" y="304838"/>
                </a:lnTo>
                <a:lnTo>
                  <a:pt x="1724787" y="325069"/>
                </a:lnTo>
                <a:close/>
                <a:moveTo>
                  <a:pt x="1591056" y="39776"/>
                </a:moveTo>
                <a:lnTo>
                  <a:pt x="1604086" y="39776"/>
                </a:lnTo>
                <a:lnTo>
                  <a:pt x="1604086" y="27089"/>
                </a:lnTo>
                <a:lnTo>
                  <a:pt x="1616773" y="27089"/>
                </a:lnTo>
                <a:lnTo>
                  <a:pt x="1616773" y="14059"/>
                </a:lnTo>
                <a:lnTo>
                  <a:pt x="1604086" y="14059"/>
                </a:lnTo>
                <a:lnTo>
                  <a:pt x="1604086" y="1372"/>
                </a:lnTo>
                <a:lnTo>
                  <a:pt x="1591056" y="1372"/>
                </a:lnTo>
                <a:lnTo>
                  <a:pt x="1591056" y="14059"/>
                </a:lnTo>
                <a:lnTo>
                  <a:pt x="1578369" y="14059"/>
                </a:lnTo>
                <a:lnTo>
                  <a:pt x="1578369" y="27089"/>
                </a:lnTo>
                <a:lnTo>
                  <a:pt x="1591056" y="27089"/>
                </a:lnTo>
                <a:lnTo>
                  <a:pt x="1591056" y="39776"/>
                </a:lnTo>
                <a:close/>
                <a:moveTo>
                  <a:pt x="1454239" y="39091"/>
                </a:moveTo>
                <a:lnTo>
                  <a:pt x="1466583" y="39091"/>
                </a:lnTo>
                <a:lnTo>
                  <a:pt x="1466583" y="26746"/>
                </a:lnTo>
                <a:lnTo>
                  <a:pt x="1478928" y="26746"/>
                </a:lnTo>
                <a:lnTo>
                  <a:pt x="1478928" y="14402"/>
                </a:lnTo>
                <a:lnTo>
                  <a:pt x="1466583" y="14402"/>
                </a:lnTo>
                <a:lnTo>
                  <a:pt x="1466583" y="2057"/>
                </a:lnTo>
                <a:lnTo>
                  <a:pt x="1454239" y="2057"/>
                </a:lnTo>
                <a:lnTo>
                  <a:pt x="1454239" y="14402"/>
                </a:lnTo>
                <a:lnTo>
                  <a:pt x="1441894" y="14402"/>
                </a:lnTo>
                <a:lnTo>
                  <a:pt x="1441894" y="26746"/>
                </a:lnTo>
                <a:lnTo>
                  <a:pt x="1454239" y="26746"/>
                </a:lnTo>
                <a:lnTo>
                  <a:pt x="1454239" y="39091"/>
                </a:lnTo>
                <a:close/>
                <a:moveTo>
                  <a:pt x="1518018" y="464972"/>
                </a:moveTo>
                <a:lnTo>
                  <a:pt x="1539964" y="464972"/>
                </a:lnTo>
                <a:lnTo>
                  <a:pt x="1539964" y="443027"/>
                </a:lnTo>
                <a:lnTo>
                  <a:pt x="1561909" y="443027"/>
                </a:lnTo>
                <a:lnTo>
                  <a:pt x="1561909" y="421081"/>
                </a:lnTo>
                <a:lnTo>
                  <a:pt x="1539964" y="421081"/>
                </a:lnTo>
                <a:lnTo>
                  <a:pt x="1539964" y="399136"/>
                </a:lnTo>
                <a:lnTo>
                  <a:pt x="1518018" y="399136"/>
                </a:lnTo>
                <a:lnTo>
                  <a:pt x="1518018" y="421081"/>
                </a:lnTo>
                <a:lnTo>
                  <a:pt x="1496073" y="421081"/>
                </a:lnTo>
                <a:lnTo>
                  <a:pt x="1496073" y="443027"/>
                </a:lnTo>
                <a:lnTo>
                  <a:pt x="1518018" y="443027"/>
                </a:lnTo>
                <a:lnTo>
                  <a:pt x="1518018" y="464972"/>
                </a:lnTo>
                <a:close/>
                <a:moveTo>
                  <a:pt x="1451153" y="323012"/>
                </a:moveTo>
                <a:lnTo>
                  <a:pt x="1469669" y="323012"/>
                </a:lnTo>
                <a:lnTo>
                  <a:pt x="1469669" y="304152"/>
                </a:lnTo>
                <a:lnTo>
                  <a:pt x="1488529" y="304152"/>
                </a:lnTo>
                <a:lnTo>
                  <a:pt x="1488529" y="285636"/>
                </a:lnTo>
                <a:lnTo>
                  <a:pt x="1469669" y="285636"/>
                </a:lnTo>
                <a:lnTo>
                  <a:pt x="1469669" y="266776"/>
                </a:lnTo>
                <a:lnTo>
                  <a:pt x="1451153" y="266776"/>
                </a:lnTo>
                <a:lnTo>
                  <a:pt x="1451153" y="285636"/>
                </a:lnTo>
                <a:lnTo>
                  <a:pt x="1432293" y="285636"/>
                </a:lnTo>
                <a:lnTo>
                  <a:pt x="1432293" y="304152"/>
                </a:lnTo>
                <a:lnTo>
                  <a:pt x="1451153" y="304152"/>
                </a:lnTo>
                <a:lnTo>
                  <a:pt x="1451153" y="323012"/>
                </a:lnTo>
                <a:close/>
                <a:moveTo>
                  <a:pt x="1587970" y="324041"/>
                </a:moveTo>
                <a:lnTo>
                  <a:pt x="1607172" y="324041"/>
                </a:lnTo>
                <a:lnTo>
                  <a:pt x="1607172" y="304495"/>
                </a:lnTo>
                <a:lnTo>
                  <a:pt x="1626718" y="304495"/>
                </a:lnTo>
                <a:lnTo>
                  <a:pt x="1626718" y="285293"/>
                </a:lnTo>
                <a:lnTo>
                  <a:pt x="1607172" y="285293"/>
                </a:lnTo>
                <a:lnTo>
                  <a:pt x="1607172" y="265748"/>
                </a:lnTo>
                <a:lnTo>
                  <a:pt x="1587970" y="265748"/>
                </a:lnTo>
                <a:lnTo>
                  <a:pt x="1587970" y="285293"/>
                </a:lnTo>
                <a:lnTo>
                  <a:pt x="1568425" y="285293"/>
                </a:lnTo>
                <a:lnTo>
                  <a:pt x="1568425" y="304495"/>
                </a:lnTo>
                <a:lnTo>
                  <a:pt x="1587970" y="304495"/>
                </a:lnTo>
                <a:lnTo>
                  <a:pt x="1587970" y="324041"/>
                </a:lnTo>
                <a:close/>
                <a:moveTo>
                  <a:pt x="1521104" y="181394"/>
                </a:moveTo>
                <a:lnTo>
                  <a:pt x="1536878" y="181394"/>
                </a:lnTo>
                <a:lnTo>
                  <a:pt x="1536878" y="165621"/>
                </a:lnTo>
                <a:lnTo>
                  <a:pt x="1552651" y="165621"/>
                </a:lnTo>
                <a:lnTo>
                  <a:pt x="1552651" y="149847"/>
                </a:lnTo>
                <a:lnTo>
                  <a:pt x="1536878" y="149847"/>
                </a:lnTo>
                <a:lnTo>
                  <a:pt x="1536878" y="134074"/>
                </a:lnTo>
                <a:lnTo>
                  <a:pt x="1521104" y="134074"/>
                </a:lnTo>
                <a:lnTo>
                  <a:pt x="1521104" y="149847"/>
                </a:lnTo>
                <a:lnTo>
                  <a:pt x="1505331" y="149847"/>
                </a:lnTo>
                <a:lnTo>
                  <a:pt x="1505331" y="165621"/>
                </a:lnTo>
                <a:lnTo>
                  <a:pt x="1521104" y="165621"/>
                </a:lnTo>
                <a:lnTo>
                  <a:pt x="1521104" y="181394"/>
                </a:lnTo>
                <a:close/>
              </a:path>
            </a:pathLst>
          </a:custGeom>
          <a:gradFill>
            <a:gsLst>
              <a:gs pos="0">
                <a:schemeClr val="accent4">
                  <a:alpha val="15080"/>
                </a:schemeClr>
              </a:gs>
              <a:gs pos="100000">
                <a:schemeClr val="accent1">
                  <a:alpha val="1508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" name="Google Shape;62;p8"/>
          <p:cNvSpPr txBox="1">
            <a:spLocks noGrp="1"/>
          </p:cNvSpPr>
          <p:nvPr>
            <p:ph type="title"/>
          </p:nvPr>
        </p:nvSpPr>
        <p:spPr>
          <a:xfrm>
            <a:off x="975250" y="1065267"/>
            <a:ext cx="71934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cxnSp>
        <p:nvCxnSpPr>
          <p:cNvPr id="63" name="Google Shape;63;p8"/>
          <p:cNvCxnSpPr/>
          <p:nvPr/>
        </p:nvCxnSpPr>
        <p:spPr>
          <a:xfrm>
            <a:off x="-6" y="1260950"/>
            <a:ext cx="8409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diamond" w="med" len="med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0"/>
          <p:cNvSpPr/>
          <p:nvPr/>
        </p:nvSpPr>
        <p:spPr>
          <a:xfrm>
            <a:off x="-25" y="0"/>
            <a:ext cx="9144762" cy="5144869"/>
          </a:xfrm>
          <a:custGeom>
            <a:avLst/>
            <a:gdLst/>
            <a:ahLst/>
            <a:cxnLst/>
            <a:rect l="l" t="t" r="r" b="b"/>
            <a:pathLst>
              <a:path w="3463925" h="1948814" extrusionOk="0">
                <a:moveTo>
                  <a:pt x="1413510" y="17145"/>
                </a:moveTo>
                <a:cubicBezTo>
                  <a:pt x="1419225" y="11430"/>
                  <a:pt x="1425575" y="5715"/>
                  <a:pt x="1431925" y="0"/>
                </a:cubicBezTo>
                <a:lnTo>
                  <a:pt x="1427480" y="0"/>
                </a:lnTo>
                <a:cubicBezTo>
                  <a:pt x="1343660" y="73025"/>
                  <a:pt x="1261110" y="173355"/>
                  <a:pt x="1177925" y="281305"/>
                </a:cubicBezTo>
                <a:cubicBezTo>
                  <a:pt x="758190" y="851535"/>
                  <a:pt x="725805" y="1256030"/>
                  <a:pt x="667385" y="1413510"/>
                </a:cubicBezTo>
                <a:cubicBezTo>
                  <a:pt x="607060" y="1603375"/>
                  <a:pt x="505460" y="1791335"/>
                  <a:pt x="392430" y="1948180"/>
                </a:cubicBezTo>
                <a:lnTo>
                  <a:pt x="394970" y="1948180"/>
                </a:lnTo>
                <a:cubicBezTo>
                  <a:pt x="405130" y="1938655"/>
                  <a:pt x="411480" y="1922780"/>
                  <a:pt x="421005" y="1911985"/>
                </a:cubicBezTo>
                <a:cubicBezTo>
                  <a:pt x="703580" y="1497330"/>
                  <a:pt x="688975" y="1271905"/>
                  <a:pt x="785495" y="1014095"/>
                </a:cubicBezTo>
                <a:cubicBezTo>
                  <a:pt x="916305" y="648335"/>
                  <a:pt x="1150620" y="271145"/>
                  <a:pt x="1413510" y="17145"/>
                </a:cubicBezTo>
                <a:close/>
                <a:moveTo>
                  <a:pt x="1920875" y="1196975"/>
                </a:moveTo>
                <a:cubicBezTo>
                  <a:pt x="2319655" y="975995"/>
                  <a:pt x="2611120" y="624840"/>
                  <a:pt x="2814955" y="190500"/>
                </a:cubicBezTo>
                <a:cubicBezTo>
                  <a:pt x="2827655" y="167005"/>
                  <a:pt x="2880360" y="45085"/>
                  <a:pt x="2897505" y="0"/>
                </a:cubicBezTo>
                <a:lnTo>
                  <a:pt x="2894330" y="0"/>
                </a:lnTo>
                <a:cubicBezTo>
                  <a:pt x="2717165" y="443865"/>
                  <a:pt x="2457450" y="840105"/>
                  <a:pt x="2059305" y="1108075"/>
                </a:cubicBezTo>
                <a:cubicBezTo>
                  <a:pt x="2020570" y="1134110"/>
                  <a:pt x="1981200" y="1158875"/>
                  <a:pt x="1940560" y="1181735"/>
                </a:cubicBezTo>
                <a:cubicBezTo>
                  <a:pt x="1545590" y="1394460"/>
                  <a:pt x="1271905" y="1689100"/>
                  <a:pt x="1103630" y="1944370"/>
                </a:cubicBezTo>
                <a:cubicBezTo>
                  <a:pt x="1102360" y="1945640"/>
                  <a:pt x="1101725" y="1946910"/>
                  <a:pt x="1101725" y="1947545"/>
                </a:cubicBezTo>
                <a:lnTo>
                  <a:pt x="1105535" y="1947545"/>
                </a:lnTo>
                <a:cubicBezTo>
                  <a:pt x="1106170" y="1946910"/>
                  <a:pt x="1106805" y="1945640"/>
                  <a:pt x="1107440" y="1944370"/>
                </a:cubicBezTo>
                <a:cubicBezTo>
                  <a:pt x="1276985" y="1691005"/>
                  <a:pt x="1529080" y="1414780"/>
                  <a:pt x="1920875" y="1196975"/>
                </a:cubicBezTo>
                <a:close/>
                <a:moveTo>
                  <a:pt x="1291590" y="6350"/>
                </a:moveTo>
                <a:cubicBezTo>
                  <a:pt x="1293495" y="3810"/>
                  <a:pt x="1295400" y="1905"/>
                  <a:pt x="1297305" y="0"/>
                </a:cubicBezTo>
                <a:lnTo>
                  <a:pt x="1287780" y="0"/>
                </a:lnTo>
                <a:cubicBezTo>
                  <a:pt x="1233805" y="55245"/>
                  <a:pt x="1109345" y="224155"/>
                  <a:pt x="1100455" y="238760"/>
                </a:cubicBezTo>
                <a:cubicBezTo>
                  <a:pt x="944880" y="461010"/>
                  <a:pt x="805180" y="720090"/>
                  <a:pt x="711835" y="982980"/>
                </a:cubicBezTo>
                <a:cubicBezTo>
                  <a:pt x="678180" y="1072515"/>
                  <a:pt x="664210" y="1144270"/>
                  <a:pt x="621665" y="1276985"/>
                </a:cubicBezTo>
                <a:cubicBezTo>
                  <a:pt x="513715" y="1597660"/>
                  <a:pt x="344170" y="1816100"/>
                  <a:pt x="239395" y="1930400"/>
                </a:cubicBezTo>
                <a:cubicBezTo>
                  <a:pt x="234950" y="1936750"/>
                  <a:pt x="229235" y="1940560"/>
                  <a:pt x="222885" y="1947545"/>
                </a:cubicBezTo>
                <a:lnTo>
                  <a:pt x="232410" y="1947545"/>
                </a:lnTo>
                <a:cubicBezTo>
                  <a:pt x="618490" y="1522730"/>
                  <a:pt x="638175" y="1179830"/>
                  <a:pt x="735965" y="935990"/>
                </a:cubicBezTo>
                <a:cubicBezTo>
                  <a:pt x="862965" y="599440"/>
                  <a:pt x="1068705" y="256540"/>
                  <a:pt x="1291590" y="6350"/>
                </a:cubicBezTo>
                <a:close/>
                <a:moveTo>
                  <a:pt x="1994535" y="0"/>
                </a:moveTo>
                <a:lnTo>
                  <a:pt x="1985645" y="0"/>
                </a:lnTo>
                <a:cubicBezTo>
                  <a:pt x="1681480" y="373380"/>
                  <a:pt x="1433195" y="822960"/>
                  <a:pt x="1155700" y="1283970"/>
                </a:cubicBezTo>
                <a:cubicBezTo>
                  <a:pt x="1024890" y="1506855"/>
                  <a:pt x="880110" y="1731010"/>
                  <a:pt x="740410" y="1928495"/>
                </a:cubicBezTo>
                <a:cubicBezTo>
                  <a:pt x="734060" y="1938020"/>
                  <a:pt x="730885" y="1941830"/>
                  <a:pt x="726440" y="1948180"/>
                </a:cubicBezTo>
                <a:lnTo>
                  <a:pt x="731520" y="1948180"/>
                </a:lnTo>
                <a:cubicBezTo>
                  <a:pt x="1170940" y="1356360"/>
                  <a:pt x="1524635" y="580390"/>
                  <a:pt x="1979930" y="17145"/>
                </a:cubicBezTo>
                <a:cubicBezTo>
                  <a:pt x="1984375" y="10795"/>
                  <a:pt x="1989455" y="5715"/>
                  <a:pt x="1994535" y="0"/>
                </a:cubicBezTo>
                <a:close/>
                <a:moveTo>
                  <a:pt x="1257935" y="324485"/>
                </a:moveTo>
                <a:cubicBezTo>
                  <a:pt x="1363980" y="191770"/>
                  <a:pt x="1476375" y="80010"/>
                  <a:pt x="1580515" y="0"/>
                </a:cubicBezTo>
                <a:lnTo>
                  <a:pt x="1574800" y="0"/>
                </a:lnTo>
                <a:cubicBezTo>
                  <a:pt x="1471295" y="79375"/>
                  <a:pt x="1360170" y="190500"/>
                  <a:pt x="1256030" y="321945"/>
                </a:cubicBezTo>
                <a:cubicBezTo>
                  <a:pt x="1015365" y="624840"/>
                  <a:pt x="842010" y="987425"/>
                  <a:pt x="768985" y="1343660"/>
                </a:cubicBezTo>
                <a:cubicBezTo>
                  <a:pt x="730885" y="1528445"/>
                  <a:pt x="666115" y="1706245"/>
                  <a:pt x="576580" y="1872615"/>
                </a:cubicBezTo>
                <a:cubicBezTo>
                  <a:pt x="562610" y="1898015"/>
                  <a:pt x="548640" y="1922780"/>
                  <a:pt x="533400" y="1947545"/>
                </a:cubicBezTo>
                <a:lnTo>
                  <a:pt x="537210" y="1947545"/>
                </a:lnTo>
                <a:cubicBezTo>
                  <a:pt x="551815" y="1923415"/>
                  <a:pt x="565785" y="1899285"/>
                  <a:pt x="579120" y="1874520"/>
                </a:cubicBezTo>
                <a:cubicBezTo>
                  <a:pt x="669290" y="1708150"/>
                  <a:pt x="734060" y="1529715"/>
                  <a:pt x="772160" y="1344295"/>
                </a:cubicBezTo>
                <a:cubicBezTo>
                  <a:pt x="844550" y="989330"/>
                  <a:pt x="1017270" y="626745"/>
                  <a:pt x="1257935" y="324485"/>
                </a:cubicBezTo>
                <a:close/>
                <a:moveTo>
                  <a:pt x="1598930" y="307975"/>
                </a:moveTo>
                <a:cubicBezTo>
                  <a:pt x="1688465" y="182880"/>
                  <a:pt x="1772920" y="79375"/>
                  <a:pt x="1850390" y="635"/>
                </a:cubicBezTo>
                <a:lnTo>
                  <a:pt x="1845310" y="635"/>
                </a:lnTo>
                <a:cubicBezTo>
                  <a:pt x="1769745" y="78740"/>
                  <a:pt x="1685925" y="180975"/>
                  <a:pt x="1596390" y="306070"/>
                </a:cubicBezTo>
                <a:cubicBezTo>
                  <a:pt x="1393190" y="589280"/>
                  <a:pt x="1184910" y="955675"/>
                  <a:pt x="1024255" y="1311275"/>
                </a:cubicBezTo>
                <a:cubicBezTo>
                  <a:pt x="908685" y="1568450"/>
                  <a:pt x="778510" y="1783715"/>
                  <a:pt x="665480" y="1948815"/>
                </a:cubicBezTo>
                <a:lnTo>
                  <a:pt x="669290" y="1948815"/>
                </a:lnTo>
                <a:cubicBezTo>
                  <a:pt x="782320" y="1783715"/>
                  <a:pt x="911225" y="1569085"/>
                  <a:pt x="1026795" y="1313180"/>
                </a:cubicBezTo>
                <a:cubicBezTo>
                  <a:pt x="1187450" y="956945"/>
                  <a:pt x="1395730" y="590550"/>
                  <a:pt x="1598930" y="307975"/>
                </a:cubicBezTo>
                <a:close/>
                <a:moveTo>
                  <a:pt x="2136140" y="0"/>
                </a:moveTo>
                <a:lnTo>
                  <a:pt x="2132965" y="0"/>
                </a:lnTo>
                <a:cubicBezTo>
                  <a:pt x="2118995" y="18415"/>
                  <a:pt x="2105660" y="37465"/>
                  <a:pt x="2091055" y="57785"/>
                </a:cubicBezTo>
                <a:cubicBezTo>
                  <a:pt x="2032000" y="141605"/>
                  <a:pt x="1967865" y="239395"/>
                  <a:pt x="1898650" y="347345"/>
                </a:cubicBezTo>
                <a:cubicBezTo>
                  <a:pt x="1722120" y="623570"/>
                  <a:pt x="1591945" y="835025"/>
                  <a:pt x="1414145" y="1089660"/>
                </a:cubicBezTo>
                <a:cubicBezTo>
                  <a:pt x="1203325" y="1386840"/>
                  <a:pt x="983615" y="1673860"/>
                  <a:pt x="793115" y="1947545"/>
                </a:cubicBezTo>
                <a:lnTo>
                  <a:pt x="793115" y="1947545"/>
                </a:lnTo>
                <a:cubicBezTo>
                  <a:pt x="956945" y="1732280"/>
                  <a:pt x="1104265" y="1514475"/>
                  <a:pt x="1282700" y="1278890"/>
                </a:cubicBezTo>
                <a:cubicBezTo>
                  <a:pt x="1608455" y="842645"/>
                  <a:pt x="1868170" y="374650"/>
                  <a:pt x="2136140" y="0"/>
                </a:cubicBezTo>
                <a:close/>
                <a:moveTo>
                  <a:pt x="1801495" y="1117600"/>
                </a:moveTo>
                <a:cubicBezTo>
                  <a:pt x="2167255" y="791210"/>
                  <a:pt x="2410460" y="352425"/>
                  <a:pt x="2586990" y="635"/>
                </a:cubicBezTo>
                <a:lnTo>
                  <a:pt x="2583815" y="635"/>
                </a:lnTo>
                <a:cubicBezTo>
                  <a:pt x="2582545" y="3175"/>
                  <a:pt x="2581910" y="5080"/>
                  <a:pt x="2580640" y="6985"/>
                </a:cubicBezTo>
                <a:cubicBezTo>
                  <a:pt x="2522855" y="120015"/>
                  <a:pt x="2452370" y="256540"/>
                  <a:pt x="2363470" y="406400"/>
                </a:cubicBezTo>
                <a:cubicBezTo>
                  <a:pt x="1903730" y="1162050"/>
                  <a:pt x="1669415" y="1159510"/>
                  <a:pt x="1307465" y="1546860"/>
                </a:cubicBezTo>
                <a:cubicBezTo>
                  <a:pt x="1191895" y="1668145"/>
                  <a:pt x="1069975" y="1812290"/>
                  <a:pt x="977900" y="1948815"/>
                </a:cubicBezTo>
                <a:lnTo>
                  <a:pt x="979170" y="1948815"/>
                </a:lnTo>
                <a:cubicBezTo>
                  <a:pt x="998220" y="1929765"/>
                  <a:pt x="1012190" y="1901190"/>
                  <a:pt x="1031240" y="1879600"/>
                </a:cubicBezTo>
                <a:cubicBezTo>
                  <a:pt x="1397635" y="1396365"/>
                  <a:pt x="1617345" y="1283335"/>
                  <a:pt x="1801495" y="1117600"/>
                </a:cubicBezTo>
                <a:close/>
                <a:moveTo>
                  <a:pt x="1793875" y="1215390"/>
                </a:moveTo>
                <a:cubicBezTo>
                  <a:pt x="2159635" y="979170"/>
                  <a:pt x="2433955" y="625475"/>
                  <a:pt x="2641600" y="213360"/>
                </a:cubicBezTo>
                <a:cubicBezTo>
                  <a:pt x="2654300" y="189230"/>
                  <a:pt x="2722245" y="50165"/>
                  <a:pt x="2743200" y="635"/>
                </a:cubicBezTo>
                <a:lnTo>
                  <a:pt x="2736215" y="635"/>
                </a:lnTo>
                <a:cubicBezTo>
                  <a:pt x="2528570" y="462915"/>
                  <a:pt x="2258695" y="888365"/>
                  <a:pt x="1835150" y="1179830"/>
                </a:cubicBezTo>
                <a:cubicBezTo>
                  <a:pt x="1460500" y="1417955"/>
                  <a:pt x="1215390" y="1689100"/>
                  <a:pt x="1036955" y="1948815"/>
                </a:cubicBezTo>
                <a:lnTo>
                  <a:pt x="1044575" y="1948815"/>
                </a:lnTo>
                <a:cubicBezTo>
                  <a:pt x="1049655" y="1941830"/>
                  <a:pt x="1053465" y="1936115"/>
                  <a:pt x="1059180" y="1927860"/>
                </a:cubicBezTo>
                <a:cubicBezTo>
                  <a:pt x="1226820" y="1690370"/>
                  <a:pt x="1459865" y="1431925"/>
                  <a:pt x="1793875" y="1215390"/>
                </a:cubicBezTo>
                <a:close/>
                <a:moveTo>
                  <a:pt x="1604645" y="1184275"/>
                </a:moveTo>
                <a:cubicBezTo>
                  <a:pt x="1973580" y="825500"/>
                  <a:pt x="2223135" y="372745"/>
                  <a:pt x="2435225" y="635"/>
                </a:cubicBezTo>
                <a:cubicBezTo>
                  <a:pt x="2435225" y="635"/>
                  <a:pt x="2435225" y="635"/>
                  <a:pt x="2435225" y="635"/>
                </a:cubicBezTo>
                <a:lnTo>
                  <a:pt x="2431415" y="635"/>
                </a:lnTo>
                <a:cubicBezTo>
                  <a:pt x="2160270" y="481330"/>
                  <a:pt x="1910080" y="904240"/>
                  <a:pt x="1536065" y="1244600"/>
                </a:cubicBezTo>
                <a:cubicBezTo>
                  <a:pt x="1283970" y="1476375"/>
                  <a:pt x="1062355" y="1734820"/>
                  <a:pt x="918845" y="1948815"/>
                </a:cubicBezTo>
                <a:lnTo>
                  <a:pt x="918845" y="1948815"/>
                </a:lnTo>
                <a:cubicBezTo>
                  <a:pt x="1144905" y="1640205"/>
                  <a:pt x="1324610" y="1439545"/>
                  <a:pt x="1604645" y="1184275"/>
                </a:cubicBezTo>
                <a:close/>
                <a:moveTo>
                  <a:pt x="2125980" y="254000"/>
                </a:moveTo>
                <a:cubicBezTo>
                  <a:pt x="2184400" y="158750"/>
                  <a:pt x="2237105" y="72390"/>
                  <a:pt x="2284730" y="0"/>
                </a:cubicBezTo>
                <a:lnTo>
                  <a:pt x="2280920" y="0"/>
                </a:lnTo>
                <a:cubicBezTo>
                  <a:pt x="2233295" y="72390"/>
                  <a:pt x="2181225" y="158115"/>
                  <a:pt x="2123440" y="252095"/>
                </a:cubicBezTo>
                <a:cubicBezTo>
                  <a:pt x="1936750" y="556895"/>
                  <a:pt x="1703705" y="936625"/>
                  <a:pt x="1407795" y="1260475"/>
                </a:cubicBezTo>
                <a:cubicBezTo>
                  <a:pt x="1191260" y="1497330"/>
                  <a:pt x="1006475" y="1737360"/>
                  <a:pt x="853440" y="1948180"/>
                </a:cubicBezTo>
                <a:lnTo>
                  <a:pt x="857885" y="1948180"/>
                </a:lnTo>
                <a:cubicBezTo>
                  <a:pt x="1010920" y="1737995"/>
                  <a:pt x="1195070" y="1499235"/>
                  <a:pt x="1410335" y="1263650"/>
                </a:cubicBezTo>
                <a:cubicBezTo>
                  <a:pt x="1706245" y="939165"/>
                  <a:pt x="1939290" y="559435"/>
                  <a:pt x="2125980" y="254000"/>
                </a:cubicBezTo>
                <a:close/>
                <a:moveTo>
                  <a:pt x="1708785" y="3810"/>
                </a:moveTo>
                <a:cubicBezTo>
                  <a:pt x="1710055" y="2540"/>
                  <a:pt x="1711325" y="1270"/>
                  <a:pt x="1712595" y="0"/>
                </a:cubicBezTo>
                <a:lnTo>
                  <a:pt x="1708150" y="0"/>
                </a:lnTo>
                <a:cubicBezTo>
                  <a:pt x="1397000" y="283845"/>
                  <a:pt x="1134745" y="717550"/>
                  <a:pt x="970280" y="1123950"/>
                </a:cubicBezTo>
                <a:cubicBezTo>
                  <a:pt x="934085" y="1212215"/>
                  <a:pt x="906145" y="1298575"/>
                  <a:pt x="876300" y="1388110"/>
                </a:cubicBezTo>
                <a:cubicBezTo>
                  <a:pt x="807720" y="1589405"/>
                  <a:pt x="705485" y="1778000"/>
                  <a:pt x="603250" y="1947545"/>
                </a:cubicBezTo>
                <a:lnTo>
                  <a:pt x="603250" y="1947545"/>
                </a:lnTo>
                <a:cubicBezTo>
                  <a:pt x="867410" y="1544955"/>
                  <a:pt x="878205" y="1326515"/>
                  <a:pt x="1018540" y="1017905"/>
                </a:cubicBezTo>
                <a:cubicBezTo>
                  <a:pt x="1181100" y="648970"/>
                  <a:pt x="1435100" y="252095"/>
                  <a:pt x="1708785" y="3810"/>
                </a:cubicBezTo>
                <a:close/>
                <a:moveTo>
                  <a:pt x="400685" y="0"/>
                </a:moveTo>
                <a:lnTo>
                  <a:pt x="397510" y="0"/>
                </a:lnTo>
                <a:cubicBezTo>
                  <a:pt x="395605" y="12065"/>
                  <a:pt x="393700" y="24765"/>
                  <a:pt x="391160" y="36830"/>
                </a:cubicBezTo>
                <a:cubicBezTo>
                  <a:pt x="384175" y="69215"/>
                  <a:pt x="374015" y="102870"/>
                  <a:pt x="360680" y="137795"/>
                </a:cubicBezTo>
                <a:cubicBezTo>
                  <a:pt x="314960" y="259080"/>
                  <a:pt x="239395" y="365125"/>
                  <a:pt x="158750" y="422910"/>
                </a:cubicBezTo>
                <a:cubicBezTo>
                  <a:pt x="114935" y="452755"/>
                  <a:pt x="41910" y="517525"/>
                  <a:pt x="635" y="558165"/>
                </a:cubicBezTo>
                <a:lnTo>
                  <a:pt x="635" y="562610"/>
                </a:lnTo>
                <a:cubicBezTo>
                  <a:pt x="102870" y="461645"/>
                  <a:pt x="164465" y="429260"/>
                  <a:pt x="214630" y="379095"/>
                </a:cubicBezTo>
                <a:cubicBezTo>
                  <a:pt x="305435" y="289560"/>
                  <a:pt x="384175" y="125730"/>
                  <a:pt x="400685" y="0"/>
                </a:cubicBezTo>
                <a:close/>
                <a:moveTo>
                  <a:pt x="516890" y="3175"/>
                </a:moveTo>
                <a:cubicBezTo>
                  <a:pt x="516890" y="1905"/>
                  <a:pt x="517525" y="635"/>
                  <a:pt x="517525" y="0"/>
                </a:cubicBezTo>
                <a:lnTo>
                  <a:pt x="514350" y="0"/>
                </a:lnTo>
                <a:cubicBezTo>
                  <a:pt x="514350" y="1270"/>
                  <a:pt x="514350" y="1905"/>
                  <a:pt x="513715" y="3175"/>
                </a:cubicBezTo>
                <a:cubicBezTo>
                  <a:pt x="476885" y="182880"/>
                  <a:pt x="352425" y="400685"/>
                  <a:pt x="235585" y="517525"/>
                </a:cubicBezTo>
                <a:cubicBezTo>
                  <a:pt x="147955" y="605155"/>
                  <a:pt x="78105" y="690880"/>
                  <a:pt x="635" y="775335"/>
                </a:cubicBezTo>
                <a:lnTo>
                  <a:pt x="635" y="780415"/>
                </a:lnTo>
                <a:cubicBezTo>
                  <a:pt x="67310" y="709295"/>
                  <a:pt x="132715" y="627380"/>
                  <a:pt x="204470" y="553720"/>
                </a:cubicBezTo>
                <a:cubicBezTo>
                  <a:pt x="344170" y="421005"/>
                  <a:pt x="474345" y="205105"/>
                  <a:pt x="516890" y="3175"/>
                </a:cubicBezTo>
                <a:close/>
                <a:moveTo>
                  <a:pt x="245110" y="146050"/>
                </a:moveTo>
                <a:cubicBezTo>
                  <a:pt x="266065" y="99060"/>
                  <a:pt x="280035" y="48260"/>
                  <a:pt x="285750" y="635"/>
                </a:cubicBezTo>
                <a:lnTo>
                  <a:pt x="282575" y="635"/>
                </a:lnTo>
                <a:cubicBezTo>
                  <a:pt x="276860" y="48260"/>
                  <a:pt x="263525" y="97790"/>
                  <a:pt x="242570" y="144780"/>
                </a:cubicBezTo>
                <a:cubicBezTo>
                  <a:pt x="202565" y="234315"/>
                  <a:pt x="144145" y="299720"/>
                  <a:pt x="77470" y="328930"/>
                </a:cubicBezTo>
                <a:cubicBezTo>
                  <a:pt x="48895" y="341630"/>
                  <a:pt x="23495" y="354965"/>
                  <a:pt x="0" y="368935"/>
                </a:cubicBezTo>
                <a:lnTo>
                  <a:pt x="0" y="372745"/>
                </a:lnTo>
                <a:cubicBezTo>
                  <a:pt x="23495" y="358775"/>
                  <a:pt x="49530" y="344805"/>
                  <a:pt x="78105" y="332105"/>
                </a:cubicBezTo>
                <a:cubicBezTo>
                  <a:pt x="146050" y="301625"/>
                  <a:pt x="205740" y="235585"/>
                  <a:pt x="245110" y="146050"/>
                </a:cubicBezTo>
                <a:close/>
                <a:moveTo>
                  <a:pt x="174625" y="0"/>
                </a:moveTo>
                <a:lnTo>
                  <a:pt x="168910" y="0"/>
                </a:lnTo>
                <a:cubicBezTo>
                  <a:pt x="156845" y="96520"/>
                  <a:pt x="102235" y="197485"/>
                  <a:pt x="13970" y="226060"/>
                </a:cubicBezTo>
                <a:cubicBezTo>
                  <a:pt x="10160" y="227965"/>
                  <a:pt x="5715" y="228600"/>
                  <a:pt x="635" y="229870"/>
                </a:cubicBezTo>
                <a:lnTo>
                  <a:pt x="635" y="237490"/>
                </a:lnTo>
                <a:cubicBezTo>
                  <a:pt x="97790" y="217805"/>
                  <a:pt x="169545" y="93980"/>
                  <a:pt x="174625" y="0"/>
                </a:cubicBezTo>
                <a:close/>
                <a:moveTo>
                  <a:pt x="62230" y="0"/>
                </a:moveTo>
                <a:lnTo>
                  <a:pt x="58420" y="0"/>
                </a:lnTo>
                <a:cubicBezTo>
                  <a:pt x="48260" y="43180"/>
                  <a:pt x="30480" y="81280"/>
                  <a:pt x="0" y="106680"/>
                </a:cubicBezTo>
                <a:lnTo>
                  <a:pt x="0" y="111125"/>
                </a:lnTo>
                <a:cubicBezTo>
                  <a:pt x="32385" y="85090"/>
                  <a:pt x="53975" y="42545"/>
                  <a:pt x="62230" y="0"/>
                </a:cubicBezTo>
                <a:close/>
                <a:moveTo>
                  <a:pt x="603885" y="1073150"/>
                </a:moveTo>
                <a:cubicBezTo>
                  <a:pt x="686435" y="803910"/>
                  <a:pt x="840105" y="486410"/>
                  <a:pt x="1026160" y="201295"/>
                </a:cubicBezTo>
                <a:cubicBezTo>
                  <a:pt x="1074420" y="127000"/>
                  <a:pt x="1122680" y="59055"/>
                  <a:pt x="1167765" y="0"/>
                </a:cubicBezTo>
                <a:lnTo>
                  <a:pt x="1163320" y="0"/>
                </a:lnTo>
                <a:cubicBezTo>
                  <a:pt x="1118870" y="58420"/>
                  <a:pt x="1071245" y="125095"/>
                  <a:pt x="1023620" y="198755"/>
                </a:cubicBezTo>
                <a:cubicBezTo>
                  <a:pt x="837565" y="483870"/>
                  <a:pt x="683895" y="802005"/>
                  <a:pt x="601345" y="1071880"/>
                </a:cubicBezTo>
                <a:cubicBezTo>
                  <a:pt x="537210" y="1281430"/>
                  <a:pt x="434975" y="1482090"/>
                  <a:pt x="306070" y="1652270"/>
                </a:cubicBezTo>
                <a:cubicBezTo>
                  <a:pt x="209550" y="1779905"/>
                  <a:pt x="100965" y="1885315"/>
                  <a:pt x="2540" y="1948180"/>
                </a:cubicBezTo>
                <a:lnTo>
                  <a:pt x="8890" y="1948180"/>
                </a:lnTo>
                <a:cubicBezTo>
                  <a:pt x="106045" y="1885315"/>
                  <a:pt x="213360" y="1780540"/>
                  <a:pt x="308610" y="1654810"/>
                </a:cubicBezTo>
                <a:cubicBezTo>
                  <a:pt x="437515" y="1483995"/>
                  <a:pt x="539750" y="1282700"/>
                  <a:pt x="603885" y="1073150"/>
                </a:cubicBezTo>
                <a:close/>
                <a:moveTo>
                  <a:pt x="206375" y="1377315"/>
                </a:moveTo>
                <a:cubicBezTo>
                  <a:pt x="423545" y="1107440"/>
                  <a:pt x="494665" y="864870"/>
                  <a:pt x="597535" y="654050"/>
                </a:cubicBezTo>
                <a:cubicBezTo>
                  <a:pt x="674370" y="478790"/>
                  <a:pt x="889635" y="86360"/>
                  <a:pt x="934720" y="0"/>
                </a:cubicBezTo>
                <a:lnTo>
                  <a:pt x="932815" y="0"/>
                </a:lnTo>
                <a:cubicBezTo>
                  <a:pt x="930275" y="4445"/>
                  <a:pt x="927100" y="10160"/>
                  <a:pt x="923290" y="17145"/>
                </a:cubicBezTo>
                <a:cubicBezTo>
                  <a:pt x="674370" y="462915"/>
                  <a:pt x="578485" y="688340"/>
                  <a:pt x="434975" y="1008380"/>
                </a:cubicBezTo>
                <a:cubicBezTo>
                  <a:pt x="334010" y="1214755"/>
                  <a:pt x="175260" y="1449705"/>
                  <a:pt x="635" y="1575435"/>
                </a:cubicBezTo>
                <a:lnTo>
                  <a:pt x="635" y="1579880"/>
                </a:lnTo>
                <a:cubicBezTo>
                  <a:pt x="66675" y="1532890"/>
                  <a:pt x="136525" y="1464310"/>
                  <a:pt x="206375" y="1377315"/>
                </a:cubicBezTo>
                <a:close/>
                <a:moveTo>
                  <a:pt x="497840" y="1109345"/>
                </a:moveTo>
                <a:cubicBezTo>
                  <a:pt x="515620" y="1069340"/>
                  <a:pt x="531495" y="1028700"/>
                  <a:pt x="546100" y="987425"/>
                </a:cubicBezTo>
                <a:cubicBezTo>
                  <a:pt x="646430" y="700405"/>
                  <a:pt x="849630" y="303530"/>
                  <a:pt x="1048385" y="0"/>
                </a:cubicBezTo>
                <a:lnTo>
                  <a:pt x="1044575" y="0"/>
                </a:lnTo>
                <a:cubicBezTo>
                  <a:pt x="1012825" y="48895"/>
                  <a:pt x="980440" y="100330"/>
                  <a:pt x="946150" y="156845"/>
                </a:cubicBezTo>
                <a:cubicBezTo>
                  <a:pt x="673100" y="619760"/>
                  <a:pt x="627380" y="776605"/>
                  <a:pt x="487045" y="1123950"/>
                </a:cubicBezTo>
                <a:cubicBezTo>
                  <a:pt x="384810" y="1356360"/>
                  <a:pt x="200660" y="1626870"/>
                  <a:pt x="0" y="1761490"/>
                </a:cubicBezTo>
                <a:lnTo>
                  <a:pt x="0" y="1765935"/>
                </a:lnTo>
                <a:cubicBezTo>
                  <a:pt x="208280" y="1626870"/>
                  <a:pt x="393700" y="1349375"/>
                  <a:pt x="497840" y="1109345"/>
                </a:cubicBezTo>
                <a:close/>
                <a:moveTo>
                  <a:pt x="436245" y="798195"/>
                </a:moveTo>
                <a:cubicBezTo>
                  <a:pt x="623570" y="421640"/>
                  <a:pt x="748030" y="169545"/>
                  <a:pt x="830580" y="0"/>
                </a:cubicBezTo>
                <a:lnTo>
                  <a:pt x="826770" y="0"/>
                </a:lnTo>
                <a:cubicBezTo>
                  <a:pt x="717550" y="224790"/>
                  <a:pt x="568960" y="525145"/>
                  <a:pt x="433705" y="796290"/>
                </a:cubicBezTo>
                <a:cubicBezTo>
                  <a:pt x="327660" y="1009650"/>
                  <a:pt x="201295" y="1194435"/>
                  <a:pt x="78740" y="1317625"/>
                </a:cubicBezTo>
                <a:cubicBezTo>
                  <a:pt x="52070" y="1344295"/>
                  <a:pt x="26035" y="1367790"/>
                  <a:pt x="635" y="1386840"/>
                </a:cubicBezTo>
                <a:lnTo>
                  <a:pt x="635" y="1391285"/>
                </a:lnTo>
                <a:cubicBezTo>
                  <a:pt x="26670" y="1371600"/>
                  <a:pt x="53340" y="1348105"/>
                  <a:pt x="80645" y="1320165"/>
                </a:cubicBezTo>
                <a:cubicBezTo>
                  <a:pt x="203200" y="1197610"/>
                  <a:pt x="329565" y="1011555"/>
                  <a:pt x="436245" y="798195"/>
                </a:cubicBezTo>
                <a:close/>
                <a:moveTo>
                  <a:pt x="263525" y="674370"/>
                </a:moveTo>
                <a:cubicBezTo>
                  <a:pt x="392430" y="514985"/>
                  <a:pt x="523240" y="264795"/>
                  <a:pt x="617220" y="635"/>
                </a:cubicBezTo>
                <a:lnTo>
                  <a:pt x="614680" y="635"/>
                </a:lnTo>
                <a:cubicBezTo>
                  <a:pt x="612775" y="6350"/>
                  <a:pt x="611505" y="12700"/>
                  <a:pt x="608965" y="17145"/>
                </a:cubicBezTo>
                <a:cubicBezTo>
                  <a:pt x="494030" y="314325"/>
                  <a:pt x="389255" y="514350"/>
                  <a:pt x="236855" y="704215"/>
                </a:cubicBezTo>
                <a:cubicBezTo>
                  <a:pt x="143510" y="829945"/>
                  <a:pt x="73025" y="915035"/>
                  <a:pt x="635" y="991235"/>
                </a:cubicBezTo>
                <a:lnTo>
                  <a:pt x="635" y="995680"/>
                </a:lnTo>
                <a:cubicBezTo>
                  <a:pt x="80645" y="919480"/>
                  <a:pt x="170815" y="795020"/>
                  <a:pt x="263525" y="674370"/>
                </a:cubicBezTo>
                <a:close/>
                <a:moveTo>
                  <a:pt x="727075" y="0"/>
                </a:moveTo>
                <a:lnTo>
                  <a:pt x="720090" y="0"/>
                </a:lnTo>
                <a:cubicBezTo>
                  <a:pt x="517525" y="471170"/>
                  <a:pt x="283845" y="921385"/>
                  <a:pt x="635" y="1192530"/>
                </a:cubicBezTo>
                <a:lnTo>
                  <a:pt x="635" y="1200785"/>
                </a:lnTo>
                <a:cubicBezTo>
                  <a:pt x="13335" y="1189990"/>
                  <a:pt x="26670" y="1177925"/>
                  <a:pt x="40005" y="1164590"/>
                </a:cubicBezTo>
                <a:cubicBezTo>
                  <a:pt x="309880" y="889000"/>
                  <a:pt x="542925" y="431165"/>
                  <a:pt x="727075" y="0"/>
                </a:cubicBezTo>
                <a:close/>
                <a:moveTo>
                  <a:pt x="2894330" y="1308735"/>
                </a:moveTo>
                <a:cubicBezTo>
                  <a:pt x="2820035" y="1350010"/>
                  <a:pt x="2733675" y="1386840"/>
                  <a:pt x="2660015" y="1428750"/>
                </a:cubicBezTo>
                <a:cubicBezTo>
                  <a:pt x="2443480" y="1551940"/>
                  <a:pt x="2284095" y="1712595"/>
                  <a:pt x="2189480" y="1929130"/>
                </a:cubicBezTo>
                <a:cubicBezTo>
                  <a:pt x="2186940" y="1936115"/>
                  <a:pt x="2183130" y="1942465"/>
                  <a:pt x="2181225" y="1948180"/>
                </a:cubicBezTo>
                <a:lnTo>
                  <a:pt x="2184400" y="1948180"/>
                </a:lnTo>
                <a:cubicBezTo>
                  <a:pt x="2216150" y="1877060"/>
                  <a:pt x="2252345" y="1807210"/>
                  <a:pt x="2299970" y="1743710"/>
                </a:cubicBezTo>
                <a:cubicBezTo>
                  <a:pt x="2520315" y="1452880"/>
                  <a:pt x="2752725" y="1401445"/>
                  <a:pt x="2964815" y="1273810"/>
                </a:cubicBezTo>
                <a:cubicBezTo>
                  <a:pt x="3159125" y="1159510"/>
                  <a:pt x="3324860" y="1028065"/>
                  <a:pt x="3463290" y="847725"/>
                </a:cubicBezTo>
                <a:lnTo>
                  <a:pt x="3463290" y="842645"/>
                </a:lnTo>
                <a:cubicBezTo>
                  <a:pt x="3460750" y="846455"/>
                  <a:pt x="3458210" y="849630"/>
                  <a:pt x="3457575" y="850265"/>
                </a:cubicBezTo>
                <a:cubicBezTo>
                  <a:pt x="3300730" y="1050290"/>
                  <a:pt x="3121025" y="1183640"/>
                  <a:pt x="2894330" y="1308735"/>
                </a:cubicBezTo>
                <a:close/>
                <a:moveTo>
                  <a:pt x="3194050" y="955675"/>
                </a:moveTo>
                <a:cubicBezTo>
                  <a:pt x="3044190" y="1083945"/>
                  <a:pt x="2855595" y="1193165"/>
                  <a:pt x="2631440" y="1281430"/>
                </a:cubicBezTo>
                <a:cubicBezTo>
                  <a:pt x="2399030" y="1372235"/>
                  <a:pt x="2209165" y="1498600"/>
                  <a:pt x="2067560" y="1656080"/>
                </a:cubicBezTo>
                <a:cubicBezTo>
                  <a:pt x="1988820" y="1743710"/>
                  <a:pt x="1924685" y="1841500"/>
                  <a:pt x="1876425" y="1947545"/>
                </a:cubicBezTo>
                <a:lnTo>
                  <a:pt x="1883410" y="1947545"/>
                </a:lnTo>
                <a:cubicBezTo>
                  <a:pt x="1931670" y="1843405"/>
                  <a:pt x="1994535" y="1747520"/>
                  <a:pt x="2072005" y="1661160"/>
                </a:cubicBezTo>
                <a:cubicBezTo>
                  <a:pt x="2386965" y="1323340"/>
                  <a:pt x="2643505" y="1318895"/>
                  <a:pt x="2943225" y="1139825"/>
                </a:cubicBezTo>
                <a:cubicBezTo>
                  <a:pt x="3143885" y="1024255"/>
                  <a:pt x="3329940" y="866775"/>
                  <a:pt x="3459480" y="660400"/>
                </a:cubicBezTo>
                <a:cubicBezTo>
                  <a:pt x="3460750" y="658495"/>
                  <a:pt x="3462020" y="656590"/>
                  <a:pt x="3463290" y="654685"/>
                </a:cubicBezTo>
                <a:lnTo>
                  <a:pt x="3463290" y="641350"/>
                </a:lnTo>
                <a:cubicBezTo>
                  <a:pt x="3392805" y="757555"/>
                  <a:pt x="3302635" y="862330"/>
                  <a:pt x="3194050" y="955675"/>
                </a:cubicBezTo>
                <a:close/>
                <a:moveTo>
                  <a:pt x="2715895" y="1346200"/>
                </a:moveTo>
                <a:cubicBezTo>
                  <a:pt x="2506980" y="1438275"/>
                  <a:pt x="2339975" y="1562100"/>
                  <a:pt x="2219960" y="1713865"/>
                </a:cubicBezTo>
                <a:cubicBezTo>
                  <a:pt x="2162810" y="1786255"/>
                  <a:pt x="2116455" y="1864360"/>
                  <a:pt x="2080260" y="1948180"/>
                </a:cubicBezTo>
                <a:lnTo>
                  <a:pt x="2083435" y="1948180"/>
                </a:lnTo>
                <a:cubicBezTo>
                  <a:pt x="2118995" y="1864995"/>
                  <a:pt x="2165350" y="1787525"/>
                  <a:pt x="2221865" y="1715770"/>
                </a:cubicBezTo>
                <a:cubicBezTo>
                  <a:pt x="2442845" y="1437005"/>
                  <a:pt x="2720975" y="1358265"/>
                  <a:pt x="2891790" y="1263650"/>
                </a:cubicBezTo>
                <a:cubicBezTo>
                  <a:pt x="3129280" y="1137285"/>
                  <a:pt x="3352165" y="954405"/>
                  <a:pt x="3462655" y="779145"/>
                </a:cubicBezTo>
                <a:lnTo>
                  <a:pt x="3462655" y="777875"/>
                </a:lnTo>
                <a:cubicBezTo>
                  <a:pt x="3298825" y="1009015"/>
                  <a:pt x="3053080" y="1195705"/>
                  <a:pt x="2715895" y="1346200"/>
                </a:cubicBezTo>
                <a:close/>
                <a:moveTo>
                  <a:pt x="2589530" y="1351915"/>
                </a:moveTo>
                <a:cubicBezTo>
                  <a:pt x="2318385" y="1482090"/>
                  <a:pt x="2115185" y="1664970"/>
                  <a:pt x="1991995" y="1920240"/>
                </a:cubicBezTo>
                <a:cubicBezTo>
                  <a:pt x="1988820" y="1927860"/>
                  <a:pt x="1981835" y="1940560"/>
                  <a:pt x="1979295" y="1947545"/>
                </a:cubicBezTo>
                <a:lnTo>
                  <a:pt x="1982470" y="1947545"/>
                </a:lnTo>
                <a:cubicBezTo>
                  <a:pt x="2026285" y="1854835"/>
                  <a:pt x="2077720" y="1766570"/>
                  <a:pt x="2146300" y="1687830"/>
                </a:cubicBezTo>
                <a:cubicBezTo>
                  <a:pt x="2407920" y="1386205"/>
                  <a:pt x="2667635" y="1337945"/>
                  <a:pt x="2880995" y="1220470"/>
                </a:cubicBezTo>
                <a:cubicBezTo>
                  <a:pt x="3113405" y="1095375"/>
                  <a:pt x="3306445" y="946150"/>
                  <a:pt x="3456940" y="726440"/>
                </a:cubicBezTo>
                <a:cubicBezTo>
                  <a:pt x="3458845" y="723265"/>
                  <a:pt x="3460750" y="720725"/>
                  <a:pt x="3462655" y="717550"/>
                </a:cubicBezTo>
                <a:lnTo>
                  <a:pt x="3462655" y="711200"/>
                </a:lnTo>
                <a:cubicBezTo>
                  <a:pt x="3257550" y="1020445"/>
                  <a:pt x="2964815" y="1195070"/>
                  <a:pt x="2589530" y="1351915"/>
                </a:cubicBezTo>
                <a:close/>
                <a:moveTo>
                  <a:pt x="2849245" y="1438275"/>
                </a:moveTo>
                <a:cubicBezTo>
                  <a:pt x="2675255" y="1532255"/>
                  <a:pt x="2541905" y="1652905"/>
                  <a:pt x="2453640" y="1796415"/>
                </a:cubicBezTo>
                <a:cubicBezTo>
                  <a:pt x="2423795" y="1844675"/>
                  <a:pt x="2399030" y="1894840"/>
                  <a:pt x="2379345" y="1948180"/>
                </a:cubicBezTo>
                <a:lnTo>
                  <a:pt x="2386330" y="1948180"/>
                </a:lnTo>
                <a:cubicBezTo>
                  <a:pt x="2406015" y="1896745"/>
                  <a:pt x="2430145" y="1847215"/>
                  <a:pt x="2458720" y="1800860"/>
                </a:cubicBezTo>
                <a:cubicBezTo>
                  <a:pt x="2546985" y="1657985"/>
                  <a:pt x="2679065" y="1538605"/>
                  <a:pt x="2851785" y="1445260"/>
                </a:cubicBezTo>
                <a:cubicBezTo>
                  <a:pt x="3115310" y="1301750"/>
                  <a:pt x="3314700" y="1149350"/>
                  <a:pt x="3463290" y="977265"/>
                </a:cubicBezTo>
                <a:lnTo>
                  <a:pt x="3463290" y="967105"/>
                </a:lnTo>
                <a:cubicBezTo>
                  <a:pt x="3314700" y="1139825"/>
                  <a:pt x="3114675" y="1293495"/>
                  <a:pt x="2849245" y="1438275"/>
                </a:cubicBezTo>
                <a:close/>
                <a:moveTo>
                  <a:pt x="2911475" y="1351280"/>
                </a:moveTo>
                <a:cubicBezTo>
                  <a:pt x="2842895" y="1390650"/>
                  <a:pt x="2765425" y="1425575"/>
                  <a:pt x="2700020" y="1466215"/>
                </a:cubicBezTo>
                <a:cubicBezTo>
                  <a:pt x="2503805" y="1587500"/>
                  <a:pt x="2362200" y="1743075"/>
                  <a:pt x="2280920" y="1947545"/>
                </a:cubicBezTo>
                <a:lnTo>
                  <a:pt x="2284730" y="1947545"/>
                </a:lnTo>
                <a:cubicBezTo>
                  <a:pt x="2288540" y="1940560"/>
                  <a:pt x="2291080" y="1928495"/>
                  <a:pt x="2294255" y="1923415"/>
                </a:cubicBezTo>
                <a:cubicBezTo>
                  <a:pt x="2395220" y="1692910"/>
                  <a:pt x="2565400" y="1534160"/>
                  <a:pt x="2804795" y="1411605"/>
                </a:cubicBezTo>
                <a:cubicBezTo>
                  <a:pt x="3068320" y="1278255"/>
                  <a:pt x="3319780" y="1098550"/>
                  <a:pt x="3462655" y="908050"/>
                </a:cubicBezTo>
                <a:lnTo>
                  <a:pt x="3462655" y="905510"/>
                </a:lnTo>
                <a:cubicBezTo>
                  <a:pt x="3451225" y="918210"/>
                  <a:pt x="3438525" y="937260"/>
                  <a:pt x="3425825" y="949960"/>
                </a:cubicBezTo>
                <a:cubicBezTo>
                  <a:pt x="3274060" y="1120140"/>
                  <a:pt x="3119120" y="1233170"/>
                  <a:pt x="2911475" y="1351280"/>
                </a:cubicBezTo>
                <a:close/>
                <a:moveTo>
                  <a:pt x="2830830" y="1511935"/>
                </a:moveTo>
                <a:cubicBezTo>
                  <a:pt x="2671445" y="1620520"/>
                  <a:pt x="2561590" y="1746250"/>
                  <a:pt x="2493010" y="1912620"/>
                </a:cubicBezTo>
                <a:cubicBezTo>
                  <a:pt x="2490470" y="1920875"/>
                  <a:pt x="2481580" y="1939290"/>
                  <a:pt x="2479675" y="1947545"/>
                </a:cubicBezTo>
                <a:lnTo>
                  <a:pt x="2482850" y="1947545"/>
                </a:lnTo>
                <a:cubicBezTo>
                  <a:pt x="2559050" y="1744980"/>
                  <a:pt x="2692400" y="1594485"/>
                  <a:pt x="2898140" y="1473835"/>
                </a:cubicBezTo>
                <a:cubicBezTo>
                  <a:pt x="3140075" y="1329055"/>
                  <a:pt x="3329305" y="1191895"/>
                  <a:pt x="3463290" y="1033145"/>
                </a:cubicBezTo>
                <a:lnTo>
                  <a:pt x="3463290" y="1032510"/>
                </a:lnTo>
                <a:cubicBezTo>
                  <a:pt x="3272790" y="1235075"/>
                  <a:pt x="3114675" y="1339215"/>
                  <a:pt x="2830830" y="1511935"/>
                </a:cubicBezTo>
                <a:close/>
                <a:moveTo>
                  <a:pt x="3092450" y="842010"/>
                </a:moveTo>
                <a:cubicBezTo>
                  <a:pt x="2734310" y="1120775"/>
                  <a:pt x="2454275" y="1137920"/>
                  <a:pt x="2193925" y="1266825"/>
                </a:cubicBezTo>
                <a:cubicBezTo>
                  <a:pt x="1924685" y="1395730"/>
                  <a:pt x="1703070" y="1570990"/>
                  <a:pt x="1538605" y="1824355"/>
                </a:cubicBezTo>
                <a:cubicBezTo>
                  <a:pt x="1527810" y="1837690"/>
                  <a:pt x="1477645" y="1927225"/>
                  <a:pt x="1468120" y="1948180"/>
                </a:cubicBezTo>
                <a:lnTo>
                  <a:pt x="1470025" y="1948180"/>
                </a:lnTo>
                <a:cubicBezTo>
                  <a:pt x="1471295" y="1946275"/>
                  <a:pt x="1473200" y="1943100"/>
                  <a:pt x="1475740" y="1939290"/>
                </a:cubicBezTo>
                <a:cubicBezTo>
                  <a:pt x="1830705" y="1267460"/>
                  <a:pt x="2517140" y="1172845"/>
                  <a:pt x="2701290" y="1076960"/>
                </a:cubicBezTo>
                <a:cubicBezTo>
                  <a:pt x="3022600" y="937895"/>
                  <a:pt x="3309620" y="717550"/>
                  <a:pt x="3452495" y="387985"/>
                </a:cubicBezTo>
                <a:cubicBezTo>
                  <a:pt x="3455670" y="379730"/>
                  <a:pt x="3459480" y="371475"/>
                  <a:pt x="3463290" y="363220"/>
                </a:cubicBezTo>
                <a:lnTo>
                  <a:pt x="3463290" y="353060"/>
                </a:lnTo>
                <a:cubicBezTo>
                  <a:pt x="3387725" y="542925"/>
                  <a:pt x="3261995" y="706755"/>
                  <a:pt x="3092450" y="842010"/>
                </a:cubicBezTo>
                <a:close/>
                <a:moveTo>
                  <a:pt x="3092450" y="789305"/>
                </a:moveTo>
                <a:cubicBezTo>
                  <a:pt x="2860675" y="978535"/>
                  <a:pt x="2627630" y="1064895"/>
                  <a:pt x="2321560" y="1160780"/>
                </a:cubicBezTo>
                <a:cubicBezTo>
                  <a:pt x="2162810" y="1216660"/>
                  <a:pt x="2019935" y="1286510"/>
                  <a:pt x="1892300" y="1369060"/>
                </a:cubicBezTo>
                <a:cubicBezTo>
                  <a:pt x="1678305" y="1506855"/>
                  <a:pt x="1488440" y="1701800"/>
                  <a:pt x="1364615" y="1938020"/>
                </a:cubicBezTo>
                <a:cubicBezTo>
                  <a:pt x="1360170" y="1944370"/>
                  <a:pt x="1360170" y="1945640"/>
                  <a:pt x="1359535" y="1948180"/>
                </a:cubicBezTo>
                <a:lnTo>
                  <a:pt x="1367155" y="1948180"/>
                </a:lnTo>
                <a:cubicBezTo>
                  <a:pt x="1367790" y="1947545"/>
                  <a:pt x="1367790" y="1946910"/>
                  <a:pt x="1368425" y="1945640"/>
                </a:cubicBezTo>
                <a:cubicBezTo>
                  <a:pt x="1590675" y="1526540"/>
                  <a:pt x="1970405" y="1271905"/>
                  <a:pt x="2434590" y="1131570"/>
                </a:cubicBezTo>
                <a:cubicBezTo>
                  <a:pt x="2557780" y="1094105"/>
                  <a:pt x="2668905" y="1050925"/>
                  <a:pt x="2772410" y="1000760"/>
                </a:cubicBezTo>
                <a:cubicBezTo>
                  <a:pt x="3077845" y="853440"/>
                  <a:pt x="3347085" y="617220"/>
                  <a:pt x="3462020" y="280670"/>
                </a:cubicBezTo>
                <a:cubicBezTo>
                  <a:pt x="3462655" y="279400"/>
                  <a:pt x="3463290" y="278130"/>
                  <a:pt x="3463290" y="276860"/>
                </a:cubicBezTo>
                <a:lnTo>
                  <a:pt x="3463290" y="255905"/>
                </a:lnTo>
                <a:cubicBezTo>
                  <a:pt x="3397885" y="462280"/>
                  <a:pt x="3269615" y="643890"/>
                  <a:pt x="3092450" y="789305"/>
                </a:cubicBezTo>
                <a:close/>
                <a:moveTo>
                  <a:pt x="2452370" y="1257935"/>
                </a:moveTo>
                <a:cubicBezTo>
                  <a:pt x="2113915" y="1397000"/>
                  <a:pt x="1852295" y="1606550"/>
                  <a:pt x="1689735" y="1915160"/>
                </a:cubicBezTo>
                <a:cubicBezTo>
                  <a:pt x="1685290" y="1925320"/>
                  <a:pt x="1675765" y="1940560"/>
                  <a:pt x="1672590" y="1948180"/>
                </a:cubicBezTo>
                <a:lnTo>
                  <a:pt x="1675765" y="1948180"/>
                </a:lnTo>
                <a:cubicBezTo>
                  <a:pt x="1742440" y="1818640"/>
                  <a:pt x="1816735" y="1708785"/>
                  <a:pt x="1920875" y="1605280"/>
                </a:cubicBezTo>
                <a:cubicBezTo>
                  <a:pt x="2224405" y="1299210"/>
                  <a:pt x="2576195" y="1230630"/>
                  <a:pt x="2763520" y="1138555"/>
                </a:cubicBezTo>
                <a:cubicBezTo>
                  <a:pt x="3079750" y="993775"/>
                  <a:pt x="3346450" y="762635"/>
                  <a:pt x="3462655" y="508635"/>
                </a:cubicBezTo>
                <a:lnTo>
                  <a:pt x="3462655" y="506095"/>
                </a:lnTo>
                <a:cubicBezTo>
                  <a:pt x="3271520" y="876300"/>
                  <a:pt x="2934970" y="1090930"/>
                  <a:pt x="2452370" y="1257935"/>
                </a:cubicBezTo>
                <a:close/>
                <a:moveTo>
                  <a:pt x="2446655" y="1211580"/>
                </a:moveTo>
                <a:cubicBezTo>
                  <a:pt x="2065020" y="1353185"/>
                  <a:pt x="1770380" y="1576705"/>
                  <a:pt x="1588770" y="1913255"/>
                </a:cubicBezTo>
                <a:cubicBezTo>
                  <a:pt x="1583690" y="1924050"/>
                  <a:pt x="1574165" y="1939925"/>
                  <a:pt x="1570990" y="1948180"/>
                </a:cubicBezTo>
                <a:lnTo>
                  <a:pt x="1574165" y="1948180"/>
                </a:lnTo>
                <a:cubicBezTo>
                  <a:pt x="1648460" y="1807210"/>
                  <a:pt x="1732280" y="1688465"/>
                  <a:pt x="1848485" y="1577340"/>
                </a:cubicBezTo>
                <a:cubicBezTo>
                  <a:pt x="2176780" y="1261745"/>
                  <a:pt x="2543175" y="1199515"/>
                  <a:pt x="2741930" y="1103630"/>
                </a:cubicBezTo>
                <a:cubicBezTo>
                  <a:pt x="3074035" y="955040"/>
                  <a:pt x="3350260" y="712470"/>
                  <a:pt x="3463925" y="434340"/>
                </a:cubicBezTo>
                <a:lnTo>
                  <a:pt x="3463925" y="431800"/>
                </a:lnTo>
                <a:cubicBezTo>
                  <a:pt x="3290570" y="808990"/>
                  <a:pt x="2941320" y="1052830"/>
                  <a:pt x="2446655" y="1211580"/>
                </a:cubicBezTo>
                <a:close/>
                <a:moveTo>
                  <a:pt x="2670810" y="1221105"/>
                </a:moveTo>
                <a:cubicBezTo>
                  <a:pt x="2272030" y="1363980"/>
                  <a:pt x="1975485" y="1563370"/>
                  <a:pt x="1794510" y="1910715"/>
                </a:cubicBezTo>
                <a:cubicBezTo>
                  <a:pt x="1789430" y="1922145"/>
                  <a:pt x="1778635" y="1939925"/>
                  <a:pt x="1775460" y="1948180"/>
                </a:cubicBezTo>
                <a:lnTo>
                  <a:pt x="1778635" y="1948180"/>
                </a:lnTo>
                <a:cubicBezTo>
                  <a:pt x="1837690" y="1830705"/>
                  <a:pt x="1903730" y="1728470"/>
                  <a:pt x="1995170" y="1632585"/>
                </a:cubicBezTo>
                <a:cubicBezTo>
                  <a:pt x="2308860" y="1311910"/>
                  <a:pt x="2590165" y="1278255"/>
                  <a:pt x="2829560" y="1152525"/>
                </a:cubicBezTo>
                <a:cubicBezTo>
                  <a:pt x="3082925" y="1025525"/>
                  <a:pt x="3308985" y="847725"/>
                  <a:pt x="3456305" y="596265"/>
                </a:cubicBezTo>
                <a:cubicBezTo>
                  <a:pt x="3458210" y="591820"/>
                  <a:pt x="3460750" y="588010"/>
                  <a:pt x="3463925" y="584200"/>
                </a:cubicBezTo>
                <a:lnTo>
                  <a:pt x="3463925" y="576580"/>
                </a:lnTo>
                <a:cubicBezTo>
                  <a:pt x="3288030" y="885190"/>
                  <a:pt x="3005455" y="1082040"/>
                  <a:pt x="2670810" y="1221105"/>
                </a:cubicBezTo>
                <a:close/>
                <a:moveTo>
                  <a:pt x="2653030" y="979805"/>
                </a:moveTo>
                <a:cubicBezTo>
                  <a:pt x="3046730" y="778510"/>
                  <a:pt x="3376930" y="434975"/>
                  <a:pt x="3381375" y="635"/>
                </a:cubicBezTo>
                <a:lnTo>
                  <a:pt x="3380740" y="635"/>
                </a:lnTo>
                <a:cubicBezTo>
                  <a:pt x="3360420" y="441325"/>
                  <a:pt x="3065145" y="752475"/>
                  <a:pt x="2687320" y="957580"/>
                </a:cubicBezTo>
                <a:cubicBezTo>
                  <a:pt x="2514600" y="1056640"/>
                  <a:pt x="2291080" y="1122045"/>
                  <a:pt x="2115185" y="1214120"/>
                </a:cubicBezTo>
                <a:cubicBezTo>
                  <a:pt x="1834515" y="1356995"/>
                  <a:pt x="1593215" y="1546225"/>
                  <a:pt x="1405255" y="1804670"/>
                </a:cubicBezTo>
                <a:cubicBezTo>
                  <a:pt x="1391920" y="1819910"/>
                  <a:pt x="1323975" y="1925320"/>
                  <a:pt x="1311910" y="1948180"/>
                </a:cubicBezTo>
                <a:lnTo>
                  <a:pt x="1313815" y="1948180"/>
                </a:lnTo>
                <a:cubicBezTo>
                  <a:pt x="1315085" y="1946275"/>
                  <a:pt x="1316990" y="1943735"/>
                  <a:pt x="1319530" y="1940560"/>
                </a:cubicBezTo>
                <a:cubicBezTo>
                  <a:pt x="1744980" y="1236980"/>
                  <a:pt x="2419350" y="1118870"/>
                  <a:pt x="2653030" y="979805"/>
                </a:cubicBezTo>
                <a:close/>
                <a:moveTo>
                  <a:pt x="3430270" y="1948180"/>
                </a:moveTo>
                <a:cubicBezTo>
                  <a:pt x="3441700" y="1941195"/>
                  <a:pt x="3452495" y="1934845"/>
                  <a:pt x="3463290" y="1928495"/>
                </a:cubicBezTo>
                <a:lnTo>
                  <a:pt x="3463290" y="1919605"/>
                </a:lnTo>
                <a:cubicBezTo>
                  <a:pt x="3448050" y="1928495"/>
                  <a:pt x="3432175" y="1938020"/>
                  <a:pt x="3416300" y="1947545"/>
                </a:cubicBezTo>
                <a:lnTo>
                  <a:pt x="3430270" y="1947545"/>
                </a:lnTo>
                <a:close/>
                <a:moveTo>
                  <a:pt x="3275330" y="1948180"/>
                </a:moveTo>
                <a:lnTo>
                  <a:pt x="3280410" y="1948180"/>
                </a:lnTo>
                <a:cubicBezTo>
                  <a:pt x="3347085" y="1892300"/>
                  <a:pt x="3436620" y="1847850"/>
                  <a:pt x="3462655" y="1828165"/>
                </a:cubicBezTo>
                <a:lnTo>
                  <a:pt x="3462655" y="1823720"/>
                </a:lnTo>
                <a:cubicBezTo>
                  <a:pt x="3446145" y="1833245"/>
                  <a:pt x="3426460" y="1847215"/>
                  <a:pt x="3409315" y="1857375"/>
                </a:cubicBezTo>
                <a:cubicBezTo>
                  <a:pt x="3366135" y="1884045"/>
                  <a:pt x="3312160" y="1914525"/>
                  <a:pt x="3275330" y="1948180"/>
                </a:cubicBezTo>
                <a:close/>
                <a:moveTo>
                  <a:pt x="2944495" y="1502410"/>
                </a:moveTo>
                <a:cubicBezTo>
                  <a:pt x="2760345" y="1619250"/>
                  <a:pt x="2637155" y="1769110"/>
                  <a:pt x="2578100" y="1948180"/>
                </a:cubicBezTo>
                <a:lnTo>
                  <a:pt x="2581275" y="1948180"/>
                </a:lnTo>
                <a:cubicBezTo>
                  <a:pt x="2640330" y="1770380"/>
                  <a:pt x="2762885" y="1621790"/>
                  <a:pt x="2945765" y="1505585"/>
                </a:cubicBezTo>
                <a:cubicBezTo>
                  <a:pt x="3167380" y="1364615"/>
                  <a:pt x="3333750" y="1235075"/>
                  <a:pt x="3463290" y="1099820"/>
                </a:cubicBezTo>
                <a:lnTo>
                  <a:pt x="3463290" y="1094740"/>
                </a:lnTo>
                <a:cubicBezTo>
                  <a:pt x="3333750" y="1229995"/>
                  <a:pt x="3167380" y="1360805"/>
                  <a:pt x="2944495" y="1502410"/>
                </a:cubicBezTo>
                <a:close/>
                <a:moveTo>
                  <a:pt x="2359660" y="993140"/>
                </a:moveTo>
                <a:cubicBezTo>
                  <a:pt x="2701290" y="739775"/>
                  <a:pt x="2932430" y="359410"/>
                  <a:pt x="3053715" y="0"/>
                </a:cubicBezTo>
                <a:lnTo>
                  <a:pt x="3053080" y="0"/>
                </a:lnTo>
                <a:cubicBezTo>
                  <a:pt x="2882900" y="452755"/>
                  <a:pt x="2643505" y="814705"/>
                  <a:pt x="2239645" y="1071245"/>
                </a:cubicBezTo>
                <a:cubicBezTo>
                  <a:pt x="2137410" y="1139190"/>
                  <a:pt x="2018030" y="1186815"/>
                  <a:pt x="1905000" y="1250950"/>
                </a:cubicBezTo>
                <a:cubicBezTo>
                  <a:pt x="1597025" y="1424305"/>
                  <a:pt x="1347470" y="1659255"/>
                  <a:pt x="1165860" y="1948180"/>
                </a:cubicBezTo>
                <a:lnTo>
                  <a:pt x="1169670" y="1948180"/>
                </a:lnTo>
                <a:cubicBezTo>
                  <a:pt x="1177290" y="1939290"/>
                  <a:pt x="1185545" y="1920240"/>
                  <a:pt x="1189990" y="1917065"/>
                </a:cubicBezTo>
                <a:cubicBezTo>
                  <a:pt x="1633220" y="1265555"/>
                  <a:pt x="2082165" y="1219835"/>
                  <a:pt x="2359660" y="993140"/>
                </a:cubicBezTo>
                <a:close/>
                <a:moveTo>
                  <a:pt x="2176145" y="1163955"/>
                </a:moveTo>
                <a:cubicBezTo>
                  <a:pt x="2545080" y="1012190"/>
                  <a:pt x="2832735" y="760730"/>
                  <a:pt x="3031490" y="415290"/>
                </a:cubicBezTo>
                <a:cubicBezTo>
                  <a:pt x="3116580" y="267970"/>
                  <a:pt x="3173730" y="123825"/>
                  <a:pt x="3213100" y="0"/>
                </a:cubicBezTo>
                <a:lnTo>
                  <a:pt x="3209925" y="0"/>
                </a:lnTo>
                <a:cubicBezTo>
                  <a:pt x="3169920" y="123825"/>
                  <a:pt x="3113405" y="266700"/>
                  <a:pt x="3028950" y="413385"/>
                </a:cubicBezTo>
                <a:cubicBezTo>
                  <a:pt x="2830830" y="758190"/>
                  <a:pt x="2543175" y="1009015"/>
                  <a:pt x="2175510" y="1160145"/>
                </a:cubicBezTo>
                <a:cubicBezTo>
                  <a:pt x="1953895" y="1250315"/>
                  <a:pt x="1757680" y="1369060"/>
                  <a:pt x="1592580" y="1513205"/>
                </a:cubicBezTo>
                <a:cubicBezTo>
                  <a:pt x="1456055" y="1632585"/>
                  <a:pt x="1338580" y="1770380"/>
                  <a:pt x="1243965" y="1923415"/>
                </a:cubicBezTo>
                <a:cubicBezTo>
                  <a:pt x="1238885" y="1931670"/>
                  <a:pt x="1233805" y="1939290"/>
                  <a:pt x="1229360" y="1947545"/>
                </a:cubicBezTo>
                <a:lnTo>
                  <a:pt x="1233170" y="1947545"/>
                </a:lnTo>
                <a:cubicBezTo>
                  <a:pt x="1237615" y="1939925"/>
                  <a:pt x="1242060" y="1932940"/>
                  <a:pt x="1246505" y="1925320"/>
                </a:cubicBezTo>
                <a:cubicBezTo>
                  <a:pt x="1456690" y="1585595"/>
                  <a:pt x="1769745" y="1329055"/>
                  <a:pt x="2176145" y="1163955"/>
                </a:cubicBezTo>
                <a:close/>
                <a:moveTo>
                  <a:pt x="3158490" y="1948180"/>
                </a:moveTo>
                <a:lnTo>
                  <a:pt x="3159760" y="1948180"/>
                </a:lnTo>
                <a:cubicBezTo>
                  <a:pt x="3195955" y="1911350"/>
                  <a:pt x="3235325" y="1871980"/>
                  <a:pt x="3286125" y="1840865"/>
                </a:cubicBezTo>
                <a:cubicBezTo>
                  <a:pt x="3314065" y="1823720"/>
                  <a:pt x="3432175" y="1747520"/>
                  <a:pt x="3463290" y="1725295"/>
                </a:cubicBezTo>
                <a:lnTo>
                  <a:pt x="3463290" y="1722755"/>
                </a:lnTo>
                <a:cubicBezTo>
                  <a:pt x="3461385" y="1724025"/>
                  <a:pt x="3458845" y="1725295"/>
                  <a:pt x="3456305" y="1726565"/>
                </a:cubicBezTo>
                <a:cubicBezTo>
                  <a:pt x="3364230" y="1791335"/>
                  <a:pt x="3211195" y="1870075"/>
                  <a:pt x="3158490" y="1948180"/>
                </a:cubicBezTo>
                <a:close/>
                <a:moveTo>
                  <a:pt x="2705100" y="1868170"/>
                </a:moveTo>
                <a:cubicBezTo>
                  <a:pt x="2693670" y="1894205"/>
                  <a:pt x="2683510" y="1920875"/>
                  <a:pt x="2675255" y="1948180"/>
                </a:cubicBezTo>
                <a:lnTo>
                  <a:pt x="2678430" y="1948180"/>
                </a:lnTo>
                <a:cubicBezTo>
                  <a:pt x="2728595" y="1786255"/>
                  <a:pt x="2834640" y="1647825"/>
                  <a:pt x="2995295" y="1536700"/>
                </a:cubicBezTo>
                <a:cubicBezTo>
                  <a:pt x="3185795" y="1405255"/>
                  <a:pt x="3395345" y="1241425"/>
                  <a:pt x="3462655" y="1160145"/>
                </a:cubicBezTo>
                <a:lnTo>
                  <a:pt x="3462655" y="1157605"/>
                </a:lnTo>
                <a:cubicBezTo>
                  <a:pt x="3079115" y="1533525"/>
                  <a:pt x="2854960" y="1543050"/>
                  <a:pt x="2705100" y="1868170"/>
                </a:cubicBezTo>
                <a:close/>
                <a:moveTo>
                  <a:pt x="2924810" y="1699260"/>
                </a:moveTo>
                <a:cubicBezTo>
                  <a:pt x="2846705" y="1778000"/>
                  <a:pt x="2793365" y="1864995"/>
                  <a:pt x="2764790" y="1947545"/>
                </a:cubicBezTo>
                <a:lnTo>
                  <a:pt x="2768600" y="1947545"/>
                </a:lnTo>
                <a:cubicBezTo>
                  <a:pt x="2769870" y="1943100"/>
                  <a:pt x="2770505" y="1937385"/>
                  <a:pt x="2773045" y="1934210"/>
                </a:cubicBezTo>
                <a:cubicBezTo>
                  <a:pt x="2827020" y="1798955"/>
                  <a:pt x="2919095" y="1690370"/>
                  <a:pt x="3053715" y="1597025"/>
                </a:cubicBezTo>
                <a:cubicBezTo>
                  <a:pt x="3206115" y="1492885"/>
                  <a:pt x="3336925" y="1396365"/>
                  <a:pt x="3448050" y="1296035"/>
                </a:cubicBezTo>
                <a:cubicBezTo>
                  <a:pt x="3451860" y="1291590"/>
                  <a:pt x="3458210" y="1287145"/>
                  <a:pt x="3463290" y="1282700"/>
                </a:cubicBezTo>
                <a:lnTo>
                  <a:pt x="3463290" y="1278255"/>
                </a:lnTo>
                <a:cubicBezTo>
                  <a:pt x="3221990" y="1497330"/>
                  <a:pt x="3021330" y="1597660"/>
                  <a:pt x="2924810" y="1699260"/>
                </a:cubicBezTo>
                <a:close/>
                <a:moveTo>
                  <a:pt x="3051175" y="1948180"/>
                </a:moveTo>
                <a:lnTo>
                  <a:pt x="3051810" y="1948180"/>
                </a:lnTo>
                <a:cubicBezTo>
                  <a:pt x="3104515" y="1879600"/>
                  <a:pt x="3146425" y="1832610"/>
                  <a:pt x="3227070" y="1780540"/>
                </a:cubicBezTo>
                <a:cubicBezTo>
                  <a:pt x="3310890" y="1725930"/>
                  <a:pt x="3388360" y="1673860"/>
                  <a:pt x="3458210" y="1624330"/>
                </a:cubicBezTo>
                <a:cubicBezTo>
                  <a:pt x="3459480" y="1623060"/>
                  <a:pt x="3460750" y="1622425"/>
                  <a:pt x="3462020" y="1621155"/>
                </a:cubicBezTo>
                <a:lnTo>
                  <a:pt x="3462020" y="1616710"/>
                </a:lnTo>
                <a:cubicBezTo>
                  <a:pt x="3455670" y="1621155"/>
                  <a:pt x="3448050" y="1627505"/>
                  <a:pt x="3442335" y="1631315"/>
                </a:cubicBezTo>
                <a:cubicBezTo>
                  <a:pt x="3322320" y="1722755"/>
                  <a:pt x="3126105" y="1816100"/>
                  <a:pt x="3051175" y="1948180"/>
                </a:cubicBezTo>
                <a:close/>
                <a:moveTo>
                  <a:pt x="3079750" y="1784350"/>
                </a:moveTo>
                <a:cubicBezTo>
                  <a:pt x="3025140" y="1833880"/>
                  <a:pt x="2983865" y="1885315"/>
                  <a:pt x="2950845" y="1947545"/>
                </a:cubicBezTo>
                <a:lnTo>
                  <a:pt x="2954020" y="1947545"/>
                </a:lnTo>
                <a:cubicBezTo>
                  <a:pt x="3006725" y="1856105"/>
                  <a:pt x="3071495" y="1784350"/>
                  <a:pt x="3169920" y="1718945"/>
                </a:cubicBezTo>
                <a:cubicBezTo>
                  <a:pt x="3326765" y="1616710"/>
                  <a:pt x="3436620" y="1533525"/>
                  <a:pt x="3463290" y="1510665"/>
                </a:cubicBezTo>
                <a:lnTo>
                  <a:pt x="3463290" y="1508125"/>
                </a:lnTo>
                <a:cubicBezTo>
                  <a:pt x="3454400" y="1514475"/>
                  <a:pt x="3435350" y="1528445"/>
                  <a:pt x="3404870" y="1551305"/>
                </a:cubicBezTo>
                <a:cubicBezTo>
                  <a:pt x="3305175" y="1629410"/>
                  <a:pt x="3161030" y="1711960"/>
                  <a:pt x="3079750" y="1784350"/>
                </a:cubicBezTo>
                <a:close/>
                <a:moveTo>
                  <a:pt x="2930525" y="1818640"/>
                </a:moveTo>
                <a:cubicBezTo>
                  <a:pt x="2920365" y="1828800"/>
                  <a:pt x="2859405" y="1924050"/>
                  <a:pt x="2854325" y="1948180"/>
                </a:cubicBezTo>
                <a:lnTo>
                  <a:pt x="2860040" y="1948180"/>
                </a:lnTo>
                <a:cubicBezTo>
                  <a:pt x="2910840" y="1844040"/>
                  <a:pt x="2977515" y="1751330"/>
                  <a:pt x="3112135" y="1660525"/>
                </a:cubicBezTo>
                <a:cubicBezTo>
                  <a:pt x="3232785" y="1579245"/>
                  <a:pt x="3422650" y="1443355"/>
                  <a:pt x="3463290" y="1401445"/>
                </a:cubicBezTo>
                <a:lnTo>
                  <a:pt x="3463290" y="1392555"/>
                </a:lnTo>
                <a:cubicBezTo>
                  <a:pt x="3449955" y="1403350"/>
                  <a:pt x="3435985" y="1415415"/>
                  <a:pt x="3422650" y="1426210"/>
                </a:cubicBezTo>
                <a:cubicBezTo>
                  <a:pt x="3207385" y="1602740"/>
                  <a:pt x="3030220" y="1681480"/>
                  <a:pt x="2930525" y="1818640"/>
                </a:cubicBezTo>
                <a:close/>
              </a:path>
            </a:pathLst>
          </a:custGeom>
          <a:gradFill>
            <a:gsLst>
              <a:gs pos="0">
                <a:srgbClr val="08303F">
                  <a:alpha val="12549"/>
                </a:srgbClr>
              </a:gs>
              <a:gs pos="100000">
                <a:srgbClr val="000000">
                  <a:alpha val="30980"/>
                </a:srgbClr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10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4" name="Google Shape;74;p10"/>
          <p:cNvSpPr/>
          <p:nvPr/>
        </p:nvSpPr>
        <p:spPr>
          <a:xfrm>
            <a:off x="-1174326" y="2220424"/>
            <a:ext cx="4361569" cy="4289199"/>
          </a:xfrm>
          <a:custGeom>
            <a:avLst/>
            <a:gdLst/>
            <a:ahLst/>
            <a:cxnLst/>
            <a:rect l="l" t="t" r="r" b="b"/>
            <a:pathLst>
              <a:path w="3947121" h="3881628" extrusionOk="0">
                <a:moveTo>
                  <a:pt x="1064704" y="2536431"/>
                </a:moveTo>
                <a:lnTo>
                  <a:pt x="1064704" y="2505227"/>
                </a:lnTo>
                <a:lnTo>
                  <a:pt x="1095908" y="2505227"/>
                </a:lnTo>
                <a:lnTo>
                  <a:pt x="1095908" y="2473681"/>
                </a:lnTo>
                <a:lnTo>
                  <a:pt x="1064704" y="2473681"/>
                </a:lnTo>
                <a:lnTo>
                  <a:pt x="1064704" y="2442477"/>
                </a:lnTo>
                <a:lnTo>
                  <a:pt x="1033158" y="2442477"/>
                </a:lnTo>
                <a:lnTo>
                  <a:pt x="1033158" y="2473681"/>
                </a:lnTo>
                <a:lnTo>
                  <a:pt x="1001954" y="2473681"/>
                </a:lnTo>
                <a:lnTo>
                  <a:pt x="1001954" y="2505227"/>
                </a:lnTo>
                <a:lnTo>
                  <a:pt x="1033158" y="2505227"/>
                </a:lnTo>
                <a:lnTo>
                  <a:pt x="1033158" y="2536431"/>
                </a:lnTo>
                <a:lnTo>
                  <a:pt x="1064704" y="2536431"/>
                </a:lnTo>
                <a:close/>
                <a:moveTo>
                  <a:pt x="1202207" y="2537803"/>
                </a:moveTo>
                <a:lnTo>
                  <a:pt x="1202207" y="2505570"/>
                </a:lnTo>
                <a:lnTo>
                  <a:pt x="1234440" y="2505570"/>
                </a:lnTo>
                <a:lnTo>
                  <a:pt x="1234440" y="2473338"/>
                </a:lnTo>
                <a:lnTo>
                  <a:pt x="1202207" y="2473338"/>
                </a:lnTo>
                <a:lnTo>
                  <a:pt x="1202207" y="2441105"/>
                </a:lnTo>
                <a:lnTo>
                  <a:pt x="1169975" y="2441105"/>
                </a:lnTo>
                <a:lnTo>
                  <a:pt x="1169975" y="2473338"/>
                </a:lnTo>
                <a:lnTo>
                  <a:pt x="1137742" y="2473338"/>
                </a:lnTo>
                <a:lnTo>
                  <a:pt x="1137742" y="2505570"/>
                </a:lnTo>
                <a:lnTo>
                  <a:pt x="1169975" y="2505570"/>
                </a:lnTo>
                <a:lnTo>
                  <a:pt x="1169975" y="2537803"/>
                </a:lnTo>
                <a:lnTo>
                  <a:pt x="1202207" y="2537803"/>
                </a:lnTo>
                <a:close/>
                <a:moveTo>
                  <a:pt x="1270787" y="2674963"/>
                </a:moveTo>
                <a:lnTo>
                  <a:pt x="1270787" y="2642730"/>
                </a:lnTo>
                <a:lnTo>
                  <a:pt x="1303020" y="2642730"/>
                </a:lnTo>
                <a:lnTo>
                  <a:pt x="1303020" y="2610498"/>
                </a:lnTo>
                <a:lnTo>
                  <a:pt x="1270787" y="2610498"/>
                </a:lnTo>
                <a:lnTo>
                  <a:pt x="1270787" y="2578265"/>
                </a:lnTo>
                <a:lnTo>
                  <a:pt x="1238555" y="2578265"/>
                </a:lnTo>
                <a:lnTo>
                  <a:pt x="1238555" y="2610498"/>
                </a:lnTo>
                <a:lnTo>
                  <a:pt x="1206322" y="2610498"/>
                </a:lnTo>
                <a:lnTo>
                  <a:pt x="1206322" y="2642730"/>
                </a:lnTo>
                <a:lnTo>
                  <a:pt x="1238555" y="2642730"/>
                </a:lnTo>
                <a:lnTo>
                  <a:pt x="1238555" y="2674963"/>
                </a:lnTo>
                <a:lnTo>
                  <a:pt x="1270787" y="2674963"/>
                </a:lnTo>
                <a:close/>
                <a:moveTo>
                  <a:pt x="1133627" y="2400643"/>
                </a:moveTo>
                <a:lnTo>
                  <a:pt x="1133627" y="2368410"/>
                </a:lnTo>
                <a:lnTo>
                  <a:pt x="1165860" y="2368410"/>
                </a:lnTo>
                <a:lnTo>
                  <a:pt x="1165860" y="2336178"/>
                </a:lnTo>
                <a:lnTo>
                  <a:pt x="1133627" y="2336178"/>
                </a:lnTo>
                <a:lnTo>
                  <a:pt x="1133627" y="2303945"/>
                </a:lnTo>
                <a:lnTo>
                  <a:pt x="1101395" y="2303945"/>
                </a:lnTo>
                <a:lnTo>
                  <a:pt x="1101395" y="2336178"/>
                </a:lnTo>
                <a:lnTo>
                  <a:pt x="1069162" y="2336178"/>
                </a:lnTo>
                <a:lnTo>
                  <a:pt x="1069162" y="2368410"/>
                </a:lnTo>
                <a:lnTo>
                  <a:pt x="1101395" y="2368410"/>
                </a:lnTo>
                <a:lnTo>
                  <a:pt x="1101395" y="2400643"/>
                </a:lnTo>
                <a:lnTo>
                  <a:pt x="1133627" y="2400643"/>
                </a:lnTo>
                <a:close/>
                <a:moveTo>
                  <a:pt x="996124" y="2399271"/>
                </a:moveTo>
                <a:lnTo>
                  <a:pt x="996124" y="2368067"/>
                </a:lnTo>
                <a:lnTo>
                  <a:pt x="1027328" y="2368067"/>
                </a:lnTo>
                <a:lnTo>
                  <a:pt x="1027328" y="2336521"/>
                </a:lnTo>
                <a:lnTo>
                  <a:pt x="996124" y="2336521"/>
                </a:lnTo>
                <a:lnTo>
                  <a:pt x="996124" y="2305317"/>
                </a:lnTo>
                <a:lnTo>
                  <a:pt x="964578" y="2305317"/>
                </a:lnTo>
                <a:lnTo>
                  <a:pt x="964578" y="2336521"/>
                </a:lnTo>
                <a:lnTo>
                  <a:pt x="933374" y="2336521"/>
                </a:lnTo>
                <a:lnTo>
                  <a:pt x="933374" y="2368067"/>
                </a:lnTo>
                <a:lnTo>
                  <a:pt x="964578" y="2368067"/>
                </a:lnTo>
                <a:lnTo>
                  <a:pt x="964578" y="2399271"/>
                </a:lnTo>
                <a:lnTo>
                  <a:pt x="996124" y="2399271"/>
                </a:lnTo>
                <a:close/>
                <a:moveTo>
                  <a:pt x="651167" y="1981962"/>
                </a:moveTo>
                <a:lnTo>
                  <a:pt x="651167" y="1954530"/>
                </a:lnTo>
                <a:lnTo>
                  <a:pt x="678599" y="1954530"/>
                </a:lnTo>
                <a:lnTo>
                  <a:pt x="678599" y="1927098"/>
                </a:lnTo>
                <a:lnTo>
                  <a:pt x="651167" y="1927098"/>
                </a:lnTo>
                <a:lnTo>
                  <a:pt x="651167" y="1899666"/>
                </a:lnTo>
                <a:lnTo>
                  <a:pt x="623735" y="1899666"/>
                </a:lnTo>
                <a:lnTo>
                  <a:pt x="623735" y="1927098"/>
                </a:lnTo>
                <a:lnTo>
                  <a:pt x="596303" y="1927098"/>
                </a:lnTo>
                <a:lnTo>
                  <a:pt x="596303" y="1954530"/>
                </a:lnTo>
                <a:lnTo>
                  <a:pt x="623735" y="1954530"/>
                </a:lnTo>
                <a:lnTo>
                  <a:pt x="623735" y="1981962"/>
                </a:lnTo>
                <a:lnTo>
                  <a:pt x="651167" y="1981962"/>
                </a:lnTo>
                <a:close/>
                <a:moveTo>
                  <a:pt x="720090" y="2120494"/>
                </a:moveTo>
                <a:lnTo>
                  <a:pt x="720090" y="2092033"/>
                </a:lnTo>
                <a:lnTo>
                  <a:pt x="748551" y="2092033"/>
                </a:lnTo>
                <a:lnTo>
                  <a:pt x="748551" y="2063915"/>
                </a:lnTo>
                <a:lnTo>
                  <a:pt x="720090" y="2063915"/>
                </a:lnTo>
                <a:lnTo>
                  <a:pt x="720090" y="2035454"/>
                </a:lnTo>
                <a:lnTo>
                  <a:pt x="691972" y="2035454"/>
                </a:lnTo>
                <a:lnTo>
                  <a:pt x="691972" y="2063915"/>
                </a:lnTo>
                <a:lnTo>
                  <a:pt x="663511" y="2063915"/>
                </a:lnTo>
                <a:lnTo>
                  <a:pt x="663511" y="2092033"/>
                </a:lnTo>
                <a:lnTo>
                  <a:pt x="691972" y="2092033"/>
                </a:lnTo>
                <a:lnTo>
                  <a:pt x="691972" y="2120494"/>
                </a:lnTo>
                <a:lnTo>
                  <a:pt x="720090" y="2120494"/>
                </a:lnTo>
                <a:close/>
                <a:moveTo>
                  <a:pt x="858279" y="2123580"/>
                </a:moveTo>
                <a:lnTo>
                  <a:pt x="858279" y="2093062"/>
                </a:lnTo>
                <a:lnTo>
                  <a:pt x="888797" y="2093062"/>
                </a:lnTo>
                <a:lnTo>
                  <a:pt x="888797" y="2062886"/>
                </a:lnTo>
                <a:lnTo>
                  <a:pt x="858279" y="2062886"/>
                </a:lnTo>
                <a:lnTo>
                  <a:pt x="858279" y="2032368"/>
                </a:lnTo>
                <a:lnTo>
                  <a:pt x="828103" y="2032368"/>
                </a:lnTo>
                <a:lnTo>
                  <a:pt x="828103" y="2062886"/>
                </a:lnTo>
                <a:lnTo>
                  <a:pt x="797585" y="2062886"/>
                </a:lnTo>
                <a:lnTo>
                  <a:pt x="797585" y="2093062"/>
                </a:lnTo>
                <a:lnTo>
                  <a:pt x="828103" y="2093062"/>
                </a:lnTo>
                <a:lnTo>
                  <a:pt x="828103" y="2123580"/>
                </a:lnTo>
                <a:lnTo>
                  <a:pt x="858279" y="2123580"/>
                </a:lnTo>
                <a:close/>
                <a:moveTo>
                  <a:pt x="927202" y="2261768"/>
                </a:moveTo>
                <a:lnTo>
                  <a:pt x="927202" y="2230565"/>
                </a:lnTo>
                <a:lnTo>
                  <a:pt x="958405" y="2230565"/>
                </a:lnTo>
                <a:lnTo>
                  <a:pt x="958405" y="2199704"/>
                </a:lnTo>
                <a:lnTo>
                  <a:pt x="927202" y="2199704"/>
                </a:lnTo>
                <a:lnTo>
                  <a:pt x="927202" y="2168500"/>
                </a:lnTo>
                <a:lnTo>
                  <a:pt x="896341" y="2168500"/>
                </a:lnTo>
                <a:lnTo>
                  <a:pt x="896341" y="2199704"/>
                </a:lnTo>
                <a:lnTo>
                  <a:pt x="865137" y="2199704"/>
                </a:lnTo>
                <a:lnTo>
                  <a:pt x="865137" y="2230565"/>
                </a:lnTo>
                <a:lnTo>
                  <a:pt x="896341" y="2230565"/>
                </a:lnTo>
                <a:lnTo>
                  <a:pt x="896341" y="2261768"/>
                </a:lnTo>
                <a:lnTo>
                  <a:pt x="927202" y="2261768"/>
                </a:lnTo>
                <a:close/>
                <a:moveTo>
                  <a:pt x="789356" y="2259025"/>
                </a:moveTo>
                <a:lnTo>
                  <a:pt x="789356" y="2229879"/>
                </a:lnTo>
                <a:lnTo>
                  <a:pt x="818502" y="2229879"/>
                </a:lnTo>
                <a:lnTo>
                  <a:pt x="818502" y="2200389"/>
                </a:lnTo>
                <a:lnTo>
                  <a:pt x="789356" y="2200389"/>
                </a:lnTo>
                <a:lnTo>
                  <a:pt x="789356" y="2171243"/>
                </a:lnTo>
                <a:lnTo>
                  <a:pt x="759866" y="2171243"/>
                </a:lnTo>
                <a:lnTo>
                  <a:pt x="759866" y="2200389"/>
                </a:lnTo>
                <a:lnTo>
                  <a:pt x="730720" y="2200389"/>
                </a:lnTo>
                <a:lnTo>
                  <a:pt x="730720" y="2229879"/>
                </a:lnTo>
                <a:lnTo>
                  <a:pt x="759866" y="2229879"/>
                </a:lnTo>
                <a:lnTo>
                  <a:pt x="759866" y="2259025"/>
                </a:lnTo>
                <a:lnTo>
                  <a:pt x="789356" y="2259025"/>
                </a:lnTo>
                <a:close/>
                <a:moveTo>
                  <a:pt x="1888007" y="2812123"/>
                </a:moveTo>
                <a:lnTo>
                  <a:pt x="1888007" y="2779890"/>
                </a:lnTo>
                <a:lnTo>
                  <a:pt x="1920240" y="2779890"/>
                </a:lnTo>
                <a:lnTo>
                  <a:pt x="1920240" y="2747658"/>
                </a:lnTo>
                <a:lnTo>
                  <a:pt x="1888007" y="2747658"/>
                </a:lnTo>
                <a:lnTo>
                  <a:pt x="1888007" y="2715425"/>
                </a:lnTo>
                <a:lnTo>
                  <a:pt x="1855775" y="2715425"/>
                </a:lnTo>
                <a:lnTo>
                  <a:pt x="1855775" y="2747658"/>
                </a:lnTo>
                <a:lnTo>
                  <a:pt x="1823542" y="2747658"/>
                </a:lnTo>
                <a:lnTo>
                  <a:pt x="1823542" y="2779890"/>
                </a:lnTo>
                <a:lnTo>
                  <a:pt x="1855775" y="2779890"/>
                </a:lnTo>
                <a:lnTo>
                  <a:pt x="1855775" y="2812123"/>
                </a:lnTo>
                <a:lnTo>
                  <a:pt x="1888007" y="2812123"/>
                </a:lnTo>
                <a:close/>
                <a:moveTo>
                  <a:pt x="1750847" y="2812123"/>
                </a:moveTo>
                <a:lnTo>
                  <a:pt x="1750847" y="2779890"/>
                </a:lnTo>
                <a:lnTo>
                  <a:pt x="1783080" y="2779890"/>
                </a:lnTo>
                <a:lnTo>
                  <a:pt x="1783080" y="2747658"/>
                </a:lnTo>
                <a:lnTo>
                  <a:pt x="1750847" y="2747658"/>
                </a:lnTo>
                <a:lnTo>
                  <a:pt x="1750847" y="2715425"/>
                </a:lnTo>
                <a:lnTo>
                  <a:pt x="1718615" y="2715425"/>
                </a:lnTo>
                <a:lnTo>
                  <a:pt x="1718615" y="2747658"/>
                </a:lnTo>
                <a:lnTo>
                  <a:pt x="1686382" y="2747658"/>
                </a:lnTo>
                <a:lnTo>
                  <a:pt x="1686382" y="2779890"/>
                </a:lnTo>
                <a:lnTo>
                  <a:pt x="1718615" y="2779890"/>
                </a:lnTo>
                <a:lnTo>
                  <a:pt x="1718615" y="2812123"/>
                </a:lnTo>
                <a:lnTo>
                  <a:pt x="1750847" y="2812123"/>
                </a:lnTo>
                <a:close/>
                <a:moveTo>
                  <a:pt x="1819427" y="2674963"/>
                </a:moveTo>
                <a:lnTo>
                  <a:pt x="1819427" y="2642730"/>
                </a:lnTo>
                <a:lnTo>
                  <a:pt x="1851660" y="2642730"/>
                </a:lnTo>
                <a:lnTo>
                  <a:pt x="1851660" y="2610498"/>
                </a:lnTo>
                <a:lnTo>
                  <a:pt x="1819427" y="2610498"/>
                </a:lnTo>
                <a:lnTo>
                  <a:pt x="1819427" y="2578265"/>
                </a:lnTo>
                <a:lnTo>
                  <a:pt x="1787195" y="2578265"/>
                </a:lnTo>
                <a:lnTo>
                  <a:pt x="1787195" y="2610498"/>
                </a:lnTo>
                <a:lnTo>
                  <a:pt x="1754962" y="2610498"/>
                </a:lnTo>
                <a:lnTo>
                  <a:pt x="1754962" y="2642730"/>
                </a:lnTo>
                <a:lnTo>
                  <a:pt x="1787195" y="2642730"/>
                </a:lnTo>
                <a:lnTo>
                  <a:pt x="1787195" y="2674963"/>
                </a:lnTo>
                <a:lnTo>
                  <a:pt x="1819427" y="2674963"/>
                </a:lnTo>
                <a:close/>
                <a:moveTo>
                  <a:pt x="691972" y="1761134"/>
                </a:moveTo>
                <a:lnTo>
                  <a:pt x="691972" y="1789595"/>
                </a:lnTo>
                <a:lnTo>
                  <a:pt x="663511" y="1789595"/>
                </a:lnTo>
                <a:lnTo>
                  <a:pt x="663511" y="1817713"/>
                </a:lnTo>
                <a:lnTo>
                  <a:pt x="691972" y="1817713"/>
                </a:lnTo>
                <a:lnTo>
                  <a:pt x="691972" y="1846174"/>
                </a:lnTo>
                <a:lnTo>
                  <a:pt x="720090" y="1846174"/>
                </a:lnTo>
                <a:lnTo>
                  <a:pt x="720090" y="1817713"/>
                </a:lnTo>
                <a:lnTo>
                  <a:pt x="748551" y="1817713"/>
                </a:lnTo>
                <a:lnTo>
                  <a:pt x="748551" y="1789595"/>
                </a:lnTo>
                <a:lnTo>
                  <a:pt x="720090" y="1789595"/>
                </a:lnTo>
                <a:lnTo>
                  <a:pt x="720090" y="1761134"/>
                </a:lnTo>
                <a:lnTo>
                  <a:pt x="691972" y="1761134"/>
                </a:lnTo>
                <a:close/>
                <a:moveTo>
                  <a:pt x="1682267" y="2674963"/>
                </a:moveTo>
                <a:lnTo>
                  <a:pt x="1682267" y="2642730"/>
                </a:lnTo>
                <a:lnTo>
                  <a:pt x="1714500" y="2642730"/>
                </a:lnTo>
                <a:lnTo>
                  <a:pt x="1714500" y="2610498"/>
                </a:lnTo>
                <a:lnTo>
                  <a:pt x="1682267" y="2610498"/>
                </a:lnTo>
                <a:lnTo>
                  <a:pt x="1682267" y="2578265"/>
                </a:lnTo>
                <a:lnTo>
                  <a:pt x="1650035" y="2578265"/>
                </a:lnTo>
                <a:lnTo>
                  <a:pt x="1650035" y="2610498"/>
                </a:lnTo>
                <a:lnTo>
                  <a:pt x="1617802" y="2610498"/>
                </a:lnTo>
                <a:lnTo>
                  <a:pt x="1617802" y="2642730"/>
                </a:lnTo>
                <a:lnTo>
                  <a:pt x="1650035" y="2642730"/>
                </a:lnTo>
                <a:lnTo>
                  <a:pt x="1650035" y="2674963"/>
                </a:lnTo>
                <a:lnTo>
                  <a:pt x="1682267" y="2674963"/>
                </a:lnTo>
                <a:close/>
                <a:moveTo>
                  <a:pt x="1476527" y="2537803"/>
                </a:moveTo>
                <a:lnTo>
                  <a:pt x="1476527" y="2505570"/>
                </a:lnTo>
                <a:lnTo>
                  <a:pt x="1508760" y="2505570"/>
                </a:lnTo>
                <a:lnTo>
                  <a:pt x="1508760" y="2473338"/>
                </a:lnTo>
                <a:lnTo>
                  <a:pt x="1476527" y="2473338"/>
                </a:lnTo>
                <a:lnTo>
                  <a:pt x="1476527" y="2441105"/>
                </a:lnTo>
                <a:lnTo>
                  <a:pt x="1444295" y="2441105"/>
                </a:lnTo>
                <a:lnTo>
                  <a:pt x="1444295" y="2473338"/>
                </a:lnTo>
                <a:lnTo>
                  <a:pt x="1412062" y="2473338"/>
                </a:lnTo>
                <a:lnTo>
                  <a:pt x="1412062" y="2505570"/>
                </a:lnTo>
                <a:lnTo>
                  <a:pt x="1444295" y="2505570"/>
                </a:lnTo>
                <a:lnTo>
                  <a:pt x="1444295" y="2537803"/>
                </a:lnTo>
                <a:lnTo>
                  <a:pt x="1476527" y="2537803"/>
                </a:lnTo>
                <a:close/>
                <a:moveTo>
                  <a:pt x="1407947" y="2674963"/>
                </a:moveTo>
                <a:lnTo>
                  <a:pt x="1407947" y="2642730"/>
                </a:lnTo>
                <a:lnTo>
                  <a:pt x="1440180" y="2642730"/>
                </a:lnTo>
                <a:lnTo>
                  <a:pt x="1440180" y="2610498"/>
                </a:lnTo>
                <a:lnTo>
                  <a:pt x="1407947" y="2610498"/>
                </a:lnTo>
                <a:lnTo>
                  <a:pt x="1407947" y="2578265"/>
                </a:lnTo>
                <a:lnTo>
                  <a:pt x="1375715" y="2578265"/>
                </a:lnTo>
                <a:lnTo>
                  <a:pt x="1375715" y="2610498"/>
                </a:lnTo>
                <a:lnTo>
                  <a:pt x="1343482" y="2610498"/>
                </a:lnTo>
                <a:lnTo>
                  <a:pt x="1343482" y="2642730"/>
                </a:lnTo>
                <a:lnTo>
                  <a:pt x="1375715" y="2642730"/>
                </a:lnTo>
                <a:lnTo>
                  <a:pt x="1375715" y="2674963"/>
                </a:lnTo>
                <a:lnTo>
                  <a:pt x="1407947" y="2674963"/>
                </a:lnTo>
                <a:close/>
                <a:moveTo>
                  <a:pt x="1339367" y="2537803"/>
                </a:moveTo>
                <a:lnTo>
                  <a:pt x="1339367" y="2505570"/>
                </a:lnTo>
                <a:lnTo>
                  <a:pt x="1371600" y="2505570"/>
                </a:lnTo>
                <a:lnTo>
                  <a:pt x="1371600" y="2473338"/>
                </a:lnTo>
                <a:lnTo>
                  <a:pt x="1339367" y="2473338"/>
                </a:lnTo>
                <a:lnTo>
                  <a:pt x="1339367" y="2441105"/>
                </a:lnTo>
                <a:lnTo>
                  <a:pt x="1307135" y="2441105"/>
                </a:lnTo>
                <a:lnTo>
                  <a:pt x="1307135" y="2473338"/>
                </a:lnTo>
                <a:lnTo>
                  <a:pt x="1274902" y="2473338"/>
                </a:lnTo>
                <a:lnTo>
                  <a:pt x="1274902" y="2505570"/>
                </a:lnTo>
                <a:lnTo>
                  <a:pt x="1307135" y="2505570"/>
                </a:lnTo>
                <a:lnTo>
                  <a:pt x="1307135" y="2537803"/>
                </a:lnTo>
                <a:lnTo>
                  <a:pt x="1339367" y="2537803"/>
                </a:lnTo>
                <a:close/>
                <a:moveTo>
                  <a:pt x="1613687" y="2812123"/>
                </a:moveTo>
                <a:lnTo>
                  <a:pt x="1613687" y="2779890"/>
                </a:lnTo>
                <a:lnTo>
                  <a:pt x="1645920" y="2779890"/>
                </a:lnTo>
                <a:lnTo>
                  <a:pt x="1645920" y="2747658"/>
                </a:lnTo>
                <a:lnTo>
                  <a:pt x="1613687" y="2747658"/>
                </a:lnTo>
                <a:lnTo>
                  <a:pt x="1613687" y="2715425"/>
                </a:lnTo>
                <a:lnTo>
                  <a:pt x="1581455" y="2715425"/>
                </a:lnTo>
                <a:lnTo>
                  <a:pt x="1581455" y="2747658"/>
                </a:lnTo>
                <a:lnTo>
                  <a:pt x="1549222" y="2747658"/>
                </a:lnTo>
                <a:lnTo>
                  <a:pt x="1549222" y="2779890"/>
                </a:lnTo>
                <a:lnTo>
                  <a:pt x="1581455" y="2779890"/>
                </a:lnTo>
                <a:lnTo>
                  <a:pt x="1581455" y="2812123"/>
                </a:lnTo>
                <a:lnTo>
                  <a:pt x="1613687" y="2812123"/>
                </a:lnTo>
                <a:close/>
                <a:moveTo>
                  <a:pt x="1956587" y="2674963"/>
                </a:moveTo>
                <a:lnTo>
                  <a:pt x="1956587" y="2642730"/>
                </a:lnTo>
                <a:lnTo>
                  <a:pt x="1988820" y="2642730"/>
                </a:lnTo>
                <a:lnTo>
                  <a:pt x="1988820" y="2610498"/>
                </a:lnTo>
                <a:lnTo>
                  <a:pt x="1956587" y="2610498"/>
                </a:lnTo>
                <a:lnTo>
                  <a:pt x="1956587" y="2578265"/>
                </a:lnTo>
                <a:lnTo>
                  <a:pt x="1924355" y="2578265"/>
                </a:lnTo>
                <a:lnTo>
                  <a:pt x="1924355" y="2610498"/>
                </a:lnTo>
                <a:lnTo>
                  <a:pt x="1892122" y="2610498"/>
                </a:lnTo>
                <a:lnTo>
                  <a:pt x="1892122" y="2642730"/>
                </a:lnTo>
                <a:lnTo>
                  <a:pt x="1924355" y="2642730"/>
                </a:lnTo>
                <a:lnTo>
                  <a:pt x="1924355" y="2674963"/>
                </a:lnTo>
                <a:lnTo>
                  <a:pt x="1956587" y="2674963"/>
                </a:lnTo>
                <a:close/>
                <a:moveTo>
                  <a:pt x="2130095" y="1069505"/>
                </a:moveTo>
                <a:lnTo>
                  <a:pt x="2130095" y="1101738"/>
                </a:lnTo>
                <a:lnTo>
                  <a:pt x="2097862" y="1101738"/>
                </a:lnTo>
                <a:lnTo>
                  <a:pt x="2097862" y="1133970"/>
                </a:lnTo>
                <a:lnTo>
                  <a:pt x="2130095" y="1133970"/>
                </a:lnTo>
                <a:lnTo>
                  <a:pt x="2130095" y="1166203"/>
                </a:lnTo>
                <a:lnTo>
                  <a:pt x="2162327" y="1166203"/>
                </a:lnTo>
                <a:lnTo>
                  <a:pt x="2162327" y="1133970"/>
                </a:lnTo>
                <a:lnTo>
                  <a:pt x="2194560" y="1133970"/>
                </a:lnTo>
                <a:lnTo>
                  <a:pt x="2194560" y="1101738"/>
                </a:lnTo>
                <a:lnTo>
                  <a:pt x="2162327" y="1101738"/>
                </a:lnTo>
                <a:lnTo>
                  <a:pt x="2162327" y="1069505"/>
                </a:lnTo>
                <a:lnTo>
                  <a:pt x="2130095" y="1069505"/>
                </a:lnTo>
                <a:close/>
                <a:moveTo>
                  <a:pt x="1444295" y="1069505"/>
                </a:moveTo>
                <a:lnTo>
                  <a:pt x="1444295" y="1101738"/>
                </a:lnTo>
                <a:lnTo>
                  <a:pt x="1412062" y="1101738"/>
                </a:lnTo>
                <a:lnTo>
                  <a:pt x="1412062" y="1133970"/>
                </a:lnTo>
                <a:lnTo>
                  <a:pt x="1444295" y="1133970"/>
                </a:lnTo>
                <a:lnTo>
                  <a:pt x="1444295" y="1166203"/>
                </a:lnTo>
                <a:lnTo>
                  <a:pt x="1476527" y="1166203"/>
                </a:lnTo>
                <a:lnTo>
                  <a:pt x="1476527" y="1133970"/>
                </a:lnTo>
                <a:lnTo>
                  <a:pt x="1508760" y="1133970"/>
                </a:lnTo>
                <a:lnTo>
                  <a:pt x="1508760" y="1101738"/>
                </a:lnTo>
                <a:lnTo>
                  <a:pt x="1476527" y="1101738"/>
                </a:lnTo>
                <a:lnTo>
                  <a:pt x="1476527" y="1069505"/>
                </a:lnTo>
                <a:lnTo>
                  <a:pt x="1444295" y="1069505"/>
                </a:lnTo>
                <a:close/>
                <a:moveTo>
                  <a:pt x="1718615" y="1069505"/>
                </a:moveTo>
                <a:lnTo>
                  <a:pt x="1718615" y="1101738"/>
                </a:lnTo>
                <a:lnTo>
                  <a:pt x="1686382" y="1101738"/>
                </a:lnTo>
                <a:lnTo>
                  <a:pt x="1686382" y="1133970"/>
                </a:lnTo>
                <a:lnTo>
                  <a:pt x="1718615" y="1133970"/>
                </a:lnTo>
                <a:lnTo>
                  <a:pt x="1718615" y="1166203"/>
                </a:lnTo>
                <a:lnTo>
                  <a:pt x="1750847" y="1166203"/>
                </a:lnTo>
                <a:lnTo>
                  <a:pt x="1750847" y="1133970"/>
                </a:lnTo>
                <a:lnTo>
                  <a:pt x="1783080" y="1133970"/>
                </a:lnTo>
                <a:lnTo>
                  <a:pt x="1783080" y="1101738"/>
                </a:lnTo>
                <a:lnTo>
                  <a:pt x="1750847" y="1101738"/>
                </a:lnTo>
                <a:lnTo>
                  <a:pt x="1750847" y="1069505"/>
                </a:lnTo>
                <a:lnTo>
                  <a:pt x="1718615" y="1069505"/>
                </a:lnTo>
                <a:close/>
                <a:moveTo>
                  <a:pt x="1787195" y="1206665"/>
                </a:moveTo>
                <a:lnTo>
                  <a:pt x="1787195" y="1238898"/>
                </a:lnTo>
                <a:lnTo>
                  <a:pt x="1754962" y="1238898"/>
                </a:lnTo>
                <a:lnTo>
                  <a:pt x="1754962" y="1271130"/>
                </a:lnTo>
                <a:lnTo>
                  <a:pt x="1787195" y="1271130"/>
                </a:lnTo>
                <a:lnTo>
                  <a:pt x="1787195" y="1303363"/>
                </a:lnTo>
                <a:lnTo>
                  <a:pt x="1819427" y="1303363"/>
                </a:lnTo>
                <a:lnTo>
                  <a:pt x="1819427" y="1271130"/>
                </a:lnTo>
                <a:lnTo>
                  <a:pt x="1851660" y="1271130"/>
                </a:lnTo>
                <a:lnTo>
                  <a:pt x="1851660" y="1238898"/>
                </a:lnTo>
                <a:lnTo>
                  <a:pt x="1819427" y="1238898"/>
                </a:lnTo>
                <a:lnTo>
                  <a:pt x="1819427" y="1206665"/>
                </a:lnTo>
                <a:lnTo>
                  <a:pt x="1787195" y="1206665"/>
                </a:lnTo>
                <a:close/>
                <a:moveTo>
                  <a:pt x="1512875" y="1206665"/>
                </a:moveTo>
                <a:lnTo>
                  <a:pt x="1512875" y="1238898"/>
                </a:lnTo>
                <a:lnTo>
                  <a:pt x="1480642" y="1238898"/>
                </a:lnTo>
                <a:lnTo>
                  <a:pt x="1480642" y="1271130"/>
                </a:lnTo>
                <a:lnTo>
                  <a:pt x="1512875" y="1271130"/>
                </a:lnTo>
                <a:lnTo>
                  <a:pt x="1512875" y="1303363"/>
                </a:lnTo>
                <a:lnTo>
                  <a:pt x="1545107" y="1303363"/>
                </a:lnTo>
                <a:lnTo>
                  <a:pt x="1545107" y="1271130"/>
                </a:lnTo>
                <a:lnTo>
                  <a:pt x="1577340" y="1271130"/>
                </a:lnTo>
                <a:lnTo>
                  <a:pt x="1577340" y="1238898"/>
                </a:lnTo>
                <a:lnTo>
                  <a:pt x="1545107" y="1238898"/>
                </a:lnTo>
                <a:lnTo>
                  <a:pt x="1545107" y="1206665"/>
                </a:lnTo>
                <a:lnTo>
                  <a:pt x="1512875" y="1206665"/>
                </a:lnTo>
                <a:close/>
                <a:moveTo>
                  <a:pt x="1650035" y="1206665"/>
                </a:moveTo>
                <a:lnTo>
                  <a:pt x="1650035" y="1238898"/>
                </a:lnTo>
                <a:lnTo>
                  <a:pt x="1617802" y="1238898"/>
                </a:lnTo>
                <a:lnTo>
                  <a:pt x="1617802" y="1271130"/>
                </a:lnTo>
                <a:lnTo>
                  <a:pt x="1650035" y="1271130"/>
                </a:lnTo>
                <a:lnTo>
                  <a:pt x="1650035" y="1303363"/>
                </a:lnTo>
                <a:lnTo>
                  <a:pt x="1682267" y="1303363"/>
                </a:lnTo>
                <a:lnTo>
                  <a:pt x="1682267" y="1271130"/>
                </a:lnTo>
                <a:lnTo>
                  <a:pt x="1714500" y="1271130"/>
                </a:lnTo>
                <a:lnTo>
                  <a:pt x="1714500" y="1238898"/>
                </a:lnTo>
                <a:lnTo>
                  <a:pt x="1682267" y="1238898"/>
                </a:lnTo>
                <a:lnTo>
                  <a:pt x="1682267" y="1206665"/>
                </a:lnTo>
                <a:lnTo>
                  <a:pt x="1650035" y="1206665"/>
                </a:lnTo>
                <a:close/>
                <a:moveTo>
                  <a:pt x="2061515" y="1206665"/>
                </a:moveTo>
                <a:lnTo>
                  <a:pt x="2061515" y="1238898"/>
                </a:lnTo>
                <a:lnTo>
                  <a:pt x="2029282" y="1238898"/>
                </a:lnTo>
                <a:lnTo>
                  <a:pt x="2029282" y="1271130"/>
                </a:lnTo>
                <a:lnTo>
                  <a:pt x="2061515" y="1271130"/>
                </a:lnTo>
                <a:lnTo>
                  <a:pt x="2061515" y="1303363"/>
                </a:lnTo>
                <a:lnTo>
                  <a:pt x="2093747" y="1303363"/>
                </a:lnTo>
                <a:lnTo>
                  <a:pt x="2093747" y="1271130"/>
                </a:lnTo>
                <a:lnTo>
                  <a:pt x="2125980" y="1271130"/>
                </a:lnTo>
                <a:lnTo>
                  <a:pt x="2125980" y="1238898"/>
                </a:lnTo>
                <a:lnTo>
                  <a:pt x="2093747" y="1238898"/>
                </a:lnTo>
                <a:lnTo>
                  <a:pt x="2093747" y="1206665"/>
                </a:lnTo>
                <a:lnTo>
                  <a:pt x="2061515" y="1206665"/>
                </a:lnTo>
                <a:close/>
                <a:moveTo>
                  <a:pt x="1855775" y="1069505"/>
                </a:moveTo>
                <a:lnTo>
                  <a:pt x="1855775" y="1101738"/>
                </a:lnTo>
                <a:lnTo>
                  <a:pt x="1823542" y="1101738"/>
                </a:lnTo>
                <a:lnTo>
                  <a:pt x="1823542" y="1133970"/>
                </a:lnTo>
                <a:lnTo>
                  <a:pt x="1855775" y="1133970"/>
                </a:lnTo>
                <a:lnTo>
                  <a:pt x="1855775" y="1166203"/>
                </a:lnTo>
                <a:lnTo>
                  <a:pt x="1888007" y="1166203"/>
                </a:lnTo>
                <a:lnTo>
                  <a:pt x="1888007" y="1133970"/>
                </a:lnTo>
                <a:lnTo>
                  <a:pt x="1920240" y="1133970"/>
                </a:lnTo>
                <a:lnTo>
                  <a:pt x="1920240" y="1101738"/>
                </a:lnTo>
                <a:lnTo>
                  <a:pt x="1888007" y="1101738"/>
                </a:lnTo>
                <a:lnTo>
                  <a:pt x="1888007" y="1069505"/>
                </a:lnTo>
                <a:lnTo>
                  <a:pt x="1855775" y="1069505"/>
                </a:lnTo>
                <a:close/>
                <a:moveTo>
                  <a:pt x="1992935" y="1069505"/>
                </a:moveTo>
                <a:lnTo>
                  <a:pt x="1992935" y="1101738"/>
                </a:lnTo>
                <a:lnTo>
                  <a:pt x="1960702" y="1101738"/>
                </a:lnTo>
                <a:lnTo>
                  <a:pt x="1960702" y="1133970"/>
                </a:lnTo>
                <a:lnTo>
                  <a:pt x="1992935" y="1133970"/>
                </a:lnTo>
                <a:lnTo>
                  <a:pt x="1992935" y="1166203"/>
                </a:lnTo>
                <a:lnTo>
                  <a:pt x="2025167" y="1166203"/>
                </a:lnTo>
                <a:lnTo>
                  <a:pt x="2025167" y="1133970"/>
                </a:lnTo>
                <a:lnTo>
                  <a:pt x="2057400" y="1133970"/>
                </a:lnTo>
                <a:lnTo>
                  <a:pt x="2057400" y="1101738"/>
                </a:lnTo>
                <a:lnTo>
                  <a:pt x="2025167" y="1101738"/>
                </a:lnTo>
                <a:lnTo>
                  <a:pt x="2025167" y="1069505"/>
                </a:lnTo>
                <a:lnTo>
                  <a:pt x="1992935" y="1069505"/>
                </a:lnTo>
                <a:close/>
                <a:moveTo>
                  <a:pt x="1924355" y="1206665"/>
                </a:moveTo>
                <a:lnTo>
                  <a:pt x="1924355" y="1238898"/>
                </a:lnTo>
                <a:lnTo>
                  <a:pt x="1892122" y="1238898"/>
                </a:lnTo>
                <a:lnTo>
                  <a:pt x="1892122" y="1271130"/>
                </a:lnTo>
                <a:lnTo>
                  <a:pt x="1924355" y="1271130"/>
                </a:lnTo>
                <a:lnTo>
                  <a:pt x="1924355" y="1303363"/>
                </a:lnTo>
                <a:lnTo>
                  <a:pt x="1956587" y="1303363"/>
                </a:lnTo>
                <a:lnTo>
                  <a:pt x="1956587" y="1271130"/>
                </a:lnTo>
                <a:lnTo>
                  <a:pt x="1988820" y="1271130"/>
                </a:lnTo>
                <a:lnTo>
                  <a:pt x="1988820" y="1238898"/>
                </a:lnTo>
                <a:lnTo>
                  <a:pt x="1956587" y="1238898"/>
                </a:lnTo>
                <a:lnTo>
                  <a:pt x="1956587" y="1206665"/>
                </a:lnTo>
                <a:lnTo>
                  <a:pt x="1924355" y="1206665"/>
                </a:lnTo>
                <a:close/>
                <a:moveTo>
                  <a:pt x="1169975" y="1343825"/>
                </a:moveTo>
                <a:lnTo>
                  <a:pt x="1169975" y="1376058"/>
                </a:lnTo>
                <a:lnTo>
                  <a:pt x="1137742" y="1376058"/>
                </a:lnTo>
                <a:lnTo>
                  <a:pt x="1137742" y="1408290"/>
                </a:lnTo>
                <a:lnTo>
                  <a:pt x="1169975" y="1408290"/>
                </a:lnTo>
                <a:lnTo>
                  <a:pt x="1169975" y="1440523"/>
                </a:lnTo>
                <a:lnTo>
                  <a:pt x="1202207" y="1440523"/>
                </a:lnTo>
                <a:lnTo>
                  <a:pt x="1202207" y="1408290"/>
                </a:lnTo>
                <a:lnTo>
                  <a:pt x="1234440" y="1408290"/>
                </a:lnTo>
                <a:lnTo>
                  <a:pt x="1234440" y="1376058"/>
                </a:lnTo>
                <a:lnTo>
                  <a:pt x="1202207" y="1376058"/>
                </a:lnTo>
                <a:lnTo>
                  <a:pt x="1202207" y="1343825"/>
                </a:lnTo>
                <a:lnTo>
                  <a:pt x="1169975" y="1343825"/>
                </a:lnTo>
                <a:close/>
                <a:moveTo>
                  <a:pt x="964578" y="1482357"/>
                </a:moveTo>
                <a:lnTo>
                  <a:pt x="964578" y="1513561"/>
                </a:lnTo>
                <a:lnTo>
                  <a:pt x="933374" y="1513561"/>
                </a:lnTo>
                <a:lnTo>
                  <a:pt x="933374" y="1545107"/>
                </a:lnTo>
                <a:lnTo>
                  <a:pt x="964578" y="1545107"/>
                </a:lnTo>
                <a:lnTo>
                  <a:pt x="964578" y="1576311"/>
                </a:lnTo>
                <a:lnTo>
                  <a:pt x="996124" y="1576311"/>
                </a:lnTo>
                <a:lnTo>
                  <a:pt x="996124" y="1545107"/>
                </a:lnTo>
                <a:lnTo>
                  <a:pt x="1027328" y="1545107"/>
                </a:lnTo>
                <a:lnTo>
                  <a:pt x="1027328" y="1513561"/>
                </a:lnTo>
                <a:lnTo>
                  <a:pt x="996124" y="1513561"/>
                </a:lnTo>
                <a:lnTo>
                  <a:pt x="996124" y="1482357"/>
                </a:lnTo>
                <a:lnTo>
                  <a:pt x="964578" y="1482357"/>
                </a:lnTo>
                <a:close/>
                <a:moveTo>
                  <a:pt x="896341" y="1619860"/>
                </a:moveTo>
                <a:lnTo>
                  <a:pt x="896341" y="1651064"/>
                </a:lnTo>
                <a:lnTo>
                  <a:pt x="865137" y="1651064"/>
                </a:lnTo>
                <a:lnTo>
                  <a:pt x="865137" y="1681925"/>
                </a:lnTo>
                <a:lnTo>
                  <a:pt x="896341" y="1681925"/>
                </a:lnTo>
                <a:lnTo>
                  <a:pt x="896341" y="1713128"/>
                </a:lnTo>
                <a:lnTo>
                  <a:pt x="927202" y="1713128"/>
                </a:lnTo>
                <a:lnTo>
                  <a:pt x="927202" y="1681925"/>
                </a:lnTo>
                <a:lnTo>
                  <a:pt x="958405" y="1681925"/>
                </a:lnTo>
                <a:lnTo>
                  <a:pt x="958405" y="1651064"/>
                </a:lnTo>
                <a:lnTo>
                  <a:pt x="927202" y="1651064"/>
                </a:lnTo>
                <a:lnTo>
                  <a:pt x="927202" y="1619860"/>
                </a:lnTo>
                <a:lnTo>
                  <a:pt x="896341" y="1619860"/>
                </a:lnTo>
                <a:close/>
                <a:moveTo>
                  <a:pt x="1033158" y="1345197"/>
                </a:moveTo>
                <a:lnTo>
                  <a:pt x="1033158" y="1376401"/>
                </a:lnTo>
                <a:lnTo>
                  <a:pt x="1001954" y="1376401"/>
                </a:lnTo>
                <a:lnTo>
                  <a:pt x="1001954" y="1407947"/>
                </a:lnTo>
                <a:lnTo>
                  <a:pt x="1033158" y="1407947"/>
                </a:lnTo>
                <a:lnTo>
                  <a:pt x="1033158" y="1439151"/>
                </a:lnTo>
                <a:lnTo>
                  <a:pt x="1064704" y="1439151"/>
                </a:lnTo>
                <a:lnTo>
                  <a:pt x="1064704" y="1407947"/>
                </a:lnTo>
                <a:lnTo>
                  <a:pt x="1095908" y="1407947"/>
                </a:lnTo>
                <a:lnTo>
                  <a:pt x="1095908" y="1376401"/>
                </a:lnTo>
                <a:lnTo>
                  <a:pt x="1064704" y="1376401"/>
                </a:lnTo>
                <a:lnTo>
                  <a:pt x="1064704" y="1345197"/>
                </a:lnTo>
                <a:lnTo>
                  <a:pt x="1033158" y="1345197"/>
                </a:lnTo>
                <a:close/>
                <a:moveTo>
                  <a:pt x="1375715" y="1206665"/>
                </a:moveTo>
                <a:lnTo>
                  <a:pt x="1375715" y="1238898"/>
                </a:lnTo>
                <a:lnTo>
                  <a:pt x="1343482" y="1238898"/>
                </a:lnTo>
                <a:lnTo>
                  <a:pt x="1343482" y="1271130"/>
                </a:lnTo>
                <a:lnTo>
                  <a:pt x="1375715" y="1271130"/>
                </a:lnTo>
                <a:lnTo>
                  <a:pt x="1375715" y="1303363"/>
                </a:lnTo>
                <a:lnTo>
                  <a:pt x="1407947" y="1303363"/>
                </a:lnTo>
                <a:lnTo>
                  <a:pt x="1407947" y="1271130"/>
                </a:lnTo>
                <a:lnTo>
                  <a:pt x="1440180" y="1271130"/>
                </a:lnTo>
                <a:lnTo>
                  <a:pt x="1440180" y="1238898"/>
                </a:lnTo>
                <a:lnTo>
                  <a:pt x="1407947" y="1238898"/>
                </a:lnTo>
                <a:lnTo>
                  <a:pt x="1407947" y="1206665"/>
                </a:lnTo>
                <a:lnTo>
                  <a:pt x="1375715" y="1206665"/>
                </a:lnTo>
                <a:close/>
                <a:moveTo>
                  <a:pt x="828446" y="1485100"/>
                </a:moveTo>
                <a:lnTo>
                  <a:pt x="828446" y="1514589"/>
                </a:lnTo>
                <a:lnTo>
                  <a:pt x="798957" y="1514589"/>
                </a:lnTo>
                <a:lnTo>
                  <a:pt x="798957" y="1544079"/>
                </a:lnTo>
                <a:lnTo>
                  <a:pt x="828446" y="1544079"/>
                </a:lnTo>
                <a:lnTo>
                  <a:pt x="828446" y="1573568"/>
                </a:lnTo>
                <a:lnTo>
                  <a:pt x="857936" y="1573568"/>
                </a:lnTo>
                <a:lnTo>
                  <a:pt x="857936" y="1544079"/>
                </a:lnTo>
                <a:lnTo>
                  <a:pt x="887425" y="1544079"/>
                </a:lnTo>
                <a:lnTo>
                  <a:pt x="887425" y="1514589"/>
                </a:lnTo>
                <a:lnTo>
                  <a:pt x="857936" y="1514589"/>
                </a:lnTo>
                <a:lnTo>
                  <a:pt x="857936" y="1485100"/>
                </a:lnTo>
                <a:lnTo>
                  <a:pt x="828446" y="1485100"/>
                </a:lnTo>
                <a:close/>
                <a:moveTo>
                  <a:pt x="1238555" y="1206665"/>
                </a:moveTo>
                <a:lnTo>
                  <a:pt x="1238555" y="1238898"/>
                </a:lnTo>
                <a:lnTo>
                  <a:pt x="1206322" y="1238898"/>
                </a:lnTo>
                <a:lnTo>
                  <a:pt x="1206322" y="1271130"/>
                </a:lnTo>
                <a:lnTo>
                  <a:pt x="1238555" y="1271130"/>
                </a:lnTo>
                <a:lnTo>
                  <a:pt x="1238555" y="1303363"/>
                </a:lnTo>
                <a:lnTo>
                  <a:pt x="1270787" y="1303363"/>
                </a:lnTo>
                <a:lnTo>
                  <a:pt x="1270787" y="1271130"/>
                </a:lnTo>
                <a:lnTo>
                  <a:pt x="1303020" y="1271130"/>
                </a:lnTo>
                <a:lnTo>
                  <a:pt x="1303020" y="1238898"/>
                </a:lnTo>
                <a:lnTo>
                  <a:pt x="1270787" y="1238898"/>
                </a:lnTo>
                <a:lnTo>
                  <a:pt x="1270787" y="1206665"/>
                </a:lnTo>
                <a:lnTo>
                  <a:pt x="1238555" y="1206665"/>
                </a:lnTo>
                <a:close/>
                <a:moveTo>
                  <a:pt x="1307135" y="1343825"/>
                </a:moveTo>
                <a:lnTo>
                  <a:pt x="1307135" y="1376058"/>
                </a:lnTo>
                <a:lnTo>
                  <a:pt x="1274902" y="1376058"/>
                </a:lnTo>
                <a:lnTo>
                  <a:pt x="1274902" y="1408290"/>
                </a:lnTo>
                <a:lnTo>
                  <a:pt x="1307135" y="1408290"/>
                </a:lnTo>
                <a:lnTo>
                  <a:pt x="1307135" y="1440523"/>
                </a:lnTo>
                <a:lnTo>
                  <a:pt x="1339367" y="1440523"/>
                </a:lnTo>
                <a:lnTo>
                  <a:pt x="1339367" y="1408290"/>
                </a:lnTo>
                <a:lnTo>
                  <a:pt x="1371600" y="1408290"/>
                </a:lnTo>
                <a:lnTo>
                  <a:pt x="1371600" y="1376058"/>
                </a:lnTo>
                <a:lnTo>
                  <a:pt x="1339367" y="1376058"/>
                </a:lnTo>
                <a:lnTo>
                  <a:pt x="1339367" y="1343825"/>
                </a:lnTo>
                <a:lnTo>
                  <a:pt x="1307135" y="1343825"/>
                </a:lnTo>
                <a:close/>
                <a:moveTo>
                  <a:pt x="1101395" y="1480985"/>
                </a:moveTo>
                <a:lnTo>
                  <a:pt x="1101395" y="1513218"/>
                </a:lnTo>
                <a:lnTo>
                  <a:pt x="1069162" y="1513218"/>
                </a:lnTo>
                <a:lnTo>
                  <a:pt x="1069162" y="1545450"/>
                </a:lnTo>
                <a:lnTo>
                  <a:pt x="1101395" y="1545450"/>
                </a:lnTo>
                <a:lnTo>
                  <a:pt x="1101395" y="1577683"/>
                </a:lnTo>
                <a:lnTo>
                  <a:pt x="1133627" y="1577683"/>
                </a:lnTo>
                <a:lnTo>
                  <a:pt x="1133627" y="1545450"/>
                </a:lnTo>
                <a:lnTo>
                  <a:pt x="1165860" y="1545450"/>
                </a:lnTo>
                <a:lnTo>
                  <a:pt x="1165860" y="1513218"/>
                </a:lnTo>
                <a:lnTo>
                  <a:pt x="1133627" y="1513218"/>
                </a:lnTo>
                <a:lnTo>
                  <a:pt x="1133627" y="1480985"/>
                </a:lnTo>
                <a:lnTo>
                  <a:pt x="1101395" y="1480985"/>
                </a:lnTo>
                <a:close/>
                <a:moveTo>
                  <a:pt x="759866" y="1622603"/>
                </a:moveTo>
                <a:lnTo>
                  <a:pt x="759866" y="1651749"/>
                </a:lnTo>
                <a:lnTo>
                  <a:pt x="730720" y="1651749"/>
                </a:lnTo>
                <a:lnTo>
                  <a:pt x="730720" y="1681239"/>
                </a:lnTo>
                <a:lnTo>
                  <a:pt x="759866" y="1681239"/>
                </a:lnTo>
                <a:lnTo>
                  <a:pt x="759866" y="1710385"/>
                </a:lnTo>
                <a:lnTo>
                  <a:pt x="789356" y="1710385"/>
                </a:lnTo>
                <a:lnTo>
                  <a:pt x="789356" y="1681239"/>
                </a:lnTo>
                <a:lnTo>
                  <a:pt x="818502" y="1681239"/>
                </a:lnTo>
                <a:lnTo>
                  <a:pt x="818502" y="1651749"/>
                </a:lnTo>
                <a:lnTo>
                  <a:pt x="789356" y="1651749"/>
                </a:lnTo>
                <a:lnTo>
                  <a:pt x="789356" y="1622603"/>
                </a:lnTo>
                <a:lnTo>
                  <a:pt x="759866" y="1622603"/>
                </a:lnTo>
                <a:close/>
                <a:moveTo>
                  <a:pt x="1545107" y="2674963"/>
                </a:moveTo>
                <a:lnTo>
                  <a:pt x="1545107" y="2642730"/>
                </a:lnTo>
                <a:lnTo>
                  <a:pt x="1577340" y="2642730"/>
                </a:lnTo>
                <a:lnTo>
                  <a:pt x="1577340" y="2610498"/>
                </a:lnTo>
                <a:lnTo>
                  <a:pt x="1545107" y="2610498"/>
                </a:lnTo>
                <a:lnTo>
                  <a:pt x="1545107" y="2578265"/>
                </a:lnTo>
                <a:lnTo>
                  <a:pt x="1512875" y="2578265"/>
                </a:lnTo>
                <a:lnTo>
                  <a:pt x="1512875" y="2610498"/>
                </a:lnTo>
                <a:lnTo>
                  <a:pt x="1480642" y="2610498"/>
                </a:lnTo>
                <a:lnTo>
                  <a:pt x="1480642" y="2642730"/>
                </a:lnTo>
                <a:lnTo>
                  <a:pt x="1512875" y="2642730"/>
                </a:lnTo>
                <a:lnTo>
                  <a:pt x="1512875" y="2674963"/>
                </a:lnTo>
                <a:lnTo>
                  <a:pt x="1545107" y="2674963"/>
                </a:lnTo>
                <a:close/>
                <a:moveTo>
                  <a:pt x="2679764" y="1072248"/>
                </a:moveTo>
                <a:lnTo>
                  <a:pt x="2679764" y="1102766"/>
                </a:lnTo>
                <a:lnTo>
                  <a:pt x="2649245" y="1102766"/>
                </a:lnTo>
                <a:lnTo>
                  <a:pt x="2649245" y="1132942"/>
                </a:lnTo>
                <a:lnTo>
                  <a:pt x="2679764" y="1132942"/>
                </a:lnTo>
                <a:lnTo>
                  <a:pt x="2679764" y="1163460"/>
                </a:lnTo>
                <a:lnTo>
                  <a:pt x="2709939" y="1163460"/>
                </a:lnTo>
                <a:lnTo>
                  <a:pt x="2709939" y="1132942"/>
                </a:lnTo>
                <a:lnTo>
                  <a:pt x="2740457" y="1132942"/>
                </a:lnTo>
                <a:lnTo>
                  <a:pt x="2740457" y="1102766"/>
                </a:lnTo>
                <a:lnTo>
                  <a:pt x="2709939" y="1102766"/>
                </a:lnTo>
                <a:lnTo>
                  <a:pt x="2709939" y="1072248"/>
                </a:lnTo>
                <a:lnTo>
                  <a:pt x="2679764" y="1072248"/>
                </a:lnTo>
                <a:close/>
                <a:moveTo>
                  <a:pt x="2748001" y="1208380"/>
                </a:moveTo>
                <a:lnTo>
                  <a:pt x="2748001" y="1239584"/>
                </a:lnTo>
                <a:lnTo>
                  <a:pt x="2716797" y="1239584"/>
                </a:lnTo>
                <a:lnTo>
                  <a:pt x="2716797" y="1270445"/>
                </a:lnTo>
                <a:lnTo>
                  <a:pt x="2748001" y="1270445"/>
                </a:lnTo>
                <a:lnTo>
                  <a:pt x="2748001" y="1301648"/>
                </a:lnTo>
                <a:lnTo>
                  <a:pt x="2778862" y="1301648"/>
                </a:lnTo>
                <a:lnTo>
                  <a:pt x="2778862" y="1270445"/>
                </a:lnTo>
                <a:lnTo>
                  <a:pt x="2810066" y="1270445"/>
                </a:lnTo>
                <a:lnTo>
                  <a:pt x="2810066" y="1239584"/>
                </a:lnTo>
                <a:lnTo>
                  <a:pt x="2778862" y="1239584"/>
                </a:lnTo>
                <a:lnTo>
                  <a:pt x="2778862" y="1208380"/>
                </a:lnTo>
                <a:lnTo>
                  <a:pt x="2748001" y="1208380"/>
                </a:lnTo>
                <a:close/>
                <a:moveTo>
                  <a:pt x="2611526" y="936803"/>
                </a:moveTo>
                <a:lnTo>
                  <a:pt x="2611526" y="965949"/>
                </a:lnTo>
                <a:lnTo>
                  <a:pt x="2582380" y="965949"/>
                </a:lnTo>
                <a:lnTo>
                  <a:pt x="2582380" y="995439"/>
                </a:lnTo>
                <a:lnTo>
                  <a:pt x="2611526" y="995439"/>
                </a:lnTo>
                <a:lnTo>
                  <a:pt x="2611526" y="1024585"/>
                </a:lnTo>
                <a:lnTo>
                  <a:pt x="2641016" y="1024585"/>
                </a:lnTo>
                <a:lnTo>
                  <a:pt x="2641016" y="995439"/>
                </a:lnTo>
                <a:lnTo>
                  <a:pt x="2670163" y="995439"/>
                </a:lnTo>
                <a:lnTo>
                  <a:pt x="2670163" y="965949"/>
                </a:lnTo>
                <a:lnTo>
                  <a:pt x="2641016" y="965949"/>
                </a:lnTo>
                <a:lnTo>
                  <a:pt x="2641016" y="936803"/>
                </a:lnTo>
                <a:lnTo>
                  <a:pt x="2611526" y="936803"/>
                </a:lnTo>
                <a:close/>
                <a:moveTo>
                  <a:pt x="2473681" y="934745"/>
                </a:moveTo>
                <a:lnTo>
                  <a:pt x="2473681" y="965264"/>
                </a:lnTo>
                <a:lnTo>
                  <a:pt x="2443163" y="965264"/>
                </a:lnTo>
                <a:lnTo>
                  <a:pt x="2443163" y="996125"/>
                </a:lnTo>
                <a:lnTo>
                  <a:pt x="2473681" y="996125"/>
                </a:lnTo>
                <a:lnTo>
                  <a:pt x="2473681" y="1026643"/>
                </a:lnTo>
                <a:lnTo>
                  <a:pt x="2504542" y="1026643"/>
                </a:lnTo>
                <a:lnTo>
                  <a:pt x="2504542" y="996125"/>
                </a:lnTo>
                <a:lnTo>
                  <a:pt x="2535060" y="996125"/>
                </a:lnTo>
                <a:lnTo>
                  <a:pt x="2535060" y="965264"/>
                </a:lnTo>
                <a:lnTo>
                  <a:pt x="2504542" y="965264"/>
                </a:lnTo>
                <a:lnTo>
                  <a:pt x="2504542" y="934745"/>
                </a:lnTo>
                <a:lnTo>
                  <a:pt x="2473681" y="934745"/>
                </a:lnTo>
                <a:close/>
                <a:moveTo>
                  <a:pt x="2404415" y="1069505"/>
                </a:moveTo>
                <a:lnTo>
                  <a:pt x="2404415" y="1101738"/>
                </a:lnTo>
                <a:lnTo>
                  <a:pt x="2372182" y="1101738"/>
                </a:lnTo>
                <a:lnTo>
                  <a:pt x="2372182" y="1133970"/>
                </a:lnTo>
                <a:lnTo>
                  <a:pt x="2404415" y="1133970"/>
                </a:lnTo>
                <a:lnTo>
                  <a:pt x="2404415" y="1166203"/>
                </a:lnTo>
                <a:lnTo>
                  <a:pt x="2436647" y="1166203"/>
                </a:lnTo>
                <a:lnTo>
                  <a:pt x="2436647" y="1133970"/>
                </a:lnTo>
                <a:lnTo>
                  <a:pt x="2468880" y="1133970"/>
                </a:lnTo>
                <a:lnTo>
                  <a:pt x="2468880" y="1101738"/>
                </a:lnTo>
                <a:lnTo>
                  <a:pt x="2436647" y="1101738"/>
                </a:lnTo>
                <a:lnTo>
                  <a:pt x="2436647" y="1069505"/>
                </a:lnTo>
                <a:lnTo>
                  <a:pt x="2404415" y="1069505"/>
                </a:lnTo>
                <a:close/>
                <a:moveTo>
                  <a:pt x="2541918" y="1070534"/>
                </a:moveTo>
                <a:lnTo>
                  <a:pt x="2541918" y="1102081"/>
                </a:lnTo>
                <a:lnTo>
                  <a:pt x="2510371" y="1102081"/>
                </a:lnTo>
                <a:lnTo>
                  <a:pt x="2510371" y="1133627"/>
                </a:lnTo>
                <a:lnTo>
                  <a:pt x="2541918" y="1133627"/>
                </a:lnTo>
                <a:lnTo>
                  <a:pt x="2541918" y="1165174"/>
                </a:lnTo>
                <a:lnTo>
                  <a:pt x="2573465" y="1165174"/>
                </a:lnTo>
                <a:lnTo>
                  <a:pt x="2573465" y="1133627"/>
                </a:lnTo>
                <a:lnTo>
                  <a:pt x="2605012" y="1133627"/>
                </a:lnTo>
                <a:lnTo>
                  <a:pt x="2605012" y="1102081"/>
                </a:lnTo>
                <a:lnTo>
                  <a:pt x="2573465" y="1102081"/>
                </a:lnTo>
                <a:lnTo>
                  <a:pt x="2573465" y="1070534"/>
                </a:lnTo>
                <a:lnTo>
                  <a:pt x="2541918" y="1070534"/>
                </a:lnTo>
                <a:close/>
                <a:moveTo>
                  <a:pt x="2954426" y="1347597"/>
                </a:moveTo>
                <a:lnTo>
                  <a:pt x="2954426" y="1377429"/>
                </a:lnTo>
                <a:lnTo>
                  <a:pt x="2924594" y="1377429"/>
                </a:lnTo>
                <a:lnTo>
                  <a:pt x="2924594" y="1406919"/>
                </a:lnTo>
                <a:lnTo>
                  <a:pt x="2954426" y="1406919"/>
                </a:lnTo>
                <a:lnTo>
                  <a:pt x="2954426" y="1436751"/>
                </a:lnTo>
                <a:lnTo>
                  <a:pt x="2983916" y="1436751"/>
                </a:lnTo>
                <a:lnTo>
                  <a:pt x="2983916" y="1406919"/>
                </a:lnTo>
                <a:lnTo>
                  <a:pt x="3013748" y="1406919"/>
                </a:lnTo>
                <a:lnTo>
                  <a:pt x="3013748" y="1377429"/>
                </a:lnTo>
                <a:lnTo>
                  <a:pt x="2983916" y="1377429"/>
                </a:lnTo>
                <a:lnTo>
                  <a:pt x="2983916" y="1347597"/>
                </a:lnTo>
                <a:lnTo>
                  <a:pt x="2954426" y="1347597"/>
                </a:lnTo>
                <a:close/>
                <a:moveTo>
                  <a:pt x="3023006" y="1485100"/>
                </a:moveTo>
                <a:lnTo>
                  <a:pt x="3023006" y="1514589"/>
                </a:lnTo>
                <a:lnTo>
                  <a:pt x="2993517" y="1514589"/>
                </a:lnTo>
                <a:lnTo>
                  <a:pt x="2993517" y="1544079"/>
                </a:lnTo>
                <a:lnTo>
                  <a:pt x="3023006" y="1544079"/>
                </a:lnTo>
                <a:lnTo>
                  <a:pt x="3023006" y="1573568"/>
                </a:lnTo>
                <a:lnTo>
                  <a:pt x="3052496" y="1573568"/>
                </a:lnTo>
                <a:lnTo>
                  <a:pt x="3052496" y="1544079"/>
                </a:lnTo>
                <a:lnTo>
                  <a:pt x="3081985" y="1544079"/>
                </a:lnTo>
                <a:lnTo>
                  <a:pt x="3081985" y="1514589"/>
                </a:lnTo>
                <a:lnTo>
                  <a:pt x="3052496" y="1514589"/>
                </a:lnTo>
                <a:lnTo>
                  <a:pt x="3052496" y="1485100"/>
                </a:lnTo>
                <a:lnTo>
                  <a:pt x="3023006" y="1485100"/>
                </a:lnTo>
                <a:close/>
                <a:moveTo>
                  <a:pt x="2817610" y="1074649"/>
                </a:moveTo>
                <a:lnTo>
                  <a:pt x="2817610" y="1103452"/>
                </a:lnTo>
                <a:lnTo>
                  <a:pt x="2788806" y="1103452"/>
                </a:lnTo>
                <a:lnTo>
                  <a:pt x="2788806" y="1132256"/>
                </a:lnTo>
                <a:lnTo>
                  <a:pt x="2817610" y="1132256"/>
                </a:lnTo>
                <a:lnTo>
                  <a:pt x="2817610" y="1161059"/>
                </a:lnTo>
                <a:lnTo>
                  <a:pt x="2846413" y="1161059"/>
                </a:lnTo>
                <a:lnTo>
                  <a:pt x="2846413" y="1132256"/>
                </a:lnTo>
                <a:lnTo>
                  <a:pt x="2875217" y="1132256"/>
                </a:lnTo>
                <a:lnTo>
                  <a:pt x="2875217" y="1103452"/>
                </a:lnTo>
                <a:lnTo>
                  <a:pt x="2846413" y="1103452"/>
                </a:lnTo>
                <a:lnTo>
                  <a:pt x="2846413" y="1074649"/>
                </a:lnTo>
                <a:lnTo>
                  <a:pt x="2817610" y="1074649"/>
                </a:lnTo>
                <a:close/>
                <a:moveTo>
                  <a:pt x="2885846" y="1211123"/>
                </a:moveTo>
                <a:lnTo>
                  <a:pt x="2885846" y="1240269"/>
                </a:lnTo>
                <a:lnTo>
                  <a:pt x="2856700" y="1240269"/>
                </a:lnTo>
                <a:lnTo>
                  <a:pt x="2856700" y="1269759"/>
                </a:lnTo>
                <a:lnTo>
                  <a:pt x="2885846" y="1269759"/>
                </a:lnTo>
                <a:lnTo>
                  <a:pt x="2885846" y="1298905"/>
                </a:lnTo>
                <a:lnTo>
                  <a:pt x="2915336" y="1298905"/>
                </a:lnTo>
                <a:lnTo>
                  <a:pt x="2915336" y="1269759"/>
                </a:lnTo>
                <a:lnTo>
                  <a:pt x="2944483" y="1269759"/>
                </a:lnTo>
                <a:lnTo>
                  <a:pt x="2944483" y="1240269"/>
                </a:lnTo>
                <a:lnTo>
                  <a:pt x="2915336" y="1240269"/>
                </a:lnTo>
                <a:lnTo>
                  <a:pt x="2915336" y="1211123"/>
                </a:lnTo>
                <a:lnTo>
                  <a:pt x="2885846" y="1211123"/>
                </a:lnTo>
                <a:close/>
                <a:moveTo>
                  <a:pt x="1856461" y="797585"/>
                </a:moveTo>
                <a:lnTo>
                  <a:pt x="1856461" y="828104"/>
                </a:lnTo>
                <a:lnTo>
                  <a:pt x="1825942" y="828104"/>
                </a:lnTo>
                <a:lnTo>
                  <a:pt x="1825942" y="858965"/>
                </a:lnTo>
                <a:lnTo>
                  <a:pt x="1856461" y="858965"/>
                </a:lnTo>
                <a:lnTo>
                  <a:pt x="1856461" y="889483"/>
                </a:lnTo>
                <a:lnTo>
                  <a:pt x="1887322" y="889483"/>
                </a:lnTo>
                <a:lnTo>
                  <a:pt x="1887322" y="858965"/>
                </a:lnTo>
                <a:lnTo>
                  <a:pt x="1917840" y="858965"/>
                </a:lnTo>
                <a:lnTo>
                  <a:pt x="1917840" y="828104"/>
                </a:lnTo>
                <a:lnTo>
                  <a:pt x="1887322" y="828104"/>
                </a:lnTo>
                <a:lnTo>
                  <a:pt x="1887322" y="797585"/>
                </a:lnTo>
                <a:lnTo>
                  <a:pt x="1856461" y="797585"/>
                </a:lnTo>
                <a:close/>
                <a:moveTo>
                  <a:pt x="1993621" y="797585"/>
                </a:moveTo>
                <a:lnTo>
                  <a:pt x="1993621" y="828104"/>
                </a:lnTo>
                <a:lnTo>
                  <a:pt x="1963102" y="828104"/>
                </a:lnTo>
                <a:lnTo>
                  <a:pt x="1963102" y="858965"/>
                </a:lnTo>
                <a:lnTo>
                  <a:pt x="1993621" y="858965"/>
                </a:lnTo>
                <a:lnTo>
                  <a:pt x="1993621" y="889483"/>
                </a:lnTo>
                <a:lnTo>
                  <a:pt x="2024482" y="889483"/>
                </a:lnTo>
                <a:lnTo>
                  <a:pt x="2024482" y="858965"/>
                </a:lnTo>
                <a:lnTo>
                  <a:pt x="2055000" y="858965"/>
                </a:lnTo>
                <a:lnTo>
                  <a:pt x="2055000" y="828104"/>
                </a:lnTo>
                <a:lnTo>
                  <a:pt x="2024482" y="828104"/>
                </a:lnTo>
                <a:lnTo>
                  <a:pt x="2024482" y="797585"/>
                </a:lnTo>
                <a:lnTo>
                  <a:pt x="1993621" y="797585"/>
                </a:lnTo>
                <a:close/>
                <a:moveTo>
                  <a:pt x="1924355" y="932345"/>
                </a:moveTo>
                <a:lnTo>
                  <a:pt x="1924355" y="964578"/>
                </a:lnTo>
                <a:lnTo>
                  <a:pt x="1892122" y="964578"/>
                </a:lnTo>
                <a:lnTo>
                  <a:pt x="1892122" y="996810"/>
                </a:lnTo>
                <a:lnTo>
                  <a:pt x="1924355" y="996810"/>
                </a:lnTo>
                <a:lnTo>
                  <a:pt x="1924355" y="1029043"/>
                </a:lnTo>
                <a:lnTo>
                  <a:pt x="1956587" y="1029043"/>
                </a:lnTo>
                <a:lnTo>
                  <a:pt x="1956587" y="996810"/>
                </a:lnTo>
                <a:lnTo>
                  <a:pt x="1988820" y="996810"/>
                </a:lnTo>
                <a:lnTo>
                  <a:pt x="1988820" y="964578"/>
                </a:lnTo>
                <a:lnTo>
                  <a:pt x="1956587" y="964578"/>
                </a:lnTo>
                <a:lnTo>
                  <a:pt x="1956587" y="932345"/>
                </a:lnTo>
                <a:lnTo>
                  <a:pt x="1924355" y="932345"/>
                </a:lnTo>
                <a:close/>
                <a:moveTo>
                  <a:pt x="2336178" y="933717"/>
                </a:moveTo>
                <a:lnTo>
                  <a:pt x="2336178" y="964921"/>
                </a:lnTo>
                <a:lnTo>
                  <a:pt x="2304974" y="964921"/>
                </a:lnTo>
                <a:lnTo>
                  <a:pt x="2304974" y="996467"/>
                </a:lnTo>
                <a:lnTo>
                  <a:pt x="2336178" y="996467"/>
                </a:lnTo>
                <a:lnTo>
                  <a:pt x="2336178" y="1027671"/>
                </a:lnTo>
                <a:lnTo>
                  <a:pt x="2367725" y="1027671"/>
                </a:lnTo>
                <a:lnTo>
                  <a:pt x="2367725" y="996467"/>
                </a:lnTo>
                <a:lnTo>
                  <a:pt x="2398928" y="996467"/>
                </a:lnTo>
                <a:lnTo>
                  <a:pt x="2398928" y="964921"/>
                </a:lnTo>
                <a:lnTo>
                  <a:pt x="2367725" y="964921"/>
                </a:lnTo>
                <a:lnTo>
                  <a:pt x="2367725" y="933717"/>
                </a:lnTo>
                <a:lnTo>
                  <a:pt x="2336178" y="933717"/>
                </a:lnTo>
                <a:close/>
                <a:moveTo>
                  <a:pt x="1787195" y="932345"/>
                </a:moveTo>
                <a:lnTo>
                  <a:pt x="1787195" y="964578"/>
                </a:lnTo>
                <a:lnTo>
                  <a:pt x="1754962" y="964578"/>
                </a:lnTo>
                <a:lnTo>
                  <a:pt x="1754962" y="996810"/>
                </a:lnTo>
                <a:lnTo>
                  <a:pt x="1787195" y="996810"/>
                </a:lnTo>
                <a:lnTo>
                  <a:pt x="1787195" y="1029043"/>
                </a:lnTo>
                <a:lnTo>
                  <a:pt x="1819427" y="1029043"/>
                </a:lnTo>
                <a:lnTo>
                  <a:pt x="1819427" y="996810"/>
                </a:lnTo>
                <a:lnTo>
                  <a:pt x="1851660" y="996810"/>
                </a:lnTo>
                <a:lnTo>
                  <a:pt x="1851660" y="964578"/>
                </a:lnTo>
                <a:lnTo>
                  <a:pt x="1819427" y="964578"/>
                </a:lnTo>
                <a:lnTo>
                  <a:pt x="1819427" y="932345"/>
                </a:lnTo>
                <a:lnTo>
                  <a:pt x="1787195" y="932345"/>
                </a:lnTo>
                <a:close/>
                <a:moveTo>
                  <a:pt x="3092615" y="1350683"/>
                </a:moveTo>
                <a:lnTo>
                  <a:pt x="3092615" y="1378458"/>
                </a:lnTo>
                <a:lnTo>
                  <a:pt x="3064840" y="1378458"/>
                </a:lnTo>
                <a:lnTo>
                  <a:pt x="3064840" y="1405890"/>
                </a:lnTo>
                <a:lnTo>
                  <a:pt x="3092615" y="1405890"/>
                </a:lnTo>
                <a:lnTo>
                  <a:pt x="3092615" y="1433665"/>
                </a:lnTo>
                <a:lnTo>
                  <a:pt x="3120047" y="1433665"/>
                </a:lnTo>
                <a:lnTo>
                  <a:pt x="3120047" y="1405890"/>
                </a:lnTo>
                <a:lnTo>
                  <a:pt x="3147822" y="1405890"/>
                </a:lnTo>
                <a:lnTo>
                  <a:pt x="3147822" y="1378458"/>
                </a:lnTo>
                <a:lnTo>
                  <a:pt x="3120047" y="1378458"/>
                </a:lnTo>
                <a:lnTo>
                  <a:pt x="3120047" y="1350683"/>
                </a:lnTo>
                <a:lnTo>
                  <a:pt x="3092615" y="1350683"/>
                </a:lnTo>
                <a:close/>
                <a:moveTo>
                  <a:pt x="2061515" y="932345"/>
                </a:moveTo>
                <a:lnTo>
                  <a:pt x="2061515" y="964578"/>
                </a:lnTo>
                <a:lnTo>
                  <a:pt x="2029282" y="964578"/>
                </a:lnTo>
                <a:lnTo>
                  <a:pt x="2029282" y="996810"/>
                </a:lnTo>
                <a:lnTo>
                  <a:pt x="2061515" y="996810"/>
                </a:lnTo>
                <a:lnTo>
                  <a:pt x="2061515" y="1029043"/>
                </a:lnTo>
                <a:lnTo>
                  <a:pt x="2093747" y="1029043"/>
                </a:lnTo>
                <a:lnTo>
                  <a:pt x="2093747" y="996810"/>
                </a:lnTo>
                <a:lnTo>
                  <a:pt x="2125980" y="996810"/>
                </a:lnTo>
                <a:lnTo>
                  <a:pt x="2125980" y="964578"/>
                </a:lnTo>
                <a:lnTo>
                  <a:pt x="2093747" y="964578"/>
                </a:lnTo>
                <a:lnTo>
                  <a:pt x="2093747" y="932345"/>
                </a:lnTo>
                <a:lnTo>
                  <a:pt x="2061515" y="932345"/>
                </a:lnTo>
                <a:close/>
                <a:moveTo>
                  <a:pt x="2268284" y="798614"/>
                </a:moveTo>
                <a:lnTo>
                  <a:pt x="2268284" y="828446"/>
                </a:lnTo>
                <a:lnTo>
                  <a:pt x="2238451" y="828446"/>
                </a:lnTo>
                <a:lnTo>
                  <a:pt x="2238451" y="858622"/>
                </a:lnTo>
                <a:lnTo>
                  <a:pt x="2268284" y="858622"/>
                </a:lnTo>
                <a:lnTo>
                  <a:pt x="2268284" y="888454"/>
                </a:lnTo>
                <a:lnTo>
                  <a:pt x="2298459" y="888454"/>
                </a:lnTo>
                <a:lnTo>
                  <a:pt x="2298459" y="858622"/>
                </a:lnTo>
                <a:lnTo>
                  <a:pt x="2328291" y="858622"/>
                </a:lnTo>
                <a:lnTo>
                  <a:pt x="2328291" y="828446"/>
                </a:lnTo>
                <a:lnTo>
                  <a:pt x="2298459" y="828446"/>
                </a:lnTo>
                <a:lnTo>
                  <a:pt x="2298459" y="798614"/>
                </a:lnTo>
                <a:lnTo>
                  <a:pt x="2268284" y="798614"/>
                </a:lnTo>
                <a:close/>
                <a:moveTo>
                  <a:pt x="2198675" y="932688"/>
                </a:moveTo>
                <a:lnTo>
                  <a:pt x="2198675" y="964578"/>
                </a:lnTo>
                <a:lnTo>
                  <a:pt x="2166785" y="964578"/>
                </a:lnTo>
                <a:lnTo>
                  <a:pt x="2166785" y="996810"/>
                </a:lnTo>
                <a:lnTo>
                  <a:pt x="2198675" y="996810"/>
                </a:lnTo>
                <a:lnTo>
                  <a:pt x="2198675" y="1028700"/>
                </a:lnTo>
                <a:lnTo>
                  <a:pt x="2230907" y="1028700"/>
                </a:lnTo>
                <a:lnTo>
                  <a:pt x="2230907" y="996810"/>
                </a:lnTo>
                <a:lnTo>
                  <a:pt x="2262797" y="996810"/>
                </a:lnTo>
                <a:lnTo>
                  <a:pt x="2262797" y="964578"/>
                </a:lnTo>
                <a:lnTo>
                  <a:pt x="2230907" y="964578"/>
                </a:lnTo>
                <a:lnTo>
                  <a:pt x="2230907" y="932688"/>
                </a:lnTo>
                <a:lnTo>
                  <a:pt x="2198675" y="932688"/>
                </a:lnTo>
                <a:close/>
                <a:moveTo>
                  <a:pt x="2131124" y="797928"/>
                </a:moveTo>
                <a:lnTo>
                  <a:pt x="2131124" y="828446"/>
                </a:lnTo>
                <a:lnTo>
                  <a:pt x="2100605" y="828446"/>
                </a:lnTo>
                <a:lnTo>
                  <a:pt x="2100605" y="858622"/>
                </a:lnTo>
                <a:lnTo>
                  <a:pt x="2131124" y="858622"/>
                </a:lnTo>
                <a:lnTo>
                  <a:pt x="2131124" y="889140"/>
                </a:lnTo>
                <a:lnTo>
                  <a:pt x="2161299" y="889140"/>
                </a:lnTo>
                <a:lnTo>
                  <a:pt x="2161299" y="858622"/>
                </a:lnTo>
                <a:lnTo>
                  <a:pt x="2191817" y="858622"/>
                </a:lnTo>
                <a:lnTo>
                  <a:pt x="2191817" y="828446"/>
                </a:lnTo>
                <a:lnTo>
                  <a:pt x="2161299" y="828446"/>
                </a:lnTo>
                <a:lnTo>
                  <a:pt x="2161299" y="797928"/>
                </a:lnTo>
                <a:lnTo>
                  <a:pt x="2131124" y="797928"/>
                </a:lnTo>
                <a:close/>
                <a:moveTo>
                  <a:pt x="2847785" y="2536431"/>
                </a:moveTo>
                <a:lnTo>
                  <a:pt x="2847785" y="2505227"/>
                </a:lnTo>
                <a:lnTo>
                  <a:pt x="2878988" y="2505227"/>
                </a:lnTo>
                <a:lnTo>
                  <a:pt x="2878988" y="2473681"/>
                </a:lnTo>
                <a:lnTo>
                  <a:pt x="2847785" y="2473681"/>
                </a:lnTo>
                <a:lnTo>
                  <a:pt x="2847785" y="2442477"/>
                </a:lnTo>
                <a:lnTo>
                  <a:pt x="2816238" y="2442477"/>
                </a:lnTo>
                <a:lnTo>
                  <a:pt x="2816238" y="2473681"/>
                </a:lnTo>
                <a:lnTo>
                  <a:pt x="2785034" y="2473681"/>
                </a:lnTo>
                <a:lnTo>
                  <a:pt x="2785034" y="2505227"/>
                </a:lnTo>
                <a:lnTo>
                  <a:pt x="2816238" y="2505227"/>
                </a:lnTo>
                <a:lnTo>
                  <a:pt x="2816238" y="2536431"/>
                </a:lnTo>
                <a:lnTo>
                  <a:pt x="2847785" y="2536431"/>
                </a:lnTo>
                <a:close/>
                <a:moveTo>
                  <a:pt x="2710967" y="2537803"/>
                </a:moveTo>
                <a:lnTo>
                  <a:pt x="2710967" y="2505570"/>
                </a:lnTo>
                <a:lnTo>
                  <a:pt x="2743200" y="2505570"/>
                </a:lnTo>
                <a:lnTo>
                  <a:pt x="2743200" y="2473338"/>
                </a:lnTo>
                <a:lnTo>
                  <a:pt x="2710967" y="2473338"/>
                </a:lnTo>
                <a:lnTo>
                  <a:pt x="2710967" y="2441105"/>
                </a:lnTo>
                <a:lnTo>
                  <a:pt x="2678735" y="2441105"/>
                </a:lnTo>
                <a:lnTo>
                  <a:pt x="2678735" y="2473338"/>
                </a:lnTo>
                <a:lnTo>
                  <a:pt x="2646502" y="2473338"/>
                </a:lnTo>
                <a:lnTo>
                  <a:pt x="2646502" y="2505570"/>
                </a:lnTo>
                <a:lnTo>
                  <a:pt x="2678735" y="2505570"/>
                </a:lnTo>
                <a:lnTo>
                  <a:pt x="2678735" y="2537803"/>
                </a:lnTo>
                <a:lnTo>
                  <a:pt x="2710967" y="2537803"/>
                </a:lnTo>
                <a:close/>
                <a:moveTo>
                  <a:pt x="2368067" y="2674963"/>
                </a:moveTo>
                <a:lnTo>
                  <a:pt x="2368067" y="2642730"/>
                </a:lnTo>
                <a:lnTo>
                  <a:pt x="2400300" y="2642730"/>
                </a:lnTo>
                <a:lnTo>
                  <a:pt x="2400300" y="2610498"/>
                </a:lnTo>
                <a:lnTo>
                  <a:pt x="2368067" y="2610498"/>
                </a:lnTo>
                <a:lnTo>
                  <a:pt x="2368067" y="2578265"/>
                </a:lnTo>
                <a:lnTo>
                  <a:pt x="2335835" y="2578265"/>
                </a:lnTo>
                <a:lnTo>
                  <a:pt x="2335835" y="2610498"/>
                </a:lnTo>
                <a:lnTo>
                  <a:pt x="2303602" y="2610498"/>
                </a:lnTo>
                <a:lnTo>
                  <a:pt x="2303602" y="2642730"/>
                </a:lnTo>
                <a:lnTo>
                  <a:pt x="2335835" y="2642730"/>
                </a:lnTo>
                <a:lnTo>
                  <a:pt x="2335835" y="2674963"/>
                </a:lnTo>
                <a:lnTo>
                  <a:pt x="2368067" y="2674963"/>
                </a:lnTo>
                <a:close/>
                <a:moveTo>
                  <a:pt x="2505227" y="2674963"/>
                </a:moveTo>
                <a:lnTo>
                  <a:pt x="2505227" y="2642730"/>
                </a:lnTo>
                <a:lnTo>
                  <a:pt x="2537460" y="2642730"/>
                </a:lnTo>
                <a:lnTo>
                  <a:pt x="2537460" y="2610498"/>
                </a:lnTo>
                <a:lnTo>
                  <a:pt x="2505227" y="2610498"/>
                </a:lnTo>
                <a:lnTo>
                  <a:pt x="2505227" y="2578265"/>
                </a:lnTo>
                <a:lnTo>
                  <a:pt x="2472995" y="2578265"/>
                </a:lnTo>
                <a:lnTo>
                  <a:pt x="2472995" y="2610498"/>
                </a:lnTo>
                <a:lnTo>
                  <a:pt x="2440762" y="2610498"/>
                </a:lnTo>
                <a:lnTo>
                  <a:pt x="2440762" y="2642730"/>
                </a:lnTo>
                <a:lnTo>
                  <a:pt x="2472995" y="2642730"/>
                </a:lnTo>
                <a:lnTo>
                  <a:pt x="2472995" y="2674963"/>
                </a:lnTo>
                <a:lnTo>
                  <a:pt x="2505227" y="2674963"/>
                </a:lnTo>
                <a:close/>
                <a:moveTo>
                  <a:pt x="2642387" y="2674963"/>
                </a:moveTo>
                <a:lnTo>
                  <a:pt x="2642387" y="2642730"/>
                </a:lnTo>
                <a:lnTo>
                  <a:pt x="2674620" y="2642730"/>
                </a:lnTo>
                <a:lnTo>
                  <a:pt x="2674620" y="2610498"/>
                </a:lnTo>
                <a:lnTo>
                  <a:pt x="2642387" y="2610498"/>
                </a:lnTo>
                <a:lnTo>
                  <a:pt x="2642387" y="2578265"/>
                </a:lnTo>
                <a:lnTo>
                  <a:pt x="2610155" y="2578265"/>
                </a:lnTo>
                <a:lnTo>
                  <a:pt x="2610155" y="2610498"/>
                </a:lnTo>
                <a:lnTo>
                  <a:pt x="2577922" y="2610498"/>
                </a:lnTo>
                <a:lnTo>
                  <a:pt x="2577922" y="2642730"/>
                </a:lnTo>
                <a:lnTo>
                  <a:pt x="2610155" y="2642730"/>
                </a:lnTo>
                <a:lnTo>
                  <a:pt x="2610155" y="2674963"/>
                </a:lnTo>
                <a:lnTo>
                  <a:pt x="2642387" y="2674963"/>
                </a:lnTo>
                <a:close/>
                <a:moveTo>
                  <a:pt x="2573807" y="2537803"/>
                </a:moveTo>
                <a:lnTo>
                  <a:pt x="2573807" y="2505570"/>
                </a:lnTo>
                <a:lnTo>
                  <a:pt x="2606040" y="2505570"/>
                </a:lnTo>
                <a:lnTo>
                  <a:pt x="2606040" y="2473338"/>
                </a:lnTo>
                <a:lnTo>
                  <a:pt x="2573807" y="2473338"/>
                </a:lnTo>
                <a:lnTo>
                  <a:pt x="2573807" y="2441105"/>
                </a:lnTo>
                <a:lnTo>
                  <a:pt x="2541575" y="2441105"/>
                </a:lnTo>
                <a:lnTo>
                  <a:pt x="2541575" y="2473338"/>
                </a:lnTo>
                <a:lnTo>
                  <a:pt x="2509342" y="2473338"/>
                </a:lnTo>
                <a:lnTo>
                  <a:pt x="2509342" y="2505570"/>
                </a:lnTo>
                <a:lnTo>
                  <a:pt x="2541575" y="2505570"/>
                </a:lnTo>
                <a:lnTo>
                  <a:pt x="2541575" y="2537803"/>
                </a:lnTo>
                <a:lnTo>
                  <a:pt x="2573807" y="2537803"/>
                </a:lnTo>
                <a:close/>
                <a:moveTo>
                  <a:pt x="2436647" y="2812123"/>
                </a:moveTo>
                <a:lnTo>
                  <a:pt x="2436647" y="2779890"/>
                </a:lnTo>
                <a:lnTo>
                  <a:pt x="2468880" y="2779890"/>
                </a:lnTo>
                <a:lnTo>
                  <a:pt x="2468880" y="2747658"/>
                </a:lnTo>
                <a:lnTo>
                  <a:pt x="2436647" y="2747658"/>
                </a:lnTo>
                <a:lnTo>
                  <a:pt x="2436647" y="2715425"/>
                </a:lnTo>
                <a:lnTo>
                  <a:pt x="2404415" y="2715425"/>
                </a:lnTo>
                <a:lnTo>
                  <a:pt x="2404415" y="2747658"/>
                </a:lnTo>
                <a:lnTo>
                  <a:pt x="2372182" y="2747658"/>
                </a:lnTo>
                <a:lnTo>
                  <a:pt x="2372182" y="2779890"/>
                </a:lnTo>
                <a:lnTo>
                  <a:pt x="2404415" y="2779890"/>
                </a:lnTo>
                <a:lnTo>
                  <a:pt x="2404415" y="2812123"/>
                </a:lnTo>
                <a:lnTo>
                  <a:pt x="2436647" y="2812123"/>
                </a:lnTo>
                <a:close/>
                <a:moveTo>
                  <a:pt x="2162327" y="2812123"/>
                </a:moveTo>
                <a:lnTo>
                  <a:pt x="2162327" y="2779890"/>
                </a:lnTo>
                <a:lnTo>
                  <a:pt x="2194560" y="2779890"/>
                </a:lnTo>
                <a:lnTo>
                  <a:pt x="2194560" y="2747658"/>
                </a:lnTo>
                <a:lnTo>
                  <a:pt x="2162327" y="2747658"/>
                </a:lnTo>
                <a:lnTo>
                  <a:pt x="2162327" y="2715425"/>
                </a:lnTo>
                <a:lnTo>
                  <a:pt x="2130095" y="2715425"/>
                </a:lnTo>
                <a:lnTo>
                  <a:pt x="2130095" y="2747658"/>
                </a:lnTo>
                <a:lnTo>
                  <a:pt x="2097862" y="2747658"/>
                </a:lnTo>
                <a:lnTo>
                  <a:pt x="2097862" y="2779890"/>
                </a:lnTo>
                <a:lnTo>
                  <a:pt x="2130095" y="2779890"/>
                </a:lnTo>
                <a:lnTo>
                  <a:pt x="2130095" y="2812123"/>
                </a:lnTo>
                <a:lnTo>
                  <a:pt x="2162327" y="2812123"/>
                </a:lnTo>
                <a:close/>
                <a:moveTo>
                  <a:pt x="3161195" y="1488186"/>
                </a:moveTo>
                <a:lnTo>
                  <a:pt x="3161195" y="1515618"/>
                </a:lnTo>
                <a:lnTo>
                  <a:pt x="3133763" y="1515618"/>
                </a:lnTo>
                <a:lnTo>
                  <a:pt x="3133763" y="1543050"/>
                </a:lnTo>
                <a:lnTo>
                  <a:pt x="3161195" y="1543050"/>
                </a:lnTo>
                <a:lnTo>
                  <a:pt x="3161195" y="1570482"/>
                </a:lnTo>
                <a:lnTo>
                  <a:pt x="3188627" y="1570482"/>
                </a:lnTo>
                <a:lnTo>
                  <a:pt x="3188627" y="1543050"/>
                </a:lnTo>
                <a:lnTo>
                  <a:pt x="3216059" y="1543050"/>
                </a:lnTo>
                <a:lnTo>
                  <a:pt x="3216059" y="1515618"/>
                </a:lnTo>
                <a:lnTo>
                  <a:pt x="3188627" y="1515618"/>
                </a:lnTo>
                <a:lnTo>
                  <a:pt x="3188627" y="1488186"/>
                </a:lnTo>
                <a:lnTo>
                  <a:pt x="3161195" y="1488186"/>
                </a:lnTo>
                <a:close/>
                <a:moveTo>
                  <a:pt x="2093747" y="2674963"/>
                </a:moveTo>
                <a:lnTo>
                  <a:pt x="2093747" y="2642730"/>
                </a:lnTo>
                <a:lnTo>
                  <a:pt x="2125980" y="2642730"/>
                </a:lnTo>
                <a:lnTo>
                  <a:pt x="2125980" y="2610498"/>
                </a:lnTo>
                <a:lnTo>
                  <a:pt x="2093747" y="2610498"/>
                </a:lnTo>
                <a:lnTo>
                  <a:pt x="2093747" y="2578265"/>
                </a:lnTo>
                <a:lnTo>
                  <a:pt x="2061515" y="2578265"/>
                </a:lnTo>
                <a:lnTo>
                  <a:pt x="2061515" y="2610498"/>
                </a:lnTo>
                <a:lnTo>
                  <a:pt x="2029282" y="2610498"/>
                </a:lnTo>
                <a:lnTo>
                  <a:pt x="2029282" y="2642730"/>
                </a:lnTo>
                <a:lnTo>
                  <a:pt x="2061515" y="2642730"/>
                </a:lnTo>
                <a:lnTo>
                  <a:pt x="2061515" y="2674963"/>
                </a:lnTo>
                <a:lnTo>
                  <a:pt x="2093747" y="2674963"/>
                </a:lnTo>
                <a:close/>
                <a:moveTo>
                  <a:pt x="2230907" y="2674963"/>
                </a:moveTo>
                <a:lnTo>
                  <a:pt x="2230907" y="2642730"/>
                </a:lnTo>
                <a:lnTo>
                  <a:pt x="2263140" y="2642730"/>
                </a:lnTo>
                <a:lnTo>
                  <a:pt x="2263140" y="2610498"/>
                </a:lnTo>
                <a:lnTo>
                  <a:pt x="2230907" y="2610498"/>
                </a:lnTo>
                <a:lnTo>
                  <a:pt x="2230907" y="2578265"/>
                </a:lnTo>
                <a:lnTo>
                  <a:pt x="2198675" y="2578265"/>
                </a:lnTo>
                <a:lnTo>
                  <a:pt x="2198675" y="2610498"/>
                </a:lnTo>
                <a:lnTo>
                  <a:pt x="2166442" y="2610498"/>
                </a:lnTo>
                <a:lnTo>
                  <a:pt x="2166442" y="2642730"/>
                </a:lnTo>
                <a:lnTo>
                  <a:pt x="2198675" y="2642730"/>
                </a:lnTo>
                <a:lnTo>
                  <a:pt x="2198675" y="2674963"/>
                </a:lnTo>
                <a:lnTo>
                  <a:pt x="2230907" y="2674963"/>
                </a:lnTo>
                <a:close/>
                <a:moveTo>
                  <a:pt x="2299487" y="2812123"/>
                </a:moveTo>
                <a:lnTo>
                  <a:pt x="2299487" y="2779890"/>
                </a:lnTo>
                <a:lnTo>
                  <a:pt x="2331720" y="2779890"/>
                </a:lnTo>
                <a:lnTo>
                  <a:pt x="2331720" y="2747658"/>
                </a:lnTo>
                <a:lnTo>
                  <a:pt x="2299487" y="2747658"/>
                </a:lnTo>
                <a:lnTo>
                  <a:pt x="2299487" y="2715425"/>
                </a:lnTo>
                <a:lnTo>
                  <a:pt x="2267255" y="2715425"/>
                </a:lnTo>
                <a:lnTo>
                  <a:pt x="2267255" y="2747658"/>
                </a:lnTo>
                <a:lnTo>
                  <a:pt x="2235022" y="2747658"/>
                </a:lnTo>
                <a:lnTo>
                  <a:pt x="2235022" y="2779890"/>
                </a:lnTo>
                <a:lnTo>
                  <a:pt x="2267255" y="2779890"/>
                </a:lnTo>
                <a:lnTo>
                  <a:pt x="2267255" y="2812123"/>
                </a:lnTo>
                <a:lnTo>
                  <a:pt x="2299487" y="2812123"/>
                </a:lnTo>
                <a:close/>
                <a:moveTo>
                  <a:pt x="3189313" y="2120837"/>
                </a:moveTo>
                <a:lnTo>
                  <a:pt x="3189313" y="2092376"/>
                </a:lnTo>
                <a:lnTo>
                  <a:pt x="3217774" y="2092376"/>
                </a:lnTo>
                <a:lnTo>
                  <a:pt x="3217774" y="2063572"/>
                </a:lnTo>
                <a:lnTo>
                  <a:pt x="3189313" y="2063572"/>
                </a:lnTo>
                <a:lnTo>
                  <a:pt x="3189313" y="2035112"/>
                </a:lnTo>
                <a:lnTo>
                  <a:pt x="3160510" y="2035112"/>
                </a:lnTo>
                <a:lnTo>
                  <a:pt x="3160510" y="2063572"/>
                </a:lnTo>
                <a:lnTo>
                  <a:pt x="3132049" y="2063572"/>
                </a:lnTo>
                <a:lnTo>
                  <a:pt x="3132049" y="2092376"/>
                </a:lnTo>
                <a:lnTo>
                  <a:pt x="3160510" y="2092376"/>
                </a:lnTo>
                <a:lnTo>
                  <a:pt x="3160510" y="2120837"/>
                </a:lnTo>
                <a:lnTo>
                  <a:pt x="3189313" y="2120837"/>
                </a:lnTo>
                <a:close/>
                <a:moveTo>
                  <a:pt x="3229775" y="1899666"/>
                </a:moveTo>
                <a:lnTo>
                  <a:pt x="3229775" y="1927098"/>
                </a:lnTo>
                <a:lnTo>
                  <a:pt x="3202343" y="1927098"/>
                </a:lnTo>
                <a:lnTo>
                  <a:pt x="3202343" y="1954530"/>
                </a:lnTo>
                <a:lnTo>
                  <a:pt x="3229775" y="1954530"/>
                </a:lnTo>
                <a:lnTo>
                  <a:pt x="3229775" y="1981962"/>
                </a:lnTo>
                <a:lnTo>
                  <a:pt x="3257207" y="1981962"/>
                </a:lnTo>
                <a:lnTo>
                  <a:pt x="3257207" y="1954530"/>
                </a:lnTo>
                <a:lnTo>
                  <a:pt x="3284639" y="1954530"/>
                </a:lnTo>
                <a:lnTo>
                  <a:pt x="3284639" y="1927098"/>
                </a:lnTo>
                <a:lnTo>
                  <a:pt x="3257207" y="1927098"/>
                </a:lnTo>
                <a:lnTo>
                  <a:pt x="3257207" y="1899666"/>
                </a:lnTo>
                <a:lnTo>
                  <a:pt x="3229775" y="1899666"/>
                </a:lnTo>
                <a:close/>
                <a:moveTo>
                  <a:pt x="3120733" y="2258682"/>
                </a:moveTo>
                <a:lnTo>
                  <a:pt x="3120733" y="2229536"/>
                </a:lnTo>
                <a:lnTo>
                  <a:pt x="3149879" y="2229536"/>
                </a:lnTo>
                <a:lnTo>
                  <a:pt x="3149879" y="2200732"/>
                </a:lnTo>
                <a:lnTo>
                  <a:pt x="3120733" y="2200732"/>
                </a:lnTo>
                <a:lnTo>
                  <a:pt x="3120733" y="2171586"/>
                </a:lnTo>
                <a:lnTo>
                  <a:pt x="3091930" y="2171586"/>
                </a:lnTo>
                <a:lnTo>
                  <a:pt x="3091930" y="2200732"/>
                </a:lnTo>
                <a:lnTo>
                  <a:pt x="3062783" y="2200732"/>
                </a:lnTo>
                <a:lnTo>
                  <a:pt x="3062783" y="2229536"/>
                </a:lnTo>
                <a:lnTo>
                  <a:pt x="3091930" y="2229536"/>
                </a:lnTo>
                <a:lnTo>
                  <a:pt x="3091930" y="2258682"/>
                </a:lnTo>
                <a:lnTo>
                  <a:pt x="3120733" y="2258682"/>
                </a:lnTo>
                <a:close/>
                <a:moveTo>
                  <a:pt x="3230118" y="1626375"/>
                </a:moveTo>
                <a:lnTo>
                  <a:pt x="3230118" y="1653121"/>
                </a:lnTo>
                <a:lnTo>
                  <a:pt x="3203372" y="1653121"/>
                </a:lnTo>
                <a:lnTo>
                  <a:pt x="3203372" y="1679867"/>
                </a:lnTo>
                <a:lnTo>
                  <a:pt x="3230118" y="1679867"/>
                </a:lnTo>
                <a:lnTo>
                  <a:pt x="3230118" y="1706613"/>
                </a:lnTo>
                <a:lnTo>
                  <a:pt x="3256864" y="1706613"/>
                </a:lnTo>
                <a:lnTo>
                  <a:pt x="3256864" y="1679867"/>
                </a:lnTo>
                <a:lnTo>
                  <a:pt x="3283610" y="1679867"/>
                </a:lnTo>
                <a:lnTo>
                  <a:pt x="3283610" y="1653121"/>
                </a:lnTo>
                <a:lnTo>
                  <a:pt x="3256864" y="1653121"/>
                </a:lnTo>
                <a:lnTo>
                  <a:pt x="3256864" y="1626375"/>
                </a:lnTo>
                <a:lnTo>
                  <a:pt x="3230118" y="1626375"/>
                </a:lnTo>
                <a:close/>
                <a:moveTo>
                  <a:pt x="2025167" y="2812123"/>
                </a:moveTo>
                <a:lnTo>
                  <a:pt x="2025167" y="2779890"/>
                </a:lnTo>
                <a:lnTo>
                  <a:pt x="2057400" y="2779890"/>
                </a:lnTo>
                <a:lnTo>
                  <a:pt x="2057400" y="2747658"/>
                </a:lnTo>
                <a:lnTo>
                  <a:pt x="2025167" y="2747658"/>
                </a:lnTo>
                <a:lnTo>
                  <a:pt x="2025167" y="2715425"/>
                </a:lnTo>
                <a:lnTo>
                  <a:pt x="1992935" y="2715425"/>
                </a:lnTo>
                <a:lnTo>
                  <a:pt x="1992935" y="2747658"/>
                </a:lnTo>
                <a:lnTo>
                  <a:pt x="1960702" y="2747658"/>
                </a:lnTo>
                <a:lnTo>
                  <a:pt x="1960702" y="2779890"/>
                </a:lnTo>
                <a:lnTo>
                  <a:pt x="1992935" y="2779890"/>
                </a:lnTo>
                <a:lnTo>
                  <a:pt x="1992935" y="2812123"/>
                </a:lnTo>
                <a:lnTo>
                  <a:pt x="2025167" y="2812123"/>
                </a:lnTo>
                <a:close/>
                <a:moveTo>
                  <a:pt x="2779547" y="2400643"/>
                </a:moveTo>
                <a:lnTo>
                  <a:pt x="2779547" y="2368410"/>
                </a:lnTo>
                <a:lnTo>
                  <a:pt x="2811780" y="2368410"/>
                </a:lnTo>
                <a:lnTo>
                  <a:pt x="2811780" y="2336178"/>
                </a:lnTo>
                <a:lnTo>
                  <a:pt x="2779547" y="2336178"/>
                </a:lnTo>
                <a:lnTo>
                  <a:pt x="2779547" y="2303945"/>
                </a:lnTo>
                <a:lnTo>
                  <a:pt x="2747315" y="2303945"/>
                </a:lnTo>
                <a:lnTo>
                  <a:pt x="2747315" y="2336178"/>
                </a:lnTo>
                <a:lnTo>
                  <a:pt x="2715082" y="2336178"/>
                </a:lnTo>
                <a:lnTo>
                  <a:pt x="2715082" y="2368410"/>
                </a:lnTo>
                <a:lnTo>
                  <a:pt x="2747315" y="2368410"/>
                </a:lnTo>
                <a:lnTo>
                  <a:pt x="2747315" y="2400643"/>
                </a:lnTo>
                <a:lnTo>
                  <a:pt x="2779547" y="2400643"/>
                </a:lnTo>
                <a:close/>
                <a:moveTo>
                  <a:pt x="2916365" y="2399271"/>
                </a:moveTo>
                <a:lnTo>
                  <a:pt x="2916365" y="2368067"/>
                </a:lnTo>
                <a:lnTo>
                  <a:pt x="2947568" y="2368067"/>
                </a:lnTo>
                <a:lnTo>
                  <a:pt x="2947568" y="2336521"/>
                </a:lnTo>
                <a:lnTo>
                  <a:pt x="2916365" y="2336521"/>
                </a:lnTo>
                <a:lnTo>
                  <a:pt x="2916365" y="2305317"/>
                </a:lnTo>
                <a:lnTo>
                  <a:pt x="2884818" y="2305317"/>
                </a:lnTo>
                <a:lnTo>
                  <a:pt x="2884818" y="2336521"/>
                </a:lnTo>
                <a:lnTo>
                  <a:pt x="2853614" y="2336521"/>
                </a:lnTo>
                <a:lnTo>
                  <a:pt x="2853614" y="2368067"/>
                </a:lnTo>
                <a:lnTo>
                  <a:pt x="2884818" y="2368067"/>
                </a:lnTo>
                <a:lnTo>
                  <a:pt x="2884818" y="2399271"/>
                </a:lnTo>
                <a:lnTo>
                  <a:pt x="2916365" y="2399271"/>
                </a:lnTo>
                <a:close/>
                <a:moveTo>
                  <a:pt x="2984602" y="2261768"/>
                </a:moveTo>
                <a:lnTo>
                  <a:pt x="2984602" y="2230565"/>
                </a:lnTo>
                <a:lnTo>
                  <a:pt x="3015806" y="2230565"/>
                </a:lnTo>
                <a:lnTo>
                  <a:pt x="3015806" y="2199704"/>
                </a:lnTo>
                <a:lnTo>
                  <a:pt x="2984602" y="2199704"/>
                </a:lnTo>
                <a:lnTo>
                  <a:pt x="2984602" y="2168500"/>
                </a:lnTo>
                <a:lnTo>
                  <a:pt x="2953741" y="2168500"/>
                </a:lnTo>
                <a:lnTo>
                  <a:pt x="2953741" y="2199704"/>
                </a:lnTo>
                <a:lnTo>
                  <a:pt x="2922537" y="2199704"/>
                </a:lnTo>
                <a:lnTo>
                  <a:pt x="2922537" y="2230565"/>
                </a:lnTo>
                <a:lnTo>
                  <a:pt x="2953741" y="2230565"/>
                </a:lnTo>
                <a:lnTo>
                  <a:pt x="2953741" y="2261768"/>
                </a:lnTo>
                <a:lnTo>
                  <a:pt x="2984602" y="2261768"/>
                </a:lnTo>
                <a:close/>
                <a:moveTo>
                  <a:pt x="3052496" y="2396871"/>
                </a:moveTo>
                <a:lnTo>
                  <a:pt x="3052496" y="2367039"/>
                </a:lnTo>
                <a:lnTo>
                  <a:pt x="3082328" y="2367039"/>
                </a:lnTo>
                <a:lnTo>
                  <a:pt x="3082328" y="2337549"/>
                </a:lnTo>
                <a:lnTo>
                  <a:pt x="3052496" y="2337549"/>
                </a:lnTo>
                <a:lnTo>
                  <a:pt x="3052496" y="2307717"/>
                </a:lnTo>
                <a:lnTo>
                  <a:pt x="3023006" y="2307717"/>
                </a:lnTo>
                <a:lnTo>
                  <a:pt x="3023006" y="2337549"/>
                </a:lnTo>
                <a:lnTo>
                  <a:pt x="2993174" y="2337549"/>
                </a:lnTo>
                <a:lnTo>
                  <a:pt x="2993174" y="2367039"/>
                </a:lnTo>
                <a:lnTo>
                  <a:pt x="3023006" y="2367039"/>
                </a:lnTo>
                <a:lnTo>
                  <a:pt x="3023006" y="2396871"/>
                </a:lnTo>
                <a:lnTo>
                  <a:pt x="3052496" y="2396871"/>
                </a:lnTo>
                <a:close/>
                <a:moveTo>
                  <a:pt x="1855775" y="1343825"/>
                </a:moveTo>
                <a:lnTo>
                  <a:pt x="1855775" y="1376058"/>
                </a:lnTo>
                <a:lnTo>
                  <a:pt x="1823542" y="1376058"/>
                </a:lnTo>
                <a:lnTo>
                  <a:pt x="1823542" y="1408290"/>
                </a:lnTo>
                <a:lnTo>
                  <a:pt x="1855775" y="1408290"/>
                </a:lnTo>
                <a:lnTo>
                  <a:pt x="1855775" y="1440523"/>
                </a:lnTo>
                <a:lnTo>
                  <a:pt x="1888007" y="1440523"/>
                </a:lnTo>
                <a:lnTo>
                  <a:pt x="1888007" y="1408290"/>
                </a:lnTo>
                <a:lnTo>
                  <a:pt x="1920240" y="1408290"/>
                </a:lnTo>
                <a:lnTo>
                  <a:pt x="1920240" y="1376058"/>
                </a:lnTo>
                <a:lnTo>
                  <a:pt x="1888007" y="1376058"/>
                </a:lnTo>
                <a:lnTo>
                  <a:pt x="1888007" y="1343825"/>
                </a:lnTo>
                <a:lnTo>
                  <a:pt x="1855775" y="1343825"/>
                </a:lnTo>
                <a:close/>
                <a:moveTo>
                  <a:pt x="1238555" y="1480985"/>
                </a:moveTo>
                <a:lnTo>
                  <a:pt x="1238555" y="1513218"/>
                </a:lnTo>
                <a:lnTo>
                  <a:pt x="1206322" y="1513218"/>
                </a:lnTo>
                <a:lnTo>
                  <a:pt x="1206322" y="1545450"/>
                </a:lnTo>
                <a:lnTo>
                  <a:pt x="1238555" y="1545450"/>
                </a:lnTo>
                <a:lnTo>
                  <a:pt x="1238555" y="1577683"/>
                </a:lnTo>
                <a:lnTo>
                  <a:pt x="1270787" y="1577683"/>
                </a:lnTo>
                <a:lnTo>
                  <a:pt x="1270787" y="1545450"/>
                </a:lnTo>
                <a:lnTo>
                  <a:pt x="1303020" y="1545450"/>
                </a:lnTo>
                <a:lnTo>
                  <a:pt x="1303020" y="1513218"/>
                </a:lnTo>
                <a:lnTo>
                  <a:pt x="1270787" y="1513218"/>
                </a:lnTo>
                <a:lnTo>
                  <a:pt x="1270787" y="1480985"/>
                </a:lnTo>
                <a:lnTo>
                  <a:pt x="1238555" y="1480985"/>
                </a:lnTo>
                <a:close/>
                <a:moveTo>
                  <a:pt x="1307135" y="1618145"/>
                </a:moveTo>
                <a:lnTo>
                  <a:pt x="1307135" y="1650378"/>
                </a:lnTo>
                <a:lnTo>
                  <a:pt x="1274902" y="1650378"/>
                </a:lnTo>
                <a:lnTo>
                  <a:pt x="1274902" y="1682610"/>
                </a:lnTo>
                <a:lnTo>
                  <a:pt x="1307135" y="1682610"/>
                </a:lnTo>
                <a:lnTo>
                  <a:pt x="1307135" y="1714843"/>
                </a:lnTo>
                <a:lnTo>
                  <a:pt x="1339367" y="1714843"/>
                </a:lnTo>
                <a:lnTo>
                  <a:pt x="1339367" y="1682610"/>
                </a:lnTo>
                <a:lnTo>
                  <a:pt x="1371600" y="1682610"/>
                </a:lnTo>
                <a:lnTo>
                  <a:pt x="1371600" y="1650378"/>
                </a:lnTo>
                <a:lnTo>
                  <a:pt x="1339367" y="1650378"/>
                </a:lnTo>
                <a:lnTo>
                  <a:pt x="1339367" y="1618145"/>
                </a:lnTo>
                <a:lnTo>
                  <a:pt x="1307135" y="1618145"/>
                </a:lnTo>
                <a:close/>
                <a:moveTo>
                  <a:pt x="1032815" y="1618145"/>
                </a:moveTo>
                <a:lnTo>
                  <a:pt x="1032815" y="1650378"/>
                </a:lnTo>
                <a:lnTo>
                  <a:pt x="1000582" y="1650378"/>
                </a:lnTo>
                <a:lnTo>
                  <a:pt x="1000582" y="1682610"/>
                </a:lnTo>
                <a:lnTo>
                  <a:pt x="1032815" y="1682610"/>
                </a:lnTo>
                <a:lnTo>
                  <a:pt x="1032815" y="1714843"/>
                </a:lnTo>
                <a:lnTo>
                  <a:pt x="1065047" y="1714843"/>
                </a:lnTo>
                <a:lnTo>
                  <a:pt x="1065047" y="1682610"/>
                </a:lnTo>
                <a:lnTo>
                  <a:pt x="1097280" y="1682610"/>
                </a:lnTo>
                <a:lnTo>
                  <a:pt x="1097280" y="1650378"/>
                </a:lnTo>
                <a:lnTo>
                  <a:pt x="1065047" y="1650378"/>
                </a:lnTo>
                <a:lnTo>
                  <a:pt x="1065047" y="1618145"/>
                </a:lnTo>
                <a:lnTo>
                  <a:pt x="1032815" y="1618145"/>
                </a:lnTo>
                <a:close/>
                <a:moveTo>
                  <a:pt x="1169975" y="1618145"/>
                </a:moveTo>
                <a:lnTo>
                  <a:pt x="1169975" y="1650378"/>
                </a:lnTo>
                <a:lnTo>
                  <a:pt x="1137742" y="1650378"/>
                </a:lnTo>
                <a:lnTo>
                  <a:pt x="1137742" y="1682610"/>
                </a:lnTo>
                <a:lnTo>
                  <a:pt x="1169975" y="1682610"/>
                </a:lnTo>
                <a:lnTo>
                  <a:pt x="1169975" y="1714843"/>
                </a:lnTo>
                <a:lnTo>
                  <a:pt x="1202207" y="1714843"/>
                </a:lnTo>
                <a:lnTo>
                  <a:pt x="1202207" y="1682610"/>
                </a:lnTo>
                <a:lnTo>
                  <a:pt x="1234440" y="1682610"/>
                </a:lnTo>
                <a:lnTo>
                  <a:pt x="1234440" y="1650378"/>
                </a:lnTo>
                <a:lnTo>
                  <a:pt x="1202207" y="1650378"/>
                </a:lnTo>
                <a:lnTo>
                  <a:pt x="1202207" y="1618145"/>
                </a:lnTo>
                <a:lnTo>
                  <a:pt x="1169975" y="1618145"/>
                </a:lnTo>
                <a:close/>
                <a:moveTo>
                  <a:pt x="1375715" y="1480985"/>
                </a:moveTo>
                <a:lnTo>
                  <a:pt x="1375715" y="1513218"/>
                </a:lnTo>
                <a:lnTo>
                  <a:pt x="1343482" y="1513218"/>
                </a:lnTo>
                <a:lnTo>
                  <a:pt x="1343482" y="1545450"/>
                </a:lnTo>
                <a:lnTo>
                  <a:pt x="1375715" y="1545450"/>
                </a:lnTo>
                <a:lnTo>
                  <a:pt x="1375715" y="1577683"/>
                </a:lnTo>
                <a:lnTo>
                  <a:pt x="1407947" y="1577683"/>
                </a:lnTo>
                <a:lnTo>
                  <a:pt x="1407947" y="1545450"/>
                </a:lnTo>
                <a:lnTo>
                  <a:pt x="1440180" y="1545450"/>
                </a:lnTo>
                <a:lnTo>
                  <a:pt x="1440180" y="1513218"/>
                </a:lnTo>
                <a:lnTo>
                  <a:pt x="1407947" y="1513218"/>
                </a:lnTo>
                <a:lnTo>
                  <a:pt x="1407947" y="1480985"/>
                </a:lnTo>
                <a:lnTo>
                  <a:pt x="1375715" y="1480985"/>
                </a:lnTo>
                <a:close/>
                <a:moveTo>
                  <a:pt x="1101395" y="1755305"/>
                </a:moveTo>
                <a:lnTo>
                  <a:pt x="1101395" y="1787538"/>
                </a:lnTo>
                <a:lnTo>
                  <a:pt x="1069162" y="1787538"/>
                </a:lnTo>
                <a:lnTo>
                  <a:pt x="1069162" y="1819770"/>
                </a:lnTo>
                <a:lnTo>
                  <a:pt x="1101395" y="1819770"/>
                </a:lnTo>
                <a:lnTo>
                  <a:pt x="1101395" y="1852003"/>
                </a:lnTo>
                <a:lnTo>
                  <a:pt x="1133627" y="1852003"/>
                </a:lnTo>
                <a:lnTo>
                  <a:pt x="1133627" y="1819770"/>
                </a:lnTo>
                <a:lnTo>
                  <a:pt x="1165860" y="1819770"/>
                </a:lnTo>
                <a:lnTo>
                  <a:pt x="1165860" y="1787538"/>
                </a:lnTo>
                <a:lnTo>
                  <a:pt x="1133627" y="1787538"/>
                </a:lnTo>
                <a:lnTo>
                  <a:pt x="1133627" y="1755305"/>
                </a:lnTo>
                <a:lnTo>
                  <a:pt x="1101395" y="1755305"/>
                </a:lnTo>
                <a:close/>
                <a:moveTo>
                  <a:pt x="1444295" y="1343825"/>
                </a:moveTo>
                <a:lnTo>
                  <a:pt x="1444295" y="1376058"/>
                </a:lnTo>
                <a:lnTo>
                  <a:pt x="1412062" y="1376058"/>
                </a:lnTo>
                <a:lnTo>
                  <a:pt x="1412062" y="1408290"/>
                </a:lnTo>
                <a:lnTo>
                  <a:pt x="1444295" y="1408290"/>
                </a:lnTo>
                <a:lnTo>
                  <a:pt x="1444295" y="1440523"/>
                </a:lnTo>
                <a:lnTo>
                  <a:pt x="1476527" y="1440523"/>
                </a:lnTo>
                <a:lnTo>
                  <a:pt x="1476527" y="1408290"/>
                </a:lnTo>
                <a:lnTo>
                  <a:pt x="1508760" y="1408290"/>
                </a:lnTo>
                <a:lnTo>
                  <a:pt x="1508760" y="1376058"/>
                </a:lnTo>
                <a:lnTo>
                  <a:pt x="1476527" y="1376058"/>
                </a:lnTo>
                <a:lnTo>
                  <a:pt x="1476527" y="1343825"/>
                </a:lnTo>
                <a:lnTo>
                  <a:pt x="1444295" y="1343825"/>
                </a:lnTo>
                <a:close/>
                <a:moveTo>
                  <a:pt x="1650035" y="1480985"/>
                </a:moveTo>
                <a:lnTo>
                  <a:pt x="1650035" y="1513218"/>
                </a:lnTo>
                <a:lnTo>
                  <a:pt x="1617802" y="1513218"/>
                </a:lnTo>
                <a:lnTo>
                  <a:pt x="1617802" y="1545450"/>
                </a:lnTo>
                <a:lnTo>
                  <a:pt x="1650035" y="1545450"/>
                </a:lnTo>
                <a:lnTo>
                  <a:pt x="1650035" y="1577683"/>
                </a:lnTo>
                <a:lnTo>
                  <a:pt x="1682267" y="1577683"/>
                </a:lnTo>
                <a:lnTo>
                  <a:pt x="1682267" y="1545450"/>
                </a:lnTo>
                <a:lnTo>
                  <a:pt x="1714500" y="1545450"/>
                </a:lnTo>
                <a:lnTo>
                  <a:pt x="1714500" y="1513218"/>
                </a:lnTo>
                <a:lnTo>
                  <a:pt x="1682267" y="1513218"/>
                </a:lnTo>
                <a:lnTo>
                  <a:pt x="1682267" y="1480985"/>
                </a:lnTo>
                <a:lnTo>
                  <a:pt x="1650035" y="1480985"/>
                </a:lnTo>
                <a:close/>
                <a:moveTo>
                  <a:pt x="1581455" y="1343825"/>
                </a:moveTo>
                <a:lnTo>
                  <a:pt x="1581455" y="1376058"/>
                </a:lnTo>
                <a:lnTo>
                  <a:pt x="1549222" y="1376058"/>
                </a:lnTo>
                <a:lnTo>
                  <a:pt x="1549222" y="1408290"/>
                </a:lnTo>
                <a:lnTo>
                  <a:pt x="1581455" y="1408290"/>
                </a:lnTo>
                <a:lnTo>
                  <a:pt x="1581455" y="1440523"/>
                </a:lnTo>
                <a:lnTo>
                  <a:pt x="1613687" y="1440523"/>
                </a:lnTo>
                <a:lnTo>
                  <a:pt x="1613687" y="1408290"/>
                </a:lnTo>
                <a:lnTo>
                  <a:pt x="1645920" y="1408290"/>
                </a:lnTo>
                <a:lnTo>
                  <a:pt x="1645920" y="1376058"/>
                </a:lnTo>
                <a:lnTo>
                  <a:pt x="1613687" y="1376058"/>
                </a:lnTo>
                <a:lnTo>
                  <a:pt x="1613687" y="1343825"/>
                </a:lnTo>
                <a:lnTo>
                  <a:pt x="1581455" y="1343825"/>
                </a:lnTo>
                <a:close/>
                <a:moveTo>
                  <a:pt x="1512875" y="1480985"/>
                </a:moveTo>
                <a:lnTo>
                  <a:pt x="1512875" y="1513218"/>
                </a:lnTo>
                <a:lnTo>
                  <a:pt x="1480642" y="1513218"/>
                </a:lnTo>
                <a:lnTo>
                  <a:pt x="1480642" y="1545450"/>
                </a:lnTo>
                <a:lnTo>
                  <a:pt x="1512875" y="1545450"/>
                </a:lnTo>
                <a:lnTo>
                  <a:pt x="1512875" y="1577683"/>
                </a:lnTo>
                <a:lnTo>
                  <a:pt x="1545107" y="1577683"/>
                </a:lnTo>
                <a:lnTo>
                  <a:pt x="1545107" y="1545450"/>
                </a:lnTo>
                <a:lnTo>
                  <a:pt x="1577340" y="1545450"/>
                </a:lnTo>
                <a:lnTo>
                  <a:pt x="1577340" y="1513218"/>
                </a:lnTo>
                <a:lnTo>
                  <a:pt x="1545107" y="1513218"/>
                </a:lnTo>
                <a:lnTo>
                  <a:pt x="1545107" y="1480985"/>
                </a:lnTo>
                <a:lnTo>
                  <a:pt x="1512875" y="1480985"/>
                </a:lnTo>
                <a:close/>
                <a:moveTo>
                  <a:pt x="1133627" y="2126323"/>
                </a:moveTo>
                <a:lnTo>
                  <a:pt x="1133627" y="2094090"/>
                </a:lnTo>
                <a:lnTo>
                  <a:pt x="1165860" y="2094090"/>
                </a:lnTo>
                <a:lnTo>
                  <a:pt x="1165860" y="2061858"/>
                </a:lnTo>
                <a:lnTo>
                  <a:pt x="1133627" y="2061858"/>
                </a:lnTo>
                <a:lnTo>
                  <a:pt x="1133627" y="2029625"/>
                </a:lnTo>
                <a:lnTo>
                  <a:pt x="1101395" y="2029625"/>
                </a:lnTo>
                <a:lnTo>
                  <a:pt x="1101395" y="2061858"/>
                </a:lnTo>
                <a:lnTo>
                  <a:pt x="1069162" y="2061858"/>
                </a:lnTo>
                <a:lnTo>
                  <a:pt x="1069162" y="2094090"/>
                </a:lnTo>
                <a:lnTo>
                  <a:pt x="1101395" y="2094090"/>
                </a:lnTo>
                <a:lnTo>
                  <a:pt x="1101395" y="2126323"/>
                </a:lnTo>
                <a:lnTo>
                  <a:pt x="1133627" y="2126323"/>
                </a:lnTo>
                <a:close/>
                <a:moveTo>
                  <a:pt x="1202207" y="2263483"/>
                </a:moveTo>
                <a:lnTo>
                  <a:pt x="1202207" y="2231250"/>
                </a:lnTo>
                <a:lnTo>
                  <a:pt x="1234440" y="2231250"/>
                </a:lnTo>
                <a:lnTo>
                  <a:pt x="1234440" y="2199018"/>
                </a:lnTo>
                <a:lnTo>
                  <a:pt x="1202207" y="2199018"/>
                </a:lnTo>
                <a:lnTo>
                  <a:pt x="1202207" y="2166785"/>
                </a:lnTo>
                <a:lnTo>
                  <a:pt x="1169975" y="2166785"/>
                </a:lnTo>
                <a:lnTo>
                  <a:pt x="1169975" y="2199018"/>
                </a:lnTo>
                <a:lnTo>
                  <a:pt x="1137742" y="2199018"/>
                </a:lnTo>
                <a:lnTo>
                  <a:pt x="1137742" y="2231250"/>
                </a:lnTo>
                <a:lnTo>
                  <a:pt x="1169975" y="2231250"/>
                </a:lnTo>
                <a:lnTo>
                  <a:pt x="1169975" y="2263483"/>
                </a:lnTo>
                <a:lnTo>
                  <a:pt x="1202207" y="2263483"/>
                </a:lnTo>
                <a:close/>
                <a:moveTo>
                  <a:pt x="1718615" y="1343825"/>
                </a:moveTo>
                <a:lnTo>
                  <a:pt x="1718615" y="1376058"/>
                </a:lnTo>
                <a:lnTo>
                  <a:pt x="1686382" y="1376058"/>
                </a:lnTo>
                <a:lnTo>
                  <a:pt x="1686382" y="1408290"/>
                </a:lnTo>
                <a:lnTo>
                  <a:pt x="1718615" y="1408290"/>
                </a:lnTo>
                <a:lnTo>
                  <a:pt x="1718615" y="1440523"/>
                </a:lnTo>
                <a:lnTo>
                  <a:pt x="1750847" y="1440523"/>
                </a:lnTo>
                <a:lnTo>
                  <a:pt x="1750847" y="1408290"/>
                </a:lnTo>
                <a:lnTo>
                  <a:pt x="1783080" y="1408290"/>
                </a:lnTo>
                <a:lnTo>
                  <a:pt x="1783080" y="1376058"/>
                </a:lnTo>
                <a:lnTo>
                  <a:pt x="1750847" y="1376058"/>
                </a:lnTo>
                <a:lnTo>
                  <a:pt x="1750847" y="1343825"/>
                </a:lnTo>
                <a:lnTo>
                  <a:pt x="1718615" y="1343825"/>
                </a:lnTo>
                <a:close/>
                <a:moveTo>
                  <a:pt x="1270787" y="2400643"/>
                </a:moveTo>
                <a:lnTo>
                  <a:pt x="1270787" y="2368410"/>
                </a:lnTo>
                <a:lnTo>
                  <a:pt x="1303020" y="2368410"/>
                </a:lnTo>
                <a:lnTo>
                  <a:pt x="1303020" y="2336178"/>
                </a:lnTo>
                <a:lnTo>
                  <a:pt x="1270787" y="2336178"/>
                </a:lnTo>
                <a:lnTo>
                  <a:pt x="1270787" y="2303945"/>
                </a:lnTo>
                <a:lnTo>
                  <a:pt x="1238555" y="2303945"/>
                </a:lnTo>
                <a:lnTo>
                  <a:pt x="1238555" y="2336178"/>
                </a:lnTo>
                <a:lnTo>
                  <a:pt x="1206322" y="2336178"/>
                </a:lnTo>
                <a:lnTo>
                  <a:pt x="1206322" y="2368410"/>
                </a:lnTo>
                <a:lnTo>
                  <a:pt x="1238555" y="2368410"/>
                </a:lnTo>
                <a:lnTo>
                  <a:pt x="1238555" y="2400643"/>
                </a:lnTo>
                <a:lnTo>
                  <a:pt x="1270787" y="2400643"/>
                </a:lnTo>
                <a:close/>
                <a:moveTo>
                  <a:pt x="1065047" y="2263483"/>
                </a:moveTo>
                <a:lnTo>
                  <a:pt x="1065047" y="2231250"/>
                </a:lnTo>
                <a:lnTo>
                  <a:pt x="1097280" y="2231250"/>
                </a:lnTo>
                <a:lnTo>
                  <a:pt x="1097280" y="2199018"/>
                </a:lnTo>
                <a:lnTo>
                  <a:pt x="1065047" y="2199018"/>
                </a:lnTo>
                <a:lnTo>
                  <a:pt x="1065047" y="2166785"/>
                </a:lnTo>
                <a:lnTo>
                  <a:pt x="1032815" y="2166785"/>
                </a:lnTo>
                <a:lnTo>
                  <a:pt x="1032815" y="2199018"/>
                </a:lnTo>
                <a:lnTo>
                  <a:pt x="1000582" y="2199018"/>
                </a:lnTo>
                <a:lnTo>
                  <a:pt x="1000582" y="2231250"/>
                </a:lnTo>
                <a:lnTo>
                  <a:pt x="1032815" y="2231250"/>
                </a:lnTo>
                <a:lnTo>
                  <a:pt x="1032815" y="2263483"/>
                </a:lnTo>
                <a:lnTo>
                  <a:pt x="1065047" y="2263483"/>
                </a:lnTo>
                <a:close/>
                <a:moveTo>
                  <a:pt x="1339367" y="2263483"/>
                </a:moveTo>
                <a:lnTo>
                  <a:pt x="1339367" y="2231250"/>
                </a:lnTo>
                <a:lnTo>
                  <a:pt x="1371600" y="2231250"/>
                </a:lnTo>
                <a:lnTo>
                  <a:pt x="1371600" y="2199018"/>
                </a:lnTo>
                <a:lnTo>
                  <a:pt x="1339367" y="2199018"/>
                </a:lnTo>
                <a:lnTo>
                  <a:pt x="1339367" y="2166785"/>
                </a:lnTo>
                <a:lnTo>
                  <a:pt x="1307135" y="2166785"/>
                </a:lnTo>
                <a:lnTo>
                  <a:pt x="1307135" y="2199018"/>
                </a:lnTo>
                <a:lnTo>
                  <a:pt x="1274902" y="2199018"/>
                </a:lnTo>
                <a:lnTo>
                  <a:pt x="1274902" y="2231250"/>
                </a:lnTo>
                <a:lnTo>
                  <a:pt x="1307135" y="2231250"/>
                </a:lnTo>
                <a:lnTo>
                  <a:pt x="1307135" y="2263483"/>
                </a:lnTo>
                <a:lnTo>
                  <a:pt x="1339367" y="2263483"/>
                </a:lnTo>
                <a:close/>
                <a:moveTo>
                  <a:pt x="858622" y="1849603"/>
                </a:moveTo>
                <a:lnTo>
                  <a:pt x="858622" y="1819085"/>
                </a:lnTo>
                <a:lnTo>
                  <a:pt x="889140" y="1819085"/>
                </a:lnTo>
                <a:lnTo>
                  <a:pt x="889140" y="1788224"/>
                </a:lnTo>
                <a:lnTo>
                  <a:pt x="858622" y="1788224"/>
                </a:lnTo>
                <a:lnTo>
                  <a:pt x="858622" y="1757705"/>
                </a:lnTo>
                <a:lnTo>
                  <a:pt x="827761" y="1757705"/>
                </a:lnTo>
                <a:lnTo>
                  <a:pt x="827761" y="1788224"/>
                </a:lnTo>
                <a:lnTo>
                  <a:pt x="797242" y="1788224"/>
                </a:lnTo>
                <a:lnTo>
                  <a:pt x="797242" y="1819085"/>
                </a:lnTo>
                <a:lnTo>
                  <a:pt x="827761" y="1819085"/>
                </a:lnTo>
                <a:lnTo>
                  <a:pt x="827761" y="1849603"/>
                </a:lnTo>
                <a:lnTo>
                  <a:pt x="858622" y="1849603"/>
                </a:lnTo>
                <a:close/>
                <a:moveTo>
                  <a:pt x="996467" y="2126323"/>
                </a:moveTo>
                <a:lnTo>
                  <a:pt x="996467" y="2094090"/>
                </a:lnTo>
                <a:lnTo>
                  <a:pt x="1028700" y="2094090"/>
                </a:lnTo>
                <a:lnTo>
                  <a:pt x="1028700" y="2061858"/>
                </a:lnTo>
                <a:lnTo>
                  <a:pt x="996467" y="2061858"/>
                </a:lnTo>
                <a:lnTo>
                  <a:pt x="996467" y="2029625"/>
                </a:lnTo>
                <a:lnTo>
                  <a:pt x="964235" y="2029625"/>
                </a:lnTo>
                <a:lnTo>
                  <a:pt x="964235" y="2061858"/>
                </a:lnTo>
                <a:lnTo>
                  <a:pt x="932002" y="2061858"/>
                </a:lnTo>
                <a:lnTo>
                  <a:pt x="932002" y="2094090"/>
                </a:lnTo>
                <a:lnTo>
                  <a:pt x="964235" y="2094090"/>
                </a:lnTo>
                <a:lnTo>
                  <a:pt x="964235" y="2126323"/>
                </a:lnTo>
                <a:lnTo>
                  <a:pt x="996467" y="2126323"/>
                </a:lnTo>
                <a:close/>
                <a:moveTo>
                  <a:pt x="964235" y="1755648"/>
                </a:moveTo>
                <a:lnTo>
                  <a:pt x="964235" y="1787538"/>
                </a:lnTo>
                <a:lnTo>
                  <a:pt x="932345" y="1787538"/>
                </a:lnTo>
                <a:lnTo>
                  <a:pt x="932345" y="1819770"/>
                </a:lnTo>
                <a:lnTo>
                  <a:pt x="964235" y="1819770"/>
                </a:lnTo>
                <a:lnTo>
                  <a:pt x="964235" y="1851660"/>
                </a:lnTo>
                <a:lnTo>
                  <a:pt x="996467" y="1851660"/>
                </a:lnTo>
                <a:lnTo>
                  <a:pt x="996467" y="1819770"/>
                </a:lnTo>
                <a:lnTo>
                  <a:pt x="1028357" y="1819770"/>
                </a:lnTo>
                <a:lnTo>
                  <a:pt x="1028357" y="1787538"/>
                </a:lnTo>
                <a:lnTo>
                  <a:pt x="996467" y="1787538"/>
                </a:lnTo>
                <a:lnTo>
                  <a:pt x="996467" y="1755648"/>
                </a:lnTo>
                <a:lnTo>
                  <a:pt x="964235" y="1755648"/>
                </a:lnTo>
                <a:close/>
                <a:moveTo>
                  <a:pt x="927544" y="1988134"/>
                </a:moveTo>
                <a:lnTo>
                  <a:pt x="927544" y="1956587"/>
                </a:lnTo>
                <a:lnTo>
                  <a:pt x="959091" y="1956587"/>
                </a:lnTo>
                <a:lnTo>
                  <a:pt x="959091" y="1925041"/>
                </a:lnTo>
                <a:lnTo>
                  <a:pt x="927544" y="1925041"/>
                </a:lnTo>
                <a:lnTo>
                  <a:pt x="927544" y="1893494"/>
                </a:lnTo>
                <a:lnTo>
                  <a:pt x="895998" y="1893494"/>
                </a:lnTo>
                <a:lnTo>
                  <a:pt x="895998" y="1925041"/>
                </a:lnTo>
                <a:lnTo>
                  <a:pt x="864451" y="1925041"/>
                </a:lnTo>
                <a:lnTo>
                  <a:pt x="864451" y="1956587"/>
                </a:lnTo>
                <a:lnTo>
                  <a:pt x="895998" y="1956587"/>
                </a:lnTo>
                <a:lnTo>
                  <a:pt x="895998" y="1988134"/>
                </a:lnTo>
                <a:lnTo>
                  <a:pt x="927544" y="1988134"/>
                </a:lnTo>
                <a:close/>
                <a:moveTo>
                  <a:pt x="789356" y="1985391"/>
                </a:moveTo>
                <a:lnTo>
                  <a:pt x="789356" y="1955559"/>
                </a:lnTo>
                <a:lnTo>
                  <a:pt x="819188" y="1955559"/>
                </a:lnTo>
                <a:lnTo>
                  <a:pt x="819188" y="1926069"/>
                </a:lnTo>
                <a:lnTo>
                  <a:pt x="789356" y="1926069"/>
                </a:lnTo>
                <a:lnTo>
                  <a:pt x="789356" y="1896237"/>
                </a:lnTo>
                <a:lnTo>
                  <a:pt x="759866" y="1896237"/>
                </a:lnTo>
                <a:lnTo>
                  <a:pt x="759866" y="1926069"/>
                </a:lnTo>
                <a:lnTo>
                  <a:pt x="730034" y="1926069"/>
                </a:lnTo>
                <a:lnTo>
                  <a:pt x="730034" y="1955559"/>
                </a:lnTo>
                <a:lnTo>
                  <a:pt x="759866" y="1955559"/>
                </a:lnTo>
                <a:lnTo>
                  <a:pt x="759866" y="1985391"/>
                </a:lnTo>
                <a:lnTo>
                  <a:pt x="789356" y="1985391"/>
                </a:lnTo>
                <a:close/>
                <a:moveTo>
                  <a:pt x="2747315" y="1755305"/>
                </a:moveTo>
                <a:lnTo>
                  <a:pt x="2747315" y="1787538"/>
                </a:lnTo>
                <a:lnTo>
                  <a:pt x="2715082" y="1787538"/>
                </a:lnTo>
                <a:lnTo>
                  <a:pt x="2715082" y="1819770"/>
                </a:lnTo>
                <a:lnTo>
                  <a:pt x="2747315" y="1819770"/>
                </a:lnTo>
                <a:lnTo>
                  <a:pt x="2747315" y="1852003"/>
                </a:lnTo>
                <a:lnTo>
                  <a:pt x="2779547" y="1852003"/>
                </a:lnTo>
                <a:lnTo>
                  <a:pt x="2779547" y="1819770"/>
                </a:lnTo>
                <a:lnTo>
                  <a:pt x="2811780" y="1819770"/>
                </a:lnTo>
                <a:lnTo>
                  <a:pt x="2811780" y="1787538"/>
                </a:lnTo>
                <a:lnTo>
                  <a:pt x="2779547" y="1787538"/>
                </a:lnTo>
                <a:lnTo>
                  <a:pt x="2779547" y="1755305"/>
                </a:lnTo>
                <a:lnTo>
                  <a:pt x="2747315" y="1755305"/>
                </a:lnTo>
                <a:close/>
                <a:moveTo>
                  <a:pt x="2815895" y="1618145"/>
                </a:moveTo>
                <a:lnTo>
                  <a:pt x="2815895" y="1650378"/>
                </a:lnTo>
                <a:lnTo>
                  <a:pt x="2783662" y="1650378"/>
                </a:lnTo>
                <a:lnTo>
                  <a:pt x="2783662" y="1682610"/>
                </a:lnTo>
                <a:lnTo>
                  <a:pt x="2815895" y="1682610"/>
                </a:lnTo>
                <a:lnTo>
                  <a:pt x="2815895" y="1714843"/>
                </a:lnTo>
                <a:lnTo>
                  <a:pt x="2848127" y="1714843"/>
                </a:lnTo>
                <a:lnTo>
                  <a:pt x="2848127" y="1682610"/>
                </a:lnTo>
                <a:lnTo>
                  <a:pt x="2880360" y="1682610"/>
                </a:lnTo>
                <a:lnTo>
                  <a:pt x="2880360" y="1650378"/>
                </a:lnTo>
                <a:lnTo>
                  <a:pt x="2848127" y="1650378"/>
                </a:lnTo>
                <a:lnTo>
                  <a:pt x="2848127" y="1618145"/>
                </a:lnTo>
                <a:lnTo>
                  <a:pt x="2815895" y="1618145"/>
                </a:lnTo>
                <a:close/>
                <a:moveTo>
                  <a:pt x="2472995" y="1480985"/>
                </a:moveTo>
                <a:lnTo>
                  <a:pt x="2472995" y="1513218"/>
                </a:lnTo>
                <a:lnTo>
                  <a:pt x="2440762" y="1513218"/>
                </a:lnTo>
                <a:lnTo>
                  <a:pt x="2440762" y="1545450"/>
                </a:lnTo>
                <a:lnTo>
                  <a:pt x="2472995" y="1545450"/>
                </a:lnTo>
                <a:lnTo>
                  <a:pt x="2472995" y="1577683"/>
                </a:lnTo>
                <a:lnTo>
                  <a:pt x="2505227" y="1577683"/>
                </a:lnTo>
                <a:lnTo>
                  <a:pt x="2505227" y="1545450"/>
                </a:lnTo>
                <a:lnTo>
                  <a:pt x="2537460" y="1545450"/>
                </a:lnTo>
                <a:lnTo>
                  <a:pt x="2537460" y="1513218"/>
                </a:lnTo>
                <a:lnTo>
                  <a:pt x="2505227" y="1513218"/>
                </a:lnTo>
                <a:lnTo>
                  <a:pt x="2505227" y="1480985"/>
                </a:lnTo>
                <a:lnTo>
                  <a:pt x="2472995" y="1480985"/>
                </a:lnTo>
                <a:close/>
                <a:moveTo>
                  <a:pt x="2610155" y="1480985"/>
                </a:moveTo>
                <a:lnTo>
                  <a:pt x="2610155" y="1513218"/>
                </a:lnTo>
                <a:lnTo>
                  <a:pt x="2577922" y="1513218"/>
                </a:lnTo>
                <a:lnTo>
                  <a:pt x="2577922" y="1545450"/>
                </a:lnTo>
                <a:lnTo>
                  <a:pt x="2610155" y="1545450"/>
                </a:lnTo>
                <a:lnTo>
                  <a:pt x="2610155" y="1577683"/>
                </a:lnTo>
                <a:lnTo>
                  <a:pt x="2642387" y="1577683"/>
                </a:lnTo>
                <a:lnTo>
                  <a:pt x="2642387" y="1545450"/>
                </a:lnTo>
                <a:lnTo>
                  <a:pt x="2674620" y="1545450"/>
                </a:lnTo>
                <a:lnTo>
                  <a:pt x="2674620" y="1513218"/>
                </a:lnTo>
                <a:lnTo>
                  <a:pt x="2642387" y="1513218"/>
                </a:lnTo>
                <a:lnTo>
                  <a:pt x="2642387" y="1480985"/>
                </a:lnTo>
                <a:lnTo>
                  <a:pt x="2610155" y="1480985"/>
                </a:lnTo>
                <a:close/>
                <a:moveTo>
                  <a:pt x="1787195" y="1480985"/>
                </a:moveTo>
                <a:lnTo>
                  <a:pt x="1787195" y="1513218"/>
                </a:lnTo>
                <a:lnTo>
                  <a:pt x="1754962" y="1513218"/>
                </a:lnTo>
                <a:lnTo>
                  <a:pt x="1754962" y="1545450"/>
                </a:lnTo>
                <a:lnTo>
                  <a:pt x="1787195" y="1545450"/>
                </a:lnTo>
                <a:lnTo>
                  <a:pt x="1787195" y="1577683"/>
                </a:lnTo>
                <a:lnTo>
                  <a:pt x="1819427" y="1577683"/>
                </a:lnTo>
                <a:lnTo>
                  <a:pt x="1819427" y="1545450"/>
                </a:lnTo>
                <a:lnTo>
                  <a:pt x="1851660" y="1545450"/>
                </a:lnTo>
                <a:lnTo>
                  <a:pt x="1851660" y="1513218"/>
                </a:lnTo>
                <a:lnTo>
                  <a:pt x="1819427" y="1513218"/>
                </a:lnTo>
                <a:lnTo>
                  <a:pt x="1819427" y="1480985"/>
                </a:lnTo>
                <a:lnTo>
                  <a:pt x="1787195" y="1480985"/>
                </a:lnTo>
                <a:close/>
                <a:moveTo>
                  <a:pt x="2198675" y="1206665"/>
                </a:moveTo>
                <a:lnTo>
                  <a:pt x="2198675" y="1238898"/>
                </a:lnTo>
                <a:lnTo>
                  <a:pt x="2166442" y="1238898"/>
                </a:lnTo>
                <a:lnTo>
                  <a:pt x="2166442" y="1271130"/>
                </a:lnTo>
                <a:lnTo>
                  <a:pt x="2198675" y="1271130"/>
                </a:lnTo>
                <a:lnTo>
                  <a:pt x="2198675" y="1303363"/>
                </a:lnTo>
                <a:lnTo>
                  <a:pt x="2230907" y="1303363"/>
                </a:lnTo>
                <a:lnTo>
                  <a:pt x="2230907" y="1271130"/>
                </a:lnTo>
                <a:lnTo>
                  <a:pt x="2263140" y="1271130"/>
                </a:lnTo>
                <a:lnTo>
                  <a:pt x="2263140" y="1238898"/>
                </a:lnTo>
                <a:lnTo>
                  <a:pt x="2230907" y="1238898"/>
                </a:lnTo>
                <a:lnTo>
                  <a:pt x="2230907" y="1206665"/>
                </a:lnTo>
                <a:lnTo>
                  <a:pt x="2198675" y="1206665"/>
                </a:lnTo>
                <a:close/>
                <a:moveTo>
                  <a:pt x="2884475" y="1755305"/>
                </a:moveTo>
                <a:lnTo>
                  <a:pt x="2884475" y="1787538"/>
                </a:lnTo>
                <a:lnTo>
                  <a:pt x="2852242" y="1787538"/>
                </a:lnTo>
                <a:lnTo>
                  <a:pt x="2852242" y="1819770"/>
                </a:lnTo>
                <a:lnTo>
                  <a:pt x="2884475" y="1819770"/>
                </a:lnTo>
                <a:lnTo>
                  <a:pt x="2884475" y="1852003"/>
                </a:lnTo>
                <a:lnTo>
                  <a:pt x="2916707" y="1852003"/>
                </a:lnTo>
                <a:lnTo>
                  <a:pt x="2916707" y="1819770"/>
                </a:lnTo>
                <a:lnTo>
                  <a:pt x="2948940" y="1819770"/>
                </a:lnTo>
                <a:lnTo>
                  <a:pt x="2948940" y="1787538"/>
                </a:lnTo>
                <a:lnTo>
                  <a:pt x="2916707" y="1787538"/>
                </a:lnTo>
                <a:lnTo>
                  <a:pt x="2916707" y="1755305"/>
                </a:lnTo>
                <a:lnTo>
                  <a:pt x="2884475" y="1755305"/>
                </a:lnTo>
                <a:close/>
                <a:moveTo>
                  <a:pt x="2642387" y="2126323"/>
                </a:moveTo>
                <a:lnTo>
                  <a:pt x="2642387" y="2094090"/>
                </a:lnTo>
                <a:lnTo>
                  <a:pt x="2674620" y="2094090"/>
                </a:lnTo>
                <a:lnTo>
                  <a:pt x="2674620" y="2061858"/>
                </a:lnTo>
                <a:lnTo>
                  <a:pt x="2642387" y="2061858"/>
                </a:lnTo>
                <a:lnTo>
                  <a:pt x="2642387" y="2029625"/>
                </a:lnTo>
                <a:lnTo>
                  <a:pt x="2610155" y="2029625"/>
                </a:lnTo>
                <a:lnTo>
                  <a:pt x="2610155" y="2061858"/>
                </a:lnTo>
                <a:lnTo>
                  <a:pt x="2577922" y="2061858"/>
                </a:lnTo>
                <a:lnTo>
                  <a:pt x="2577922" y="2094090"/>
                </a:lnTo>
                <a:lnTo>
                  <a:pt x="2610155" y="2094090"/>
                </a:lnTo>
                <a:lnTo>
                  <a:pt x="2610155" y="2126323"/>
                </a:lnTo>
                <a:lnTo>
                  <a:pt x="2642387" y="2126323"/>
                </a:lnTo>
                <a:close/>
                <a:moveTo>
                  <a:pt x="2710967" y="1989163"/>
                </a:moveTo>
                <a:lnTo>
                  <a:pt x="2710967" y="1956930"/>
                </a:lnTo>
                <a:lnTo>
                  <a:pt x="2743200" y="1956930"/>
                </a:lnTo>
                <a:lnTo>
                  <a:pt x="2743200" y="1924698"/>
                </a:lnTo>
                <a:lnTo>
                  <a:pt x="2710967" y="1924698"/>
                </a:lnTo>
                <a:lnTo>
                  <a:pt x="2710967" y="1892465"/>
                </a:lnTo>
                <a:lnTo>
                  <a:pt x="2678735" y="1892465"/>
                </a:lnTo>
                <a:lnTo>
                  <a:pt x="2678735" y="1924698"/>
                </a:lnTo>
                <a:lnTo>
                  <a:pt x="2646502" y="1924698"/>
                </a:lnTo>
                <a:lnTo>
                  <a:pt x="2646502" y="1956930"/>
                </a:lnTo>
                <a:lnTo>
                  <a:pt x="2678735" y="1956930"/>
                </a:lnTo>
                <a:lnTo>
                  <a:pt x="2678735" y="1989163"/>
                </a:lnTo>
                <a:lnTo>
                  <a:pt x="2710967" y="1989163"/>
                </a:lnTo>
                <a:close/>
                <a:moveTo>
                  <a:pt x="2848127" y="1989163"/>
                </a:moveTo>
                <a:lnTo>
                  <a:pt x="2848127" y="1956930"/>
                </a:lnTo>
                <a:lnTo>
                  <a:pt x="2880360" y="1956930"/>
                </a:lnTo>
                <a:lnTo>
                  <a:pt x="2880360" y="1924698"/>
                </a:lnTo>
                <a:lnTo>
                  <a:pt x="2848127" y="1924698"/>
                </a:lnTo>
                <a:lnTo>
                  <a:pt x="2848127" y="1892465"/>
                </a:lnTo>
                <a:lnTo>
                  <a:pt x="2815895" y="1892465"/>
                </a:lnTo>
                <a:lnTo>
                  <a:pt x="2815895" y="1924698"/>
                </a:lnTo>
                <a:lnTo>
                  <a:pt x="2783662" y="1924698"/>
                </a:lnTo>
                <a:lnTo>
                  <a:pt x="2783662" y="1956930"/>
                </a:lnTo>
                <a:lnTo>
                  <a:pt x="2815895" y="1956930"/>
                </a:lnTo>
                <a:lnTo>
                  <a:pt x="2815895" y="1989163"/>
                </a:lnTo>
                <a:lnTo>
                  <a:pt x="2848127" y="1989163"/>
                </a:lnTo>
                <a:close/>
                <a:moveTo>
                  <a:pt x="2541575" y="1618145"/>
                </a:moveTo>
                <a:lnTo>
                  <a:pt x="2541575" y="1650378"/>
                </a:lnTo>
                <a:lnTo>
                  <a:pt x="2509342" y="1650378"/>
                </a:lnTo>
                <a:lnTo>
                  <a:pt x="2509342" y="1682610"/>
                </a:lnTo>
                <a:lnTo>
                  <a:pt x="2541575" y="1682610"/>
                </a:lnTo>
                <a:lnTo>
                  <a:pt x="2541575" y="1714843"/>
                </a:lnTo>
                <a:lnTo>
                  <a:pt x="2573807" y="1714843"/>
                </a:lnTo>
                <a:lnTo>
                  <a:pt x="2573807" y="1682610"/>
                </a:lnTo>
                <a:lnTo>
                  <a:pt x="2606040" y="1682610"/>
                </a:lnTo>
                <a:lnTo>
                  <a:pt x="2606040" y="1650378"/>
                </a:lnTo>
                <a:lnTo>
                  <a:pt x="2573807" y="1650378"/>
                </a:lnTo>
                <a:lnTo>
                  <a:pt x="2573807" y="1618145"/>
                </a:lnTo>
                <a:lnTo>
                  <a:pt x="2541575" y="1618145"/>
                </a:lnTo>
                <a:close/>
                <a:moveTo>
                  <a:pt x="1924355" y="1480985"/>
                </a:moveTo>
                <a:lnTo>
                  <a:pt x="1924355" y="1513218"/>
                </a:lnTo>
                <a:lnTo>
                  <a:pt x="1892122" y="1513218"/>
                </a:lnTo>
                <a:lnTo>
                  <a:pt x="1892122" y="1545450"/>
                </a:lnTo>
                <a:lnTo>
                  <a:pt x="1924355" y="1545450"/>
                </a:lnTo>
                <a:lnTo>
                  <a:pt x="1924355" y="1577683"/>
                </a:lnTo>
                <a:lnTo>
                  <a:pt x="1956587" y="1577683"/>
                </a:lnTo>
                <a:lnTo>
                  <a:pt x="1956587" y="1545450"/>
                </a:lnTo>
                <a:lnTo>
                  <a:pt x="1988820" y="1545450"/>
                </a:lnTo>
                <a:lnTo>
                  <a:pt x="1988820" y="1513218"/>
                </a:lnTo>
                <a:lnTo>
                  <a:pt x="1956587" y="1513218"/>
                </a:lnTo>
                <a:lnTo>
                  <a:pt x="1956587" y="1480985"/>
                </a:lnTo>
                <a:lnTo>
                  <a:pt x="1924355" y="1480985"/>
                </a:lnTo>
                <a:close/>
                <a:moveTo>
                  <a:pt x="1992935" y="1343825"/>
                </a:moveTo>
                <a:lnTo>
                  <a:pt x="1992935" y="1376058"/>
                </a:lnTo>
                <a:lnTo>
                  <a:pt x="1960702" y="1376058"/>
                </a:lnTo>
                <a:lnTo>
                  <a:pt x="1960702" y="1408290"/>
                </a:lnTo>
                <a:lnTo>
                  <a:pt x="1992935" y="1408290"/>
                </a:lnTo>
                <a:lnTo>
                  <a:pt x="1992935" y="1440523"/>
                </a:lnTo>
                <a:lnTo>
                  <a:pt x="2025167" y="1440523"/>
                </a:lnTo>
                <a:lnTo>
                  <a:pt x="2025167" y="1408290"/>
                </a:lnTo>
                <a:lnTo>
                  <a:pt x="2057400" y="1408290"/>
                </a:lnTo>
                <a:lnTo>
                  <a:pt x="2057400" y="1376058"/>
                </a:lnTo>
                <a:lnTo>
                  <a:pt x="2025167" y="1376058"/>
                </a:lnTo>
                <a:lnTo>
                  <a:pt x="2025167" y="1343825"/>
                </a:lnTo>
                <a:lnTo>
                  <a:pt x="1992935" y="1343825"/>
                </a:lnTo>
                <a:close/>
                <a:moveTo>
                  <a:pt x="2061515" y="1480985"/>
                </a:moveTo>
                <a:lnTo>
                  <a:pt x="2061515" y="1513218"/>
                </a:lnTo>
                <a:lnTo>
                  <a:pt x="2029282" y="1513218"/>
                </a:lnTo>
                <a:lnTo>
                  <a:pt x="2029282" y="1545450"/>
                </a:lnTo>
                <a:lnTo>
                  <a:pt x="2061515" y="1545450"/>
                </a:lnTo>
                <a:lnTo>
                  <a:pt x="2061515" y="1577683"/>
                </a:lnTo>
                <a:lnTo>
                  <a:pt x="2093747" y="1577683"/>
                </a:lnTo>
                <a:lnTo>
                  <a:pt x="2093747" y="1545450"/>
                </a:lnTo>
                <a:lnTo>
                  <a:pt x="2125980" y="1545450"/>
                </a:lnTo>
                <a:lnTo>
                  <a:pt x="2125980" y="1513218"/>
                </a:lnTo>
                <a:lnTo>
                  <a:pt x="2093747" y="1513218"/>
                </a:lnTo>
                <a:lnTo>
                  <a:pt x="2093747" y="1480985"/>
                </a:lnTo>
                <a:lnTo>
                  <a:pt x="2061515" y="1480985"/>
                </a:lnTo>
                <a:close/>
                <a:moveTo>
                  <a:pt x="1719643" y="797928"/>
                </a:moveTo>
                <a:lnTo>
                  <a:pt x="1719643" y="828446"/>
                </a:lnTo>
                <a:lnTo>
                  <a:pt x="1689125" y="828446"/>
                </a:lnTo>
                <a:lnTo>
                  <a:pt x="1689125" y="858622"/>
                </a:lnTo>
                <a:lnTo>
                  <a:pt x="1719643" y="858622"/>
                </a:lnTo>
                <a:lnTo>
                  <a:pt x="1719643" y="889140"/>
                </a:lnTo>
                <a:lnTo>
                  <a:pt x="1749819" y="889140"/>
                </a:lnTo>
                <a:lnTo>
                  <a:pt x="1749819" y="858622"/>
                </a:lnTo>
                <a:lnTo>
                  <a:pt x="1780337" y="858622"/>
                </a:lnTo>
                <a:lnTo>
                  <a:pt x="1780337" y="828446"/>
                </a:lnTo>
                <a:lnTo>
                  <a:pt x="1749819" y="828446"/>
                </a:lnTo>
                <a:lnTo>
                  <a:pt x="1749819" y="797928"/>
                </a:lnTo>
                <a:lnTo>
                  <a:pt x="1719643" y="797928"/>
                </a:lnTo>
                <a:close/>
                <a:moveTo>
                  <a:pt x="2404415" y="1618145"/>
                </a:moveTo>
                <a:lnTo>
                  <a:pt x="2404415" y="1650378"/>
                </a:lnTo>
                <a:lnTo>
                  <a:pt x="2372182" y="1650378"/>
                </a:lnTo>
                <a:lnTo>
                  <a:pt x="2372182" y="1682610"/>
                </a:lnTo>
                <a:lnTo>
                  <a:pt x="2404415" y="1682610"/>
                </a:lnTo>
                <a:lnTo>
                  <a:pt x="2404415" y="1714843"/>
                </a:lnTo>
                <a:lnTo>
                  <a:pt x="2436647" y="1714843"/>
                </a:lnTo>
                <a:lnTo>
                  <a:pt x="2436647" y="1682610"/>
                </a:lnTo>
                <a:lnTo>
                  <a:pt x="2468880" y="1682610"/>
                </a:lnTo>
                <a:lnTo>
                  <a:pt x="2468880" y="1650378"/>
                </a:lnTo>
                <a:lnTo>
                  <a:pt x="2436647" y="1650378"/>
                </a:lnTo>
                <a:lnTo>
                  <a:pt x="2436647" y="1618145"/>
                </a:lnTo>
                <a:lnTo>
                  <a:pt x="2404415" y="1618145"/>
                </a:lnTo>
                <a:close/>
                <a:moveTo>
                  <a:pt x="2130095" y="1343825"/>
                </a:moveTo>
                <a:lnTo>
                  <a:pt x="2130095" y="1376058"/>
                </a:lnTo>
                <a:lnTo>
                  <a:pt x="2097862" y="1376058"/>
                </a:lnTo>
                <a:lnTo>
                  <a:pt x="2097862" y="1408290"/>
                </a:lnTo>
                <a:lnTo>
                  <a:pt x="2130095" y="1408290"/>
                </a:lnTo>
                <a:lnTo>
                  <a:pt x="2130095" y="1440523"/>
                </a:lnTo>
                <a:lnTo>
                  <a:pt x="2162327" y="1440523"/>
                </a:lnTo>
                <a:lnTo>
                  <a:pt x="2162327" y="1408290"/>
                </a:lnTo>
                <a:lnTo>
                  <a:pt x="2194560" y="1408290"/>
                </a:lnTo>
                <a:lnTo>
                  <a:pt x="2194560" y="1376058"/>
                </a:lnTo>
                <a:lnTo>
                  <a:pt x="2162327" y="1376058"/>
                </a:lnTo>
                <a:lnTo>
                  <a:pt x="2162327" y="1343825"/>
                </a:lnTo>
                <a:lnTo>
                  <a:pt x="2130095" y="1343825"/>
                </a:lnTo>
                <a:close/>
                <a:moveTo>
                  <a:pt x="2335835" y="1480985"/>
                </a:moveTo>
                <a:lnTo>
                  <a:pt x="2335835" y="1513218"/>
                </a:lnTo>
                <a:lnTo>
                  <a:pt x="2303602" y="1513218"/>
                </a:lnTo>
                <a:lnTo>
                  <a:pt x="2303602" y="1545450"/>
                </a:lnTo>
                <a:lnTo>
                  <a:pt x="2335835" y="1545450"/>
                </a:lnTo>
                <a:lnTo>
                  <a:pt x="2335835" y="1577683"/>
                </a:lnTo>
                <a:lnTo>
                  <a:pt x="2368067" y="1577683"/>
                </a:lnTo>
                <a:lnTo>
                  <a:pt x="2368067" y="1545450"/>
                </a:lnTo>
                <a:lnTo>
                  <a:pt x="2400300" y="1545450"/>
                </a:lnTo>
                <a:lnTo>
                  <a:pt x="2400300" y="1513218"/>
                </a:lnTo>
                <a:lnTo>
                  <a:pt x="2368067" y="1513218"/>
                </a:lnTo>
                <a:lnTo>
                  <a:pt x="2368067" y="1480985"/>
                </a:lnTo>
                <a:lnTo>
                  <a:pt x="2335835" y="1480985"/>
                </a:lnTo>
                <a:close/>
                <a:moveTo>
                  <a:pt x="2267255" y="1343825"/>
                </a:moveTo>
                <a:lnTo>
                  <a:pt x="2267255" y="1376058"/>
                </a:lnTo>
                <a:lnTo>
                  <a:pt x="2235022" y="1376058"/>
                </a:lnTo>
                <a:lnTo>
                  <a:pt x="2235022" y="1408290"/>
                </a:lnTo>
                <a:lnTo>
                  <a:pt x="2267255" y="1408290"/>
                </a:lnTo>
                <a:lnTo>
                  <a:pt x="2267255" y="1440523"/>
                </a:lnTo>
                <a:lnTo>
                  <a:pt x="2299487" y="1440523"/>
                </a:lnTo>
                <a:lnTo>
                  <a:pt x="2299487" y="1408290"/>
                </a:lnTo>
                <a:lnTo>
                  <a:pt x="2331720" y="1408290"/>
                </a:lnTo>
                <a:lnTo>
                  <a:pt x="2331720" y="1376058"/>
                </a:lnTo>
                <a:lnTo>
                  <a:pt x="2299487" y="1376058"/>
                </a:lnTo>
                <a:lnTo>
                  <a:pt x="2299487" y="1343825"/>
                </a:lnTo>
                <a:lnTo>
                  <a:pt x="2267255" y="1343825"/>
                </a:lnTo>
                <a:close/>
                <a:moveTo>
                  <a:pt x="2198675" y="1480985"/>
                </a:moveTo>
                <a:lnTo>
                  <a:pt x="2198675" y="1513218"/>
                </a:lnTo>
                <a:lnTo>
                  <a:pt x="2166442" y="1513218"/>
                </a:lnTo>
                <a:lnTo>
                  <a:pt x="2166442" y="1545450"/>
                </a:lnTo>
                <a:lnTo>
                  <a:pt x="2198675" y="1545450"/>
                </a:lnTo>
                <a:lnTo>
                  <a:pt x="2198675" y="1577683"/>
                </a:lnTo>
                <a:lnTo>
                  <a:pt x="2230907" y="1577683"/>
                </a:lnTo>
                <a:lnTo>
                  <a:pt x="2230907" y="1545450"/>
                </a:lnTo>
                <a:lnTo>
                  <a:pt x="2263140" y="1545450"/>
                </a:lnTo>
                <a:lnTo>
                  <a:pt x="2263140" y="1513218"/>
                </a:lnTo>
                <a:lnTo>
                  <a:pt x="2230907" y="1513218"/>
                </a:lnTo>
                <a:lnTo>
                  <a:pt x="2230907" y="1480985"/>
                </a:lnTo>
                <a:lnTo>
                  <a:pt x="2198675" y="1480985"/>
                </a:lnTo>
                <a:close/>
                <a:moveTo>
                  <a:pt x="2678735" y="1618145"/>
                </a:moveTo>
                <a:lnTo>
                  <a:pt x="2678735" y="1650378"/>
                </a:lnTo>
                <a:lnTo>
                  <a:pt x="2646502" y="1650378"/>
                </a:lnTo>
                <a:lnTo>
                  <a:pt x="2646502" y="1682610"/>
                </a:lnTo>
                <a:lnTo>
                  <a:pt x="2678735" y="1682610"/>
                </a:lnTo>
                <a:lnTo>
                  <a:pt x="2678735" y="1714843"/>
                </a:lnTo>
                <a:lnTo>
                  <a:pt x="2710967" y="1714843"/>
                </a:lnTo>
                <a:lnTo>
                  <a:pt x="2710967" y="1682610"/>
                </a:lnTo>
                <a:lnTo>
                  <a:pt x="2743200" y="1682610"/>
                </a:lnTo>
                <a:lnTo>
                  <a:pt x="2743200" y="1650378"/>
                </a:lnTo>
                <a:lnTo>
                  <a:pt x="2710967" y="1650378"/>
                </a:lnTo>
                <a:lnTo>
                  <a:pt x="2710967" y="1618145"/>
                </a:lnTo>
                <a:lnTo>
                  <a:pt x="2678735" y="1618145"/>
                </a:lnTo>
                <a:close/>
                <a:moveTo>
                  <a:pt x="3121076" y="1985391"/>
                </a:moveTo>
                <a:lnTo>
                  <a:pt x="3121076" y="1955559"/>
                </a:lnTo>
                <a:lnTo>
                  <a:pt x="3150908" y="1955559"/>
                </a:lnTo>
                <a:lnTo>
                  <a:pt x="3150908" y="1926069"/>
                </a:lnTo>
                <a:lnTo>
                  <a:pt x="3121076" y="1926069"/>
                </a:lnTo>
                <a:lnTo>
                  <a:pt x="3121076" y="1896237"/>
                </a:lnTo>
                <a:lnTo>
                  <a:pt x="3091586" y="1896237"/>
                </a:lnTo>
                <a:lnTo>
                  <a:pt x="3091586" y="1926069"/>
                </a:lnTo>
                <a:lnTo>
                  <a:pt x="3061754" y="1926069"/>
                </a:lnTo>
                <a:lnTo>
                  <a:pt x="3061754" y="1955559"/>
                </a:lnTo>
                <a:lnTo>
                  <a:pt x="3091586" y="1955559"/>
                </a:lnTo>
                <a:lnTo>
                  <a:pt x="3091586" y="1985391"/>
                </a:lnTo>
                <a:lnTo>
                  <a:pt x="3121076" y="1985391"/>
                </a:lnTo>
                <a:close/>
                <a:moveTo>
                  <a:pt x="3160852" y="1761134"/>
                </a:moveTo>
                <a:lnTo>
                  <a:pt x="3160852" y="1789595"/>
                </a:lnTo>
                <a:lnTo>
                  <a:pt x="3132392" y="1789595"/>
                </a:lnTo>
                <a:lnTo>
                  <a:pt x="3132392" y="1817713"/>
                </a:lnTo>
                <a:lnTo>
                  <a:pt x="3160852" y="1817713"/>
                </a:lnTo>
                <a:lnTo>
                  <a:pt x="3160852" y="1846174"/>
                </a:lnTo>
                <a:lnTo>
                  <a:pt x="3188970" y="1846174"/>
                </a:lnTo>
                <a:lnTo>
                  <a:pt x="3188970" y="1817713"/>
                </a:lnTo>
                <a:lnTo>
                  <a:pt x="3217431" y="1817713"/>
                </a:lnTo>
                <a:lnTo>
                  <a:pt x="3217431" y="1789595"/>
                </a:lnTo>
                <a:lnTo>
                  <a:pt x="3188970" y="1789595"/>
                </a:lnTo>
                <a:lnTo>
                  <a:pt x="3188970" y="1761134"/>
                </a:lnTo>
                <a:lnTo>
                  <a:pt x="3160852" y="1761134"/>
                </a:lnTo>
                <a:close/>
                <a:moveTo>
                  <a:pt x="3091586" y="1622603"/>
                </a:moveTo>
                <a:lnTo>
                  <a:pt x="3091586" y="1651749"/>
                </a:lnTo>
                <a:lnTo>
                  <a:pt x="3062440" y="1651749"/>
                </a:lnTo>
                <a:lnTo>
                  <a:pt x="3062440" y="1681239"/>
                </a:lnTo>
                <a:lnTo>
                  <a:pt x="3091586" y="1681239"/>
                </a:lnTo>
                <a:lnTo>
                  <a:pt x="3091586" y="1710385"/>
                </a:lnTo>
                <a:lnTo>
                  <a:pt x="3121076" y="1710385"/>
                </a:lnTo>
                <a:lnTo>
                  <a:pt x="3121076" y="1681239"/>
                </a:lnTo>
                <a:lnTo>
                  <a:pt x="3150223" y="1681239"/>
                </a:lnTo>
                <a:lnTo>
                  <a:pt x="3150223" y="1651749"/>
                </a:lnTo>
                <a:lnTo>
                  <a:pt x="3121076" y="1651749"/>
                </a:lnTo>
                <a:lnTo>
                  <a:pt x="3121076" y="1622603"/>
                </a:lnTo>
                <a:lnTo>
                  <a:pt x="3091586" y="1622603"/>
                </a:lnTo>
                <a:close/>
                <a:moveTo>
                  <a:pt x="3022321" y="1757705"/>
                </a:moveTo>
                <a:lnTo>
                  <a:pt x="3022321" y="1788224"/>
                </a:lnTo>
                <a:lnTo>
                  <a:pt x="2991803" y="1788224"/>
                </a:lnTo>
                <a:lnTo>
                  <a:pt x="2991803" y="1819085"/>
                </a:lnTo>
                <a:lnTo>
                  <a:pt x="3022321" y="1819085"/>
                </a:lnTo>
                <a:lnTo>
                  <a:pt x="3022321" y="1849603"/>
                </a:lnTo>
                <a:lnTo>
                  <a:pt x="3053182" y="1849603"/>
                </a:lnTo>
                <a:lnTo>
                  <a:pt x="3053182" y="1819085"/>
                </a:lnTo>
                <a:lnTo>
                  <a:pt x="3083700" y="1819085"/>
                </a:lnTo>
                <a:lnTo>
                  <a:pt x="3083700" y="1788224"/>
                </a:lnTo>
                <a:lnTo>
                  <a:pt x="3053182" y="1788224"/>
                </a:lnTo>
                <a:lnTo>
                  <a:pt x="3053182" y="1757705"/>
                </a:lnTo>
                <a:lnTo>
                  <a:pt x="3022321" y="1757705"/>
                </a:lnTo>
                <a:close/>
                <a:moveTo>
                  <a:pt x="2953741" y="1619860"/>
                </a:moveTo>
                <a:lnTo>
                  <a:pt x="2953741" y="1651064"/>
                </a:lnTo>
                <a:lnTo>
                  <a:pt x="2922537" y="1651064"/>
                </a:lnTo>
                <a:lnTo>
                  <a:pt x="2922537" y="1681925"/>
                </a:lnTo>
                <a:lnTo>
                  <a:pt x="2953741" y="1681925"/>
                </a:lnTo>
                <a:lnTo>
                  <a:pt x="2953741" y="1713128"/>
                </a:lnTo>
                <a:lnTo>
                  <a:pt x="2984602" y="1713128"/>
                </a:lnTo>
                <a:lnTo>
                  <a:pt x="2984602" y="1681925"/>
                </a:lnTo>
                <a:lnTo>
                  <a:pt x="3015806" y="1681925"/>
                </a:lnTo>
                <a:lnTo>
                  <a:pt x="3015806" y="1651064"/>
                </a:lnTo>
                <a:lnTo>
                  <a:pt x="2984602" y="1651064"/>
                </a:lnTo>
                <a:lnTo>
                  <a:pt x="2984602" y="1619860"/>
                </a:lnTo>
                <a:lnTo>
                  <a:pt x="2953741" y="1619860"/>
                </a:lnTo>
                <a:close/>
                <a:moveTo>
                  <a:pt x="2884818" y="1482357"/>
                </a:moveTo>
                <a:lnTo>
                  <a:pt x="2884818" y="1513561"/>
                </a:lnTo>
                <a:lnTo>
                  <a:pt x="2853614" y="1513561"/>
                </a:lnTo>
                <a:lnTo>
                  <a:pt x="2853614" y="1545107"/>
                </a:lnTo>
                <a:lnTo>
                  <a:pt x="2884818" y="1545107"/>
                </a:lnTo>
                <a:lnTo>
                  <a:pt x="2884818" y="1576311"/>
                </a:lnTo>
                <a:lnTo>
                  <a:pt x="2916365" y="1576311"/>
                </a:lnTo>
                <a:lnTo>
                  <a:pt x="2916365" y="1545107"/>
                </a:lnTo>
                <a:lnTo>
                  <a:pt x="2947568" y="1545107"/>
                </a:lnTo>
                <a:lnTo>
                  <a:pt x="2947568" y="1513561"/>
                </a:lnTo>
                <a:lnTo>
                  <a:pt x="2916365" y="1513561"/>
                </a:lnTo>
                <a:lnTo>
                  <a:pt x="2916365" y="1482357"/>
                </a:lnTo>
                <a:lnTo>
                  <a:pt x="2884818" y="1482357"/>
                </a:lnTo>
                <a:close/>
                <a:moveTo>
                  <a:pt x="2848127" y="2263483"/>
                </a:moveTo>
                <a:lnTo>
                  <a:pt x="2848127" y="2231250"/>
                </a:lnTo>
                <a:lnTo>
                  <a:pt x="2880360" y="2231250"/>
                </a:lnTo>
                <a:lnTo>
                  <a:pt x="2880360" y="2199018"/>
                </a:lnTo>
                <a:lnTo>
                  <a:pt x="2848127" y="2199018"/>
                </a:lnTo>
                <a:lnTo>
                  <a:pt x="2848127" y="2166785"/>
                </a:lnTo>
                <a:lnTo>
                  <a:pt x="2815895" y="2166785"/>
                </a:lnTo>
                <a:lnTo>
                  <a:pt x="2815895" y="2199018"/>
                </a:lnTo>
                <a:lnTo>
                  <a:pt x="2783662" y="2199018"/>
                </a:lnTo>
                <a:lnTo>
                  <a:pt x="2783662" y="2231250"/>
                </a:lnTo>
                <a:lnTo>
                  <a:pt x="2815895" y="2231250"/>
                </a:lnTo>
                <a:lnTo>
                  <a:pt x="2815895" y="2263483"/>
                </a:lnTo>
                <a:lnTo>
                  <a:pt x="2848127" y="2263483"/>
                </a:lnTo>
                <a:close/>
                <a:moveTo>
                  <a:pt x="2779547" y="2126323"/>
                </a:moveTo>
                <a:lnTo>
                  <a:pt x="2779547" y="2094090"/>
                </a:lnTo>
                <a:lnTo>
                  <a:pt x="2811780" y="2094090"/>
                </a:lnTo>
                <a:lnTo>
                  <a:pt x="2811780" y="2061858"/>
                </a:lnTo>
                <a:lnTo>
                  <a:pt x="2779547" y="2061858"/>
                </a:lnTo>
                <a:lnTo>
                  <a:pt x="2779547" y="2029625"/>
                </a:lnTo>
                <a:lnTo>
                  <a:pt x="2747315" y="2029625"/>
                </a:lnTo>
                <a:lnTo>
                  <a:pt x="2747315" y="2061858"/>
                </a:lnTo>
                <a:lnTo>
                  <a:pt x="2715082" y="2061858"/>
                </a:lnTo>
                <a:lnTo>
                  <a:pt x="2715082" y="2094090"/>
                </a:lnTo>
                <a:lnTo>
                  <a:pt x="2747315" y="2094090"/>
                </a:lnTo>
                <a:lnTo>
                  <a:pt x="2747315" y="2126323"/>
                </a:lnTo>
                <a:lnTo>
                  <a:pt x="2779547" y="2126323"/>
                </a:lnTo>
                <a:close/>
                <a:moveTo>
                  <a:pt x="2984945" y="1988134"/>
                </a:moveTo>
                <a:lnTo>
                  <a:pt x="2984945" y="1956587"/>
                </a:lnTo>
                <a:lnTo>
                  <a:pt x="3016492" y="1956587"/>
                </a:lnTo>
                <a:lnTo>
                  <a:pt x="3016492" y="1925041"/>
                </a:lnTo>
                <a:lnTo>
                  <a:pt x="2984945" y="1925041"/>
                </a:lnTo>
                <a:lnTo>
                  <a:pt x="2984945" y="1893494"/>
                </a:lnTo>
                <a:lnTo>
                  <a:pt x="2953398" y="1893494"/>
                </a:lnTo>
                <a:lnTo>
                  <a:pt x="2953398" y="1925041"/>
                </a:lnTo>
                <a:lnTo>
                  <a:pt x="2921851" y="1925041"/>
                </a:lnTo>
                <a:lnTo>
                  <a:pt x="2921851" y="1956587"/>
                </a:lnTo>
                <a:lnTo>
                  <a:pt x="2953398" y="1956587"/>
                </a:lnTo>
                <a:lnTo>
                  <a:pt x="2953398" y="1988134"/>
                </a:lnTo>
                <a:lnTo>
                  <a:pt x="2984945" y="1988134"/>
                </a:lnTo>
                <a:close/>
                <a:moveTo>
                  <a:pt x="3053182" y="2123923"/>
                </a:moveTo>
                <a:lnTo>
                  <a:pt x="3053182" y="2093405"/>
                </a:lnTo>
                <a:lnTo>
                  <a:pt x="3083700" y="2093405"/>
                </a:lnTo>
                <a:lnTo>
                  <a:pt x="3083700" y="2062544"/>
                </a:lnTo>
                <a:lnTo>
                  <a:pt x="3053182" y="2062544"/>
                </a:lnTo>
                <a:lnTo>
                  <a:pt x="3053182" y="2032025"/>
                </a:lnTo>
                <a:lnTo>
                  <a:pt x="3022321" y="2032025"/>
                </a:lnTo>
                <a:lnTo>
                  <a:pt x="3022321" y="2062544"/>
                </a:lnTo>
                <a:lnTo>
                  <a:pt x="2991803" y="2062544"/>
                </a:lnTo>
                <a:lnTo>
                  <a:pt x="2991803" y="2093405"/>
                </a:lnTo>
                <a:lnTo>
                  <a:pt x="3022321" y="2093405"/>
                </a:lnTo>
                <a:lnTo>
                  <a:pt x="3022321" y="2123923"/>
                </a:lnTo>
                <a:lnTo>
                  <a:pt x="3053182" y="2123923"/>
                </a:lnTo>
                <a:close/>
                <a:moveTo>
                  <a:pt x="2916707" y="2126323"/>
                </a:moveTo>
                <a:lnTo>
                  <a:pt x="2916707" y="2094090"/>
                </a:lnTo>
                <a:lnTo>
                  <a:pt x="2948940" y="2094090"/>
                </a:lnTo>
                <a:lnTo>
                  <a:pt x="2948940" y="2061858"/>
                </a:lnTo>
                <a:lnTo>
                  <a:pt x="2916707" y="2061858"/>
                </a:lnTo>
                <a:lnTo>
                  <a:pt x="2916707" y="2029625"/>
                </a:lnTo>
                <a:lnTo>
                  <a:pt x="2884475" y="2029625"/>
                </a:lnTo>
                <a:lnTo>
                  <a:pt x="2884475" y="2061858"/>
                </a:lnTo>
                <a:lnTo>
                  <a:pt x="2852242" y="2061858"/>
                </a:lnTo>
                <a:lnTo>
                  <a:pt x="2852242" y="2094090"/>
                </a:lnTo>
                <a:lnTo>
                  <a:pt x="2884475" y="2094090"/>
                </a:lnTo>
                <a:lnTo>
                  <a:pt x="2884475" y="2126323"/>
                </a:lnTo>
                <a:lnTo>
                  <a:pt x="2916707" y="2126323"/>
                </a:lnTo>
                <a:close/>
                <a:moveTo>
                  <a:pt x="2404415" y="1343825"/>
                </a:moveTo>
                <a:lnTo>
                  <a:pt x="2404415" y="1376058"/>
                </a:lnTo>
                <a:lnTo>
                  <a:pt x="2372182" y="1376058"/>
                </a:lnTo>
                <a:lnTo>
                  <a:pt x="2372182" y="1408290"/>
                </a:lnTo>
                <a:lnTo>
                  <a:pt x="2404415" y="1408290"/>
                </a:lnTo>
                <a:lnTo>
                  <a:pt x="2404415" y="1440523"/>
                </a:lnTo>
                <a:lnTo>
                  <a:pt x="2436647" y="1440523"/>
                </a:lnTo>
                <a:lnTo>
                  <a:pt x="2436647" y="1408290"/>
                </a:lnTo>
                <a:lnTo>
                  <a:pt x="2468880" y="1408290"/>
                </a:lnTo>
                <a:lnTo>
                  <a:pt x="2468880" y="1376058"/>
                </a:lnTo>
                <a:lnTo>
                  <a:pt x="2436647" y="1376058"/>
                </a:lnTo>
                <a:lnTo>
                  <a:pt x="2436647" y="1343825"/>
                </a:lnTo>
                <a:lnTo>
                  <a:pt x="2404415" y="1343825"/>
                </a:lnTo>
                <a:close/>
                <a:moveTo>
                  <a:pt x="2335835" y="1206665"/>
                </a:moveTo>
                <a:lnTo>
                  <a:pt x="2335835" y="1238898"/>
                </a:lnTo>
                <a:lnTo>
                  <a:pt x="2303602" y="1238898"/>
                </a:lnTo>
                <a:lnTo>
                  <a:pt x="2303602" y="1271130"/>
                </a:lnTo>
                <a:lnTo>
                  <a:pt x="2335835" y="1271130"/>
                </a:lnTo>
                <a:lnTo>
                  <a:pt x="2335835" y="1303363"/>
                </a:lnTo>
                <a:lnTo>
                  <a:pt x="2368067" y="1303363"/>
                </a:lnTo>
                <a:lnTo>
                  <a:pt x="2368067" y="1271130"/>
                </a:lnTo>
                <a:lnTo>
                  <a:pt x="2400300" y="1271130"/>
                </a:lnTo>
                <a:lnTo>
                  <a:pt x="2400300" y="1238898"/>
                </a:lnTo>
                <a:lnTo>
                  <a:pt x="2368067" y="1238898"/>
                </a:lnTo>
                <a:lnTo>
                  <a:pt x="2368067" y="1206665"/>
                </a:lnTo>
                <a:lnTo>
                  <a:pt x="2335835" y="1206665"/>
                </a:lnTo>
                <a:close/>
                <a:moveTo>
                  <a:pt x="2472995" y="1206665"/>
                </a:moveTo>
                <a:lnTo>
                  <a:pt x="2472995" y="1238898"/>
                </a:lnTo>
                <a:lnTo>
                  <a:pt x="2440762" y="1238898"/>
                </a:lnTo>
                <a:lnTo>
                  <a:pt x="2440762" y="1271130"/>
                </a:lnTo>
                <a:lnTo>
                  <a:pt x="2472995" y="1271130"/>
                </a:lnTo>
                <a:lnTo>
                  <a:pt x="2472995" y="1303363"/>
                </a:lnTo>
                <a:lnTo>
                  <a:pt x="2505227" y="1303363"/>
                </a:lnTo>
                <a:lnTo>
                  <a:pt x="2505227" y="1271130"/>
                </a:lnTo>
                <a:lnTo>
                  <a:pt x="2537460" y="1271130"/>
                </a:lnTo>
                <a:lnTo>
                  <a:pt x="2537460" y="1238898"/>
                </a:lnTo>
                <a:lnTo>
                  <a:pt x="2505227" y="1238898"/>
                </a:lnTo>
                <a:lnTo>
                  <a:pt x="2505227" y="1206665"/>
                </a:lnTo>
                <a:lnTo>
                  <a:pt x="2472995" y="1206665"/>
                </a:lnTo>
                <a:close/>
                <a:moveTo>
                  <a:pt x="2816238" y="1345197"/>
                </a:moveTo>
                <a:lnTo>
                  <a:pt x="2816238" y="1376401"/>
                </a:lnTo>
                <a:lnTo>
                  <a:pt x="2785034" y="1376401"/>
                </a:lnTo>
                <a:lnTo>
                  <a:pt x="2785034" y="1407947"/>
                </a:lnTo>
                <a:lnTo>
                  <a:pt x="2816238" y="1407947"/>
                </a:lnTo>
                <a:lnTo>
                  <a:pt x="2816238" y="1439151"/>
                </a:lnTo>
                <a:lnTo>
                  <a:pt x="2847785" y="1439151"/>
                </a:lnTo>
                <a:lnTo>
                  <a:pt x="2847785" y="1407947"/>
                </a:lnTo>
                <a:lnTo>
                  <a:pt x="2878988" y="1407947"/>
                </a:lnTo>
                <a:lnTo>
                  <a:pt x="2878988" y="1376401"/>
                </a:lnTo>
                <a:lnTo>
                  <a:pt x="2847785" y="1376401"/>
                </a:lnTo>
                <a:lnTo>
                  <a:pt x="2847785" y="1345197"/>
                </a:lnTo>
                <a:lnTo>
                  <a:pt x="2816238" y="1345197"/>
                </a:lnTo>
                <a:close/>
                <a:moveTo>
                  <a:pt x="2267255" y="1069505"/>
                </a:moveTo>
                <a:lnTo>
                  <a:pt x="2267255" y="1101738"/>
                </a:lnTo>
                <a:lnTo>
                  <a:pt x="2235022" y="1101738"/>
                </a:lnTo>
                <a:lnTo>
                  <a:pt x="2235022" y="1133970"/>
                </a:lnTo>
                <a:lnTo>
                  <a:pt x="2267255" y="1133970"/>
                </a:lnTo>
                <a:lnTo>
                  <a:pt x="2267255" y="1166203"/>
                </a:lnTo>
                <a:lnTo>
                  <a:pt x="2299487" y="1166203"/>
                </a:lnTo>
                <a:lnTo>
                  <a:pt x="2299487" y="1133970"/>
                </a:lnTo>
                <a:lnTo>
                  <a:pt x="2331720" y="1133970"/>
                </a:lnTo>
                <a:lnTo>
                  <a:pt x="2331720" y="1101738"/>
                </a:lnTo>
                <a:lnTo>
                  <a:pt x="2299487" y="1101738"/>
                </a:lnTo>
                <a:lnTo>
                  <a:pt x="2299487" y="1069505"/>
                </a:lnTo>
                <a:lnTo>
                  <a:pt x="2267255" y="1069505"/>
                </a:lnTo>
                <a:close/>
                <a:moveTo>
                  <a:pt x="2541575" y="1343825"/>
                </a:moveTo>
                <a:lnTo>
                  <a:pt x="2541575" y="1376058"/>
                </a:lnTo>
                <a:lnTo>
                  <a:pt x="2509342" y="1376058"/>
                </a:lnTo>
                <a:lnTo>
                  <a:pt x="2509342" y="1408290"/>
                </a:lnTo>
                <a:lnTo>
                  <a:pt x="2541575" y="1408290"/>
                </a:lnTo>
                <a:lnTo>
                  <a:pt x="2541575" y="1440523"/>
                </a:lnTo>
                <a:lnTo>
                  <a:pt x="2573807" y="1440523"/>
                </a:lnTo>
                <a:lnTo>
                  <a:pt x="2573807" y="1408290"/>
                </a:lnTo>
                <a:lnTo>
                  <a:pt x="2606040" y="1408290"/>
                </a:lnTo>
                <a:lnTo>
                  <a:pt x="2606040" y="1376058"/>
                </a:lnTo>
                <a:lnTo>
                  <a:pt x="2573807" y="1376058"/>
                </a:lnTo>
                <a:lnTo>
                  <a:pt x="2573807" y="1343825"/>
                </a:lnTo>
                <a:lnTo>
                  <a:pt x="2541575" y="1343825"/>
                </a:lnTo>
                <a:close/>
                <a:moveTo>
                  <a:pt x="2678735" y="1343825"/>
                </a:moveTo>
                <a:lnTo>
                  <a:pt x="2678735" y="1376058"/>
                </a:lnTo>
                <a:lnTo>
                  <a:pt x="2646502" y="1376058"/>
                </a:lnTo>
                <a:lnTo>
                  <a:pt x="2646502" y="1408290"/>
                </a:lnTo>
                <a:lnTo>
                  <a:pt x="2678735" y="1408290"/>
                </a:lnTo>
                <a:lnTo>
                  <a:pt x="2678735" y="1440523"/>
                </a:lnTo>
                <a:lnTo>
                  <a:pt x="2710967" y="1440523"/>
                </a:lnTo>
                <a:lnTo>
                  <a:pt x="2710967" y="1408290"/>
                </a:lnTo>
                <a:lnTo>
                  <a:pt x="2743200" y="1408290"/>
                </a:lnTo>
                <a:lnTo>
                  <a:pt x="2743200" y="1376058"/>
                </a:lnTo>
                <a:lnTo>
                  <a:pt x="2710967" y="1376058"/>
                </a:lnTo>
                <a:lnTo>
                  <a:pt x="2710967" y="1343825"/>
                </a:lnTo>
                <a:lnTo>
                  <a:pt x="2678735" y="1343825"/>
                </a:lnTo>
                <a:close/>
                <a:moveTo>
                  <a:pt x="2747315" y="1480985"/>
                </a:moveTo>
                <a:lnTo>
                  <a:pt x="2747315" y="1513218"/>
                </a:lnTo>
                <a:lnTo>
                  <a:pt x="2715082" y="1513218"/>
                </a:lnTo>
                <a:lnTo>
                  <a:pt x="2715082" y="1545450"/>
                </a:lnTo>
                <a:lnTo>
                  <a:pt x="2747315" y="1545450"/>
                </a:lnTo>
                <a:lnTo>
                  <a:pt x="2747315" y="1577683"/>
                </a:lnTo>
                <a:lnTo>
                  <a:pt x="2779547" y="1577683"/>
                </a:lnTo>
                <a:lnTo>
                  <a:pt x="2779547" y="1545450"/>
                </a:lnTo>
                <a:lnTo>
                  <a:pt x="2811780" y="1545450"/>
                </a:lnTo>
                <a:lnTo>
                  <a:pt x="2811780" y="1513218"/>
                </a:lnTo>
                <a:lnTo>
                  <a:pt x="2779547" y="1513218"/>
                </a:lnTo>
                <a:lnTo>
                  <a:pt x="2779547" y="1480985"/>
                </a:lnTo>
                <a:lnTo>
                  <a:pt x="2747315" y="1480985"/>
                </a:lnTo>
                <a:close/>
                <a:moveTo>
                  <a:pt x="2610155" y="1206665"/>
                </a:moveTo>
                <a:lnTo>
                  <a:pt x="2610155" y="1238898"/>
                </a:lnTo>
                <a:lnTo>
                  <a:pt x="2577922" y="1238898"/>
                </a:lnTo>
                <a:lnTo>
                  <a:pt x="2577922" y="1271130"/>
                </a:lnTo>
                <a:lnTo>
                  <a:pt x="2610155" y="1271130"/>
                </a:lnTo>
                <a:lnTo>
                  <a:pt x="2610155" y="1303363"/>
                </a:lnTo>
                <a:lnTo>
                  <a:pt x="2642387" y="1303363"/>
                </a:lnTo>
                <a:lnTo>
                  <a:pt x="2642387" y="1271130"/>
                </a:lnTo>
                <a:lnTo>
                  <a:pt x="2674620" y="1271130"/>
                </a:lnTo>
                <a:lnTo>
                  <a:pt x="2674620" y="1238898"/>
                </a:lnTo>
                <a:lnTo>
                  <a:pt x="2642387" y="1238898"/>
                </a:lnTo>
                <a:lnTo>
                  <a:pt x="2642387" y="1206665"/>
                </a:lnTo>
                <a:lnTo>
                  <a:pt x="2610155" y="1206665"/>
                </a:lnTo>
                <a:close/>
                <a:moveTo>
                  <a:pt x="2025167" y="2537803"/>
                </a:moveTo>
                <a:lnTo>
                  <a:pt x="2025167" y="2505570"/>
                </a:lnTo>
                <a:lnTo>
                  <a:pt x="2057400" y="2505570"/>
                </a:lnTo>
                <a:lnTo>
                  <a:pt x="2057400" y="2473338"/>
                </a:lnTo>
                <a:lnTo>
                  <a:pt x="2025167" y="2473338"/>
                </a:lnTo>
                <a:lnTo>
                  <a:pt x="2025167" y="2441105"/>
                </a:lnTo>
                <a:lnTo>
                  <a:pt x="1992935" y="2441105"/>
                </a:lnTo>
                <a:lnTo>
                  <a:pt x="1992935" y="2473338"/>
                </a:lnTo>
                <a:lnTo>
                  <a:pt x="1960702" y="2473338"/>
                </a:lnTo>
                <a:lnTo>
                  <a:pt x="1960702" y="2505570"/>
                </a:lnTo>
                <a:lnTo>
                  <a:pt x="1992935" y="2505570"/>
                </a:lnTo>
                <a:lnTo>
                  <a:pt x="1992935" y="2537803"/>
                </a:lnTo>
                <a:lnTo>
                  <a:pt x="2025167" y="2537803"/>
                </a:lnTo>
                <a:close/>
                <a:moveTo>
                  <a:pt x="1819427" y="2400643"/>
                </a:moveTo>
                <a:lnTo>
                  <a:pt x="1819427" y="2368410"/>
                </a:lnTo>
                <a:lnTo>
                  <a:pt x="1851660" y="2368410"/>
                </a:lnTo>
                <a:lnTo>
                  <a:pt x="1851660" y="2336178"/>
                </a:lnTo>
                <a:lnTo>
                  <a:pt x="1819427" y="2336178"/>
                </a:lnTo>
                <a:lnTo>
                  <a:pt x="1819427" y="2303945"/>
                </a:lnTo>
                <a:lnTo>
                  <a:pt x="1787195" y="2303945"/>
                </a:lnTo>
                <a:lnTo>
                  <a:pt x="1787195" y="2336178"/>
                </a:lnTo>
                <a:lnTo>
                  <a:pt x="1754962" y="2336178"/>
                </a:lnTo>
                <a:lnTo>
                  <a:pt x="1754962" y="2368410"/>
                </a:lnTo>
                <a:lnTo>
                  <a:pt x="1787195" y="2368410"/>
                </a:lnTo>
                <a:lnTo>
                  <a:pt x="1787195" y="2400643"/>
                </a:lnTo>
                <a:lnTo>
                  <a:pt x="1819427" y="2400643"/>
                </a:lnTo>
                <a:close/>
                <a:moveTo>
                  <a:pt x="2710967" y="2263483"/>
                </a:moveTo>
                <a:lnTo>
                  <a:pt x="2710967" y="2231250"/>
                </a:lnTo>
                <a:lnTo>
                  <a:pt x="2743200" y="2231250"/>
                </a:lnTo>
                <a:lnTo>
                  <a:pt x="2743200" y="2199018"/>
                </a:lnTo>
                <a:lnTo>
                  <a:pt x="2710967" y="2199018"/>
                </a:lnTo>
                <a:lnTo>
                  <a:pt x="2710967" y="2166785"/>
                </a:lnTo>
                <a:lnTo>
                  <a:pt x="2678735" y="2166785"/>
                </a:lnTo>
                <a:lnTo>
                  <a:pt x="2678735" y="2199018"/>
                </a:lnTo>
                <a:lnTo>
                  <a:pt x="2646502" y="2199018"/>
                </a:lnTo>
                <a:lnTo>
                  <a:pt x="2646502" y="2231250"/>
                </a:lnTo>
                <a:lnTo>
                  <a:pt x="2678735" y="2231250"/>
                </a:lnTo>
                <a:lnTo>
                  <a:pt x="2678735" y="2263483"/>
                </a:lnTo>
                <a:lnTo>
                  <a:pt x="2710967" y="2263483"/>
                </a:lnTo>
                <a:close/>
                <a:moveTo>
                  <a:pt x="1956587" y="2400643"/>
                </a:moveTo>
                <a:lnTo>
                  <a:pt x="1956587" y="2368410"/>
                </a:lnTo>
                <a:lnTo>
                  <a:pt x="1988820" y="2368410"/>
                </a:lnTo>
                <a:lnTo>
                  <a:pt x="1988820" y="2336178"/>
                </a:lnTo>
                <a:lnTo>
                  <a:pt x="1956587" y="2336178"/>
                </a:lnTo>
                <a:lnTo>
                  <a:pt x="1956587" y="2303945"/>
                </a:lnTo>
                <a:lnTo>
                  <a:pt x="1924355" y="2303945"/>
                </a:lnTo>
                <a:lnTo>
                  <a:pt x="1924355" y="2336178"/>
                </a:lnTo>
                <a:lnTo>
                  <a:pt x="1892122" y="2336178"/>
                </a:lnTo>
                <a:lnTo>
                  <a:pt x="1892122" y="2368410"/>
                </a:lnTo>
                <a:lnTo>
                  <a:pt x="1924355" y="2368410"/>
                </a:lnTo>
                <a:lnTo>
                  <a:pt x="1924355" y="2400643"/>
                </a:lnTo>
                <a:lnTo>
                  <a:pt x="1956587" y="2400643"/>
                </a:lnTo>
                <a:close/>
                <a:moveTo>
                  <a:pt x="1750847" y="2537803"/>
                </a:moveTo>
                <a:lnTo>
                  <a:pt x="1750847" y="2505570"/>
                </a:lnTo>
                <a:lnTo>
                  <a:pt x="1783080" y="2505570"/>
                </a:lnTo>
                <a:lnTo>
                  <a:pt x="1783080" y="2473338"/>
                </a:lnTo>
                <a:lnTo>
                  <a:pt x="1750847" y="2473338"/>
                </a:lnTo>
                <a:lnTo>
                  <a:pt x="1750847" y="2441105"/>
                </a:lnTo>
                <a:lnTo>
                  <a:pt x="1718615" y="2441105"/>
                </a:lnTo>
                <a:lnTo>
                  <a:pt x="1718615" y="2473338"/>
                </a:lnTo>
                <a:lnTo>
                  <a:pt x="1686382" y="2473338"/>
                </a:lnTo>
                <a:lnTo>
                  <a:pt x="1686382" y="2505570"/>
                </a:lnTo>
                <a:lnTo>
                  <a:pt x="1718615" y="2505570"/>
                </a:lnTo>
                <a:lnTo>
                  <a:pt x="1718615" y="2537803"/>
                </a:lnTo>
                <a:lnTo>
                  <a:pt x="1750847" y="2537803"/>
                </a:lnTo>
                <a:close/>
                <a:moveTo>
                  <a:pt x="1476527" y="2263483"/>
                </a:moveTo>
                <a:lnTo>
                  <a:pt x="1476527" y="2231250"/>
                </a:lnTo>
                <a:lnTo>
                  <a:pt x="1508760" y="2231250"/>
                </a:lnTo>
                <a:lnTo>
                  <a:pt x="1508760" y="2199018"/>
                </a:lnTo>
                <a:lnTo>
                  <a:pt x="1476527" y="2199018"/>
                </a:lnTo>
                <a:lnTo>
                  <a:pt x="1476527" y="2166785"/>
                </a:lnTo>
                <a:lnTo>
                  <a:pt x="1444295" y="2166785"/>
                </a:lnTo>
                <a:lnTo>
                  <a:pt x="1444295" y="2199018"/>
                </a:lnTo>
                <a:lnTo>
                  <a:pt x="1412062" y="2199018"/>
                </a:lnTo>
                <a:lnTo>
                  <a:pt x="1412062" y="2231250"/>
                </a:lnTo>
                <a:lnTo>
                  <a:pt x="1444295" y="2231250"/>
                </a:lnTo>
                <a:lnTo>
                  <a:pt x="1444295" y="2263483"/>
                </a:lnTo>
                <a:lnTo>
                  <a:pt x="1476527" y="2263483"/>
                </a:lnTo>
                <a:close/>
                <a:moveTo>
                  <a:pt x="1545107" y="2400643"/>
                </a:moveTo>
                <a:lnTo>
                  <a:pt x="1545107" y="2368410"/>
                </a:lnTo>
                <a:lnTo>
                  <a:pt x="1577340" y="2368410"/>
                </a:lnTo>
                <a:lnTo>
                  <a:pt x="1577340" y="2336178"/>
                </a:lnTo>
                <a:lnTo>
                  <a:pt x="1545107" y="2336178"/>
                </a:lnTo>
                <a:lnTo>
                  <a:pt x="1545107" y="2303945"/>
                </a:lnTo>
                <a:lnTo>
                  <a:pt x="1512875" y="2303945"/>
                </a:lnTo>
                <a:lnTo>
                  <a:pt x="1512875" y="2336178"/>
                </a:lnTo>
                <a:lnTo>
                  <a:pt x="1480642" y="2336178"/>
                </a:lnTo>
                <a:lnTo>
                  <a:pt x="1480642" y="2368410"/>
                </a:lnTo>
                <a:lnTo>
                  <a:pt x="1512875" y="2368410"/>
                </a:lnTo>
                <a:lnTo>
                  <a:pt x="1512875" y="2400643"/>
                </a:lnTo>
                <a:lnTo>
                  <a:pt x="1545107" y="2400643"/>
                </a:lnTo>
                <a:close/>
                <a:moveTo>
                  <a:pt x="1407947" y="2400643"/>
                </a:moveTo>
                <a:lnTo>
                  <a:pt x="1407947" y="2368410"/>
                </a:lnTo>
                <a:lnTo>
                  <a:pt x="1440180" y="2368410"/>
                </a:lnTo>
                <a:lnTo>
                  <a:pt x="1440180" y="2336178"/>
                </a:lnTo>
                <a:lnTo>
                  <a:pt x="1407947" y="2336178"/>
                </a:lnTo>
                <a:lnTo>
                  <a:pt x="1407947" y="2303945"/>
                </a:lnTo>
                <a:lnTo>
                  <a:pt x="1375715" y="2303945"/>
                </a:lnTo>
                <a:lnTo>
                  <a:pt x="1375715" y="2336178"/>
                </a:lnTo>
                <a:lnTo>
                  <a:pt x="1343482" y="2336178"/>
                </a:lnTo>
                <a:lnTo>
                  <a:pt x="1343482" y="2368410"/>
                </a:lnTo>
                <a:lnTo>
                  <a:pt x="1375715" y="2368410"/>
                </a:lnTo>
                <a:lnTo>
                  <a:pt x="1375715" y="2400643"/>
                </a:lnTo>
                <a:lnTo>
                  <a:pt x="1407947" y="2400643"/>
                </a:lnTo>
                <a:close/>
                <a:moveTo>
                  <a:pt x="1613687" y="2537803"/>
                </a:moveTo>
                <a:lnTo>
                  <a:pt x="1613687" y="2505570"/>
                </a:lnTo>
                <a:lnTo>
                  <a:pt x="1645920" y="2505570"/>
                </a:lnTo>
                <a:lnTo>
                  <a:pt x="1645920" y="2473338"/>
                </a:lnTo>
                <a:lnTo>
                  <a:pt x="1613687" y="2473338"/>
                </a:lnTo>
                <a:lnTo>
                  <a:pt x="1613687" y="2441105"/>
                </a:lnTo>
                <a:lnTo>
                  <a:pt x="1581455" y="2441105"/>
                </a:lnTo>
                <a:lnTo>
                  <a:pt x="1581455" y="2473338"/>
                </a:lnTo>
                <a:lnTo>
                  <a:pt x="1549222" y="2473338"/>
                </a:lnTo>
                <a:lnTo>
                  <a:pt x="1549222" y="2505570"/>
                </a:lnTo>
                <a:lnTo>
                  <a:pt x="1581455" y="2505570"/>
                </a:lnTo>
                <a:lnTo>
                  <a:pt x="1581455" y="2537803"/>
                </a:lnTo>
                <a:lnTo>
                  <a:pt x="1613687" y="2537803"/>
                </a:lnTo>
                <a:close/>
                <a:moveTo>
                  <a:pt x="1682267" y="2400643"/>
                </a:moveTo>
                <a:lnTo>
                  <a:pt x="1682267" y="2368410"/>
                </a:lnTo>
                <a:lnTo>
                  <a:pt x="1714500" y="2368410"/>
                </a:lnTo>
                <a:lnTo>
                  <a:pt x="1714500" y="2336178"/>
                </a:lnTo>
                <a:lnTo>
                  <a:pt x="1682267" y="2336178"/>
                </a:lnTo>
                <a:lnTo>
                  <a:pt x="1682267" y="2303945"/>
                </a:lnTo>
                <a:lnTo>
                  <a:pt x="1650035" y="2303945"/>
                </a:lnTo>
                <a:lnTo>
                  <a:pt x="1650035" y="2336178"/>
                </a:lnTo>
                <a:lnTo>
                  <a:pt x="1617802" y="2336178"/>
                </a:lnTo>
                <a:lnTo>
                  <a:pt x="1617802" y="2368410"/>
                </a:lnTo>
                <a:lnTo>
                  <a:pt x="1650035" y="2368410"/>
                </a:lnTo>
                <a:lnTo>
                  <a:pt x="1650035" y="2400643"/>
                </a:lnTo>
                <a:lnTo>
                  <a:pt x="1682267" y="2400643"/>
                </a:lnTo>
                <a:close/>
                <a:moveTo>
                  <a:pt x="1888007" y="2537803"/>
                </a:moveTo>
                <a:lnTo>
                  <a:pt x="1888007" y="2505570"/>
                </a:lnTo>
                <a:lnTo>
                  <a:pt x="1920240" y="2505570"/>
                </a:lnTo>
                <a:lnTo>
                  <a:pt x="1920240" y="2473338"/>
                </a:lnTo>
                <a:lnTo>
                  <a:pt x="1888007" y="2473338"/>
                </a:lnTo>
                <a:lnTo>
                  <a:pt x="1888007" y="2441105"/>
                </a:lnTo>
                <a:lnTo>
                  <a:pt x="1855775" y="2441105"/>
                </a:lnTo>
                <a:lnTo>
                  <a:pt x="1855775" y="2473338"/>
                </a:lnTo>
                <a:lnTo>
                  <a:pt x="1823542" y="2473338"/>
                </a:lnTo>
                <a:lnTo>
                  <a:pt x="1823542" y="2505570"/>
                </a:lnTo>
                <a:lnTo>
                  <a:pt x="1855775" y="2505570"/>
                </a:lnTo>
                <a:lnTo>
                  <a:pt x="1855775" y="2537803"/>
                </a:lnTo>
                <a:lnTo>
                  <a:pt x="1888007" y="2537803"/>
                </a:lnTo>
                <a:close/>
                <a:moveTo>
                  <a:pt x="2505227" y="2400643"/>
                </a:moveTo>
                <a:lnTo>
                  <a:pt x="2505227" y="2368410"/>
                </a:lnTo>
                <a:lnTo>
                  <a:pt x="2537460" y="2368410"/>
                </a:lnTo>
                <a:lnTo>
                  <a:pt x="2537460" y="2336178"/>
                </a:lnTo>
                <a:lnTo>
                  <a:pt x="2505227" y="2336178"/>
                </a:lnTo>
                <a:lnTo>
                  <a:pt x="2505227" y="2303945"/>
                </a:lnTo>
                <a:lnTo>
                  <a:pt x="2472995" y="2303945"/>
                </a:lnTo>
                <a:lnTo>
                  <a:pt x="2472995" y="2336178"/>
                </a:lnTo>
                <a:lnTo>
                  <a:pt x="2440762" y="2336178"/>
                </a:lnTo>
                <a:lnTo>
                  <a:pt x="2440762" y="2368410"/>
                </a:lnTo>
                <a:lnTo>
                  <a:pt x="2472995" y="2368410"/>
                </a:lnTo>
                <a:lnTo>
                  <a:pt x="2472995" y="2400643"/>
                </a:lnTo>
                <a:lnTo>
                  <a:pt x="2505227" y="2400643"/>
                </a:lnTo>
                <a:close/>
                <a:moveTo>
                  <a:pt x="2573807" y="2263483"/>
                </a:moveTo>
                <a:lnTo>
                  <a:pt x="2573807" y="2231250"/>
                </a:lnTo>
                <a:lnTo>
                  <a:pt x="2606040" y="2231250"/>
                </a:lnTo>
                <a:lnTo>
                  <a:pt x="2606040" y="2199018"/>
                </a:lnTo>
                <a:lnTo>
                  <a:pt x="2573807" y="2199018"/>
                </a:lnTo>
                <a:lnTo>
                  <a:pt x="2573807" y="2166785"/>
                </a:lnTo>
                <a:lnTo>
                  <a:pt x="2541575" y="2166785"/>
                </a:lnTo>
                <a:lnTo>
                  <a:pt x="2541575" y="2199018"/>
                </a:lnTo>
                <a:lnTo>
                  <a:pt x="2509342" y="2199018"/>
                </a:lnTo>
                <a:lnTo>
                  <a:pt x="2509342" y="2231250"/>
                </a:lnTo>
                <a:lnTo>
                  <a:pt x="2541575" y="2231250"/>
                </a:lnTo>
                <a:lnTo>
                  <a:pt x="2541575" y="2263483"/>
                </a:lnTo>
                <a:lnTo>
                  <a:pt x="2573807" y="2263483"/>
                </a:lnTo>
                <a:close/>
                <a:moveTo>
                  <a:pt x="2642387" y="2400643"/>
                </a:moveTo>
                <a:lnTo>
                  <a:pt x="2642387" y="2368410"/>
                </a:lnTo>
                <a:lnTo>
                  <a:pt x="2674620" y="2368410"/>
                </a:lnTo>
                <a:lnTo>
                  <a:pt x="2674620" y="2336178"/>
                </a:lnTo>
                <a:lnTo>
                  <a:pt x="2642387" y="2336178"/>
                </a:lnTo>
                <a:lnTo>
                  <a:pt x="2642387" y="2303945"/>
                </a:lnTo>
                <a:lnTo>
                  <a:pt x="2610155" y="2303945"/>
                </a:lnTo>
                <a:lnTo>
                  <a:pt x="2610155" y="2336178"/>
                </a:lnTo>
                <a:lnTo>
                  <a:pt x="2577922" y="2336178"/>
                </a:lnTo>
                <a:lnTo>
                  <a:pt x="2577922" y="2368410"/>
                </a:lnTo>
                <a:lnTo>
                  <a:pt x="2610155" y="2368410"/>
                </a:lnTo>
                <a:lnTo>
                  <a:pt x="2610155" y="2400643"/>
                </a:lnTo>
                <a:lnTo>
                  <a:pt x="2642387" y="2400643"/>
                </a:lnTo>
                <a:close/>
                <a:moveTo>
                  <a:pt x="2436647" y="2537803"/>
                </a:moveTo>
                <a:lnTo>
                  <a:pt x="2436647" y="2505570"/>
                </a:lnTo>
                <a:lnTo>
                  <a:pt x="2468880" y="2505570"/>
                </a:lnTo>
                <a:lnTo>
                  <a:pt x="2468880" y="2473338"/>
                </a:lnTo>
                <a:lnTo>
                  <a:pt x="2436647" y="2473338"/>
                </a:lnTo>
                <a:lnTo>
                  <a:pt x="2436647" y="2441105"/>
                </a:lnTo>
                <a:lnTo>
                  <a:pt x="2404415" y="2441105"/>
                </a:lnTo>
                <a:lnTo>
                  <a:pt x="2404415" y="2473338"/>
                </a:lnTo>
                <a:lnTo>
                  <a:pt x="2372182" y="2473338"/>
                </a:lnTo>
                <a:lnTo>
                  <a:pt x="2372182" y="2505570"/>
                </a:lnTo>
                <a:lnTo>
                  <a:pt x="2404415" y="2505570"/>
                </a:lnTo>
                <a:lnTo>
                  <a:pt x="2404415" y="2537803"/>
                </a:lnTo>
                <a:lnTo>
                  <a:pt x="2436647" y="2537803"/>
                </a:lnTo>
                <a:close/>
                <a:moveTo>
                  <a:pt x="2299487" y="2537803"/>
                </a:moveTo>
                <a:lnTo>
                  <a:pt x="2299487" y="2505570"/>
                </a:lnTo>
                <a:lnTo>
                  <a:pt x="2331720" y="2505570"/>
                </a:lnTo>
                <a:lnTo>
                  <a:pt x="2331720" y="2473338"/>
                </a:lnTo>
                <a:lnTo>
                  <a:pt x="2299487" y="2473338"/>
                </a:lnTo>
                <a:lnTo>
                  <a:pt x="2299487" y="2441105"/>
                </a:lnTo>
                <a:lnTo>
                  <a:pt x="2267255" y="2441105"/>
                </a:lnTo>
                <a:lnTo>
                  <a:pt x="2267255" y="2473338"/>
                </a:lnTo>
                <a:lnTo>
                  <a:pt x="2235022" y="2473338"/>
                </a:lnTo>
                <a:lnTo>
                  <a:pt x="2235022" y="2505570"/>
                </a:lnTo>
                <a:lnTo>
                  <a:pt x="2267255" y="2505570"/>
                </a:lnTo>
                <a:lnTo>
                  <a:pt x="2267255" y="2537803"/>
                </a:lnTo>
                <a:lnTo>
                  <a:pt x="2299487" y="2537803"/>
                </a:lnTo>
                <a:close/>
                <a:moveTo>
                  <a:pt x="2230907" y="2400643"/>
                </a:moveTo>
                <a:lnTo>
                  <a:pt x="2230907" y="2368410"/>
                </a:lnTo>
                <a:lnTo>
                  <a:pt x="2263140" y="2368410"/>
                </a:lnTo>
                <a:lnTo>
                  <a:pt x="2263140" y="2336178"/>
                </a:lnTo>
                <a:lnTo>
                  <a:pt x="2230907" y="2336178"/>
                </a:lnTo>
                <a:lnTo>
                  <a:pt x="2230907" y="2303945"/>
                </a:lnTo>
                <a:lnTo>
                  <a:pt x="2198675" y="2303945"/>
                </a:lnTo>
                <a:lnTo>
                  <a:pt x="2198675" y="2336178"/>
                </a:lnTo>
                <a:lnTo>
                  <a:pt x="2166442" y="2336178"/>
                </a:lnTo>
                <a:lnTo>
                  <a:pt x="2166442" y="2368410"/>
                </a:lnTo>
                <a:lnTo>
                  <a:pt x="2198675" y="2368410"/>
                </a:lnTo>
                <a:lnTo>
                  <a:pt x="2198675" y="2400643"/>
                </a:lnTo>
                <a:lnTo>
                  <a:pt x="2230907" y="2400643"/>
                </a:lnTo>
                <a:close/>
                <a:moveTo>
                  <a:pt x="2162327" y="2537803"/>
                </a:moveTo>
                <a:lnTo>
                  <a:pt x="2162327" y="2505570"/>
                </a:lnTo>
                <a:lnTo>
                  <a:pt x="2194560" y="2505570"/>
                </a:lnTo>
                <a:lnTo>
                  <a:pt x="2194560" y="2473338"/>
                </a:lnTo>
                <a:lnTo>
                  <a:pt x="2162327" y="2473338"/>
                </a:lnTo>
                <a:lnTo>
                  <a:pt x="2162327" y="2441105"/>
                </a:lnTo>
                <a:lnTo>
                  <a:pt x="2130095" y="2441105"/>
                </a:lnTo>
                <a:lnTo>
                  <a:pt x="2130095" y="2473338"/>
                </a:lnTo>
                <a:lnTo>
                  <a:pt x="2097862" y="2473338"/>
                </a:lnTo>
                <a:lnTo>
                  <a:pt x="2097862" y="2505570"/>
                </a:lnTo>
                <a:lnTo>
                  <a:pt x="2130095" y="2505570"/>
                </a:lnTo>
                <a:lnTo>
                  <a:pt x="2130095" y="2537803"/>
                </a:lnTo>
                <a:lnTo>
                  <a:pt x="2162327" y="2537803"/>
                </a:lnTo>
                <a:close/>
                <a:moveTo>
                  <a:pt x="2368067" y="2400643"/>
                </a:moveTo>
                <a:lnTo>
                  <a:pt x="2368067" y="2368410"/>
                </a:lnTo>
                <a:lnTo>
                  <a:pt x="2400300" y="2368410"/>
                </a:lnTo>
                <a:lnTo>
                  <a:pt x="2400300" y="2336178"/>
                </a:lnTo>
                <a:lnTo>
                  <a:pt x="2368067" y="2336178"/>
                </a:lnTo>
                <a:lnTo>
                  <a:pt x="2368067" y="2303945"/>
                </a:lnTo>
                <a:lnTo>
                  <a:pt x="2335835" y="2303945"/>
                </a:lnTo>
                <a:lnTo>
                  <a:pt x="2335835" y="2336178"/>
                </a:lnTo>
                <a:lnTo>
                  <a:pt x="2303602" y="2336178"/>
                </a:lnTo>
                <a:lnTo>
                  <a:pt x="2303602" y="2368410"/>
                </a:lnTo>
                <a:lnTo>
                  <a:pt x="2335835" y="2368410"/>
                </a:lnTo>
                <a:lnTo>
                  <a:pt x="2335835" y="2400643"/>
                </a:lnTo>
                <a:lnTo>
                  <a:pt x="2368067" y="2400643"/>
                </a:lnTo>
                <a:close/>
                <a:moveTo>
                  <a:pt x="2093747" y="2400643"/>
                </a:moveTo>
                <a:lnTo>
                  <a:pt x="2093747" y="2368410"/>
                </a:lnTo>
                <a:lnTo>
                  <a:pt x="2125980" y="2368410"/>
                </a:lnTo>
                <a:lnTo>
                  <a:pt x="2125980" y="2336178"/>
                </a:lnTo>
                <a:lnTo>
                  <a:pt x="2093747" y="2336178"/>
                </a:lnTo>
                <a:lnTo>
                  <a:pt x="2093747" y="2303945"/>
                </a:lnTo>
                <a:lnTo>
                  <a:pt x="2061515" y="2303945"/>
                </a:lnTo>
                <a:lnTo>
                  <a:pt x="2061515" y="2336178"/>
                </a:lnTo>
                <a:lnTo>
                  <a:pt x="2029282" y="2336178"/>
                </a:lnTo>
                <a:lnTo>
                  <a:pt x="2029282" y="2368410"/>
                </a:lnTo>
                <a:lnTo>
                  <a:pt x="2061515" y="2368410"/>
                </a:lnTo>
                <a:lnTo>
                  <a:pt x="2061515" y="2400643"/>
                </a:lnTo>
                <a:lnTo>
                  <a:pt x="2093747" y="2400643"/>
                </a:lnTo>
                <a:close/>
                <a:moveTo>
                  <a:pt x="897026" y="1347597"/>
                </a:moveTo>
                <a:lnTo>
                  <a:pt x="897026" y="1377429"/>
                </a:lnTo>
                <a:lnTo>
                  <a:pt x="867194" y="1377429"/>
                </a:lnTo>
                <a:lnTo>
                  <a:pt x="867194" y="1406919"/>
                </a:lnTo>
                <a:lnTo>
                  <a:pt x="897026" y="1406919"/>
                </a:lnTo>
                <a:lnTo>
                  <a:pt x="897026" y="1436751"/>
                </a:lnTo>
                <a:lnTo>
                  <a:pt x="926516" y="1436751"/>
                </a:lnTo>
                <a:lnTo>
                  <a:pt x="926516" y="1406919"/>
                </a:lnTo>
                <a:lnTo>
                  <a:pt x="956348" y="1406919"/>
                </a:lnTo>
                <a:lnTo>
                  <a:pt x="956348" y="1377429"/>
                </a:lnTo>
                <a:lnTo>
                  <a:pt x="926516" y="1377429"/>
                </a:lnTo>
                <a:lnTo>
                  <a:pt x="926516" y="1347597"/>
                </a:lnTo>
                <a:lnTo>
                  <a:pt x="897026" y="1347597"/>
                </a:lnTo>
                <a:close/>
                <a:moveTo>
                  <a:pt x="1131570" y="2943111"/>
                </a:moveTo>
                <a:lnTo>
                  <a:pt x="1131570" y="2914993"/>
                </a:lnTo>
                <a:lnTo>
                  <a:pt x="1159688" y="2914993"/>
                </a:lnTo>
                <a:lnTo>
                  <a:pt x="1159688" y="2886875"/>
                </a:lnTo>
                <a:lnTo>
                  <a:pt x="1131570" y="2886875"/>
                </a:lnTo>
                <a:lnTo>
                  <a:pt x="1131570" y="2858757"/>
                </a:lnTo>
                <a:lnTo>
                  <a:pt x="1103452" y="2858757"/>
                </a:lnTo>
                <a:lnTo>
                  <a:pt x="1103452" y="2886875"/>
                </a:lnTo>
                <a:lnTo>
                  <a:pt x="1075334" y="2886875"/>
                </a:lnTo>
                <a:lnTo>
                  <a:pt x="1075334" y="2914993"/>
                </a:lnTo>
                <a:lnTo>
                  <a:pt x="1103452" y="2914993"/>
                </a:lnTo>
                <a:lnTo>
                  <a:pt x="1103452" y="2943111"/>
                </a:lnTo>
                <a:lnTo>
                  <a:pt x="1131570" y="2943111"/>
                </a:lnTo>
                <a:close/>
                <a:moveTo>
                  <a:pt x="1061618" y="3076156"/>
                </a:moveTo>
                <a:lnTo>
                  <a:pt x="1061618" y="3050781"/>
                </a:lnTo>
                <a:lnTo>
                  <a:pt x="1086993" y="3050781"/>
                </a:lnTo>
                <a:lnTo>
                  <a:pt x="1086993" y="3025407"/>
                </a:lnTo>
                <a:lnTo>
                  <a:pt x="1061618" y="3025407"/>
                </a:lnTo>
                <a:lnTo>
                  <a:pt x="1061618" y="3000032"/>
                </a:lnTo>
                <a:lnTo>
                  <a:pt x="1036244" y="3000032"/>
                </a:lnTo>
                <a:lnTo>
                  <a:pt x="1036244" y="3025407"/>
                </a:lnTo>
                <a:lnTo>
                  <a:pt x="1010869" y="3025407"/>
                </a:lnTo>
                <a:lnTo>
                  <a:pt x="1010869" y="3050781"/>
                </a:lnTo>
                <a:lnTo>
                  <a:pt x="1036244" y="3050781"/>
                </a:lnTo>
                <a:lnTo>
                  <a:pt x="1036244" y="3076156"/>
                </a:lnTo>
                <a:lnTo>
                  <a:pt x="1061618" y="3076156"/>
                </a:lnTo>
                <a:close/>
                <a:moveTo>
                  <a:pt x="650138" y="2527516"/>
                </a:moveTo>
                <a:lnTo>
                  <a:pt x="650138" y="2502141"/>
                </a:lnTo>
                <a:lnTo>
                  <a:pt x="675513" y="2502141"/>
                </a:lnTo>
                <a:lnTo>
                  <a:pt x="675513" y="2476767"/>
                </a:lnTo>
                <a:lnTo>
                  <a:pt x="650138" y="2476767"/>
                </a:lnTo>
                <a:lnTo>
                  <a:pt x="650138" y="2451392"/>
                </a:lnTo>
                <a:lnTo>
                  <a:pt x="624764" y="2451392"/>
                </a:lnTo>
                <a:lnTo>
                  <a:pt x="624764" y="2476767"/>
                </a:lnTo>
                <a:lnTo>
                  <a:pt x="599389" y="2476767"/>
                </a:lnTo>
                <a:lnTo>
                  <a:pt x="599389" y="2502141"/>
                </a:lnTo>
                <a:lnTo>
                  <a:pt x="624764" y="2502141"/>
                </a:lnTo>
                <a:lnTo>
                  <a:pt x="624764" y="2527516"/>
                </a:lnTo>
                <a:lnTo>
                  <a:pt x="650138" y="2527516"/>
                </a:lnTo>
                <a:close/>
                <a:moveTo>
                  <a:pt x="1267358" y="3213316"/>
                </a:moveTo>
                <a:lnTo>
                  <a:pt x="1267358" y="3187941"/>
                </a:lnTo>
                <a:lnTo>
                  <a:pt x="1292733" y="3187941"/>
                </a:lnTo>
                <a:lnTo>
                  <a:pt x="1292733" y="3162567"/>
                </a:lnTo>
                <a:lnTo>
                  <a:pt x="1267358" y="3162567"/>
                </a:lnTo>
                <a:lnTo>
                  <a:pt x="1267358" y="3137192"/>
                </a:lnTo>
                <a:lnTo>
                  <a:pt x="1241984" y="3137192"/>
                </a:lnTo>
                <a:lnTo>
                  <a:pt x="1241984" y="3162567"/>
                </a:lnTo>
                <a:lnTo>
                  <a:pt x="1216609" y="3162567"/>
                </a:lnTo>
                <a:lnTo>
                  <a:pt x="1216609" y="3187941"/>
                </a:lnTo>
                <a:lnTo>
                  <a:pt x="1241984" y="3187941"/>
                </a:lnTo>
                <a:lnTo>
                  <a:pt x="1241984" y="3213316"/>
                </a:lnTo>
                <a:lnTo>
                  <a:pt x="1267358" y="3213316"/>
                </a:lnTo>
                <a:close/>
                <a:moveTo>
                  <a:pt x="1337310" y="3080271"/>
                </a:moveTo>
                <a:lnTo>
                  <a:pt x="1337310" y="3052153"/>
                </a:lnTo>
                <a:lnTo>
                  <a:pt x="1365428" y="3052153"/>
                </a:lnTo>
                <a:lnTo>
                  <a:pt x="1365428" y="3024035"/>
                </a:lnTo>
                <a:lnTo>
                  <a:pt x="1337310" y="3024035"/>
                </a:lnTo>
                <a:lnTo>
                  <a:pt x="1337310" y="2995917"/>
                </a:lnTo>
                <a:lnTo>
                  <a:pt x="1309192" y="2995917"/>
                </a:lnTo>
                <a:lnTo>
                  <a:pt x="1309192" y="3024035"/>
                </a:lnTo>
                <a:lnTo>
                  <a:pt x="1281074" y="3024035"/>
                </a:lnTo>
                <a:lnTo>
                  <a:pt x="1281074" y="3052153"/>
                </a:lnTo>
                <a:lnTo>
                  <a:pt x="1309192" y="3052153"/>
                </a:lnTo>
                <a:lnTo>
                  <a:pt x="1309192" y="3080271"/>
                </a:lnTo>
                <a:lnTo>
                  <a:pt x="1337310" y="3080271"/>
                </a:lnTo>
                <a:close/>
                <a:moveTo>
                  <a:pt x="993381" y="2940368"/>
                </a:moveTo>
                <a:lnTo>
                  <a:pt x="993381" y="2913964"/>
                </a:lnTo>
                <a:lnTo>
                  <a:pt x="1019785" y="2913964"/>
                </a:lnTo>
                <a:lnTo>
                  <a:pt x="1019785" y="2887904"/>
                </a:lnTo>
                <a:lnTo>
                  <a:pt x="993381" y="2887904"/>
                </a:lnTo>
                <a:lnTo>
                  <a:pt x="993381" y="2861501"/>
                </a:lnTo>
                <a:lnTo>
                  <a:pt x="967321" y="2861501"/>
                </a:lnTo>
                <a:lnTo>
                  <a:pt x="967321" y="2887904"/>
                </a:lnTo>
                <a:lnTo>
                  <a:pt x="940918" y="2887904"/>
                </a:lnTo>
                <a:lnTo>
                  <a:pt x="940918" y="2913964"/>
                </a:lnTo>
                <a:lnTo>
                  <a:pt x="967321" y="2913964"/>
                </a:lnTo>
                <a:lnTo>
                  <a:pt x="967321" y="2940368"/>
                </a:lnTo>
                <a:lnTo>
                  <a:pt x="993381" y="2940368"/>
                </a:lnTo>
                <a:close/>
                <a:moveTo>
                  <a:pt x="786955" y="2801150"/>
                </a:moveTo>
                <a:lnTo>
                  <a:pt x="786955" y="2776118"/>
                </a:lnTo>
                <a:lnTo>
                  <a:pt x="811987" y="2776118"/>
                </a:lnTo>
                <a:lnTo>
                  <a:pt x="811987" y="2751430"/>
                </a:lnTo>
                <a:lnTo>
                  <a:pt x="786955" y="2751430"/>
                </a:lnTo>
                <a:lnTo>
                  <a:pt x="786955" y="2726398"/>
                </a:lnTo>
                <a:lnTo>
                  <a:pt x="762267" y="2726398"/>
                </a:lnTo>
                <a:lnTo>
                  <a:pt x="762267" y="2751430"/>
                </a:lnTo>
                <a:lnTo>
                  <a:pt x="737235" y="2751430"/>
                </a:lnTo>
                <a:lnTo>
                  <a:pt x="737235" y="2776118"/>
                </a:lnTo>
                <a:lnTo>
                  <a:pt x="762267" y="2776118"/>
                </a:lnTo>
                <a:lnTo>
                  <a:pt x="762267" y="2801150"/>
                </a:lnTo>
                <a:lnTo>
                  <a:pt x="786955" y="2801150"/>
                </a:lnTo>
                <a:close/>
                <a:moveTo>
                  <a:pt x="925487" y="2804579"/>
                </a:moveTo>
                <a:lnTo>
                  <a:pt x="925487" y="2777490"/>
                </a:lnTo>
                <a:lnTo>
                  <a:pt x="952576" y="2777490"/>
                </a:lnTo>
                <a:lnTo>
                  <a:pt x="952576" y="2750058"/>
                </a:lnTo>
                <a:lnTo>
                  <a:pt x="925487" y="2750058"/>
                </a:lnTo>
                <a:lnTo>
                  <a:pt x="925487" y="2722969"/>
                </a:lnTo>
                <a:lnTo>
                  <a:pt x="898055" y="2722969"/>
                </a:lnTo>
                <a:lnTo>
                  <a:pt x="898055" y="2750058"/>
                </a:lnTo>
                <a:lnTo>
                  <a:pt x="870966" y="2750058"/>
                </a:lnTo>
                <a:lnTo>
                  <a:pt x="870966" y="2777490"/>
                </a:lnTo>
                <a:lnTo>
                  <a:pt x="898055" y="2777490"/>
                </a:lnTo>
                <a:lnTo>
                  <a:pt x="898055" y="2804579"/>
                </a:lnTo>
                <a:lnTo>
                  <a:pt x="925487" y="2804579"/>
                </a:lnTo>
                <a:close/>
                <a:moveTo>
                  <a:pt x="718718" y="2664676"/>
                </a:moveTo>
                <a:lnTo>
                  <a:pt x="718718" y="2639301"/>
                </a:lnTo>
                <a:lnTo>
                  <a:pt x="744093" y="2639301"/>
                </a:lnTo>
                <a:lnTo>
                  <a:pt x="744093" y="2613927"/>
                </a:lnTo>
                <a:lnTo>
                  <a:pt x="718718" y="2613927"/>
                </a:lnTo>
                <a:lnTo>
                  <a:pt x="718718" y="2588552"/>
                </a:lnTo>
                <a:lnTo>
                  <a:pt x="693344" y="2588552"/>
                </a:lnTo>
                <a:lnTo>
                  <a:pt x="693344" y="2613927"/>
                </a:lnTo>
                <a:lnTo>
                  <a:pt x="667969" y="2613927"/>
                </a:lnTo>
                <a:lnTo>
                  <a:pt x="667969" y="2639301"/>
                </a:lnTo>
                <a:lnTo>
                  <a:pt x="693344" y="2639301"/>
                </a:lnTo>
                <a:lnTo>
                  <a:pt x="693344" y="2664676"/>
                </a:lnTo>
                <a:lnTo>
                  <a:pt x="718718" y="2664676"/>
                </a:lnTo>
                <a:close/>
                <a:moveTo>
                  <a:pt x="856907" y="2668105"/>
                </a:moveTo>
                <a:lnTo>
                  <a:pt x="856907" y="2640330"/>
                </a:lnTo>
                <a:lnTo>
                  <a:pt x="884682" y="2640330"/>
                </a:lnTo>
                <a:lnTo>
                  <a:pt x="884682" y="2612898"/>
                </a:lnTo>
                <a:lnTo>
                  <a:pt x="856907" y="2612898"/>
                </a:lnTo>
                <a:lnTo>
                  <a:pt x="856907" y="2585123"/>
                </a:lnTo>
                <a:lnTo>
                  <a:pt x="829475" y="2585123"/>
                </a:lnTo>
                <a:lnTo>
                  <a:pt x="829475" y="2612898"/>
                </a:lnTo>
                <a:lnTo>
                  <a:pt x="801700" y="2612898"/>
                </a:lnTo>
                <a:lnTo>
                  <a:pt x="801700" y="2640330"/>
                </a:lnTo>
                <a:lnTo>
                  <a:pt x="829475" y="2640330"/>
                </a:lnTo>
                <a:lnTo>
                  <a:pt x="829475" y="2668105"/>
                </a:lnTo>
                <a:lnTo>
                  <a:pt x="856907" y="2668105"/>
                </a:lnTo>
                <a:close/>
                <a:moveTo>
                  <a:pt x="1199464" y="3078213"/>
                </a:moveTo>
                <a:lnTo>
                  <a:pt x="1199464" y="3051467"/>
                </a:lnTo>
                <a:lnTo>
                  <a:pt x="1226210" y="3051467"/>
                </a:lnTo>
                <a:lnTo>
                  <a:pt x="1226210" y="3024721"/>
                </a:lnTo>
                <a:lnTo>
                  <a:pt x="1199464" y="3024721"/>
                </a:lnTo>
                <a:lnTo>
                  <a:pt x="1199464" y="2997975"/>
                </a:lnTo>
                <a:lnTo>
                  <a:pt x="1172718" y="2997975"/>
                </a:lnTo>
                <a:lnTo>
                  <a:pt x="1172718" y="3024721"/>
                </a:lnTo>
                <a:lnTo>
                  <a:pt x="1145972" y="3024721"/>
                </a:lnTo>
                <a:lnTo>
                  <a:pt x="1145972" y="3051467"/>
                </a:lnTo>
                <a:lnTo>
                  <a:pt x="1172718" y="3051467"/>
                </a:lnTo>
                <a:lnTo>
                  <a:pt x="1172718" y="3078213"/>
                </a:lnTo>
                <a:lnTo>
                  <a:pt x="1199464" y="3078213"/>
                </a:lnTo>
                <a:close/>
                <a:moveTo>
                  <a:pt x="1884921" y="3351505"/>
                </a:moveTo>
                <a:lnTo>
                  <a:pt x="1884921" y="3325444"/>
                </a:lnTo>
                <a:lnTo>
                  <a:pt x="1910982" y="3325444"/>
                </a:lnTo>
                <a:lnTo>
                  <a:pt x="1910982" y="3299384"/>
                </a:lnTo>
                <a:lnTo>
                  <a:pt x="1884921" y="3299384"/>
                </a:lnTo>
                <a:lnTo>
                  <a:pt x="1884921" y="3273323"/>
                </a:lnTo>
                <a:lnTo>
                  <a:pt x="1858861" y="3273323"/>
                </a:lnTo>
                <a:lnTo>
                  <a:pt x="1858861" y="3299384"/>
                </a:lnTo>
                <a:lnTo>
                  <a:pt x="1832800" y="3299384"/>
                </a:lnTo>
                <a:lnTo>
                  <a:pt x="1832800" y="3325444"/>
                </a:lnTo>
                <a:lnTo>
                  <a:pt x="1858861" y="3325444"/>
                </a:lnTo>
                <a:lnTo>
                  <a:pt x="1858861" y="3351505"/>
                </a:lnTo>
                <a:lnTo>
                  <a:pt x="1884921" y="3351505"/>
                </a:lnTo>
                <a:close/>
                <a:moveTo>
                  <a:pt x="2022081" y="3351505"/>
                </a:moveTo>
                <a:lnTo>
                  <a:pt x="2022081" y="3325444"/>
                </a:lnTo>
                <a:lnTo>
                  <a:pt x="2048142" y="3325444"/>
                </a:lnTo>
                <a:lnTo>
                  <a:pt x="2048142" y="3299384"/>
                </a:lnTo>
                <a:lnTo>
                  <a:pt x="2022081" y="3299384"/>
                </a:lnTo>
                <a:lnTo>
                  <a:pt x="2022081" y="3273323"/>
                </a:lnTo>
                <a:lnTo>
                  <a:pt x="1996021" y="3273323"/>
                </a:lnTo>
                <a:lnTo>
                  <a:pt x="1996021" y="3299384"/>
                </a:lnTo>
                <a:lnTo>
                  <a:pt x="1969960" y="3299384"/>
                </a:lnTo>
                <a:lnTo>
                  <a:pt x="1969960" y="3325444"/>
                </a:lnTo>
                <a:lnTo>
                  <a:pt x="1996021" y="3325444"/>
                </a:lnTo>
                <a:lnTo>
                  <a:pt x="1996021" y="3351505"/>
                </a:lnTo>
                <a:lnTo>
                  <a:pt x="2022081" y="3351505"/>
                </a:lnTo>
                <a:close/>
                <a:moveTo>
                  <a:pt x="1954873" y="3218117"/>
                </a:moveTo>
                <a:lnTo>
                  <a:pt x="1954873" y="3189656"/>
                </a:lnTo>
                <a:lnTo>
                  <a:pt x="1983334" y="3189656"/>
                </a:lnTo>
                <a:lnTo>
                  <a:pt x="1983334" y="3160852"/>
                </a:lnTo>
                <a:lnTo>
                  <a:pt x="1954873" y="3160852"/>
                </a:lnTo>
                <a:lnTo>
                  <a:pt x="1954873" y="3132392"/>
                </a:lnTo>
                <a:lnTo>
                  <a:pt x="1926069" y="3132392"/>
                </a:lnTo>
                <a:lnTo>
                  <a:pt x="1926069" y="3160852"/>
                </a:lnTo>
                <a:lnTo>
                  <a:pt x="1897609" y="3160852"/>
                </a:lnTo>
                <a:lnTo>
                  <a:pt x="1897609" y="3189656"/>
                </a:lnTo>
                <a:lnTo>
                  <a:pt x="1926069" y="3189656"/>
                </a:lnTo>
                <a:lnTo>
                  <a:pt x="1926069" y="3218117"/>
                </a:lnTo>
                <a:lnTo>
                  <a:pt x="1954873" y="3218117"/>
                </a:lnTo>
                <a:close/>
                <a:moveTo>
                  <a:pt x="1747761" y="3351162"/>
                </a:moveTo>
                <a:lnTo>
                  <a:pt x="1747761" y="3325444"/>
                </a:lnTo>
                <a:lnTo>
                  <a:pt x="1773479" y="3325444"/>
                </a:lnTo>
                <a:lnTo>
                  <a:pt x="1773479" y="3299384"/>
                </a:lnTo>
                <a:lnTo>
                  <a:pt x="1747761" y="3299384"/>
                </a:lnTo>
                <a:lnTo>
                  <a:pt x="1747761" y="3273666"/>
                </a:lnTo>
                <a:lnTo>
                  <a:pt x="1721701" y="3273666"/>
                </a:lnTo>
                <a:lnTo>
                  <a:pt x="1721701" y="3299384"/>
                </a:lnTo>
                <a:lnTo>
                  <a:pt x="1695983" y="3299384"/>
                </a:lnTo>
                <a:lnTo>
                  <a:pt x="1695983" y="3325444"/>
                </a:lnTo>
                <a:lnTo>
                  <a:pt x="1721701" y="3325444"/>
                </a:lnTo>
                <a:lnTo>
                  <a:pt x="1721701" y="3351162"/>
                </a:lnTo>
                <a:lnTo>
                  <a:pt x="1747761" y="3351162"/>
                </a:lnTo>
                <a:close/>
                <a:moveTo>
                  <a:pt x="1817370" y="3217774"/>
                </a:moveTo>
                <a:lnTo>
                  <a:pt x="1817370" y="3189313"/>
                </a:lnTo>
                <a:lnTo>
                  <a:pt x="1845831" y="3189313"/>
                </a:lnTo>
                <a:lnTo>
                  <a:pt x="1845831" y="3161195"/>
                </a:lnTo>
                <a:lnTo>
                  <a:pt x="1817370" y="3161195"/>
                </a:lnTo>
                <a:lnTo>
                  <a:pt x="1817370" y="3132734"/>
                </a:lnTo>
                <a:lnTo>
                  <a:pt x="1789252" y="3132734"/>
                </a:lnTo>
                <a:lnTo>
                  <a:pt x="1789252" y="3161195"/>
                </a:lnTo>
                <a:lnTo>
                  <a:pt x="1760791" y="3161195"/>
                </a:lnTo>
                <a:lnTo>
                  <a:pt x="1760791" y="3189313"/>
                </a:lnTo>
                <a:lnTo>
                  <a:pt x="1789252" y="3189313"/>
                </a:lnTo>
                <a:lnTo>
                  <a:pt x="1789252" y="3217774"/>
                </a:lnTo>
                <a:lnTo>
                  <a:pt x="1817370" y="3217774"/>
                </a:lnTo>
                <a:close/>
                <a:moveTo>
                  <a:pt x="1475156" y="3081985"/>
                </a:moveTo>
                <a:lnTo>
                  <a:pt x="1475156" y="3052839"/>
                </a:lnTo>
                <a:lnTo>
                  <a:pt x="1504302" y="3052839"/>
                </a:lnTo>
                <a:lnTo>
                  <a:pt x="1504302" y="3023349"/>
                </a:lnTo>
                <a:lnTo>
                  <a:pt x="1475156" y="3023349"/>
                </a:lnTo>
                <a:lnTo>
                  <a:pt x="1475156" y="2994203"/>
                </a:lnTo>
                <a:lnTo>
                  <a:pt x="1445666" y="2994203"/>
                </a:lnTo>
                <a:lnTo>
                  <a:pt x="1445666" y="3023349"/>
                </a:lnTo>
                <a:lnTo>
                  <a:pt x="1416520" y="3023349"/>
                </a:lnTo>
                <a:lnTo>
                  <a:pt x="1416520" y="3052839"/>
                </a:lnTo>
                <a:lnTo>
                  <a:pt x="1445666" y="3052839"/>
                </a:lnTo>
                <a:lnTo>
                  <a:pt x="1445666" y="3081985"/>
                </a:lnTo>
                <a:lnTo>
                  <a:pt x="1475156" y="3081985"/>
                </a:lnTo>
                <a:close/>
                <a:moveTo>
                  <a:pt x="1680210" y="3217431"/>
                </a:moveTo>
                <a:lnTo>
                  <a:pt x="1680210" y="3189313"/>
                </a:lnTo>
                <a:lnTo>
                  <a:pt x="1708328" y="3189313"/>
                </a:lnTo>
                <a:lnTo>
                  <a:pt x="1708328" y="3161195"/>
                </a:lnTo>
                <a:lnTo>
                  <a:pt x="1680210" y="3161195"/>
                </a:lnTo>
                <a:lnTo>
                  <a:pt x="1680210" y="3133077"/>
                </a:lnTo>
                <a:lnTo>
                  <a:pt x="1652092" y="3133077"/>
                </a:lnTo>
                <a:lnTo>
                  <a:pt x="1652092" y="3161195"/>
                </a:lnTo>
                <a:lnTo>
                  <a:pt x="1623974" y="3161195"/>
                </a:lnTo>
                <a:lnTo>
                  <a:pt x="1623974" y="3189313"/>
                </a:lnTo>
                <a:lnTo>
                  <a:pt x="1652092" y="3189313"/>
                </a:lnTo>
                <a:lnTo>
                  <a:pt x="1652092" y="3217431"/>
                </a:lnTo>
                <a:lnTo>
                  <a:pt x="1680210" y="3217431"/>
                </a:lnTo>
                <a:close/>
                <a:moveTo>
                  <a:pt x="1542707" y="3216402"/>
                </a:moveTo>
                <a:lnTo>
                  <a:pt x="1542707" y="3188970"/>
                </a:lnTo>
                <a:lnTo>
                  <a:pt x="1570139" y="3188970"/>
                </a:lnTo>
                <a:lnTo>
                  <a:pt x="1570139" y="3161538"/>
                </a:lnTo>
                <a:lnTo>
                  <a:pt x="1542707" y="3161538"/>
                </a:lnTo>
                <a:lnTo>
                  <a:pt x="1542707" y="3134106"/>
                </a:lnTo>
                <a:lnTo>
                  <a:pt x="1515275" y="3134106"/>
                </a:lnTo>
                <a:lnTo>
                  <a:pt x="1515275" y="3161538"/>
                </a:lnTo>
                <a:lnTo>
                  <a:pt x="1487843" y="3161538"/>
                </a:lnTo>
                <a:lnTo>
                  <a:pt x="1487843" y="3188970"/>
                </a:lnTo>
                <a:lnTo>
                  <a:pt x="1515275" y="3188970"/>
                </a:lnTo>
                <a:lnTo>
                  <a:pt x="1515275" y="3216402"/>
                </a:lnTo>
                <a:lnTo>
                  <a:pt x="1542707" y="3216402"/>
                </a:lnTo>
                <a:close/>
                <a:moveTo>
                  <a:pt x="1610258" y="3350476"/>
                </a:moveTo>
                <a:lnTo>
                  <a:pt x="1610258" y="3325101"/>
                </a:lnTo>
                <a:lnTo>
                  <a:pt x="1635633" y="3325101"/>
                </a:lnTo>
                <a:lnTo>
                  <a:pt x="1635633" y="3299727"/>
                </a:lnTo>
                <a:lnTo>
                  <a:pt x="1610258" y="3299727"/>
                </a:lnTo>
                <a:lnTo>
                  <a:pt x="1610258" y="3274352"/>
                </a:lnTo>
                <a:lnTo>
                  <a:pt x="1584884" y="3274352"/>
                </a:lnTo>
                <a:lnTo>
                  <a:pt x="1584884" y="3299727"/>
                </a:lnTo>
                <a:lnTo>
                  <a:pt x="1559509" y="3299727"/>
                </a:lnTo>
                <a:lnTo>
                  <a:pt x="1559509" y="3325101"/>
                </a:lnTo>
                <a:lnTo>
                  <a:pt x="1584884" y="3325101"/>
                </a:lnTo>
                <a:lnTo>
                  <a:pt x="1584884" y="3350476"/>
                </a:lnTo>
                <a:lnTo>
                  <a:pt x="1610258" y="3350476"/>
                </a:lnTo>
                <a:close/>
                <a:moveTo>
                  <a:pt x="1405204" y="3215030"/>
                </a:moveTo>
                <a:lnTo>
                  <a:pt x="1405204" y="3188627"/>
                </a:lnTo>
                <a:lnTo>
                  <a:pt x="1431607" y="3188627"/>
                </a:lnTo>
                <a:lnTo>
                  <a:pt x="1431607" y="3161881"/>
                </a:lnTo>
                <a:lnTo>
                  <a:pt x="1405204" y="3161881"/>
                </a:lnTo>
                <a:lnTo>
                  <a:pt x="1405204" y="3135478"/>
                </a:lnTo>
                <a:lnTo>
                  <a:pt x="1378458" y="3135478"/>
                </a:lnTo>
                <a:lnTo>
                  <a:pt x="1378458" y="3161881"/>
                </a:lnTo>
                <a:lnTo>
                  <a:pt x="1352055" y="3161881"/>
                </a:lnTo>
                <a:lnTo>
                  <a:pt x="1352055" y="3188627"/>
                </a:lnTo>
                <a:lnTo>
                  <a:pt x="1378458" y="3188627"/>
                </a:lnTo>
                <a:lnTo>
                  <a:pt x="1378458" y="3215030"/>
                </a:lnTo>
                <a:lnTo>
                  <a:pt x="1405204" y="3215030"/>
                </a:lnTo>
                <a:close/>
                <a:moveTo>
                  <a:pt x="1172718" y="803415"/>
                </a:moveTo>
                <a:lnTo>
                  <a:pt x="1172718" y="830161"/>
                </a:lnTo>
                <a:lnTo>
                  <a:pt x="1145972" y="830161"/>
                </a:lnTo>
                <a:lnTo>
                  <a:pt x="1145972" y="856907"/>
                </a:lnTo>
                <a:lnTo>
                  <a:pt x="1172718" y="856907"/>
                </a:lnTo>
                <a:lnTo>
                  <a:pt x="1172718" y="883653"/>
                </a:lnTo>
                <a:lnTo>
                  <a:pt x="1199464" y="883653"/>
                </a:lnTo>
                <a:lnTo>
                  <a:pt x="1199464" y="856907"/>
                </a:lnTo>
                <a:lnTo>
                  <a:pt x="1226210" y="856907"/>
                </a:lnTo>
                <a:lnTo>
                  <a:pt x="1226210" y="830161"/>
                </a:lnTo>
                <a:lnTo>
                  <a:pt x="1199464" y="830161"/>
                </a:lnTo>
                <a:lnTo>
                  <a:pt x="1199464" y="803415"/>
                </a:lnTo>
                <a:lnTo>
                  <a:pt x="1172718" y="803415"/>
                </a:lnTo>
                <a:close/>
                <a:moveTo>
                  <a:pt x="1241984" y="668312"/>
                </a:moveTo>
                <a:lnTo>
                  <a:pt x="1241984" y="693687"/>
                </a:lnTo>
                <a:lnTo>
                  <a:pt x="1216609" y="693687"/>
                </a:lnTo>
                <a:lnTo>
                  <a:pt x="1216609" y="719061"/>
                </a:lnTo>
                <a:lnTo>
                  <a:pt x="1241984" y="719061"/>
                </a:lnTo>
                <a:lnTo>
                  <a:pt x="1241984" y="744436"/>
                </a:lnTo>
                <a:lnTo>
                  <a:pt x="1267358" y="744436"/>
                </a:lnTo>
                <a:lnTo>
                  <a:pt x="1267358" y="719061"/>
                </a:lnTo>
                <a:lnTo>
                  <a:pt x="1292733" y="719061"/>
                </a:lnTo>
                <a:lnTo>
                  <a:pt x="1292733" y="693687"/>
                </a:lnTo>
                <a:lnTo>
                  <a:pt x="1267358" y="693687"/>
                </a:lnTo>
                <a:lnTo>
                  <a:pt x="1267358" y="668312"/>
                </a:lnTo>
                <a:lnTo>
                  <a:pt x="1241984" y="668312"/>
                </a:lnTo>
                <a:close/>
                <a:moveTo>
                  <a:pt x="1309192" y="801357"/>
                </a:moveTo>
                <a:lnTo>
                  <a:pt x="1309192" y="829475"/>
                </a:lnTo>
                <a:lnTo>
                  <a:pt x="1281074" y="829475"/>
                </a:lnTo>
                <a:lnTo>
                  <a:pt x="1281074" y="857593"/>
                </a:lnTo>
                <a:lnTo>
                  <a:pt x="1309192" y="857593"/>
                </a:lnTo>
                <a:lnTo>
                  <a:pt x="1309192" y="885711"/>
                </a:lnTo>
                <a:lnTo>
                  <a:pt x="1337310" y="885711"/>
                </a:lnTo>
                <a:lnTo>
                  <a:pt x="1337310" y="857593"/>
                </a:lnTo>
                <a:lnTo>
                  <a:pt x="1365428" y="857593"/>
                </a:lnTo>
                <a:lnTo>
                  <a:pt x="1365428" y="829475"/>
                </a:lnTo>
                <a:lnTo>
                  <a:pt x="1337310" y="829475"/>
                </a:lnTo>
                <a:lnTo>
                  <a:pt x="1337310" y="801357"/>
                </a:lnTo>
                <a:lnTo>
                  <a:pt x="1309192" y="801357"/>
                </a:lnTo>
                <a:close/>
                <a:moveTo>
                  <a:pt x="1103452" y="938517"/>
                </a:moveTo>
                <a:lnTo>
                  <a:pt x="1103452" y="966635"/>
                </a:lnTo>
                <a:lnTo>
                  <a:pt x="1075334" y="966635"/>
                </a:lnTo>
                <a:lnTo>
                  <a:pt x="1075334" y="994753"/>
                </a:lnTo>
                <a:lnTo>
                  <a:pt x="1103452" y="994753"/>
                </a:lnTo>
                <a:lnTo>
                  <a:pt x="1103452" y="1022871"/>
                </a:lnTo>
                <a:lnTo>
                  <a:pt x="1131570" y="1022871"/>
                </a:lnTo>
                <a:lnTo>
                  <a:pt x="1131570" y="994753"/>
                </a:lnTo>
                <a:lnTo>
                  <a:pt x="1159688" y="994753"/>
                </a:lnTo>
                <a:lnTo>
                  <a:pt x="1159688" y="966635"/>
                </a:lnTo>
                <a:lnTo>
                  <a:pt x="1131570" y="966635"/>
                </a:lnTo>
                <a:lnTo>
                  <a:pt x="1131570" y="938517"/>
                </a:lnTo>
                <a:lnTo>
                  <a:pt x="1103452" y="938517"/>
                </a:lnTo>
                <a:close/>
                <a:moveTo>
                  <a:pt x="581215" y="2389670"/>
                </a:moveTo>
                <a:lnTo>
                  <a:pt x="581215" y="2364638"/>
                </a:lnTo>
                <a:lnTo>
                  <a:pt x="606247" y="2364638"/>
                </a:lnTo>
                <a:lnTo>
                  <a:pt x="606247" y="2339950"/>
                </a:lnTo>
                <a:lnTo>
                  <a:pt x="581215" y="2339950"/>
                </a:lnTo>
                <a:lnTo>
                  <a:pt x="581215" y="2314918"/>
                </a:lnTo>
                <a:lnTo>
                  <a:pt x="556527" y="2314918"/>
                </a:lnTo>
                <a:lnTo>
                  <a:pt x="556527" y="2339950"/>
                </a:lnTo>
                <a:lnTo>
                  <a:pt x="531495" y="2339950"/>
                </a:lnTo>
                <a:lnTo>
                  <a:pt x="531495" y="2364638"/>
                </a:lnTo>
                <a:lnTo>
                  <a:pt x="556527" y="2364638"/>
                </a:lnTo>
                <a:lnTo>
                  <a:pt x="556527" y="2389670"/>
                </a:lnTo>
                <a:lnTo>
                  <a:pt x="581215" y="2389670"/>
                </a:lnTo>
                <a:close/>
                <a:moveTo>
                  <a:pt x="1036244" y="805472"/>
                </a:moveTo>
                <a:lnTo>
                  <a:pt x="1036244" y="830847"/>
                </a:lnTo>
                <a:lnTo>
                  <a:pt x="1010869" y="830847"/>
                </a:lnTo>
                <a:lnTo>
                  <a:pt x="1010869" y="856221"/>
                </a:lnTo>
                <a:lnTo>
                  <a:pt x="1036244" y="856221"/>
                </a:lnTo>
                <a:lnTo>
                  <a:pt x="1036244" y="881596"/>
                </a:lnTo>
                <a:lnTo>
                  <a:pt x="1061618" y="881596"/>
                </a:lnTo>
                <a:lnTo>
                  <a:pt x="1061618" y="856221"/>
                </a:lnTo>
                <a:lnTo>
                  <a:pt x="1086993" y="856221"/>
                </a:lnTo>
                <a:lnTo>
                  <a:pt x="1086993" y="830847"/>
                </a:lnTo>
                <a:lnTo>
                  <a:pt x="1061618" y="830847"/>
                </a:lnTo>
                <a:lnTo>
                  <a:pt x="1061618" y="805472"/>
                </a:lnTo>
                <a:lnTo>
                  <a:pt x="1036244" y="805472"/>
                </a:lnTo>
                <a:close/>
                <a:moveTo>
                  <a:pt x="1515275" y="665226"/>
                </a:moveTo>
                <a:lnTo>
                  <a:pt x="1515275" y="692658"/>
                </a:lnTo>
                <a:lnTo>
                  <a:pt x="1487843" y="692658"/>
                </a:lnTo>
                <a:lnTo>
                  <a:pt x="1487843" y="720090"/>
                </a:lnTo>
                <a:lnTo>
                  <a:pt x="1515275" y="720090"/>
                </a:lnTo>
                <a:lnTo>
                  <a:pt x="1515275" y="747522"/>
                </a:lnTo>
                <a:lnTo>
                  <a:pt x="1542707" y="747522"/>
                </a:lnTo>
                <a:lnTo>
                  <a:pt x="1542707" y="720090"/>
                </a:lnTo>
                <a:lnTo>
                  <a:pt x="1570139" y="720090"/>
                </a:lnTo>
                <a:lnTo>
                  <a:pt x="1570139" y="692658"/>
                </a:lnTo>
                <a:lnTo>
                  <a:pt x="1542707" y="692658"/>
                </a:lnTo>
                <a:lnTo>
                  <a:pt x="1542707" y="665226"/>
                </a:lnTo>
                <a:lnTo>
                  <a:pt x="1515275" y="665226"/>
                </a:lnTo>
                <a:close/>
                <a:moveTo>
                  <a:pt x="1650035" y="932688"/>
                </a:moveTo>
                <a:lnTo>
                  <a:pt x="1650035" y="964578"/>
                </a:lnTo>
                <a:lnTo>
                  <a:pt x="1618145" y="964578"/>
                </a:lnTo>
                <a:lnTo>
                  <a:pt x="1618145" y="996810"/>
                </a:lnTo>
                <a:lnTo>
                  <a:pt x="1650035" y="996810"/>
                </a:lnTo>
                <a:lnTo>
                  <a:pt x="1650035" y="1028700"/>
                </a:lnTo>
                <a:lnTo>
                  <a:pt x="1682267" y="1028700"/>
                </a:lnTo>
                <a:lnTo>
                  <a:pt x="1682267" y="996810"/>
                </a:lnTo>
                <a:lnTo>
                  <a:pt x="1714157" y="996810"/>
                </a:lnTo>
                <a:lnTo>
                  <a:pt x="1714157" y="964578"/>
                </a:lnTo>
                <a:lnTo>
                  <a:pt x="1682267" y="964578"/>
                </a:lnTo>
                <a:lnTo>
                  <a:pt x="1682267" y="932688"/>
                </a:lnTo>
                <a:lnTo>
                  <a:pt x="1650035" y="932688"/>
                </a:lnTo>
                <a:close/>
                <a:moveTo>
                  <a:pt x="1448067" y="532524"/>
                </a:moveTo>
                <a:lnTo>
                  <a:pt x="1448067" y="556870"/>
                </a:lnTo>
                <a:lnTo>
                  <a:pt x="1423721" y="556870"/>
                </a:lnTo>
                <a:lnTo>
                  <a:pt x="1423721" y="581558"/>
                </a:lnTo>
                <a:lnTo>
                  <a:pt x="1448067" y="581558"/>
                </a:lnTo>
                <a:lnTo>
                  <a:pt x="1448067" y="605904"/>
                </a:lnTo>
                <a:lnTo>
                  <a:pt x="1472755" y="605904"/>
                </a:lnTo>
                <a:lnTo>
                  <a:pt x="1472755" y="581558"/>
                </a:lnTo>
                <a:lnTo>
                  <a:pt x="1497101" y="581558"/>
                </a:lnTo>
                <a:lnTo>
                  <a:pt x="1497101" y="556870"/>
                </a:lnTo>
                <a:lnTo>
                  <a:pt x="1472755" y="556870"/>
                </a:lnTo>
                <a:lnTo>
                  <a:pt x="1472755" y="532524"/>
                </a:lnTo>
                <a:lnTo>
                  <a:pt x="1448067" y="532524"/>
                </a:lnTo>
                <a:close/>
                <a:moveTo>
                  <a:pt x="1378458" y="666598"/>
                </a:moveTo>
                <a:lnTo>
                  <a:pt x="1378458" y="693001"/>
                </a:lnTo>
                <a:lnTo>
                  <a:pt x="1352055" y="693001"/>
                </a:lnTo>
                <a:lnTo>
                  <a:pt x="1352055" y="719747"/>
                </a:lnTo>
                <a:lnTo>
                  <a:pt x="1378458" y="719747"/>
                </a:lnTo>
                <a:lnTo>
                  <a:pt x="1378458" y="746150"/>
                </a:lnTo>
                <a:lnTo>
                  <a:pt x="1405204" y="746150"/>
                </a:lnTo>
                <a:lnTo>
                  <a:pt x="1405204" y="719747"/>
                </a:lnTo>
                <a:lnTo>
                  <a:pt x="1431607" y="719747"/>
                </a:lnTo>
                <a:lnTo>
                  <a:pt x="1431607" y="693001"/>
                </a:lnTo>
                <a:lnTo>
                  <a:pt x="1405204" y="693001"/>
                </a:lnTo>
                <a:lnTo>
                  <a:pt x="1405204" y="666598"/>
                </a:lnTo>
                <a:lnTo>
                  <a:pt x="1378458" y="666598"/>
                </a:lnTo>
                <a:close/>
                <a:moveTo>
                  <a:pt x="967321" y="941261"/>
                </a:moveTo>
                <a:lnTo>
                  <a:pt x="967321" y="967664"/>
                </a:lnTo>
                <a:lnTo>
                  <a:pt x="940918" y="967664"/>
                </a:lnTo>
                <a:lnTo>
                  <a:pt x="940918" y="993724"/>
                </a:lnTo>
                <a:lnTo>
                  <a:pt x="967321" y="993724"/>
                </a:lnTo>
                <a:lnTo>
                  <a:pt x="967321" y="1020128"/>
                </a:lnTo>
                <a:lnTo>
                  <a:pt x="993381" y="1020128"/>
                </a:lnTo>
                <a:lnTo>
                  <a:pt x="993381" y="993724"/>
                </a:lnTo>
                <a:lnTo>
                  <a:pt x="1019785" y="993724"/>
                </a:lnTo>
                <a:lnTo>
                  <a:pt x="1019785" y="967664"/>
                </a:lnTo>
                <a:lnTo>
                  <a:pt x="993381" y="967664"/>
                </a:lnTo>
                <a:lnTo>
                  <a:pt x="993381" y="941261"/>
                </a:lnTo>
                <a:lnTo>
                  <a:pt x="967321" y="941261"/>
                </a:lnTo>
                <a:close/>
                <a:moveTo>
                  <a:pt x="556527" y="1491958"/>
                </a:moveTo>
                <a:lnTo>
                  <a:pt x="556527" y="1516990"/>
                </a:lnTo>
                <a:lnTo>
                  <a:pt x="531495" y="1516990"/>
                </a:lnTo>
                <a:lnTo>
                  <a:pt x="531495" y="1541678"/>
                </a:lnTo>
                <a:lnTo>
                  <a:pt x="556527" y="1541678"/>
                </a:lnTo>
                <a:lnTo>
                  <a:pt x="556527" y="1566710"/>
                </a:lnTo>
                <a:lnTo>
                  <a:pt x="581215" y="1566710"/>
                </a:lnTo>
                <a:lnTo>
                  <a:pt x="581215" y="1541678"/>
                </a:lnTo>
                <a:lnTo>
                  <a:pt x="606247" y="1541678"/>
                </a:lnTo>
                <a:lnTo>
                  <a:pt x="606247" y="1516990"/>
                </a:lnTo>
                <a:lnTo>
                  <a:pt x="581215" y="1516990"/>
                </a:lnTo>
                <a:lnTo>
                  <a:pt x="581215" y="1491958"/>
                </a:lnTo>
                <a:lnTo>
                  <a:pt x="556527" y="1491958"/>
                </a:lnTo>
                <a:close/>
                <a:moveTo>
                  <a:pt x="512635" y="1977847"/>
                </a:moveTo>
                <a:lnTo>
                  <a:pt x="512635" y="1953158"/>
                </a:lnTo>
                <a:lnTo>
                  <a:pt x="537324" y="1953158"/>
                </a:lnTo>
                <a:lnTo>
                  <a:pt x="537324" y="1928470"/>
                </a:lnTo>
                <a:lnTo>
                  <a:pt x="512635" y="1928470"/>
                </a:lnTo>
                <a:lnTo>
                  <a:pt x="512635" y="1903781"/>
                </a:lnTo>
                <a:lnTo>
                  <a:pt x="487947" y="1903781"/>
                </a:lnTo>
                <a:lnTo>
                  <a:pt x="487947" y="1928470"/>
                </a:lnTo>
                <a:lnTo>
                  <a:pt x="463258" y="1928470"/>
                </a:lnTo>
                <a:lnTo>
                  <a:pt x="463258" y="1953158"/>
                </a:lnTo>
                <a:lnTo>
                  <a:pt x="487947" y="1953158"/>
                </a:lnTo>
                <a:lnTo>
                  <a:pt x="487947" y="1977847"/>
                </a:lnTo>
                <a:lnTo>
                  <a:pt x="512635" y="1977847"/>
                </a:lnTo>
                <a:close/>
                <a:moveTo>
                  <a:pt x="898055" y="1077049"/>
                </a:moveTo>
                <a:lnTo>
                  <a:pt x="898055" y="1104138"/>
                </a:lnTo>
                <a:lnTo>
                  <a:pt x="870966" y="1104138"/>
                </a:lnTo>
                <a:lnTo>
                  <a:pt x="870966" y="1131570"/>
                </a:lnTo>
                <a:lnTo>
                  <a:pt x="898055" y="1131570"/>
                </a:lnTo>
                <a:lnTo>
                  <a:pt x="898055" y="1158659"/>
                </a:lnTo>
                <a:lnTo>
                  <a:pt x="925487" y="1158659"/>
                </a:lnTo>
                <a:lnTo>
                  <a:pt x="925487" y="1131570"/>
                </a:lnTo>
                <a:lnTo>
                  <a:pt x="952576" y="1131570"/>
                </a:lnTo>
                <a:lnTo>
                  <a:pt x="952576" y="1104138"/>
                </a:lnTo>
                <a:lnTo>
                  <a:pt x="925487" y="1104138"/>
                </a:lnTo>
                <a:lnTo>
                  <a:pt x="925487" y="1077049"/>
                </a:lnTo>
                <a:lnTo>
                  <a:pt x="898055" y="1077049"/>
                </a:lnTo>
                <a:close/>
                <a:moveTo>
                  <a:pt x="512293" y="2251481"/>
                </a:moveTo>
                <a:lnTo>
                  <a:pt x="512293" y="2227136"/>
                </a:lnTo>
                <a:lnTo>
                  <a:pt x="536638" y="2227136"/>
                </a:lnTo>
                <a:lnTo>
                  <a:pt x="536638" y="2203133"/>
                </a:lnTo>
                <a:lnTo>
                  <a:pt x="512293" y="2203133"/>
                </a:lnTo>
                <a:lnTo>
                  <a:pt x="512293" y="2178787"/>
                </a:lnTo>
                <a:lnTo>
                  <a:pt x="488290" y="2178787"/>
                </a:lnTo>
                <a:lnTo>
                  <a:pt x="488290" y="2203133"/>
                </a:lnTo>
                <a:lnTo>
                  <a:pt x="463944" y="2203133"/>
                </a:lnTo>
                <a:lnTo>
                  <a:pt x="463944" y="2227136"/>
                </a:lnTo>
                <a:lnTo>
                  <a:pt x="488290" y="2227136"/>
                </a:lnTo>
                <a:lnTo>
                  <a:pt x="488290" y="2251481"/>
                </a:lnTo>
                <a:lnTo>
                  <a:pt x="512293" y="2251481"/>
                </a:lnTo>
                <a:close/>
                <a:moveTo>
                  <a:pt x="488290" y="1630147"/>
                </a:moveTo>
                <a:lnTo>
                  <a:pt x="488290" y="1654493"/>
                </a:lnTo>
                <a:lnTo>
                  <a:pt x="463944" y="1654493"/>
                </a:lnTo>
                <a:lnTo>
                  <a:pt x="463944" y="1678496"/>
                </a:lnTo>
                <a:lnTo>
                  <a:pt x="488290" y="1678496"/>
                </a:lnTo>
                <a:lnTo>
                  <a:pt x="488290" y="1702841"/>
                </a:lnTo>
                <a:lnTo>
                  <a:pt x="512293" y="1702841"/>
                </a:lnTo>
                <a:lnTo>
                  <a:pt x="512293" y="1678496"/>
                </a:lnTo>
                <a:lnTo>
                  <a:pt x="536638" y="1678496"/>
                </a:lnTo>
                <a:lnTo>
                  <a:pt x="536638" y="1654493"/>
                </a:lnTo>
                <a:lnTo>
                  <a:pt x="512293" y="1654493"/>
                </a:lnTo>
                <a:lnTo>
                  <a:pt x="512293" y="1630147"/>
                </a:lnTo>
                <a:lnTo>
                  <a:pt x="488290" y="1630147"/>
                </a:lnTo>
                <a:close/>
                <a:moveTo>
                  <a:pt x="830847" y="944004"/>
                </a:moveTo>
                <a:lnTo>
                  <a:pt x="830847" y="968350"/>
                </a:lnTo>
                <a:lnTo>
                  <a:pt x="806501" y="968350"/>
                </a:lnTo>
                <a:lnTo>
                  <a:pt x="806501" y="993038"/>
                </a:lnTo>
                <a:lnTo>
                  <a:pt x="830847" y="993038"/>
                </a:lnTo>
                <a:lnTo>
                  <a:pt x="830847" y="1017384"/>
                </a:lnTo>
                <a:lnTo>
                  <a:pt x="855535" y="1017384"/>
                </a:lnTo>
                <a:lnTo>
                  <a:pt x="855535" y="993038"/>
                </a:lnTo>
                <a:lnTo>
                  <a:pt x="879881" y="993038"/>
                </a:lnTo>
                <a:lnTo>
                  <a:pt x="879881" y="968350"/>
                </a:lnTo>
                <a:lnTo>
                  <a:pt x="855535" y="968350"/>
                </a:lnTo>
                <a:lnTo>
                  <a:pt x="855535" y="944004"/>
                </a:lnTo>
                <a:lnTo>
                  <a:pt x="830847" y="944004"/>
                </a:lnTo>
                <a:close/>
                <a:moveTo>
                  <a:pt x="761924" y="1080135"/>
                </a:moveTo>
                <a:lnTo>
                  <a:pt x="761924" y="1105167"/>
                </a:lnTo>
                <a:lnTo>
                  <a:pt x="736892" y="1105167"/>
                </a:lnTo>
                <a:lnTo>
                  <a:pt x="736892" y="1130541"/>
                </a:lnTo>
                <a:lnTo>
                  <a:pt x="761924" y="1130541"/>
                </a:lnTo>
                <a:lnTo>
                  <a:pt x="761924" y="1155573"/>
                </a:lnTo>
                <a:lnTo>
                  <a:pt x="787298" y="1155573"/>
                </a:lnTo>
                <a:lnTo>
                  <a:pt x="787298" y="1130541"/>
                </a:lnTo>
                <a:lnTo>
                  <a:pt x="812330" y="1130541"/>
                </a:lnTo>
                <a:lnTo>
                  <a:pt x="812330" y="1105167"/>
                </a:lnTo>
                <a:lnTo>
                  <a:pt x="787298" y="1105167"/>
                </a:lnTo>
                <a:lnTo>
                  <a:pt x="787298" y="1080135"/>
                </a:lnTo>
                <a:lnTo>
                  <a:pt x="761924" y="1080135"/>
                </a:lnTo>
                <a:close/>
                <a:moveTo>
                  <a:pt x="624764" y="1354112"/>
                </a:moveTo>
                <a:lnTo>
                  <a:pt x="624764" y="1379487"/>
                </a:lnTo>
                <a:lnTo>
                  <a:pt x="599389" y="1379487"/>
                </a:lnTo>
                <a:lnTo>
                  <a:pt x="599389" y="1404861"/>
                </a:lnTo>
                <a:lnTo>
                  <a:pt x="624764" y="1404861"/>
                </a:lnTo>
                <a:lnTo>
                  <a:pt x="624764" y="1430236"/>
                </a:lnTo>
                <a:lnTo>
                  <a:pt x="650138" y="1430236"/>
                </a:lnTo>
                <a:lnTo>
                  <a:pt x="650138" y="1404861"/>
                </a:lnTo>
                <a:lnTo>
                  <a:pt x="675513" y="1404861"/>
                </a:lnTo>
                <a:lnTo>
                  <a:pt x="675513" y="1379487"/>
                </a:lnTo>
                <a:lnTo>
                  <a:pt x="650138" y="1379487"/>
                </a:lnTo>
                <a:lnTo>
                  <a:pt x="650138" y="1354112"/>
                </a:lnTo>
                <a:lnTo>
                  <a:pt x="624764" y="1354112"/>
                </a:lnTo>
                <a:close/>
                <a:moveTo>
                  <a:pt x="693344" y="1216952"/>
                </a:moveTo>
                <a:lnTo>
                  <a:pt x="693344" y="1242327"/>
                </a:lnTo>
                <a:lnTo>
                  <a:pt x="667969" y="1242327"/>
                </a:lnTo>
                <a:lnTo>
                  <a:pt x="667969" y="1267701"/>
                </a:lnTo>
                <a:lnTo>
                  <a:pt x="693344" y="1267701"/>
                </a:lnTo>
                <a:lnTo>
                  <a:pt x="693344" y="1293076"/>
                </a:lnTo>
                <a:lnTo>
                  <a:pt x="718718" y="1293076"/>
                </a:lnTo>
                <a:lnTo>
                  <a:pt x="718718" y="1267701"/>
                </a:lnTo>
                <a:lnTo>
                  <a:pt x="744093" y="1267701"/>
                </a:lnTo>
                <a:lnTo>
                  <a:pt x="744093" y="1242327"/>
                </a:lnTo>
                <a:lnTo>
                  <a:pt x="718718" y="1242327"/>
                </a:lnTo>
                <a:lnTo>
                  <a:pt x="718718" y="1216952"/>
                </a:lnTo>
                <a:lnTo>
                  <a:pt x="693344" y="1216952"/>
                </a:lnTo>
                <a:close/>
                <a:moveTo>
                  <a:pt x="3577819" y="1280732"/>
                </a:moveTo>
                <a:lnTo>
                  <a:pt x="3594964" y="1280732"/>
                </a:lnTo>
                <a:lnTo>
                  <a:pt x="3594964" y="1263587"/>
                </a:lnTo>
                <a:lnTo>
                  <a:pt x="3612109" y="1263587"/>
                </a:lnTo>
                <a:lnTo>
                  <a:pt x="3612109" y="1246442"/>
                </a:lnTo>
                <a:lnTo>
                  <a:pt x="3594964" y="1246442"/>
                </a:lnTo>
                <a:lnTo>
                  <a:pt x="3594964" y="1229297"/>
                </a:lnTo>
                <a:lnTo>
                  <a:pt x="3577819" y="1229297"/>
                </a:lnTo>
                <a:lnTo>
                  <a:pt x="3577819" y="1246442"/>
                </a:lnTo>
                <a:lnTo>
                  <a:pt x="3560674" y="1246442"/>
                </a:lnTo>
                <a:lnTo>
                  <a:pt x="3560674" y="1263587"/>
                </a:lnTo>
                <a:lnTo>
                  <a:pt x="3577819" y="1263587"/>
                </a:lnTo>
                <a:lnTo>
                  <a:pt x="3577819" y="1280732"/>
                </a:lnTo>
                <a:close/>
                <a:moveTo>
                  <a:pt x="3507867" y="1421663"/>
                </a:moveTo>
                <a:lnTo>
                  <a:pt x="3527755" y="1421663"/>
                </a:lnTo>
                <a:lnTo>
                  <a:pt x="3527755" y="1402118"/>
                </a:lnTo>
                <a:lnTo>
                  <a:pt x="3547301" y="1402118"/>
                </a:lnTo>
                <a:lnTo>
                  <a:pt x="3547301" y="1382230"/>
                </a:lnTo>
                <a:lnTo>
                  <a:pt x="3527755" y="1382230"/>
                </a:lnTo>
                <a:lnTo>
                  <a:pt x="3527755" y="1362685"/>
                </a:lnTo>
                <a:lnTo>
                  <a:pt x="3507867" y="1362685"/>
                </a:lnTo>
                <a:lnTo>
                  <a:pt x="3507867" y="1382230"/>
                </a:lnTo>
                <a:lnTo>
                  <a:pt x="3488322" y="1382230"/>
                </a:lnTo>
                <a:lnTo>
                  <a:pt x="3488322" y="1402118"/>
                </a:lnTo>
                <a:lnTo>
                  <a:pt x="3507867" y="1402118"/>
                </a:lnTo>
                <a:lnTo>
                  <a:pt x="3507867" y="1421663"/>
                </a:lnTo>
                <a:close/>
                <a:moveTo>
                  <a:pt x="3509239" y="1143572"/>
                </a:moveTo>
                <a:lnTo>
                  <a:pt x="3526384" y="1143572"/>
                </a:lnTo>
                <a:lnTo>
                  <a:pt x="3526384" y="1126427"/>
                </a:lnTo>
                <a:lnTo>
                  <a:pt x="3543529" y="1126427"/>
                </a:lnTo>
                <a:lnTo>
                  <a:pt x="3543529" y="1109282"/>
                </a:lnTo>
                <a:lnTo>
                  <a:pt x="3526384" y="1109282"/>
                </a:lnTo>
                <a:lnTo>
                  <a:pt x="3526384" y="1092137"/>
                </a:lnTo>
                <a:lnTo>
                  <a:pt x="3509239" y="1092137"/>
                </a:lnTo>
                <a:lnTo>
                  <a:pt x="3509239" y="1109282"/>
                </a:lnTo>
                <a:lnTo>
                  <a:pt x="3492094" y="1109282"/>
                </a:lnTo>
                <a:lnTo>
                  <a:pt x="3492094" y="1126427"/>
                </a:lnTo>
                <a:lnTo>
                  <a:pt x="3509239" y="1126427"/>
                </a:lnTo>
                <a:lnTo>
                  <a:pt x="3509239" y="1143572"/>
                </a:lnTo>
                <a:close/>
                <a:moveTo>
                  <a:pt x="3510953" y="864108"/>
                </a:moveTo>
                <a:lnTo>
                  <a:pt x="3524669" y="864108"/>
                </a:lnTo>
                <a:lnTo>
                  <a:pt x="3524669" y="850392"/>
                </a:lnTo>
                <a:lnTo>
                  <a:pt x="3538385" y="850392"/>
                </a:lnTo>
                <a:lnTo>
                  <a:pt x="3538385" y="836676"/>
                </a:lnTo>
                <a:lnTo>
                  <a:pt x="3524669" y="836676"/>
                </a:lnTo>
                <a:lnTo>
                  <a:pt x="3524669" y="822960"/>
                </a:lnTo>
                <a:lnTo>
                  <a:pt x="3510953" y="822960"/>
                </a:lnTo>
                <a:lnTo>
                  <a:pt x="3510953" y="836676"/>
                </a:lnTo>
                <a:lnTo>
                  <a:pt x="3497237" y="836676"/>
                </a:lnTo>
                <a:lnTo>
                  <a:pt x="3497237" y="850392"/>
                </a:lnTo>
                <a:lnTo>
                  <a:pt x="3510953" y="850392"/>
                </a:lnTo>
                <a:lnTo>
                  <a:pt x="3510953" y="864108"/>
                </a:lnTo>
                <a:close/>
                <a:moveTo>
                  <a:pt x="3507181" y="1698384"/>
                </a:moveTo>
                <a:lnTo>
                  <a:pt x="3528441" y="1698384"/>
                </a:lnTo>
                <a:lnTo>
                  <a:pt x="3528441" y="1677124"/>
                </a:lnTo>
                <a:lnTo>
                  <a:pt x="3549701" y="1677124"/>
                </a:lnTo>
                <a:lnTo>
                  <a:pt x="3549701" y="1655864"/>
                </a:lnTo>
                <a:lnTo>
                  <a:pt x="3528441" y="1655864"/>
                </a:lnTo>
                <a:lnTo>
                  <a:pt x="3528441" y="1634604"/>
                </a:lnTo>
                <a:lnTo>
                  <a:pt x="3507181" y="1634604"/>
                </a:lnTo>
                <a:lnTo>
                  <a:pt x="3507181" y="1655864"/>
                </a:lnTo>
                <a:lnTo>
                  <a:pt x="3485921" y="1655864"/>
                </a:lnTo>
                <a:lnTo>
                  <a:pt x="3485921" y="1677124"/>
                </a:lnTo>
                <a:lnTo>
                  <a:pt x="3507181" y="1677124"/>
                </a:lnTo>
                <a:lnTo>
                  <a:pt x="3507181" y="1698384"/>
                </a:lnTo>
                <a:close/>
                <a:moveTo>
                  <a:pt x="1652092" y="664540"/>
                </a:moveTo>
                <a:lnTo>
                  <a:pt x="1652092" y="692315"/>
                </a:lnTo>
                <a:lnTo>
                  <a:pt x="1624317" y="692315"/>
                </a:lnTo>
                <a:lnTo>
                  <a:pt x="1624317" y="720433"/>
                </a:lnTo>
                <a:lnTo>
                  <a:pt x="1652092" y="720433"/>
                </a:lnTo>
                <a:lnTo>
                  <a:pt x="1652092" y="748208"/>
                </a:lnTo>
                <a:lnTo>
                  <a:pt x="1680210" y="748208"/>
                </a:lnTo>
                <a:lnTo>
                  <a:pt x="1680210" y="720433"/>
                </a:lnTo>
                <a:lnTo>
                  <a:pt x="1707985" y="720433"/>
                </a:lnTo>
                <a:lnTo>
                  <a:pt x="1707985" y="692315"/>
                </a:lnTo>
                <a:lnTo>
                  <a:pt x="1680210" y="692315"/>
                </a:lnTo>
                <a:lnTo>
                  <a:pt x="1680210" y="664540"/>
                </a:lnTo>
                <a:lnTo>
                  <a:pt x="1652092" y="664540"/>
                </a:lnTo>
                <a:close/>
                <a:moveTo>
                  <a:pt x="3576790" y="1557795"/>
                </a:moveTo>
                <a:lnTo>
                  <a:pt x="3595993" y="1557795"/>
                </a:lnTo>
                <a:lnTo>
                  <a:pt x="3595993" y="1538935"/>
                </a:lnTo>
                <a:lnTo>
                  <a:pt x="3614852" y="1538935"/>
                </a:lnTo>
                <a:lnTo>
                  <a:pt x="3614852" y="1519733"/>
                </a:lnTo>
                <a:lnTo>
                  <a:pt x="3595993" y="1519733"/>
                </a:lnTo>
                <a:lnTo>
                  <a:pt x="3595993" y="1500873"/>
                </a:lnTo>
                <a:lnTo>
                  <a:pt x="3576790" y="1500873"/>
                </a:lnTo>
                <a:lnTo>
                  <a:pt x="3576790" y="1519733"/>
                </a:lnTo>
                <a:lnTo>
                  <a:pt x="3557930" y="1519733"/>
                </a:lnTo>
                <a:lnTo>
                  <a:pt x="3557930" y="1538935"/>
                </a:lnTo>
                <a:lnTo>
                  <a:pt x="3576790" y="1538935"/>
                </a:lnTo>
                <a:lnTo>
                  <a:pt x="3576790" y="1557795"/>
                </a:lnTo>
                <a:close/>
                <a:moveTo>
                  <a:pt x="3439287" y="1284846"/>
                </a:moveTo>
                <a:lnTo>
                  <a:pt x="3459175" y="1284846"/>
                </a:lnTo>
                <a:lnTo>
                  <a:pt x="3459175" y="1264958"/>
                </a:lnTo>
                <a:lnTo>
                  <a:pt x="3479063" y="1264958"/>
                </a:lnTo>
                <a:lnTo>
                  <a:pt x="3479063" y="1245070"/>
                </a:lnTo>
                <a:lnTo>
                  <a:pt x="3459175" y="1245070"/>
                </a:lnTo>
                <a:lnTo>
                  <a:pt x="3459175" y="1225182"/>
                </a:lnTo>
                <a:lnTo>
                  <a:pt x="3439287" y="1225182"/>
                </a:lnTo>
                <a:lnTo>
                  <a:pt x="3439287" y="1245070"/>
                </a:lnTo>
                <a:lnTo>
                  <a:pt x="3419399" y="1245070"/>
                </a:lnTo>
                <a:lnTo>
                  <a:pt x="3419399" y="1264958"/>
                </a:lnTo>
                <a:lnTo>
                  <a:pt x="3439287" y="1264958"/>
                </a:lnTo>
                <a:lnTo>
                  <a:pt x="3439287" y="1284846"/>
                </a:lnTo>
                <a:close/>
                <a:moveTo>
                  <a:pt x="3438259" y="1562595"/>
                </a:moveTo>
                <a:lnTo>
                  <a:pt x="3460204" y="1562595"/>
                </a:lnTo>
                <a:lnTo>
                  <a:pt x="3460204" y="1540307"/>
                </a:lnTo>
                <a:lnTo>
                  <a:pt x="3482492" y="1540307"/>
                </a:lnTo>
                <a:lnTo>
                  <a:pt x="3482492" y="1518361"/>
                </a:lnTo>
                <a:lnTo>
                  <a:pt x="3460204" y="1518361"/>
                </a:lnTo>
                <a:lnTo>
                  <a:pt x="3460204" y="1496073"/>
                </a:lnTo>
                <a:lnTo>
                  <a:pt x="3438259" y="1496073"/>
                </a:lnTo>
                <a:lnTo>
                  <a:pt x="3438259" y="1518361"/>
                </a:lnTo>
                <a:lnTo>
                  <a:pt x="3415970" y="1518361"/>
                </a:lnTo>
                <a:lnTo>
                  <a:pt x="3415970" y="1540307"/>
                </a:lnTo>
                <a:lnTo>
                  <a:pt x="3438259" y="1540307"/>
                </a:lnTo>
                <a:lnTo>
                  <a:pt x="3438259" y="1562595"/>
                </a:lnTo>
                <a:close/>
                <a:moveTo>
                  <a:pt x="3442716" y="725576"/>
                </a:moveTo>
                <a:lnTo>
                  <a:pt x="3455746" y="725576"/>
                </a:lnTo>
                <a:lnTo>
                  <a:pt x="3455746" y="712889"/>
                </a:lnTo>
                <a:lnTo>
                  <a:pt x="3468434" y="712889"/>
                </a:lnTo>
                <a:lnTo>
                  <a:pt x="3468434" y="699859"/>
                </a:lnTo>
                <a:lnTo>
                  <a:pt x="3455746" y="699859"/>
                </a:lnTo>
                <a:lnTo>
                  <a:pt x="3455746" y="687172"/>
                </a:lnTo>
                <a:lnTo>
                  <a:pt x="3442716" y="687172"/>
                </a:lnTo>
                <a:lnTo>
                  <a:pt x="3442716" y="699859"/>
                </a:lnTo>
                <a:lnTo>
                  <a:pt x="3430029" y="699859"/>
                </a:lnTo>
                <a:lnTo>
                  <a:pt x="3430029" y="712889"/>
                </a:lnTo>
                <a:lnTo>
                  <a:pt x="3442716" y="712889"/>
                </a:lnTo>
                <a:lnTo>
                  <a:pt x="3442716" y="725576"/>
                </a:lnTo>
                <a:close/>
                <a:moveTo>
                  <a:pt x="3440659" y="1006069"/>
                </a:moveTo>
                <a:lnTo>
                  <a:pt x="3457804" y="1006069"/>
                </a:lnTo>
                <a:lnTo>
                  <a:pt x="3457804" y="989267"/>
                </a:lnTo>
                <a:lnTo>
                  <a:pt x="3474606" y="989267"/>
                </a:lnTo>
                <a:lnTo>
                  <a:pt x="3474606" y="972122"/>
                </a:lnTo>
                <a:lnTo>
                  <a:pt x="3457804" y="972122"/>
                </a:lnTo>
                <a:lnTo>
                  <a:pt x="3457804" y="955319"/>
                </a:lnTo>
                <a:lnTo>
                  <a:pt x="3440659" y="955319"/>
                </a:lnTo>
                <a:lnTo>
                  <a:pt x="3440659" y="972122"/>
                </a:lnTo>
                <a:lnTo>
                  <a:pt x="3423857" y="972122"/>
                </a:lnTo>
                <a:lnTo>
                  <a:pt x="3423857" y="989267"/>
                </a:lnTo>
                <a:lnTo>
                  <a:pt x="3440659" y="989267"/>
                </a:lnTo>
                <a:lnTo>
                  <a:pt x="3440659" y="1006069"/>
                </a:lnTo>
                <a:close/>
                <a:moveTo>
                  <a:pt x="3579533" y="1001611"/>
                </a:moveTo>
                <a:lnTo>
                  <a:pt x="3593249" y="1001611"/>
                </a:lnTo>
                <a:lnTo>
                  <a:pt x="3593249" y="987552"/>
                </a:lnTo>
                <a:lnTo>
                  <a:pt x="3607308" y="987552"/>
                </a:lnTo>
                <a:lnTo>
                  <a:pt x="3607308" y="973836"/>
                </a:lnTo>
                <a:lnTo>
                  <a:pt x="3593249" y="973836"/>
                </a:lnTo>
                <a:lnTo>
                  <a:pt x="3593249" y="959777"/>
                </a:lnTo>
                <a:lnTo>
                  <a:pt x="3579533" y="959777"/>
                </a:lnTo>
                <a:lnTo>
                  <a:pt x="3579533" y="973836"/>
                </a:lnTo>
                <a:lnTo>
                  <a:pt x="3565474" y="973836"/>
                </a:lnTo>
                <a:lnTo>
                  <a:pt x="3565474" y="987552"/>
                </a:lnTo>
                <a:lnTo>
                  <a:pt x="3579533" y="987552"/>
                </a:lnTo>
                <a:lnTo>
                  <a:pt x="3579533" y="1001611"/>
                </a:lnTo>
                <a:close/>
                <a:moveTo>
                  <a:pt x="3368307" y="1903781"/>
                </a:moveTo>
                <a:lnTo>
                  <a:pt x="3368307" y="1928470"/>
                </a:lnTo>
                <a:lnTo>
                  <a:pt x="3343618" y="1928470"/>
                </a:lnTo>
                <a:lnTo>
                  <a:pt x="3343618" y="1953158"/>
                </a:lnTo>
                <a:lnTo>
                  <a:pt x="3368307" y="1953158"/>
                </a:lnTo>
                <a:lnTo>
                  <a:pt x="3368307" y="1977847"/>
                </a:lnTo>
                <a:lnTo>
                  <a:pt x="3392996" y="1977847"/>
                </a:lnTo>
                <a:lnTo>
                  <a:pt x="3392996" y="1953158"/>
                </a:lnTo>
                <a:lnTo>
                  <a:pt x="3417685" y="1953158"/>
                </a:lnTo>
                <a:lnTo>
                  <a:pt x="3417685" y="1928470"/>
                </a:lnTo>
                <a:lnTo>
                  <a:pt x="3392996" y="1928470"/>
                </a:lnTo>
                <a:lnTo>
                  <a:pt x="3392996" y="1903781"/>
                </a:lnTo>
                <a:lnTo>
                  <a:pt x="3368307" y="1903781"/>
                </a:lnTo>
                <a:close/>
                <a:moveTo>
                  <a:pt x="3716693" y="1275931"/>
                </a:moveTo>
                <a:lnTo>
                  <a:pt x="3730409" y="1275931"/>
                </a:lnTo>
                <a:lnTo>
                  <a:pt x="3730409" y="1261872"/>
                </a:lnTo>
                <a:lnTo>
                  <a:pt x="3744468" y="1261872"/>
                </a:lnTo>
                <a:lnTo>
                  <a:pt x="3744468" y="1248156"/>
                </a:lnTo>
                <a:lnTo>
                  <a:pt x="3730409" y="1248156"/>
                </a:lnTo>
                <a:lnTo>
                  <a:pt x="3730409" y="1234097"/>
                </a:lnTo>
                <a:lnTo>
                  <a:pt x="3716693" y="1234097"/>
                </a:lnTo>
                <a:lnTo>
                  <a:pt x="3716693" y="1248156"/>
                </a:lnTo>
                <a:lnTo>
                  <a:pt x="3702634" y="1248156"/>
                </a:lnTo>
                <a:lnTo>
                  <a:pt x="3702634" y="1261872"/>
                </a:lnTo>
                <a:lnTo>
                  <a:pt x="3716693" y="1261872"/>
                </a:lnTo>
                <a:lnTo>
                  <a:pt x="3716693" y="1275931"/>
                </a:lnTo>
                <a:close/>
                <a:moveTo>
                  <a:pt x="3784588" y="1688783"/>
                </a:moveTo>
                <a:lnTo>
                  <a:pt x="3799675" y="1688783"/>
                </a:lnTo>
                <a:lnTo>
                  <a:pt x="3799675" y="1674038"/>
                </a:lnTo>
                <a:lnTo>
                  <a:pt x="3814420" y="1674038"/>
                </a:lnTo>
                <a:lnTo>
                  <a:pt x="3814420" y="1658950"/>
                </a:lnTo>
                <a:lnTo>
                  <a:pt x="3799675" y="1658950"/>
                </a:lnTo>
                <a:lnTo>
                  <a:pt x="3799675" y="1644206"/>
                </a:lnTo>
                <a:lnTo>
                  <a:pt x="3784588" y="1644206"/>
                </a:lnTo>
                <a:lnTo>
                  <a:pt x="3784588" y="1658950"/>
                </a:lnTo>
                <a:lnTo>
                  <a:pt x="3769843" y="1658950"/>
                </a:lnTo>
                <a:lnTo>
                  <a:pt x="3769843" y="1674038"/>
                </a:lnTo>
                <a:lnTo>
                  <a:pt x="3784588" y="1674038"/>
                </a:lnTo>
                <a:lnTo>
                  <a:pt x="3784588" y="1688783"/>
                </a:lnTo>
                <a:close/>
                <a:moveTo>
                  <a:pt x="3854539" y="1548194"/>
                </a:moveTo>
                <a:lnTo>
                  <a:pt x="3866884" y="1548194"/>
                </a:lnTo>
                <a:lnTo>
                  <a:pt x="3866884" y="1535506"/>
                </a:lnTo>
                <a:lnTo>
                  <a:pt x="3879571" y="1535506"/>
                </a:lnTo>
                <a:lnTo>
                  <a:pt x="3879571" y="1523162"/>
                </a:lnTo>
                <a:lnTo>
                  <a:pt x="3866884" y="1523162"/>
                </a:lnTo>
                <a:lnTo>
                  <a:pt x="3866884" y="1510475"/>
                </a:lnTo>
                <a:lnTo>
                  <a:pt x="3854539" y="1510475"/>
                </a:lnTo>
                <a:lnTo>
                  <a:pt x="3854539" y="1523162"/>
                </a:lnTo>
                <a:lnTo>
                  <a:pt x="3841852" y="1523162"/>
                </a:lnTo>
                <a:lnTo>
                  <a:pt x="3841852" y="1535506"/>
                </a:lnTo>
                <a:lnTo>
                  <a:pt x="3854539" y="1535506"/>
                </a:lnTo>
                <a:lnTo>
                  <a:pt x="3854539" y="1548194"/>
                </a:lnTo>
                <a:close/>
                <a:moveTo>
                  <a:pt x="2091690" y="3217774"/>
                </a:moveTo>
                <a:lnTo>
                  <a:pt x="2091690" y="3189313"/>
                </a:lnTo>
                <a:lnTo>
                  <a:pt x="2120151" y="3189313"/>
                </a:lnTo>
                <a:lnTo>
                  <a:pt x="2120151" y="3161195"/>
                </a:lnTo>
                <a:lnTo>
                  <a:pt x="2091690" y="3161195"/>
                </a:lnTo>
                <a:lnTo>
                  <a:pt x="2091690" y="3132734"/>
                </a:lnTo>
                <a:lnTo>
                  <a:pt x="2063572" y="3132734"/>
                </a:lnTo>
                <a:lnTo>
                  <a:pt x="2063572" y="3161195"/>
                </a:lnTo>
                <a:lnTo>
                  <a:pt x="2035111" y="3161195"/>
                </a:lnTo>
                <a:lnTo>
                  <a:pt x="2035111" y="3189313"/>
                </a:lnTo>
                <a:lnTo>
                  <a:pt x="2063572" y="3189313"/>
                </a:lnTo>
                <a:lnTo>
                  <a:pt x="2063572" y="3217774"/>
                </a:lnTo>
                <a:lnTo>
                  <a:pt x="2091690" y="3217774"/>
                </a:lnTo>
                <a:close/>
                <a:moveTo>
                  <a:pt x="3645713" y="1693926"/>
                </a:moveTo>
                <a:lnTo>
                  <a:pt x="3664229" y="1693926"/>
                </a:lnTo>
                <a:lnTo>
                  <a:pt x="3664229" y="1675752"/>
                </a:lnTo>
                <a:lnTo>
                  <a:pt x="3682403" y="1675752"/>
                </a:lnTo>
                <a:lnTo>
                  <a:pt x="3682403" y="1657236"/>
                </a:lnTo>
                <a:lnTo>
                  <a:pt x="3664229" y="1657236"/>
                </a:lnTo>
                <a:lnTo>
                  <a:pt x="3664229" y="1639062"/>
                </a:lnTo>
                <a:lnTo>
                  <a:pt x="3645713" y="1639062"/>
                </a:lnTo>
                <a:lnTo>
                  <a:pt x="3645713" y="1657236"/>
                </a:lnTo>
                <a:lnTo>
                  <a:pt x="3627539" y="1657236"/>
                </a:lnTo>
                <a:lnTo>
                  <a:pt x="3627539" y="1675752"/>
                </a:lnTo>
                <a:lnTo>
                  <a:pt x="3645713" y="1675752"/>
                </a:lnTo>
                <a:lnTo>
                  <a:pt x="3645713" y="1693926"/>
                </a:lnTo>
                <a:close/>
                <a:moveTo>
                  <a:pt x="3646742" y="1417206"/>
                </a:moveTo>
                <a:lnTo>
                  <a:pt x="3663201" y="1417206"/>
                </a:lnTo>
                <a:lnTo>
                  <a:pt x="3663201" y="1400404"/>
                </a:lnTo>
                <a:lnTo>
                  <a:pt x="3680003" y="1400404"/>
                </a:lnTo>
                <a:lnTo>
                  <a:pt x="3680003" y="1383944"/>
                </a:lnTo>
                <a:lnTo>
                  <a:pt x="3663201" y="1383944"/>
                </a:lnTo>
                <a:lnTo>
                  <a:pt x="3663201" y="1367142"/>
                </a:lnTo>
                <a:lnTo>
                  <a:pt x="3646742" y="1367142"/>
                </a:lnTo>
                <a:lnTo>
                  <a:pt x="3646742" y="1383944"/>
                </a:lnTo>
                <a:lnTo>
                  <a:pt x="3629939" y="1383944"/>
                </a:lnTo>
                <a:lnTo>
                  <a:pt x="3629939" y="1400404"/>
                </a:lnTo>
                <a:lnTo>
                  <a:pt x="3646742" y="1400404"/>
                </a:lnTo>
                <a:lnTo>
                  <a:pt x="3646742" y="1417206"/>
                </a:lnTo>
                <a:close/>
                <a:moveTo>
                  <a:pt x="3715664" y="1552994"/>
                </a:moveTo>
                <a:lnTo>
                  <a:pt x="3731438" y="1552994"/>
                </a:lnTo>
                <a:lnTo>
                  <a:pt x="3731438" y="1537221"/>
                </a:lnTo>
                <a:lnTo>
                  <a:pt x="3747211" y="1537221"/>
                </a:lnTo>
                <a:lnTo>
                  <a:pt x="3747211" y="1521447"/>
                </a:lnTo>
                <a:lnTo>
                  <a:pt x="3731438" y="1521447"/>
                </a:lnTo>
                <a:lnTo>
                  <a:pt x="3731438" y="1505674"/>
                </a:lnTo>
                <a:lnTo>
                  <a:pt x="3715664" y="1505674"/>
                </a:lnTo>
                <a:lnTo>
                  <a:pt x="3715664" y="1521447"/>
                </a:lnTo>
                <a:lnTo>
                  <a:pt x="3699891" y="1521447"/>
                </a:lnTo>
                <a:lnTo>
                  <a:pt x="3699891" y="1537221"/>
                </a:lnTo>
                <a:lnTo>
                  <a:pt x="3715664" y="1537221"/>
                </a:lnTo>
                <a:lnTo>
                  <a:pt x="3715664" y="1552994"/>
                </a:lnTo>
                <a:close/>
                <a:moveTo>
                  <a:pt x="3647770" y="1139114"/>
                </a:moveTo>
                <a:lnTo>
                  <a:pt x="3662172" y="1139114"/>
                </a:lnTo>
                <a:lnTo>
                  <a:pt x="3662172" y="1125055"/>
                </a:lnTo>
                <a:lnTo>
                  <a:pt x="3676231" y="1125055"/>
                </a:lnTo>
                <a:lnTo>
                  <a:pt x="3676231" y="1110653"/>
                </a:lnTo>
                <a:lnTo>
                  <a:pt x="3662172" y="1110653"/>
                </a:lnTo>
                <a:lnTo>
                  <a:pt x="3662172" y="1096594"/>
                </a:lnTo>
                <a:lnTo>
                  <a:pt x="3647770" y="1096594"/>
                </a:lnTo>
                <a:lnTo>
                  <a:pt x="3647770" y="1110653"/>
                </a:lnTo>
                <a:lnTo>
                  <a:pt x="3633712" y="1110653"/>
                </a:lnTo>
                <a:lnTo>
                  <a:pt x="3633712" y="1125055"/>
                </a:lnTo>
                <a:lnTo>
                  <a:pt x="3647770" y="1125055"/>
                </a:lnTo>
                <a:lnTo>
                  <a:pt x="3647770" y="1139114"/>
                </a:lnTo>
                <a:close/>
                <a:moveTo>
                  <a:pt x="3785273" y="1412405"/>
                </a:moveTo>
                <a:lnTo>
                  <a:pt x="3798989" y="1412405"/>
                </a:lnTo>
                <a:lnTo>
                  <a:pt x="3798989" y="1399032"/>
                </a:lnTo>
                <a:lnTo>
                  <a:pt x="3812362" y="1399032"/>
                </a:lnTo>
                <a:lnTo>
                  <a:pt x="3812362" y="1385316"/>
                </a:lnTo>
                <a:lnTo>
                  <a:pt x="3798989" y="1385316"/>
                </a:lnTo>
                <a:lnTo>
                  <a:pt x="3798989" y="1371943"/>
                </a:lnTo>
                <a:lnTo>
                  <a:pt x="3785273" y="1371943"/>
                </a:lnTo>
                <a:lnTo>
                  <a:pt x="3785273" y="1385316"/>
                </a:lnTo>
                <a:lnTo>
                  <a:pt x="3771900" y="1385316"/>
                </a:lnTo>
                <a:lnTo>
                  <a:pt x="3771900" y="1399032"/>
                </a:lnTo>
                <a:lnTo>
                  <a:pt x="3785273" y="1399032"/>
                </a:lnTo>
                <a:lnTo>
                  <a:pt x="3785273" y="1412405"/>
                </a:lnTo>
                <a:close/>
                <a:moveTo>
                  <a:pt x="2571750" y="3080271"/>
                </a:moveTo>
                <a:lnTo>
                  <a:pt x="2571750" y="3052153"/>
                </a:lnTo>
                <a:lnTo>
                  <a:pt x="2599868" y="3052153"/>
                </a:lnTo>
                <a:lnTo>
                  <a:pt x="2599868" y="3024035"/>
                </a:lnTo>
                <a:lnTo>
                  <a:pt x="2571750" y="3024035"/>
                </a:lnTo>
                <a:lnTo>
                  <a:pt x="2571750" y="2995917"/>
                </a:lnTo>
                <a:lnTo>
                  <a:pt x="2543632" y="2995917"/>
                </a:lnTo>
                <a:lnTo>
                  <a:pt x="2543632" y="3024035"/>
                </a:lnTo>
                <a:lnTo>
                  <a:pt x="2515514" y="3024035"/>
                </a:lnTo>
                <a:lnTo>
                  <a:pt x="2515514" y="3052153"/>
                </a:lnTo>
                <a:lnTo>
                  <a:pt x="2543632" y="3052153"/>
                </a:lnTo>
                <a:lnTo>
                  <a:pt x="2543632" y="3080271"/>
                </a:lnTo>
                <a:lnTo>
                  <a:pt x="2571750" y="3080271"/>
                </a:lnTo>
                <a:close/>
                <a:moveTo>
                  <a:pt x="2502142" y="3214688"/>
                </a:moveTo>
                <a:lnTo>
                  <a:pt x="2502142" y="3188284"/>
                </a:lnTo>
                <a:lnTo>
                  <a:pt x="2528545" y="3188284"/>
                </a:lnTo>
                <a:lnTo>
                  <a:pt x="2528545" y="3162224"/>
                </a:lnTo>
                <a:lnTo>
                  <a:pt x="2502142" y="3162224"/>
                </a:lnTo>
                <a:lnTo>
                  <a:pt x="2502142" y="3135821"/>
                </a:lnTo>
                <a:lnTo>
                  <a:pt x="2476081" y="3135821"/>
                </a:lnTo>
                <a:lnTo>
                  <a:pt x="2476081" y="3162224"/>
                </a:lnTo>
                <a:lnTo>
                  <a:pt x="2449678" y="3162224"/>
                </a:lnTo>
                <a:lnTo>
                  <a:pt x="2449678" y="3188284"/>
                </a:lnTo>
                <a:lnTo>
                  <a:pt x="2476081" y="3188284"/>
                </a:lnTo>
                <a:lnTo>
                  <a:pt x="2476081" y="3214688"/>
                </a:lnTo>
                <a:lnTo>
                  <a:pt x="2502142" y="3214688"/>
                </a:lnTo>
                <a:close/>
                <a:moveTo>
                  <a:pt x="2638958" y="3213316"/>
                </a:moveTo>
                <a:lnTo>
                  <a:pt x="2638958" y="3187941"/>
                </a:lnTo>
                <a:lnTo>
                  <a:pt x="2664333" y="3187941"/>
                </a:lnTo>
                <a:lnTo>
                  <a:pt x="2664333" y="3162567"/>
                </a:lnTo>
                <a:lnTo>
                  <a:pt x="2638958" y="3162567"/>
                </a:lnTo>
                <a:lnTo>
                  <a:pt x="2638958" y="3137192"/>
                </a:lnTo>
                <a:lnTo>
                  <a:pt x="2613584" y="3137192"/>
                </a:lnTo>
                <a:lnTo>
                  <a:pt x="2613584" y="3162567"/>
                </a:lnTo>
                <a:lnTo>
                  <a:pt x="2588209" y="3162567"/>
                </a:lnTo>
                <a:lnTo>
                  <a:pt x="2588209" y="3187941"/>
                </a:lnTo>
                <a:lnTo>
                  <a:pt x="2613584" y="3187941"/>
                </a:lnTo>
                <a:lnTo>
                  <a:pt x="2613584" y="3213316"/>
                </a:lnTo>
                <a:lnTo>
                  <a:pt x="2638958" y="3213316"/>
                </a:lnTo>
                <a:close/>
                <a:moveTo>
                  <a:pt x="2432876" y="3349104"/>
                </a:moveTo>
                <a:lnTo>
                  <a:pt x="2432876" y="3324758"/>
                </a:lnTo>
                <a:lnTo>
                  <a:pt x="2457221" y="3324758"/>
                </a:lnTo>
                <a:lnTo>
                  <a:pt x="2457221" y="3300070"/>
                </a:lnTo>
                <a:lnTo>
                  <a:pt x="2432876" y="3300070"/>
                </a:lnTo>
                <a:lnTo>
                  <a:pt x="2432876" y="3275724"/>
                </a:lnTo>
                <a:lnTo>
                  <a:pt x="2408187" y="3275724"/>
                </a:lnTo>
                <a:lnTo>
                  <a:pt x="2408187" y="3300070"/>
                </a:lnTo>
                <a:lnTo>
                  <a:pt x="2383841" y="3300070"/>
                </a:lnTo>
                <a:lnTo>
                  <a:pt x="2383841" y="3324758"/>
                </a:lnTo>
                <a:lnTo>
                  <a:pt x="2408187" y="3324758"/>
                </a:lnTo>
                <a:lnTo>
                  <a:pt x="2408187" y="3349104"/>
                </a:lnTo>
                <a:lnTo>
                  <a:pt x="2432876" y="3349104"/>
                </a:lnTo>
                <a:close/>
                <a:moveTo>
                  <a:pt x="2708224" y="3078213"/>
                </a:moveTo>
                <a:lnTo>
                  <a:pt x="2708224" y="3051467"/>
                </a:lnTo>
                <a:lnTo>
                  <a:pt x="2734970" y="3051467"/>
                </a:lnTo>
                <a:lnTo>
                  <a:pt x="2734970" y="3024721"/>
                </a:lnTo>
                <a:lnTo>
                  <a:pt x="2708224" y="3024721"/>
                </a:lnTo>
                <a:lnTo>
                  <a:pt x="2708224" y="2997975"/>
                </a:lnTo>
                <a:lnTo>
                  <a:pt x="2681478" y="2997975"/>
                </a:lnTo>
                <a:lnTo>
                  <a:pt x="2681478" y="3024721"/>
                </a:lnTo>
                <a:lnTo>
                  <a:pt x="2654732" y="3024721"/>
                </a:lnTo>
                <a:lnTo>
                  <a:pt x="2654732" y="3051467"/>
                </a:lnTo>
                <a:lnTo>
                  <a:pt x="2681478" y="3051467"/>
                </a:lnTo>
                <a:lnTo>
                  <a:pt x="2681478" y="3078213"/>
                </a:lnTo>
                <a:lnTo>
                  <a:pt x="2708224" y="3078213"/>
                </a:lnTo>
                <a:close/>
                <a:moveTo>
                  <a:pt x="2365667" y="3216402"/>
                </a:moveTo>
                <a:lnTo>
                  <a:pt x="2365667" y="3188970"/>
                </a:lnTo>
                <a:lnTo>
                  <a:pt x="2393099" y="3188970"/>
                </a:lnTo>
                <a:lnTo>
                  <a:pt x="2393099" y="3161538"/>
                </a:lnTo>
                <a:lnTo>
                  <a:pt x="2365667" y="3161538"/>
                </a:lnTo>
                <a:lnTo>
                  <a:pt x="2365667" y="3134106"/>
                </a:lnTo>
                <a:lnTo>
                  <a:pt x="2338235" y="3134106"/>
                </a:lnTo>
                <a:lnTo>
                  <a:pt x="2338235" y="3161538"/>
                </a:lnTo>
                <a:lnTo>
                  <a:pt x="2310803" y="3161538"/>
                </a:lnTo>
                <a:lnTo>
                  <a:pt x="2310803" y="3188970"/>
                </a:lnTo>
                <a:lnTo>
                  <a:pt x="2338235" y="3188970"/>
                </a:lnTo>
                <a:lnTo>
                  <a:pt x="2338235" y="3216402"/>
                </a:lnTo>
                <a:lnTo>
                  <a:pt x="2365667" y="3216402"/>
                </a:lnTo>
                <a:close/>
                <a:moveTo>
                  <a:pt x="2159242" y="3351162"/>
                </a:moveTo>
                <a:lnTo>
                  <a:pt x="2159242" y="3325444"/>
                </a:lnTo>
                <a:lnTo>
                  <a:pt x="2184959" y="3325444"/>
                </a:lnTo>
                <a:lnTo>
                  <a:pt x="2184959" y="3299384"/>
                </a:lnTo>
                <a:lnTo>
                  <a:pt x="2159242" y="3299384"/>
                </a:lnTo>
                <a:lnTo>
                  <a:pt x="2159242" y="3273666"/>
                </a:lnTo>
                <a:lnTo>
                  <a:pt x="2133181" y="3273666"/>
                </a:lnTo>
                <a:lnTo>
                  <a:pt x="2133181" y="3299384"/>
                </a:lnTo>
                <a:lnTo>
                  <a:pt x="2107463" y="3299384"/>
                </a:lnTo>
                <a:lnTo>
                  <a:pt x="2107463" y="3325444"/>
                </a:lnTo>
                <a:lnTo>
                  <a:pt x="2133181" y="3325444"/>
                </a:lnTo>
                <a:lnTo>
                  <a:pt x="2133181" y="3351162"/>
                </a:lnTo>
                <a:lnTo>
                  <a:pt x="2159242" y="3351162"/>
                </a:lnTo>
                <a:close/>
                <a:moveTo>
                  <a:pt x="2228850" y="3217088"/>
                </a:moveTo>
                <a:lnTo>
                  <a:pt x="2228850" y="3189313"/>
                </a:lnTo>
                <a:lnTo>
                  <a:pt x="2256625" y="3189313"/>
                </a:lnTo>
                <a:lnTo>
                  <a:pt x="2256625" y="3161195"/>
                </a:lnTo>
                <a:lnTo>
                  <a:pt x="2228850" y="3161195"/>
                </a:lnTo>
                <a:lnTo>
                  <a:pt x="2228850" y="3133420"/>
                </a:lnTo>
                <a:lnTo>
                  <a:pt x="2200732" y="3133420"/>
                </a:lnTo>
                <a:lnTo>
                  <a:pt x="2200732" y="3161195"/>
                </a:lnTo>
                <a:lnTo>
                  <a:pt x="2172958" y="3161195"/>
                </a:lnTo>
                <a:lnTo>
                  <a:pt x="2172958" y="3189313"/>
                </a:lnTo>
                <a:lnTo>
                  <a:pt x="2200732" y="3189313"/>
                </a:lnTo>
                <a:lnTo>
                  <a:pt x="2200732" y="3217088"/>
                </a:lnTo>
                <a:lnTo>
                  <a:pt x="2228850" y="3217088"/>
                </a:lnTo>
                <a:close/>
                <a:moveTo>
                  <a:pt x="2296058" y="3350476"/>
                </a:moveTo>
                <a:lnTo>
                  <a:pt x="2296058" y="3325101"/>
                </a:lnTo>
                <a:lnTo>
                  <a:pt x="2321433" y="3325101"/>
                </a:lnTo>
                <a:lnTo>
                  <a:pt x="2321433" y="3299727"/>
                </a:lnTo>
                <a:lnTo>
                  <a:pt x="2296058" y="3299727"/>
                </a:lnTo>
                <a:lnTo>
                  <a:pt x="2296058" y="3274352"/>
                </a:lnTo>
                <a:lnTo>
                  <a:pt x="2270684" y="3274352"/>
                </a:lnTo>
                <a:lnTo>
                  <a:pt x="2270684" y="3299727"/>
                </a:lnTo>
                <a:lnTo>
                  <a:pt x="2245309" y="3299727"/>
                </a:lnTo>
                <a:lnTo>
                  <a:pt x="2245309" y="3325101"/>
                </a:lnTo>
                <a:lnTo>
                  <a:pt x="2270684" y="3325101"/>
                </a:lnTo>
                <a:lnTo>
                  <a:pt x="2270684" y="3350476"/>
                </a:lnTo>
                <a:lnTo>
                  <a:pt x="2296058" y="3350476"/>
                </a:lnTo>
                <a:close/>
                <a:moveTo>
                  <a:pt x="2844698" y="3076156"/>
                </a:moveTo>
                <a:lnTo>
                  <a:pt x="2844698" y="3050781"/>
                </a:lnTo>
                <a:lnTo>
                  <a:pt x="2870073" y="3050781"/>
                </a:lnTo>
                <a:lnTo>
                  <a:pt x="2870073" y="3025407"/>
                </a:lnTo>
                <a:lnTo>
                  <a:pt x="2844698" y="3025407"/>
                </a:lnTo>
                <a:lnTo>
                  <a:pt x="2844698" y="3000032"/>
                </a:lnTo>
                <a:lnTo>
                  <a:pt x="2819324" y="3000032"/>
                </a:lnTo>
                <a:lnTo>
                  <a:pt x="2819324" y="3025407"/>
                </a:lnTo>
                <a:lnTo>
                  <a:pt x="2793949" y="3025407"/>
                </a:lnTo>
                <a:lnTo>
                  <a:pt x="2793949" y="3050781"/>
                </a:lnTo>
                <a:lnTo>
                  <a:pt x="2819324" y="3050781"/>
                </a:lnTo>
                <a:lnTo>
                  <a:pt x="2819324" y="3076156"/>
                </a:lnTo>
                <a:lnTo>
                  <a:pt x="2844698" y="3076156"/>
                </a:lnTo>
                <a:close/>
                <a:moveTo>
                  <a:pt x="3256178" y="2527516"/>
                </a:moveTo>
                <a:lnTo>
                  <a:pt x="3256178" y="2502141"/>
                </a:lnTo>
                <a:lnTo>
                  <a:pt x="3281553" y="2502141"/>
                </a:lnTo>
                <a:lnTo>
                  <a:pt x="3281553" y="2476767"/>
                </a:lnTo>
                <a:lnTo>
                  <a:pt x="3256178" y="2476767"/>
                </a:lnTo>
                <a:lnTo>
                  <a:pt x="3256178" y="2451392"/>
                </a:lnTo>
                <a:lnTo>
                  <a:pt x="3230804" y="2451392"/>
                </a:lnTo>
                <a:lnTo>
                  <a:pt x="3230804" y="2476767"/>
                </a:lnTo>
                <a:lnTo>
                  <a:pt x="3205429" y="2476767"/>
                </a:lnTo>
                <a:lnTo>
                  <a:pt x="3205429" y="2502141"/>
                </a:lnTo>
                <a:lnTo>
                  <a:pt x="3230804" y="2502141"/>
                </a:lnTo>
                <a:lnTo>
                  <a:pt x="3230804" y="2527516"/>
                </a:lnTo>
                <a:lnTo>
                  <a:pt x="3256178" y="2527516"/>
                </a:lnTo>
                <a:close/>
                <a:moveTo>
                  <a:pt x="3187598" y="2664676"/>
                </a:moveTo>
                <a:lnTo>
                  <a:pt x="3187598" y="2639301"/>
                </a:lnTo>
                <a:lnTo>
                  <a:pt x="3212973" y="2639301"/>
                </a:lnTo>
                <a:lnTo>
                  <a:pt x="3212973" y="2613927"/>
                </a:lnTo>
                <a:lnTo>
                  <a:pt x="3187598" y="2613927"/>
                </a:lnTo>
                <a:lnTo>
                  <a:pt x="3187598" y="2588552"/>
                </a:lnTo>
                <a:lnTo>
                  <a:pt x="3162224" y="2588552"/>
                </a:lnTo>
                <a:lnTo>
                  <a:pt x="3162224" y="2613927"/>
                </a:lnTo>
                <a:lnTo>
                  <a:pt x="3136849" y="2613927"/>
                </a:lnTo>
                <a:lnTo>
                  <a:pt x="3136849" y="2639301"/>
                </a:lnTo>
                <a:lnTo>
                  <a:pt x="3162224" y="2639301"/>
                </a:lnTo>
                <a:lnTo>
                  <a:pt x="3162224" y="2664676"/>
                </a:lnTo>
                <a:lnTo>
                  <a:pt x="3187598" y="2664676"/>
                </a:lnTo>
                <a:close/>
                <a:moveTo>
                  <a:pt x="3324416" y="2389670"/>
                </a:moveTo>
                <a:lnTo>
                  <a:pt x="3324416" y="2364638"/>
                </a:lnTo>
                <a:lnTo>
                  <a:pt x="3349447" y="2364638"/>
                </a:lnTo>
                <a:lnTo>
                  <a:pt x="3349447" y="2339950"/>
                </a:lnTo>
                <a:lnTo>
                  <a:pt x="3324416" y="2339950"/>
                </a:lnTo>
                <a:lnTo>
                  <a:pt x="3324416" y="2314918"/>
                </a:lnTo>
                <a:lnTo>
                  <a:pt x="3299727" y="2314918"/>
                </a:lnTo>
                <a:lnTo>
                  <a:pt x="3299727" y="2339950"/>
                </a:lnTo>
                <a:lnTo>
                  <a:pt x="3274695" y="2339950"/>
                </a:lnTo>
                <a:lnTo>
                  <a:pt x="3274695" y="2364638"/>
                </a:lnTo>
                <a:lnTo>
                  <a:pt x="3299727" y="2364638"/>
                </a:lnTo>
                <a:lnTo>
                  <a:pt x="3299727" y="2389670"/>
                </a:lnTo>
                <a:lnTo>
                  <a:pt x="3324416" y="2389670"/>
                </a:lnTo>
                <a:close/>
                <a:moveTo>
                  <a:pt x="3118676" y="2801150"/>
                </a:moveTo>
                <a:lnTo>
                  <a:pt x="3118676" y="2776118"/>
                </a:lnTo>
                <a:lnTo>
                  <a:pt x="3143707" y="2776118"/>
                </a:lnTo>
                <a:lnTo>
                  <a:pt x="3143707" y="2751430"/>
                </a:lnTo>
                <a:lnTo>
                  <a:pt x="3118676" y="2751430"/>
                </a:lnTo>
                <a:lnTo>
                  <a:pt x="3118676" y="2726398"/>
                </a:lnTo>
                <a:lnTo>
                  <a:pt x="3093987" y="2726398"/>
                </a:lnTo>
                <a:lnTo>
                  <a:pt x="3093987" y="2751430"/>
                </a:lnTo>
                <a:lnTo>
                  <a:pt x="3068955" y="2751430"/>
                </a:lnTo>
                <a:lnTo>
                  <a:pt x="3068955" y="2776118"/>
                </a:lnTo>
                <a:lnTo>
                  <a:pt x="3093987" y="2776118"/>
                </a:lnTo>
                <a:lnTo>
                  <a:pt x="3093987" y="2801150"/>
                </a:lnTo>
                <a:lnTo>
                  <a:pt x="3118676" y="2801150"/>
                </a:lnTo>
                <a:close/>
                <a:moveTo>
                  <a:pt x="2913622" y="2940368"/>
                </a:moveTo>
                <a:lnTo>
                  <a:pt x="2913622" y="2913964"/>
                </a:lnTo>
                <a:lnTo>
                  <a:pt x="2940025" y="2913964"/>
                </a:lnTo>
                <a:lnTo>
                  <a:pt x="2940025" y="2887904"/>
                </a:lnTo>
                <a:lnTo>
                  <a:pt x="2913622" y="2887904"/>
                </a:lnTo>
                <a:lnTo>
                  <a:pt x="2913622" y="2861501"/>
                </a:lnTo>
                <a:lnTo>
                  <a:pt x="2887561" y="2861501"/>
                </a:lnTo>
                <a:lnTo>
                  <a:pt x="2887561" y="2887904"/>
                </a:lnTo>
                <a:lnTo>
                  <a:pt x="2861158" y="2887904"/>
                </a:lnTo>
                <a:lnTo>
                  <a:pt x="2861158" y="2913964"/>
                </a:lnTo>
                <a:lnTo>
                  <a:pt x="2887561" y="2913964"/>
                </a:lnTo>
                <a:lnTo>
                  <a:pt x="2887561" y="2940368"/>
                </a:lnTo>
                <a:lnTo>
                  <a:pt x="2913622" y="2940368"/>
                </a:lnTo>
                <a:close/>
                <a:moveTo>
                  <a:pt x="3050096" y="2937624"/>
                </a:moveTo>
                <a:lnTo>
                  <a:pt x="3050096" y="2913278"/>
                </a:lnTo>
                <a:lnTo>
                  <a:pt x="3074441" y="2913278"/>
                </a:lnTo>
                <a:lnTo>
                  <a:pt x="3074441" y="2888590"/>
                </a:lnTo>
                <a:lnTo>
                  <a:pt x="3050096" y="2888590"/>
                </a:lnTo>
                <a:lnTo>
                  <a:pt x="3050096" y="2864244"/>
                </a:lnTo>
                <a:lnTo>
                  <a:pt x="3025407" y="2864244"/>
                </a:lnTo>
                <a:lnTo>
                  <a:pt x="3025407" y="2888590"/>
                </a:lnTo>
                <a:lnTo>
                  <a:pt x="3001061" y="2888590"/>
                </a:lnTo>
                <a:lnTo>
                  <a:pt x="3001061" y="2913278"/>
                </a:lnTo>
                <a:lnTo>
                  <a:pt x="3025407" y="2913278"/>
                </a:lnTo>
                <a:lnTo>
                  <a:pt x="3025407" y="2937624"/>
                </a:lnTo>
                <a:lnTo>
                  <a:pt x="3050096" y="2937624"/>
                </a:lnTo>
                <a:close/>
                <a:moveTo>
                  <a:pt x="3392653" y="2251481"/>
                </a:moveTo>
                <a:lnTo>
                  <a:pt x="3392653" y="2227136"/>
                </a:lnTo>
                <a:lnTo>
                  <a:pt x="3416999" y="2227136"/>
                </a:lnTo>
                <a:lnTo>
                  <a:pt x="3416999" y="2203133"/>
                </a:lnTo>
                <a:lnTo>
                  <a:pt x="3392653" y="2203133"/>
                </a:lnTo>
                <a:lnTo>
                  <a:pt x="3392653" y="2178787"/>
                </a:lnTo>
                <a:lnTo>
                  <a:pt x="3368650" y="2178787"/>
                </a:lnTo>
                <a:lnTo>
                  <a:pt x="3368650" y="2203133"/>
                </a:lnTo>
                <a:lnTo>
                  <a:pt x="3344304" y="2203133"/>
                </a:lnTo>
                <a:lnTo>
                  <a:pt x="3344304" y="2227136"/>
                </a:lnTo>
                <a:lnTo>
                  <a:pt x="3368650" y="2227136"/>
                </a:lnTo>
                <a:lnTo>
                  <a:pt x="3368650" y="2251481"/>
                </a:lnTo>
                <a:lnTo>
                  <a:pt x="3392653" y="2251481"/>
                </a:lnTo>
                <a:close/>
                <a:moveTo>
                  <a:pt x="2777490" y="2943111"/>
                </a:moveTo>
                <a:lnTo>
                  <a:pt x="2777490" y="2914993"/>
                </a:lnTo>
                <a:lnTo>
                  <a:pt x="2805608" y="2914993"/>
                </a:lnTo>
                <a:lnTo>
                  <a:pt x="2805608" y="2886875"/>
                </a:lnTo>
                <a:lnTo>
                  <a:pt x="2777490" y="2886875"/>
                </a:lnTo>
                <a:lnTo>
                  <a:pt x="2777490" y="2858757"/>
                </a:lnTo>
                <a:lnTo>
                  <a:pt x="2749372" y="2858757"/>
                </a:lnTo>
                <a:lnTo>
                  <a:pt x="2749372" y="2886875"/>
                </a:lnTo>
                <a:lnTo>
                  <a:pt x="2721254" y="2886875"/>
                </a:lnTo>
                <a:lnTo>
                  <a:pt x="2721254" y="2914993"/>
                </a:lnTo>
                <a:lnTo>
                  <a:pt x="2749372" y="2914993"/>
                </a:lnTo>
                <a:lnTo>
                  <a:pt x="2749372" y="2943111"/>
                </a:lnTo>
                <a:lnTo>
                  <a:pt x="2777490" y="2943111"/>
                </a:lnTo>
                <a:close/>
                <a:moveTo>
                  <a:pt x="2982544" y="2804236"/>
                </a:moveTo>
                <a:lnTo>
                  <a:pt x="2982544" y="2777147"/>
                </a:lnTo>
                <a:lnTo>
                  <a:pt x="3009634" y="2777147"/>
                </a:lnTo>
                <a:lnTo>
                  <a:pt x="3009634" y="2750401"/>
                </a:lnTo>
                <a:lnTo>
                  <a:pt x="2982544" y="2750401"/>
                </a:lnTo>
                <a:lnTo>
                  <a:pt x="2982544" y="2723312"/>
                </a:lnTo>
                <a:lnTo>
                  <a:pt x="2955798" y="2723312"/>
                </a:lnTo>
                <a:lnTo>
                  <a:pt x="2955798" y="2750401"/>
                </a:lnTo>
                <a:lnTo>
                  <a:pt x="2928709" y="2750401"/>
                </a:lnTo>
                <a:lnTo>
                  <a:pt x="2928709" y="2777147"/>
                </a:lnTo>
                <a:lnTo>
                  <a:pt x="2955798" y="2777147"/>
                </a:lnTo>
                <a:lnTo>
                  <a:pt x="2955798" y="2804236"/>
                </a:lnTo>
                <a:lnTo>
                  <a:pt x="2982544" y="2804236"/>
                </a:lnTo>
                <a:close/>
                <a:moveTo>
                  <a:pt x="1584884" y="531152"/>
                </a:moveTo>
                <a:lnTo>
                  <a:pt x="1584884" y="556527"/>
                </a:lnTo>
                <a:lnTo>
                  <a:pt x="1559509" y="556527"/>
                </a:lnTo>
                <a:lnTo>
                  <a:pt x="1559509" y="581901"/>
                </a:lnTo>
                <a:lnTo>
                  <a:pt x="1584884" y="581901"/>
                </a:lnTo>
                <a:lnTo>
                  <a:pt x="1584884" y="607276"/>
                </a:lnTo>
                <a:lnTo>
                  <a:pt x="1610258" y="607276"/>
                </a:lnTo>
                <a:lnTo>
                  <a:pt x="1610258" y="581901"/>
                </a:lnTo>
                <a:lnTo>
                  <a:pt x="1635633" y="581901"/>
                </a:lnTo>
                <a:lnTo>
                  <a:pt x="1635633" y="556527"/>
                </a:lnTo>
                <a:lnTo>
                  <a:pt x="1610258" y="556527"/>
                </a:lnTo>
                <a:lnTo>
                  <a:pt x="1610258" y="531152"/>
                </a:lnTo>
                <a:lnTo>
                  <a:pt x="1584884" y="531152"/>
                </a:lnTo>
                <a:close/>
                <a:moveTo>
                  <a:pt x="1544764" y="2947911"/>
                </a:moveTo>
                <a:lnTo>
                  <a:pt x="1544764" y="2916707"/>
                </a:lnTo>
                <a:lnTo>
                  <a:pt x="1575968" y="2916707"/>
                </a:lnTo>
                <a:lnTo>
                  <a:pt x="1575968" y="2885161"/>
                </a:lnTo>
                <a:lnTo>
                  <a:pt x="1544764" y="2885161"/>
                </a:lnTo>
                <a:lnTo>
                  <a:pt x="1544764" y="2853957"/>
                </a:lnTo>
                <a:lnTo>
                  <a:pt x="1513218" y="2853957"/>
                </a:lnTo>
                <a:lnTo>
                  <a:pt x="1513218" y="2885161"/>
                </a:lnTo>
                <a:lnTo>
                  <a:pt x="1482014" y="2885161"/>
                </a:lnTo>
                <a:lnTo>
                  <a:pt x="1482014" y="2916707"/>
                </a:lnTo>
                <a:lnTo>
                  <a:pt x="1513218" y="2916707"/>
                </a:lnTo>
                <a:lnTo>
                  <a:pt x="1513218" y="2947911"/>
                </a:lnTo>
                <a:lnTo>
                  <a:pt x="1544764" y="2947911"/>
                </a:lnTo>
                <a:close/>
                <a:moveTo>
                  <a:pt x="1339024" y="2811094"/>
                </a:moveTo>
                <a:lnTo>
                  <a:pt x="1339024" y="2779547"/>
                </a:lnTo>
                <a:lnTo>
                  <a:pt x="1370571" y="2779547"/>
                </a:lnTo>
                <a:lnTo>
                  <a:pt x="1370571" y="2748001"/>
                </a:lnTo>
                <a:lnTo>
                  <a:pt x="1339024" y="2748001"/>
                </a:lnTo>
                <a:lnTo>
                  <a:pt x="1339024" y="2716454"/>
                </a:lnTo>
                <a:lnTo>
                  <a:pt x="1307478" y="2716454"/>
                </a:lnTo>
                <a:lnTo>
                  <a:pt x="1307478" y="2748001"/>
                </a:lnTo>
                <a:lnTo>
                  <a:pt x="1275931" y="2748001"/>
                </a:lnTo>
                <a:lnTo>
                  <a:pt x="1275931" y="2779547"/>
                </a:lnTo>
                <a:lnTo>
                  <a:pt x="1307478" y="2779547"/>
                </a:lnTo>
                <a:lnTo>
                  <a:pt x="1307478" y="2811094"/>
                </a:lnTo>
                <a:lnTo>
                  <a:pt x="1339024" y="2811094"/>
                </a:lnTo>
                <a:close/>
                <a:moveTo>
                  <a:pt x="1201179" y="2809380"/>
                </a:moveTo>
                <a:lnTo>
                  <a:pt x="1201179" y="2778862"/>
                </a:lnTo>
                <a:lnTo>
                  <a:pt x="1231697" y="2778862"/>
                </a:lnTo>
                <a:lnTo>
                  <a:pt x="1231697" y="2748686"/>
                </a:lnTo>
                <a:lnTo>
                  <a:pt x="1201179" y="2748686"/>
                </a:lnTo>
                <a:lnTo>
                  <a:pt x="1201179" y="2718168"/>
                </a:lnTo>
                <a:lnTo>
                  <a:pt x="1171003" y="2718168"/>
                </a:lnTo>
                <a:lnTo>
                  <a:pt x="1171003" y="2748686"/>
                </a:lnTo>
                <a:lnTo>
                  <a:pt x="1140485" y="2748686"/>
                </a:lnTo>
                <a:lnTo>
                  <a:pt x="1140485" y="2778862"/>
                </a:lnTo>
                <a:lnTo>
                  <a:pt x="1171003" y="2778862"/>
                </a:lnTo>
                <a:lnTo>
                  <a:pt x="1171003" y="2809380"/>
                </a:lnTo>
                <a:lnTo>
                  <a:pt x="1201179" y="2809380"/>
                </a:lnTo>
                <a:close/>
                <a:moveTo>
                  <a:pt x="1476527" y="2812123"/>
                </a:moveTo>
                <a:lnTo>
                  <a:pt x="1476527" y="2779890"/>
                </a:lnTo>
                <a:lnTo>
                  <a:pt x="1508760" y="2779890"/>
                </a:lnTo>
                <a:lnTo>
                  <a:pt x="1508760" y="2747658"/>
                </a:lnTo>
                <a:lnTo>
                  <a:pt x="1476527" y="2747658"/>
                </a:lnTo>
                <a:lnTo>
                  <a:pt x="1476527" y="2715425"/>
                </a:lnTo>
                <a:lnTo>
                  <a:pt x="1444295" y="2715425"/>
                </a:lnTo>
                <a:lnTo>
                  <a:pt x="1444295" y="2747658"/>
                </a:lnTo>
                <a:lnTo>
                  <a:pt x="1412062" y="2747658"/>
                </a:lnTo>
                <a:lnTo>
                  <a:pt x="1412062" y="2779890"/>
                </a:lnTo>
                <a:lnTo>
                  <a:pt x="1444295" y="2779890"/>
                </a:lnTo>
                <a:lnTo>
                  <a:pt x="1444295" y="2812123"/>
                </a:lnTo>
                <a:lnTo>
                  <a:pt x="1476527" y="2812123"/>
                </a:lnTo>
                <a:close/>
                <a:moveTo>
                  <a:pt x="1406919" y="2946540"/>
                </a:moveTo>
                <a:lnTo>
                  <a:pt x="1406919" y="2916022"/>
                </a:lnTo>
                <a:lnTo>
                  <a:pt x="1437437" y="2916022"/>
                </a:lnTo>
                <a:lnTo>
                  <a:pt x="1437437" y="2885846"/>
                </a:lnTo>
                <a:lnTo>
                  <a:pt x="1406919" y="2885846"/>
                </a:lnTo>
                <a:lnTo>
                  <a:pt x="1406919" y="2855328"/>
                </a:lnTo>
                <a:lnTo>
                  <a:pt x="1376743" y="2855328"/>
                </a:lnTo>
                <a:lnTo>
                  <a:pt x="1376743" y="2885846"/>
                </a:lnTo>
                <a:lnTo>
                  <a:pt x="1346225" y="2885846"/>
                </a:lnTo>
                <a:lnTo>
                  <a:pt x="1346225" y="2916022"/>
                </a:lnTo>
                <a:lnTo>
                  <a:pt x="1376743" y="2916022"/>
                </a:lnTo>
                <a:lnTo>
                  <a:pt x="1376743" y="2946540"/>
                </a:lnTo>
                <a:lnTo>
                  <a:pt x="1406919" y="2946540"/>
                </a:lnTo>
                <a:close/>
                <a:moveTo>
                  <a:pt x="1269416" y="2945168"/>
                </a:moveTo>
                <a:lnTo>
                  <a:pt x="1269416" y="2915679"/>
                </a:lnTo>
                <a:lnTo>
                  <a:pt x="1298905" y="2915679"/>
                </a:lnTo>
                <a:lnTo>
                  <a:pt x="1298905" y="2886189"/>
                </a:lnTo>
                <a:lnTo>
                  <a:pt x="1269416" y="2886189"/>
                </a:lnTo>
                <a:lnTo>
                  <a:pt x="1269416" y="2856700"/>
                </a:lnTo>
                <a:lnTo>
                  <a:pt x="1239926" y="2856700"/>
                </a:lnTo>
                <a:lnTo>
                  <a:pt x="1239926" y="2886189"/>
                </a:lnTo>
                <a:lnTo>
                  <a:pt x="1210437" y="2886189"/>
                </a:lnTo>
                <a:lnTo>
                  <a:pt x="1210437" y="2915679"/>
                </a:lnTo>
                <a:lnTo>
                  <a:pt x="1239926" y="2915679"/>
                </a:lnTo>
                <a:lnTo>
                  <a:pt x="1239926" y="2945168"/>
                </a:lnTo>
                <a:lnTo>
                  <a:pt x="1269416" y="2945168"/>
                </a:lnTo>
                <a:close/>
                <a:moveTo>
                  <a:pt x="926516" y="2534031"/>
                </a:moveTo>
                <a:lnTo>
                  <a:pt x="926516" y="2504199"/>
                </a:lnTo>
                <a:lnTo>
                  <a:pt x="956348" y="2504199"/>
                </a:lnTo>
                <a:lnTo>
                  <a:pt x="956348" y="2474709"/>
                </a:lnTo>
                <a:lnTo>
                  <a:pt x="926516" y="2474709"/>
                </a:lnTo>
                <a:lnTo>
                  <a:pt x="926516" y="2444877"/>
                </a:lnTo>
                <a:lnTo>
                  <a:pt x="897026" y="2444877"/>
                </a:lnTo>
                <a:lnTo>
                  <a:pt x="897026" y="2474709"/>
                </a:lnTo>
                <a:lnTo>
                  <a:pt x="867194" y="2474709"/>
                </a:lnTo>
                <a:lnTo>
                  <a:pt x="867194" y="2504199"/>
                </a:lnTo>
                <a:lnTo>
                  <a:pt x="897026" y="2504199"/>
                </a:lnTo>
                <a:lnTo>
                  <a:pt x="897026" y="2534031"/>
                </a:lnTo>
                <a:lnTo>
                  <a:pt x="926516" y="2534031"/>
                </a:lnTo>
                <a:close/>
                <a:moveTo>
                  <a:pt x="995096" y="2670848"/>
                </a:moveTo>
                <a:lnTo>
                  <a:pt x="995096" y="2641359"/>
                </a:lnTo>
                <a:lnTo>
                  <a:pt x="1024585" y="2641359"/>
                </a:lnTo>
                <a:lnTo>
                  <a:pt x="1024585" y="2611869"/>
                </a:lnTo>
                <a:lnTo>
                  <a:pt x="995096" y="2611869"/>
                </a:lnTo>
                <a:lnTo>
                  <a:pt x="995096" y="2582380"/>
                </a:lnTo>
                <a:lnTo>
                  <a:pt x="965606" y="2582380"/>
                </a:lnTo>
                <a:lnTo>
                  <a:pt x="965606" y="2611869"/>
                </a:lnTo>
                <a:lnTo>
                  <a:pt x="936117" y="2611869"/>
                </a:lnTo>
                <a:lnTo>
                  <a:pt x="936117" y="2641359"/>
                </a:lnTo>
                <a:lnTo>
                  <a:pt x="965606" y="2641359"/>
                </a:lnTo>
                <a:lnTo>
                  <a:pt x="965606" y="2670848"/>
                </a:lnTo>
                <a:lnTo>
                  <a:pt x="995096" y="2670848"/>
                </a:lnTo>
                <a:close/>
                <a:moveTo>
                  <a:pt x="1132942" y="2673248"/>
                </a:moveTo>
                <a:lnTo>
                  <a:pt x="1132942" y="2642045"/>
                </a:lnTo>
                <a:lnTo>
                  <a:pt x="1164145" y="2642045"/>
                </a:lnTo>
                <a:lnTo>
                  <a:pt x="1164145" y="2611184"/>
                </a:lnTo>
                <a:lnTo>
                  <a:pt x="1132942" y="2611184"/>
                </a:lnTo>
                <a:lnTo>
                  <a:pt x="1132942" y="2579980"/>
                </a:lnTo>
                <a:lnTo>
                  <a:pt x="1102081" y="2579980"/>
                </a:lnTo>
                <a:lnTo>
                  <a:pt x="1102081" y="2611184"/>
                </a:lnTo>
                <a:lnTo>
                  <a:pt x="1070877" y="2611184"/>
                </a:lnTo>
                <a:lnTo>
                  <a:pt x="1070877" y="2642045"/>
                </a:lnTo>
                <a:lnTo>
                  <a:pt x="1102081" y="2642045"/>
                </a:lnTo>
                <a:lnTo>
                  <a:pt x="1102081" y="2673248"/>
                </a:lnTo>
                <a:lnTo>
                  <a:pt x="1132942" y="2673248"/>
                </a:lnTo>
                <a:close/>
                <a:moveTo>
                  <a:pt x="1063333" y="2807322"/>
                </a:moveTo>
                <a:lnTo>
                  <a:pt x="1063333" y="2778176"/>
                </a:lnTo>
                <a:lnTo>
                  <a:pt x="1092479" y="2778176"/>
                </a:lnTo>
                <a:lnTo>
                  <a:pt x="1092479" y="2749372"/>
                </a:lnTo>
                <a:lnTo>
                  <a:pt x="1063333" y="2749372"/>
                </a:lnTo>
                <a:lnTo>
                  <a:pt x="1063333" y="2720226"/>
                </a:lnTo>
                <a:lnTo>
                  <a:pt x="1034529" y="2720226"/>
                </a:lnTo>
                <a:lnTo>
                  <a:pt x="1034529" y="2749372"/>
                </a:lnTo>
                <a:lnTo>
                  <a:pt x="1005383" y="2749372"/>
                </a:lnTo>
                <a:lnTo>
                  <a:pt x="1005383" y="2778176"/>
                </a:lnTo>
                <a:lnTo>
                  <a:pt x="1034529" y="2778176"/>
                </a:lnTo>
                <a:lnTo>
                  <a:pt x="1034529" y="2807322"/>
                </a:lnTo>
                <a:lnTo>
                  <a:pt x="1063333" y="2807322"/>
                </a:lnTo>
                <a:close/>
                <a:moveTo>
                  <a:pt x="2161299" y="3083700"/>
                </a:moveTo>
                <a:lnTo>
                  <a:pt x="2161299" y="3053182"/>
                </a:lnTo>
                <a:lnTo>
                  <a:pt x="2191817" y="3053182"/>
                </a:lnTo>
                <a:lnTo>
                  <a:pt x="2191817" y="3023006"/>
                </a:lnTo>
                <a:lnTo>
                  <a:pt x="2161299" y="3023006"/>
                </a:lnTo>
                <a:lnTo>
                  <a:pt x="2161299" y="2992488"/>
                </a:lnTo>
                <a:lnTo>
                  <a:pt x="2131124" y="2992488"/>
                </a:lnTo>
                <a:lnTo>
                  <a:pt x="2131124" y="3023006"/>
                </a:lnTo>
                <a:lnTo>
                  <a:pt x="2100605" y="3023006"/>
                </a:lnTo>
                <a:lnTo>
                  <a:pt x="2100605" y="3053182"/>
                </a:lnTo>
                <a:lnTo>
                  <a:pt x="2131124" y="3053182"/>
                </a:lnTo>
                <a:lnTo>
                  <a:pt x="2131124" y="3083700"/>
                </a:lnTo>
                <a:lnTo>
                  <a:pt x="2161299" y="3083700"/>
                </a:lnTo>
                <a:close/>
                <a:moveTo>
                  <a:pt x="2093747" y="2949283"/>
                </a:moveTo>
                <a:lnTo>
                  <a:pt x="2093747" y="2917050"/>
                </a:lnTo>
                <a:lnTo>
                  <a:pt x="2125980" y="2917050"/>
                </a:lnTo>
                <a:lnTo>
                  <a:pt x="2125980" y="2884818"/>
                </a:lnTo>
                <a:lnTo>
                  <a:pt x="2093747" y="2884818"/>
                </a:lnTo>
                <a:lnTo>
                  <a:pt x="2093747" y="2852585"/>
                </a:lnTo>
                <a:lnTo>
                  <a:pt x="2061515" y="2852585"/>
                </a:lnTo>
                <a:lnTo>
                  <a:pt x="2061515" y="2884818"/>
                </a:lnTo>
                <a:lnTo>
                  <a:pt x="2029282" y="2884818"/>
                </a:lnTo>
                <a:lnTo>
                  <a:pt x="2029282" y="2917050"/>
                </a:lnTo>
                <a:lnTo>
                  <a:pt x="2061515" y="2917050"/>
                </a:lnTo>
                <a:lnTo>
                  <a:pt x="2061515" y="2949283"/>
                </a:lnTo>
                <a:lnTo>
                  <a:pt x="2093747" y="2949283"/>
                </a:lnTo>
                <a:close/>
                <a:moveTo>
                  <a:pt x="2230565" y="2948597"/>
                </a:moveTo>
                <a:lnTo>
                  <a:pt x="2230565" y="2916707"/>
                </a:lnTo>
                <a:lnTo>
                  <a:pt x="2262454" y="2916707"/>
                </a:lnTo>
                <a:lnTo>
                  <a:pt x="2262454" y="2885161"/>
                </a:lnTo>
                <a:lnTo>
                  <a:pt x="2230565" y="2885161"/>
                </a:lnTo>
                <a:lnTo>
                  <a:pt x="2230565" y="2853271"/>
                </a:lnTo>
                <a:lnTo>
                  <a:pt x="2199018" y="2853271"/>
                </a:lnTo>
                <a:lnTo>
                  <a:pt x="2199018" y="2885161"/>
                </a:lnTo>
                <a:lnTo>
                  <a:pt x="2167128" y="2885161"/>
                </a:lnTo>
                <a:lnTo>
                  <a:pt x="2167128" y="2916707"/>
                </a:lnTo>
                <a:lnTo>
                  <a:pt x="2199018" y="2916707"/>
                </a:lnTo>
                <a:lnTo>
                  <a:pt x="2199018" y="2948597"/>
                </a:lnTo>
                <a:lnTo>
                  <a:pt x="2230565" y="2948597"/>
                </a:lnTo>
                <a:close/>
                <a:moveTo>
                  <a:pt x="857936" y="2396871"/>
                </a:moveTo>
                <a:lnTo>
                  <a:pt x="857936" y="2367039"/>
                </a:lnTo>
                <a:lnTo>
                  <a:pt x="887768" y="2367039"/>
                </a:lnTo>
                <a:lnTo>
                  <a:pt x="887768" y="2337549"/>
                </a:lnTo>
                <a:lnTo>
                  <a:pt x="857936" y="2337549"/>
                </a:lnTo>
                <a:lnTo>
                  <a:pt x="857936" y="2307717"/>
                </a:lnTo>
                <a:lnTo>
                  <a:pt x="828446" y="2307717"/>
                </a:lnTo>
                <a:lnTo>
                  <a:pt x="828446" y="2337549"/>
                </a:lnTo>
                <a:lnTo>
                  <a:pt x="798614" y="2337549"/>
                </a:lnTo>
                <a:lnTo>
                  <a:pt x="798614" y="2367039"/>
                </a:lnTo>
                <a:lnTo>
                  <a:pt x="828446" y="2367039"/>
                </a:lnTo>
                <a:lnTo>
                  <a:pt x="828446" y="2396871"/>
                </a:lnTo>
                <a:lnTo>
                  <a:pt x="857936" y="2396871"/>
                </a:lnTo>
                <a:close/>
                <a:moveTo>
                  <a:pt x="1956587" y="2949283"/>
                </a:moveTo>
                <a:lnTo>
                  <a:pt x="1956587" y="2917050"/>
                </a:lnTo>
                <a:lnTo>
                  <a:pt x="1988820" y="2917050"/>
                </a:lnTo>
                <a:lnTo>
                  <a:pt x="1988820" y="2884818"/>
                </a:lnTo>
                <a:lnTo>
                  <a:pt x="1956587" y="2884818"/>
                </a:lnTo>
                <a:lnTo>
                  <a:pt x="1956587" y="2852585"/>
                </a:lnTo>
                <a:lnTo>
                  <a:pt x="1924355" y="2852585"/>
                </a:lnTo>
                <a:lnTo>
                  <a:pt x="1924355" y="2884818"/>
                </a:lnTo>
                <a:lnTo>
                  <a:pt x="1892122" y="2884818"/>
                </a:lnTo>
                <a:lnTo>
                  <a:pt x="1892122" y="2917050"/>
                </a:lnTo>
                <a:lnTo>
                  <a:pt x="1924355" y="2917050"/>
                </a:lnTo>
                <a:lnTo>
                  <a:pt x="1924355" y="2949283"/>
                </a:lnTo>
                <a:lnTo>
                  <a:pt x="1956587" y="2949283"/>
                </a:lnTo>
                <a:close/>
                <a:moveTo>
                  <a:pt x="1681924" y="2948597"/>
                </a:moveTo>
                <a:lnTo>
                  <a:pt x="1681924" y="2916707"/>
                </a:lnTo>
                <a:lnTo>
                  <a:pt x="1713814" y="2916707"/>
                </a:lnTo>
                <a:lnTo>
                  <a:pt x="1713814" y="2885161"/>
                </a:lnTo>
                <a:lnTo>
                  <a:pt x="1681924" y="2885161"/>
                </a:lnTo>
                <a:lnTo>
                  <a:pt x="1681924" y="2853271"/>
                </a:lnTo>
                <a:lnTo>
                  <a:pt x="1650378" y="2853271"/>
                </a:lnTo>
                <a:lnTo>
                  <a:pt x="1650378" y="2885161"/>
                </a:lnTo>
                <a:lnTo>
                  <a:pt x="1618488" y="2885161"/>
                </a:lnTo>
                <a:lnTo>
                  <a:pt x="1618488" y="2916707"/>
                </a:lnTo>
                <a:lnTo>
                  <a:pt x="1650378" y="2916707"/>
                </a:lnTo>
                <a:lnTo>
                  <a:pt x="1650378" y="2948597"/>
                </a:lnTo>
                <a:lnTo>
                  <a:pt x="1681924" y="2948597"/>
                </a:lnTo>
                <a:close/>
                <a:moveTo>
                  <a:pt x="1612659" y="3083014"/>
                </a:moveTo>
                <a:lnTo>
                  <a:pt x="1612659" y="3053182"/>
                </a:lnTo>
                <a:lnTo>
                  <a:pt x="1642491" y="3053182"/>
                </a:lnTo>
                <a:lnTo>
                  <a:pt x="1642491" y="3023006"/>
                </a:lnTo>
                <a:lnTo>
                  <a:pt x="1612659" y="3023006"/>
                </a:lnTo>
                <a:lnTo>
                  <a:pt x="1612659" y="2993174"/>
                </a:lnTo>
                <a:lnTo>
                  <a:pt x="1582483" y="2993174"/>
                </a:lnTo>
                <a:lnTo>
                  <a:pt x="1582483" y="3023006"/>
                </a:lnTo>
                <a:lnTo>
                  <a:pt x="1552651" y="3023006"/>
                </a:lnTo>
                <a:lnTo>
                  <a:pt x="1552651" y="3053182"/>
                </a:lnTo>
                <a:lnTo>
                  <a:pt x="1582483" y="3053182"/>
                </a:lnTo>
                <a:lnTo>
                  <a:pt x="1582483" y="3083014"/>
                </a:lnTo>
                <a:lnTo>
                  <a:pt x="1612659" y="3083014"/>
                </a:lnTo>
                <a:close/>
                <a:moveTo>
                  <a:pt x="1887322" y="3084043"/>
                </a:moveTo>
                <a:lnTo>
                  <a:pt x="1887322" y="3053525"/>
                </a:lnTo>
                <a:lnTo>
                  <a:pt x="1917840" y="3053525"/>
                </a:lnTo>
                <a:lnTo>
                  <a:pt x="1917840" y="3022664"/>
                </a:lnTo>
                <a:lnTo>
                  <a:pt x="1887322" y="3022664"/>
                </a:lnTo>
                <a:lnTo>
                  <a:pt x="1887322" y="2992145"/>
                </a:lnTo>
                <a:lnTo>
                  <a:pt x="1856461" y="2992145"/>
                </a:lnTo>
                <a:lnTo>
                  <a:pt x="1856461" y="3022664"/>
                </a:lnTo>
                <a:lnTo>
                  <a:pt x="1825942" y="3022664"/>
                </a:lnTo>
                <a:lnTo>
                  <a:pt x="1825942" y="3053525"/>
                </a:lnTo>
                <a:lnTo>
                  <a:pt x="1856461" y="3053525"/>
                </a:lnTo>
                <a:lnTo>
                  <a:pt x="1856461" y="3084043"/>
                </a:lnTo>
                <a:lnTo>
                  <a:pt x="1887322" y="3084043"/>
                </a:lnTo>
                <a:close/>
                <a:moveTo>
                  <a:pt x="1749819" y="3083700"/>
                </a:moveTo>
                <a:lnTo>
                  <a:pt x="1749819" y="3053182"/>
                </a:lnTo>
                <a:lnTo>
                  <a:pt x="1780337" y="3053182"/>
                </a:lnTo>
                <a:lnTo>
                  <a:pt x="1780337" y="3023006"/>
                </a:lnTo>
                <a:lnTo>
                  <a:pt x="1749819" y="3023006"/>
                </a:lnTo>
                <a:lnTo>
                  <a:pt x="1749819" y="2992488"/>
                </a:lnTo>
                <a:lnTo>
                  <a:pt x="1719643" y="2992488"/>
                </a:lnTo>
                <a:lnTo>
                  <a:pt x="1719643" y="3023006"/>
                </a:lnTo>
                <a:lnTo>
                  <a:pt x="1689125" y="3023006"/>
                </a:lnTo>
                <a:lnTo>
                  <a:pt x="1689125" y="3053182"/>
                </a:lnTo>
                <a:lnTo>
                  <a:pt x="1719643" y="3053182"/>
                </a:lnTo>
                <a:lnTo>
                  <a:pt x="1719643" y="3083700"/>
                </a:lnTo>
                <a:lnTo>
                  <a:pt x="1749819" y="3083700"/>
                </a:lnTo>
                <a:close/>
                <a:moveTo>
                  <a:pt x="1819427" y="2949283"/>
                </a:moveTo>
                <a:lnTo>
                  <a:pt x="1819427" y="2917050"/>
                </a:lnTo>
                <a:lnTo>
                  <a:pt x="1851660" y="2917050"/>
                </a:lnTo>
                <a:lnTo>
                  <a:pt x="1851660" y="2884818"/>
                </a:lnTo>
                <a:lnTo>
                  <a:pt x="1819427" y="2884818"/>
                </a:lnTo>
                <a:lnTo>
                  <a:pt x="1819427" y="2852585"/>
                </a:lnTo>
                <a:lnTo>
                  <a:pt x="1787195" y="2852585"/>
                </a:lnTo>
                <a:lnTo>
                  <a:pt x="1787195" y="2884818"/>
                </a:lnTo>
                <a:lnTo>
                  <a:pt x="1754962" y="2884818"/>
                </a:lnTo>
                <a:lnTo>
                  <a:pt x="1754962" y="2917050"/>
                </a:lnTo>
                <a:lnTo>
                  <a:pt x="1787195" y="2917050"/>
                </a:lnTo>
                <a:lnTo>
                  <a:pt x="1787195" y="2949283"/>
                </a:lnTo>
                <a:lnTo>
                  <a:pt x="1819427" y="2949283"/>
                </a:lnTo>
                <a:close/>
                <a:moveTo>
                  <a:pt x="2024482" y="3084043"/>
                </a:moveTo>
                <a:lnTo>
                  <a:pt x="2024482" y="3053525"/>
                </a:lnTo>
                <a:lnTo>
                  <a:pt x="2055000" y="3053525"/>
                </a:lnTo>
                <a:lnTo>
                  <a:pt x="2055000" y="3022664"/>
                </a:lnTo>
                <a:lnTo>
                  <a:pt x="2024482" y="3022664"/>
                </a:lnTo>
                <a:lnTo>
                  <a:pt x="2024482" y="2992145"/>
                </a:lnTo>
                <a:lnTo>
                  <a:pt x="1993621" y="2992145"/>
                </a:lnTo>
                <a:lnTo>
                  <a:pt x="1993621" y="3022664"/>
                </a:lnTo>
                <a:lnTo>
                  <a:pt x="1963102" y="3022664"/>
                </a:lnTo>
                <a:lnTo>
                  <a:pt x="1963102" y="3053525"/>
                </a:lnTo>
                <a:lnTo>
                  <a:pt x="1993621" y="3053525"/>
                </a:lnTo>
                <a:lnTo>
                  <a:pt x="1993621" y="3084043"/>
                </a:lnTo>
                <a:lnTo>
                  <a:pt x="2024482" y="3084043"/>
                </a:lnTo>
                <a:close/>
                <a:moveTo>
                  <a:pt x="1171003" y="1072248"/>
                </a:moveTo>
                <a:lnTo>
                  <a:pt x="1171003" y="1102766"/>
                </a:lnTo>
                <a:lnTo>
                  <a:pt x="1140485" y="1102766"/>
                </a:lnTo>
                <a:lnTo>
                  <a:pt x="1140485" y="1132942"/>
                </a:lnTo>
                <a:lnTo>
                  <a:pt x="1171003" y="1132942"/>
                </a:lnTo>
                <a:lnTo>
                  <a:pt x="1171003" y="1163460"/>
                </a:lnTo>
                <a:lnTo>
                  <a:pt x="1201179" y="1163460"/>
                </a:lnTo>
                <a:lnTo>
                  <a:pt x="1201179" y="1132942"/>
                </a:lnTo>
                <a:lnTo>
                  <a:pt x="1231697" y="1132942"/>
                </a:lnTo>
                <a:lnTo>
                  <a:pt x="1231697" y="1102766"/>
                </a:lnTo>
                <a:lnTo>
                  <a:pt x="1201179" y="1102766"/>
                </a:lnTo>
                <a:lnTo>
                  <a:pt x="1201179" y="1072248"/>
                </a:lnTo>
                <a:lnTo>
                  <a:pt x="1171003" y="1072248"/>
                </a:lnTo>
                <a:close/>
                <a:moveTo>
                  <a:pt x="965606" y="1210780"/>
                </a:moveTo>
                <a:lnTo>
                  <a:pt x="965606" y="1240269"/>
                </a:lnTo>
                <a:lnTo>
                  <a:pt x="936117" y="1240269"/>
                </a:lnTo>
                <a:lnTo>
                  <a:pt x="936117" y="1269759"/>
                </a:lnTo>
                <a:lnTo>
                  <a:pt x="965606" y="1269759"/>
                </a:lnTo>
                <a:lnTo>
                  <a:pt x="965606" y="1299248"/>
                </a:lnTo>
                <a:lnTo>
                  <a:pt x="995096" y="1299248"/>
                </a:lnTo>
                <a:lnTo>
                  <a:pt x="995096" y="1269759"/>
                </a:lnTo>
                <a:lnTo>
                  <a:pt x="1024585" y="1269759"/>
                </a:lnTo>
                <a:lnTo>
                  <a:pt x="1024585" y="1240269"/>
                </a:lnTo>
                <a:lnTo>
                  <a:pt x="995096" y="1240269"/>
                </a:lnTo>
                <a:lnTo>
                  <a:pt x="995096" y="1210780"/>
                </a:lnTo>
                <a:lnTo>
                  <a:pt x="965606" y="1210780"/>
                </a:lnTo>
                <a:close/>
                <a:moveTo>
                  <a:pt x="1034529" y="1074306"/>
                </a:moveTo>
                <a:lnTo>
                  <a:pt x="1034529" y="1103452"/>
                </a:lnTo>
                <a:lnTo>
                  <a:pt x="1005383" y="1103452"/>
                </a:lnTo>
                <a:lnTo>
                  <a:pt x="1005383" y="1132256"/>
                </a:lnTo>
                <a:lnTo>
                  <a:pt x="1034529" y="1132256"/>
                </a:lnTo>
                <a:lnTo>
                  <a:pt x="1034529" y="1161402"/>
                </a:lnTo>
                <a:lnTo>
                  <a:pt x="1063333" y="1161402"/>
                </a:lnTo>
                <a:lnTo>
                  <a:pt x="1063333" y="1132256"/>
                </a:lnTo>
                <a:lnTo>
                  <a:pt x="1092479" y="1132256"/>
                </a:lnTo>
                <a:lnTo>
                  <a:pt x="1092479" y="1103452"/>
                </a:lnTo>
                <a:lnTo>
                  <a:pt x="1063333" y="1103452"/>
                </a:lnTo>
                <a:lnTo>
                  <a:pt x="1063333" y="1074306"/>
                </a:lnTo>
                <a:lnTo>
                  <a:pt x="1034529" y="1074306"/>
                </a:lnTo>
                <a:close/>
                <a:moveTo>
                  <a:pt x="1307478" y="1070534"/>
                </a:moveTo>
                <a:lnTo>
                  <a:pt x="1307478" y="1102081"/>
                </a:lnTo>
                <a:lnTo>
                  <a:pt x="1275931" y="1102081"/>
                </a:lnTo>
                <a:lnTo>
                  <a:pt x="1275931" y="1133627"/>
                </a:lnTo>
                <a:lnTo>
                  <a:pt x="1307478" y="1133627"/>
                </a:lnTo>
                <a:lnTo>
                  <a:pt x="1307478" y="1165174"/>
                </a:lnTo>
                <a:lnTo>
                  <a:pt x="1339024" y="1165174"/>
                </a:lnTo>
                <a:lnTo>
                  <a:pt x="1339024" y="1133627"/>
                </a:lnTo>
                <a:lnTo>
                  <a:pt x="1370571" y="1133627"/>
                </a:lnTo>
                <a:lnTo>
                  <a:pt x="1370571" y="1102081"/>
                </a:lnTo>
                <a:lnTo>
                  <a:pt x="1339024" y="1102081"/>
                </a:lnTo>
                <a:lnTo>
                  <a:pt x="1339024" y="1070534"/>
                </a:lnTo>
                <a:lnTo>
                  <a:pt x="1307478" y="1070534"/>
                </a:lnTo>
                <a:close/>
                <a:moveTo>
                  <a:pt x="1102081" y="1208380"/>
                </a:moveTo>
                <a:lnTo>
                  <a:pt x="1102081" y="1239584"/>
                </a:lnTo>
                <a:lnTo>
                  <a:pt x="1070877" y="1239584"/>
                </a:lnTo>
                <a:lnTo>
                  <a:pt x="1070877" y="1270445"/>
                </a:lnTo>
                <a:lnTo>
                  <a:pt x="1102081" y="1270445"/>
                </a:lnTo>
                <a:lnTo>
                  <a:pt x="1102081" y="1301648"/>
                </a:lnTo>
                <a:lnTo>
                  <a:pt x="1132942" y="1301648"/>
                </a:lnTo>
                <a:lnTo>
                  <a:pt x="1132942" y="1270445"/>
                </a:lnTo>
                <a:lnTo>
                  <a:pt x="1164145" y="1270445"/>
                </a:lnTo>
                <a:lnTo>
                  <a:pt x="1164145" y="1239584"/>
                </a:lnTo>
                <a:lnTo>
                  <a:pt x="1132942" y="1239584"/>
                </a:lnTo>
                <a:lnTo>
                  <a:pt x="1132942" y="1208380"/>
                </a:lnTo>
                <a:lnTo>
                  <a:pt x="1102081" y="1208380"/>
                </a:lnTo>
                <a:close/>
                <a:moveTo>
                  <a:pt x="1239926" y="936460"/>
                </a:moveTo>
                <a:lnTo>
                  <a:pt x="1239926" y="965949"/>
                </a:lnTo>
                <a:lnTo>
                  <a:pt x="1210437" y="965949"/>
                </a:lnTo>
                <a:lnTo>
                  <a:pt x="1210437" y="995439"/>
                </a:lnTo>
                <a:lnTo>
                  <a:pt x="1239926" y="995439"/>
                </a:lnTo>
                <a:lnTo>
                  <a:pt x="1239926" y="1024928"/>
                </a:lnTo>
                <a:lnTo>
                  <a:pt x="1269416" y="1024928"/>
                </a:lnTo>
                <a:lnTo>
                  <a:pt x="1269416" y="995439"/>
                </a:lnTo>
                <a:lnTo>
                  <a:pt x="1298905" y="995439"/>
                </a:lnTo>
                <a:lnTo>
                  <a:pt x="1298905" y="965949"/>
                </a:lnTo>
                <a:lnTo>
                  <a:pt x="1269416" y="965949"/>
                </a:lnTo>
                <a:lnTo>
                  <a:pt x="1269416" y="936460"/>
                </a:lnTo>
                <a:lnTo>
                  <a:pt x="1239926" y="936460"/>
                </a:lnTo>
                <a:close/>
                <a:moveTo>
                  <a:pt x="1376743" y="935088"/>
                </a:moveTo>
                <a:lnTo>
                  <a:pt x="1376743" y="965606"/>
                </a:lnTo>
                <a:lnTo>
                  <a:pt x="1346225" y="965606"/>
                </a:lnTo>
                <a:lnTo>
                  <a:pt x="1346225" y="995782"/>
                </a:lnTo>
                <a:lnTo>
                  <a:pt x="1376743" y="995782"/>
                </a:lnTo>
                <a:lnTo>
                  <a:pt x="1376743" y="1026300"/>
                </a:lnTo>
                <a:lnTo>
                  <a:pt x="1406919" y="1026300"/>
                </a:lnTo>
                <a:lnTo>
                  <a:pt x="1406919" y="995782"/>
                </a:lnTo>
                <a:lnTo>
                  <a:pt x="1437437" y="995782"/>
                </a:lnTo>
                <a:lnTo>
                  <a:pt x="1437437" y="965606"/>
                </a:lnTo>
                <a:lnTo>
                  <a:pt x="1406919" y="965606"/>
                </a:lnTo>
                <a:lnTo>
                  <a:pt x="1406919" y="935088"/>
                </a:lnTo>
                <a:lnTo>
                  <a:pt x="1376743" y="935088"/>
                </a:lnTo>
                <a:close/>
                <a:moveTo>
                  <a:pt x="1513218" y="933717"/>
                </a:moveTo>
                <a:lnTo>
                  <a:pt x="1513218" y="964921"/>
                </a:lnTo>
                <a:lnTo>
                  <a:pt x="1482014" y="964921"/>
                </a:lnTo>
                <a:lnTo>
                  <a:pt x="1482014" y="996467"/>
                </a:lnTo>
                <a:lnTo>
                  <a:pt x="1513218" y="996467"/>
                </a:lnTo>
                <a:lnTo>
                  <a:pt x="1513218" y="1027671"/>
                </a:lnTo>
                <a:lnTo>
                  <a:pt x="1544764" y="1027671"/>
                </a:lnTo>
                <a:lnTo>
                  <a:pt x="1544764" y="996467"/>
                </a:lnTo>
                <a:lnTo>
                  <a:pt x="1575968" y="996467"/>
                </a:lnTo>
                <a:lnTo>
                  <a:pt x="1575968" y="964921"/>
                </a:lnTo>
                <a:lnTo>
                  <a:pt x="1544764" y="964921"/>
                </a:lnTo>
                <a:lnTo>
                  <a:pt x="1544764" y="933717"/>
                </a:lnTo>
                <a:lnTo>
                  <a:pt x="1513218" y="933717"/>
                </a:lnTo>
                <a:close/>
                <a:moveTo>
                  <a:pt x="1582483" y="798614"/>
                </a:moveTo>
                <a:lnTo>
                  <a:pt x="1582483" y="828446"/>
                </a:lnTo>
                <a:lnTo>
                  <a:pt x="1552651" y="828446"/>
                </a:lnTo>
                <a:lnTo>
                  <a:pt x="1552651" y="858622"/>
                </a:lnTo>
                <a:lnTo>
                  <a:pt x="1582483" y="858622"/>
                </a:lnTo>
                <a:lnTo>
                  <a:pt x="1582483" y="888454"/>
                </a:lnTo>
                <a:lnTo>
                  <a:pt x="1612659" y="888454"/>
                </a:lnTo>
                <a:lnTo>
                  <a:pt x="1612659" y="858622"/>
                </a:lnTo>
                <a:lnTo>
                  <a:pt x="1642491" y="858622"/>
                </a:lnTo>
                <a:lnTo>
                  <a:pt x="1642491" y="828446"/>
                </a:lnTo>
                <a:lnTo>
                  <a:pt x="1612659" y="828446"/>
                </a:lnTo>
                <a:lnTo>
                  <a:pt x="1612659" y="798614"/>
                </a:lnTo>
                <a:lnTo>
                  <a:pt x="1582483" y="798614"/>
                </a:lnTo>
                <a:close/>
                <a:moveTo>
                  <a:pt x="1445666" y="799643"/>
                </a:moveTo>
                <a:lnTo>
                  <a:pt x="1445666" y="828789"/>
                </a:lnTo>
                <a:lnTo>
                  <a:pt x="1416520" y="828789"/>
                </a:lnTo>
                <a:lnTo>
                  <a:pt x="1416520" y="858279"/>
                </a:lnTo>
                <a:lnTo>
                  <a:pt x="1445666" y="858279"/>
                </a:lnTo>
                <a:lnTo>
                  <a:pt x="1445666" y="887425"/>
                </a:lnTo>
                <a:lnTo>
                  <a:pt x="1475156" y="887425"/>
                </a:lnTo>
                <a:lnTo>
                  <a:pt x="1475156" y="858279"/>
                </a:lnTo>
                <a:lnTo>
                  <a:pt x="1504302" y="858279"/>
                </a:lnTo>
                <a:lnTo>
                  <a:pt x="1504302" y="828789"/>
                </a:lnTo>
                <a:lnTo>
                  <a:pt x="1475156" y="828789"/>
                </a:lnTo>
                <a:lnTo>
                  <a:pt x="1475156" y="799643"/>
                </a:lnTo>
                <a:lnTo>
                  <a:pt x="1445666" y="799643"/>
                </a:lnTo>
                <a:close/>
                <a:moveTo>
                  <a:pt x="555841" y="1764563"/>
                </a:moveTo>
                <a:lnTo>
                  <a:pt x="555841" y="1790624"/>
                </a:lnTo>
                <a:lnTo>
                  <a:pt x="529780" y="1790624"/>
                </a:lnTo>
                <a:lnTo>
                  <a:pt x="529780" y="1816684"/>
                </a:lnTo>
                <a:lnTo>
                  <a:pt x="555841" y="1816684"/>
                </a:lnTo>
                <a:lnTo>
                  <a:pt x="555841" y="1842745"/>
                </a:lnTo>
                <a:lnTo>
                  <a:pt x="581901" y="1842745"/>
                </a:lnTo>
                <a:lnTo>
                  <a:pt x="581901" y="1816684"/>
                </a:lnTo>
                <a:lnTo>
                  <a:pt x="607962" y="1816684"/>
                </a:lnTo>
                <a:lnTo>
                  <a:pt x="607962" y="1790624"/>
                </a:lnTo>
                <a:lnTo>
                  <a:pt x="581901" y="1790624"/>
                </a:lnTo>
                <a:lnTo>
                  <a:pt x="581901" y="1764563"/>
                </a:lnTo>
                <a:lnTo>
                  <a:pt x="555841" y="1764563"/>
                </a:lnTo>
                <a:close/>
                <a:moveTo>
                  <a:pt x="650824" y="2255596"/>
                </a:moveTo>
                <a:lnTo>
                  <a:pt x="650824" y="2228507"/>
                </a:lnTo>
                <a:lnTo>
                  <a:pt x="677913" y="2228507"/>
                </a:lnTo>
                <a:lnTo>
                  <a:pt x="677913" y="2201761"/>
                </a:lnTo>
                <a:lnTo>
                  <a:pt x="650824" y="2201761"/>
                </a:lnTo>
                <a:lnTo>
                  <a:pt x="650824" y="2174672"/>
                </a:lnTo>
                <a:lnTo>
                  <a:pt x="624078" y="2174672"/>
                </a:lnTo>
                <a:lnTo>
                  <a:pt x="624078" y="2201761"/>
                </a:lnTo>
                <a:lnTo>
                  <a:pt x="596989" y="2201761"/>
                </a:lnTo>
                <a:lnTo>
                  <a:pt x="596989" y="2228507"/>
                </a:lnTo>
                <a:lnTo>
                  <a:pt x="624078" y="2228507"/>
                </a:lnTo>
                <a:lnTo>
                  <a:pt x="624078" y="2255596"/>
                </a:lnTo>
                <a:lnTo>
                  <a:pt x="650824" y="2255596"/>
                </a:lnTo>
                <a:close/>
                <a:moveTo>
                  <a:pt x="2573807" y="1989163"/>
                </a:moveTo>
                <a:lnTo>
                  <a:pt x="2573807" y="1956930"/>
                </a:lnTo>
                <a:lnTo>
                  <a:pt x="2606040" y="1956930"/>
                </a:lnTo>
                <a:lnTo>
                  <a:pt x="2606040" y="1924698"/>
                </a:lnTo>
                <a:lnTo>
                  <a:pt x="2573807" y="1924698"/>
                </a:lnTo>
                <a:lnTo>
                  <a:pt x="2573807" y="1892465"/>
                </a:lnTo>
                <a:lnTo>
                  <a:pt x="2541575" y="1892465"/>
                </a:lnTo>
                <a:lnTo>
                  <a:pt x="2541575" y="1924698"/>
                </a:lnTo>
                <a:lnTo>
                  <a:pt x="2509342" y="1924698"/>
                </a:lnTo>
                <a:lnTo>
                  <a:pt x="2509342" y="1956930"/>
                </a:lnTo>
                <a:lnTo>
                  <a:pt x="2541575" y="1956930"/>
                </a:lnTo>
                <a:lnTo>
                  <a:pt x="2541575" y="1989163"/>
                </a:lnTo>
                <a:lnTo>
                  <a:pt x="2573807" y="1989163"/>
                </a:lnTo>
                <a:close/>
                <a:moveTo>
                  <a:pt x="788327" y="2530945"/>
                </a:moveTo>
                <a:lnTo>
                  <a:pt x="788327" y="2503170"/>
                </a:lnTo>
                <a:lnTo>
                  <a:pt x="816102" y="2503170"/>
                </a:lnTo>
                <a:lnTo>
                  <a:pt x="816102" y="2475738"/>
                </a:lnTo>
                <a:lnTo>
                  <a:pt x="788327" y="2475738"/>
                </a:lnTo>
                <a:lnTo>
                  <a:pt x="788327" y="2447963"/>
                </a:lnTo>
                <a:lnTo>
                  <a:pt x="760895" y="2447963"/>
                </a:lnTo>
                <a:lnTo>
                  <a:pt x="760895" y="2475738"/>
                </a:lnTo>
                <a:lnTo>
                  <a:pt x="733120" y="2475738"/>
                </a:lnTo>
                <a:lnTo>
                  <a:pt x="733120" y="2503170"/>
                </a:lnTo>
                <a:lnTo>
                  <a:pt x="760895" y="2503170"/>
                </a:lnTo>
                <a:lnTo>
                  <a:pt x="760895" y="2530945"/>
                </a:lnTo>
                <a:lnTo>
                  <a:pt x="788327" y="2530945"/>
                </a:lnTo>
                <a:close/>
                <a:moveTo>
                  <a:pt x="719747" y="2393442"/>
                </a:moveTo>
                <a:lnTo>
                  <a:pt x="719747" y="2366010"/>
                </a:lnTo>
                <a:lnTo>
                  <a:pt x="747179" y="2366010"/>
                </a:lnTo>
                <a:lnTo>
                  <a:pt x="747179" y="2338578"/>
                </a:lnTo>
                <a:lnTo>
                  <a:pt x="719747" y="2338578"/>
                </a:lnTo>
                <a:lnTo>
                  <a:pt x="719747" y="2311146"/>
                </a:lnTo>
                <a:lnTo>
                  <a:pt x="692315" y="2311146"/>
                </a:lnTo>
                <a:lnTo>
                  <a:pt x="692315" y="2338578"/>
                </a:lnTo>
                <a:lnTo>
                  <a:pt x="664883" y="2338578"/>
                </a:lnTo>
                <a:lnTo>
                  <a:pt x="664883" y="2366010"/>
                </a:lnTo>
                <a:lnTo>
                  <a:pt x="692315" y="2366010"/>
                </a:lnTo>
                <a:lnTo>
                  <a:pt x="692315" y="2393442"/>
                </a:lnTo>
                <a:lnTo>
                  <a:pt x="719747" y="2393442"/>
                </a:lnTo>
                <a:close/>
                <a:moveTo>
                  <a:pt x="581901" y="2117065"/>
                </a:moveTo>
                <a:lnTo>
                  <a:pt x="581901" y="2091004"/>
                </a:lnTo>
                <a:lnTo>
                  <a:pt x="607962" y="2091004"/>
                </a:lnTo>
                <a:lnTo>
                  <a:pt x="607962" y="2064944"/>
                </a:lnTo>
                <a:lnTo>
                  <a:pt x="581901" y="2064944"/>
                </a:lnTo>
                <a:lnTo>
                  <a:pt x="581901" y="2038883"/>
                </a:lnTo>
                <a:lnTo>
                  <a:pt x="555841" y="2038883"/>
                </a:lnTo>
                <a:lnTo>
                  <a:pt x="555841" y="2064944"/>
                </a:lnTo>
                <a:lnTo>
                  <a:pt x="529780" y="2064944"/>
                </a:lnTo>
                <a:lnTo>
                  <a:pt x="529780" y="2091004"/>
                </a:lnTo>
                <a:lnTo>
                  <a:pt x="555841" y="2091004"/>
                </a:lnTo>
                <a:lnTo>
                  <a:pt x="555841" y="2117065"/>
                </a:lnTo>
                <a:lnTo>
                  <a:pt x="581901" y="2117065"/>
                </a:lnTo>
                <a:close/>
                <a:moveTo>
                  <a:pt x="829475" y="1213866"/>
                </a:moveTo>
                <a:lnTo>
                  <a:pt x="829475" y="1241298"/>
                </a:lnTo>
                <a:lnTo>
                  <a:pt x="802043" y="1241298"/>
                </a:lnTo>
                <a:lnTo>
                  <a:pt x="802043" y="1268730"/>
                </a:lnTo>
                <a:lnTo>
                  <a:pt x="829475" y="1268730"/>
                </a:lnTo>
                <a:lnTo>
                  <a:pt x="829475" y="1296162"/>
                </a:lnTo>
                <a:lnTo>
                  <a:pt x="856907" y="1296162"/>
                </a:lnTo>
                <a:lnTo>
                  <a:pt x="856907" y="1268730"/>
                </a:lnTo>
                <a:lnTo>
                  <a:pt x="884339" y="1268730"/>
                </a:lnTo>
                <a:lnTo>
                  <a:pt x="884339" y="1241298"/>
                </a:lnTo>
                <a:lnTo>
                  <a:pt x="856907" y="1241298"/>
                </a:lnTo>
                <a:lnTo>
                  <a:pt x="856907" y="1213866"/>
                </a:lnTo>
                <a:lnTo>
                  <a:pt x="829475" y="1213866"/>
                </a:lnTo>
                <a:close/>
                <a:moveTo>
                  <a:pt x="624078" y="1626375"/>
                </a:moveTo>
                <a:lnTo>
                  <a:pt x="624078" y="1653121"/>
                </a:lnTo>
                <a:lnTo>
                  <a:pt x="597332" y="1653121"/>
                </a:lnTo>
                <a:lnTo>
                  <a:pt x="597332" y="1679867"/>
                </a:lnTo>
                <a:lnTo>
                  <a:pt x="624078" y="1679867"/>
                </a:lnTo>
                <a:lnTo>
                  <a:pt x="624078" y="1706613"/>
                </a:lnTo>
                <a:lnTo>
                  <a:pt x="650824" y="1706613"/>
                </a:lnTo>
                <a:lnTo>
                  <a:pt x="650824" y="1679867"/>
                </a:lnTo>
                <a:lnTo>
                  <a:pt x="677570" y="1679867"/>
                </a:lnTo>
                <a:lnTo>
                  <a:pt x="677570" y="1653121"/>
                </a:lnTo>
                <a:lnTo>
                  <a:pt x="650824" y="1653121"/>
                </a:lnTo>
                <a:lnTo>
                  <a:pt x="650824" y="1626375"/>
                </a:lnTo>
                <a:lnTo>
                  <a:pt x="624078" y="1626375"/>
                </a:lnTo>
                <a:close/>
                <a:moveTo>
                  <a:pt x="760895" y="1350683"/>
                </a:moveTo>
                <a:lnTo>
                  <a:pt x="760895" y="1378458"/>
                </a:lnTo>
                <a:lnTo>
                  <a:pt x="733120" y="1378458"/>
                </a:lnTo>
                <a:lnTo>
                  <a:pt x="733120" y="1405890"/>
                </a:lnTo>
                <a:lnTo>
                  <a:pt x="760895" y="1405890"/>
                </a:lnTo>
                <a:lnTo>
                  <a:pt x="760895" y="1433665"/>
                </a:lnTo>
                <a:lnTo>
                  <a:pt x="788327" y="1433665"/>
                </a:lnTo>
                <a:lnTo>
                  <a:pt x="788327" y="1405890"/>
                </a:lnTo>
                <a:lnTo>
                  <a:pt x="816102" y="1405890"/>
                </a:lnTo>
                <a:lnTo>
                  <a:pt x="816102" y="1378458"/>
                </a:lnTo>
                <a:lnTo>
                  <a:pt x="788327" y="1378458"/>
                </a:lnTo>
                <a:lnTo>
                  <a:pt x="788327" y="1350683"/>
                </a:lnTo>
                <a:lnTo>
                  <a:pt x="760895" y="1350683"/>
                </a:lnTo>
                <a:close/>
                <a:moveTo>
                  <a:pt x="692315" y="1488186"/>
                </a:moveTo>
                <a:lnTo>
                  <a:pt x="692315" y="1515618"/>
                </a:lnTo>
                <a:lnTo>
                  <a:pt x="664883" y="1515618"/>
                </a:lnTo>
                <a:lnTo>
                  <a:pt x="664883" y="1543050"/>
                </a:lnTo>
                <a:lnTo>
                  <a:pt x="692315" y="1543050"/>
                </a:lnTo>
                <a:lnTo>
                  <a:pt x="692315" y="1570482"/>
                </a:lnTo>
                <a:lnTo>
                  <a:pt x="719747" y="1570482"/>
                </a:lnTo>
                <a:lnTo>
                  <a:pt x="719747" y="1543050"/>
                </a:lnTo>
                <a:lnTo>
                  <a:pt x="747179" y="1543050"/>
                </a:lnTo>
                <a:lnTo>
                  <a:pt x="747179" y="1515618"/>
                </a:lnTo>
                <a:lnTo>
                  <a:pt x="719747" y="1515618"/>
                </a:lnTo>
                <a:lnTo>
                  <a:pt x="719747" y="1488186"/>
                </a:lnTo>
                <a:lnTo>
                  <a:pt x="692315" y="1488186"/>
                </a:lnTo>
                <a:close/>
                <a:moveTo>
                  <a:pt x="1789252" y="663854"/>
                </a:moveTo>
                <a:lnTo>
                  <a:pt x="1789252" y="692315"/>
                </a:lnTo>
                <a:lnTo>
                  <a:pt x="1760791" y="692315"/>
                </a:lnTo>
                <a:lnTo>
                  <a:pt x="1760791" y="720433"/>
                </a:lnTo>
                <a:lnTo>
                  <a:pt x="1789252" y="720433"/>
                </a:lnTo>
                <a:lnTo>
                  <a:pt x="1789252" y="748894"/>
                </a:lnTo>
                <a:lnTo>
                  <a:pt x="1817370" y="748894"/>
                </a:lnTo>
                <a:lnTo>
                  <a:pt x="1817370" y="720433"/>
                </a:lnTo>
                <a:lnTo>
                  <a:pt x="1845831" y="720433"/>
                </a:lnTo>
                <a:lnTo>
                  <a:pt x="1845831" y="692315"/>
                </a:lnTo>
                <a:lnTo>
                  <a:pt x="1817370" y="692315"/>
                </a:lnTo>
                <a:lnTo>
                  <a:pt x="1817370" y="663854"/>
                </a:lnTo>
                <a:lnTo>
                  <a:pt x="1789252" y="663854"/>
                </a:lnTo>
                <a:close/>
                <a:moveTo>
                  <a:pt x="2749372" y="938517"/>
                </a:moveTo>
                <a:lnTo>
                  <a:pt x="2749372" y="966635"/>
                </a:lnTo>
                <a:lnTo>
                  <a:pt x="2721254" y="966635"/>
                </a:lnTo>
                <a:lnTo>
                  <a:pt x="2721254" y="994753"/>
                </a:lnTo>
                <a:lnTo>
                  <a:pt x="2749372" y="994753"/>
                </a:lnTo>
                <a:lnTo>
                  <a:pt x="2749372" y="1022871"/>
                </a:lnTo>
                <a:lnTo>
                  <a:pt x="2777490" y="1022871"/>
                </a:lnTo>
                <a:lnTo>
                  <a:pt x="2777490" y="994753"/>
                </a:lnTo>
                <a:lnTo>
                  <a:pt x="2805608" y="994753"/>
                </a:lnTo>
                <a:lnTo>
                  <a:pt x="2805608" y="966635"/>
                </a:lnTo>
                <a:lnTo>
                  <a:pt x="2777490" y="966635"/>
                </a:lnTo>
                <a:lnTo>
                  <a:pt x="2777490" y="938517"/>
                </a:lnTo>
                <a:lnTo>
                  <a:pt x="2749372" y="938517"/>
                </a:lnTo>
                <a:close/>
                <a:moveTo>
                  <a:pt x="2613584" y="668312"/>
                </a:moveTo>
                <a:lnTo>
                  <a:pt x="2613584" y="693687"/>
                </a:lnTo>
                <a:lnTo>
                  <a:pt x="2588209" y="693687"/>
                </a:lnTo>
                <a:lnTo>
                  <a:pt x="2588209" y="719061"/>
                </a:lnTo>
                <a:lnTo>
                  <a:pt x="2613584" y="719061"/>
                </a:lnTo>
                <a:lnTo>
                  <a:pt x="2613584" y="744436"/>
                </a:lnTo>
                <a:lnTo>
                  <a:pt x="2638958" y="744436"/>
                </a:lnTo>
                <a:lnTo>
                  <a:pt x="2638958" y="719061"/>
                </a:lnTo>
                <a:lnTo>
                  <a:pt x="2664333" y="719061"/>
                </a:lnTo>
                <a:lnTo>
                  <a:pt x="2664333" y="693687"/>
                </a:lnTo>
                <a:lnTo>
                  <a:pt x="2638958" y="693687"/>
                </a:lnTo>
                <a:lnTo>
                  <a:pt x="2638958" y="668312"/>
                </a:lnTo>
                <a:lnTo>
                  <a:pt x="2613584" y="668312"/>
                </a:lnTo>
                <a:close/>
                <a:moveTo>
                  <a:pt x="2681478" y="803415"/>
                </a:moveTo>
                <a:lnTo>
                  <a:pt x="2681478" y="830161"/>
                </a:lnTo>
                <a:lnTo>
                  <a:pt x="2654732" y="830161"/>
                </a:lnTo>
                <a:lnTo>
                  <a:pt x="2654732" y="856907"/>
                </a:lnTo>
                <a:lnTo>
                  <a:pt x="2681478" y="856907"/>
                </a:lnTo>
                <a:lnTo>
                  <a:pt x="2681478" y="883653"/>
                </a:lnTo>
                <a:lnTo>
                  <a:pt x="2708224" y="883653"/>
                </a:lnTo>
                <a:lnTo>
                  <a:pt x="2708224" y="856907"/>
                </a:lnTo>
                <a:lnTo>
                  <a:pt x="2734970" y="856907"/>
                </a:lnTo>
                <a:lnTo>
                  <a:pt x="2734970" y="830161"/>
                </a:lnTo>
                <a:lnTo>
                  <a:pt x="2708224" y="830161"/>
                </a:lnTo>
                <a:lnTo>
                  <a:pt x="2708224" y="803415"/>
                </a:lnTo>
                <a:lnTo>
                  <a:pt x="2681478" y="803415"/>
                </a:lnTo>
                <a:close/>
                <a:moveTo>
                  <a:pt x="2543632" y="801357"/>
                </a:moveTo>
                <a:lnTo>
                  <a:pt x="2543632" y="829475"/>
                </a:lnTo>
                <a:lnTo>
                  <a:pt x="2515514" y="829475"/>
                </a:lnTo>
                <a:lnTo>
                  <a:pt x="2515514" y="857593"/>
                </a:lnTo>
                <a:lnTo>
                  <a:pt x="2543632" y="857593"/>
                </a:lnTo>
                <a:lnTo>
                  <a:pt x="2543632" y="885711"/>
                </a:lnTo>
                <a:lnTo>
                  <a:pt x="2571750" y="885711"/>
                </a:lnTo>
                <a:lnTo>
                  <a:pt x="2571750" y="857593"/>
                </a:lnTo>
                <a:lnTo>
                  <a:pt x="2599868" y="857593"/>
                </a:lnTo>
                <a:lnTo>
                  <a:pt x="2599868" y="829475"/>
                </a:lnTo>
                <a:lnTo>
                  <a:pt x="2571750" y="829475"/>
                </a:lnTo>
                <a:lnTo>
                  <a:pt x="2571750" y="801357"/>
                </a:lnTo>
                <a:lnTo>
                  <a:pt x="2543632" y="801357"/>
                </a:lnTo>
                <a:close/>
                <a:moveTo>
                  <a:pt x="2475738" y="666598"/>
                </a:moveTo>
                <a:lnTo>
                  <a:pt x="2475738" y="693001"/>
                </a:lnTo>
                <a:lnTo>
                  <a:pt x="2449335" y="693001"/>
                </a:lnTo>
                <a:lnTo>
                  <a:pt x="2449335" y="719747"/>
                </a:lnTo>
                <a:lnTo>
                  <a:pt x="2475738" y="719747"/>
                </a:lnTo>
                <a:lnTo>
                  <a:pt x="2475738" y="746150"/>
                </a:lnTo>
                <a:lnTo>
                  <a:pt x="2502484" y="746150"/>
                </a:lnTo>
                <a:lnTo>
                  <a:pt x="2502484" y="719747"/>
                </a:lnTo>
                <a:lnTo>
                  <a:pt x="2528888" y="719747"/>
                </a:lnTo>
                <a:lnTo>
                  <a:pt x="2528888" y="693001"/>
                </a:lnTo>
                <a:lnTo>
                  <a:pt x="2502484" y="693001"/>
                </a:lnTo>
                <a:lnTo>
                  <a:pt x="2502484" y="666598"/>
                </a:lnTo>
                <a:lnTo>
                  <a:pt x="2475738" y="666598"/>
                </a:lnTo>
                <a:close/>
                <a:moveTo>
                  <a:pt x="2819324" y="805472"/>
                </a:moveTo>
                <a:lnTo>
                  <a:pt x="2819324" y="830847"/>
                </a:lnTo>
                <a:lnTo>
                  <a:pt x="2793949" y="830847"/>
                </a:lnTo>
                <a:lnTo>
                  <a:pt x="2793949" y="856221"/>
                </a:lnTo>
                <a:lnTo>
                  <a:pt x="2819324" y="856221"/>
                </a:lnTo>
                <a:lnTo>
                  <a:pt x="2819324" y="881596"/>
                </a:lnTo>
                <a:lnTo>
                  <a:pt x="2844698" y="881596"/>
                </a:lnTo>
                <a:lnTo>
                  <a:pt x="2844698" y="856221"/>
                </a:lnTo>
                <a:lnTo>
                  <a:pt x="2870073" y="856221"/>
                </a:lnTo>
                <a:lnTo>
                  <a:pt x="2870073" y="830847"/>
                </a:lnTo>
                <a:lnTo>
                  <a:pt x="2844698" y="830847"/>
                </a:lnTo>
                <a:lnTo>
                  <a:pt x="2844698" y="805472"/>
                </a:lnTo>
                <a:lnTo>
                  <a:pt x="2819324" y="805472"/>
                </a:lnTo>
                <a:close/>
                <a:moveTo>
                  <a:pt x="3024035" y="1213866"/>
                </a:moveTo>
                <a:lnTo>
                  <a:pt x="3024035" y="1241298"/>
                </a:lnTo>
                <a:lnTo>
                  <a:pt x="2996603" y="1241298"/>
                </a:lnTo>
                <a:lnTo>
                  <a:pt x="2996603" y="1268730"/>
                </a:lnTo>
                <a:lnTo>
                  <a:pt x="3024035" y="1268730"/>
                </a:lnTo>
                <a:lnTo>
                  <a:pt x="3024035" y="1296162"/>
                </a:lnTo>
                <a:lnTo>
                  <a:pt x="3051467" y="1296162"/>
                </a:lnTo>
                <a:lnTo>
                  <a:pt x="3051467" y="1268730"/>
                </a:lnTo>
                <a:lnTo>
                  <a:pt x="3078899" y="1268730"/>
                </a:lnTo>
                <a:lnTo>
                  <a:pt x="3078899" y="1241298"/>
                </a:lnTo>
                <a:lnTo>
                  <a:pt x="3051467" y="1241298"/>
                </a:lnTo>
                <a:lnTo>
                  <a:pt x="3051467" y="1213866"/>
                </a:lnTo>
                <a:lnTo>
                  <a:pt x="3024035" y="1213866"/>
                </a:lnTo>
                <a:close/>
                <a:moveTo>
                  <a:pt x="2405786" y="799643"/>
                </a:moveTo>
                <a:lnTo>
                  <a:pt x="2405786" y="828789"/>
                </a:lnTo>
                <a:lnTo>
                  <a:pt x="2376640" y="828789"/>
                </a:lnTo>
                <a:lnTo>
                  <a:pt x="2376640" y="858279"/>
                </a:lnTo>
                <a:lnTo>
                  <a:pt x="2405786" y="858279"/>
                </a:lnTo>
                <a:lnTo>
                  <a:pt x="2405786" y="887425"/>
                </a:lnTo>
                <a:lnTo>
                  <a:pt x="2435276" y="887425"/>
                </a:lnTo>
                <a:lnTo>
                  <a:pt x="2435276" y="858279"/>
                </a:lnTo>
                <a:lnTo>
                  <a:pt x="2464423" y="858279"/>
                </a:lnTo>
                <a:lnTo>
                  <a:pt x="2464423" y="828789"/>
                </a:lnTo>
                <a:lnTo>
                  <a:pt x="2435276" y="828789"/>
                </a:lnTo>
                <a:lnTo>
                  <a:pt x="2435276" y="799643"/>
                </a:lnTo>
                <a:lnTo>
                  <a:pt x="2405786" y="799643"/>
                </a:lnTo>
                <a:close/>
                <a:moveTo>
                  <a:pt x="2955455" y="1077049"/>
                </a:moveTo>
                <a:lnTo>
                  <a:pt x="2955455" y="1104138"/>
                </a:lnTo>
                <a:lnTo>
                  <a:pt x="2928366" y="1104138"/>
                </a:lnTo>
                <a:lnTo>
                  <a:pt x="2928366" y="1131570"/>
                </a:lnTo>
                <a:lnTo>
                  <a:pt x="2955455" y="1131570"/>
                </a:lnTo>
                <a:lnTo>
                  <a:pt x="2955455" y="1158659"/>
                </a:lnTo>
                <a:lnTo>
                  <a:pt x="2982887" y="1158659"/>
                </a:lnTo>
                <a:lnTo>
                  <a:pt x="2982887" y="1131570"/>
                </a:lnTo>
                <a:lnTo>
                  <a:pt x="3009976" y="1131570"/>
                </a:lnTo>
                <a:lnTo>
                  <a:pt x="3009976" y="1104138"/>
                </a:lnTo>
                <a:lnTo>
                  <a:pt x="2982887" y="1104138"/>
                </a:lnTo>
                <a:lnTo>
                  <a:pt x="2982887" y="1077049"/>
                </a:lnTo>
                <a:lnTo>
                  <a:pt x="2955455" y="1077049"/>
                </a:lnTo>
                <a:close/>
                <a:moveTo>
                  <a:pt x="2887561" y="941261"/>
                </a:moveTo>
                <a:lnTo>
                  <a:pt x="2887561" y="967664"/>
                </a:lnTo>
                <a:lnTo>
                  <a:pt x="2861158" y="967664"/>
                </a:lnTo>
                <a:lnTo>
                  <a:pt x="2861158" y="993724"/>
                </a:lnTo>
                <a:lnTo>
                  <a:pt x="2887561" y="993724"/>
                </a:lnTo>
                <a:lnTo>
                  <a:pt x="2887561" y="1020128"/>
                </a:lnTo>
                <a:lnTo>
                  <a:pt x="2913622" y="1020128"/>
                </a:lnTo>
                <a:lnTo>
                  <a:pt x="2913622" y="993724"/>
                </a:lnTo>
                <a:lnTo>
                  <a:pt x="2940025" y="993724"/>
                </a:lnTo>
                <a:lnTo>
                  <a:pt x="2940025" y="967664"/>
                </a:lnTo>
                <a:lnTo>
                  <a:pt x="2913622" y="967664"/>
                </a:lnTo>
                <a:lnTo>
                  <a:pt x="2913622" y="941261"/>
                </a:lnTo>
                <a:lnTo>
                  <a:pt x="2887561" y="941261"/>
                </a:lnTo>
                <a:close/>
                <a:moveTo>
                  <a:pt x="2200732" y="664197"/>
                </a:moveTo>
                <a:lnTo>
                  <a:pt x="2200732" y="692315"/>
                </a:lnTo>
                <a:lnTo>
                  <a:pt x="2172614" y="692315"/>
                </a:lnTo>
                <a:lnTo>
                  <a:pt x="2172614" y="720433"/>
                </a:lnTo>
                <a:lnTo>
                  <a:pt x="2200732" y="720433"/>
                </a:lnTo>
                <a:lnTo>
                  <a:pt x="2200732" y="748551"/>
                </a:lnTo>
                <a:lnTo>
                  <a:pt x="2228850" y="748551"/>
                </a:lnTo>
                <a:lnTo>
                  <a:pt x="2228850" y="720433"/>
                </a:lnTo>
                <a:lnTo>
                  <a:pt x="2256968" y="720433"/>
                </a:lnTo>
                <a:lnTo>
                  <a:pt x="2256968" y="692315"/>
                </a:lnTo>
                <a:lnTo>
                  <a:pt x="2228850" y="692315"/>
                </a:lnTo>
                <a:lnTo>
                  <a:pt x="2228850" y="664197"/>
                </a:lnTo>
                <a:lnTo>
                  <a:pt x="2200732" y="664197"/>
                </a:lnTo>
                <a:close/>
                <a:moveTo>
                  <a:pt x="1858861" y="530123"/>
                </a:moveTo>
                <a:lnTo>
                  <a:pt x="1858861" y="556184"/>
                </a:lnTo>
                <a:lnTo>
                  <a:pt x="1832800" y="556184"/>
                </a:lnTo>
                <a:lnTo>
                  <a:pt x="1832800" y="582244"/>
                </a:lnTo>
                <a:lnTo>
                  <a:pt x="1858861" y="582244"/>
                </a:lnTo>
                <a:lnTo>
                  <a:pt x="1858861" y="608305"/>
                </a:lnTo>
                <a:lnTo>
                  <a:pt x="1884921" y="608305"/>
                </a:lnTo>
                <a:lnTo>
                  <a:pt x="1884921" y="582244"/>
                </a:lnTo>
                <a:lnTo>
                  <a:pt x="1910982" y="582244"/>
                </a:lnTo>
                <a:lnTo>
                  <a:pt x="1910982" y="556184"/>
                </a:lnTo>
                <a:lnTo>
                  <a:pt x="1884921" y="556184"/>
                </a:lnTo>
                <a:lnTo>
                  <a:pt x="1884921" y="530123"/>
                </a:lnTo>
                <a:lnTo>
                  <a:pt x="1858861" y="530123"/>
                </a:lnTo>
                <a:close/>
                <a:moveTo>
                  <a:pt x="2338235" y="665226"/>
                </a:moveTo>
                <a:lnTo>
                  <a:pt x="2338235" y="692658"/>
                </a:lnTo>
                <a:lnTo>
                  <a:pt x="2310803" y="692658"/>
                </a:lnTo>
                <a:lnTo>
                  <a:pt x="2310803" y="720090"/>
                </a:lnTo>
                <a:lnTo>
                  <a:pt x="2338235" y="720090"/>
                </a:lnTo>
                <a:lnTo>
                  <a:pt x="2338235" y="747522"/>
                </a:lnTo>
                <a:lnTo>
                  <a:pt x="2365667" y="747522"/>
                </a:lnTo>
                <a:lnTo>
                  <a:pt x="2365667" y="720090"/>
                </a:lnTo>
                <a:lnTo>
                  <a:pt x="2393099" y="720090"/>
                </a:lnTo>
                <a:lnTo>
                  <a:pt x="2393099" y="692658"/>
                </a:lnTo>
                <a:lnTo>
                  <a:pt x="2365667" y="692658"/>
                </a:lnTo>
                <a:lnTo>
                  <a:pt x="2365667" y="665226"/>
                </a:lnTo>
                <a:lnTo>
                  <a:pt x="2338235" y="665226"/>
                </a:lnTo>
                <a:close/>
                <a:moveTo>
                  <a:pt x="1721701" y="530466"/>
                </a:moveTo>
                <a:lnTo>
                  <a:pt x="1721701" y="556184"/>
                </a:lnTo>
                <a:lnTo>
                  <a:pt x="1695983" y="556184"/>
                </a:lnTo>
                <a:lnTo>
                  <a:pt x="1695983" y="582244"/>
                </a:lnTo>
                <a:lnTo>
                  <a:pt x="1721701" y="582244"/>
                </a:lnTo>
                <a:lnTo>
                  <a:pt x="1721701" y="607962"/>
                </a:lnTo>
                <a:lnTo>
                  <a:pt x="1747761" y="607962"/>
                </a:lnTo>
                <a:lnTo>
                  <a:pt x="1747761" y="582244"/>
                </a:lnTo>
                <a:lnTo>
                  <a:pt x="1773479" y="582244"/>
                </a:lnTo>
                <a:lnTo>
                  <a:pt x="1773479" y="556184"/>
                </a:lnTo>
                <a:lnTo>
                  <a:pt x="1747761" y="556184"/>
                </a:lnTo>
                <a:lnTo>
                  <a:pt x="1747761" y="530466"/>
                </a:lnTo>
                <a:lnTo>
                  <a:pt x="1721701" y="530466"/>
                </a:lnTo>
                <a:close/>
                <a:moveTo>
                  <a:pt x="1996021" y="530123"/>
                </a:moveTo>
                <a:lnTo>
                  <a:pt x="1996021" y="556184"/>
                </a:lnTo>
                <a:lnTo>
                  <a:pt x="1969960" y="556184"/>
                </a:lnTo>
                <a:lnTo>
                  <a:pt x="1969960" y="582244"/>
                </a:lnTo>
                <a:lnTo>
                  <a:pt x="1996021" y="582244"/>
                </a:lnTo>
                <a:lnTo>
                  <a:pt x="1996021" y="608305"/>
                </a:lnTo>
                <a:lnTo>
                  <a:pt x="2022081" y="608305"/>
                </a:lnTo>
                <a:lnTo>
                  <a:pt x="2022081" y="582244"/>
                </a:lnTo>
                <a:lnTo>
                  <a:pt x="2048142" y="582244"/>
                </a:lnTo>
                <a:lnTo>
                  <a:pt x="2048142" y="556184"/>
                </a:lnTo>
                <a:lnTo>
                  <a:pt x="2022081" y="556184"/>
                </a:lnTo>
                <a:lnTo>
                  <a:pt x="2022081" y="530123"/>
                </a:lnTo>
                <a:lnTo>
                  <a:pt x="1996021" y="530123"/>
                </a:lnTo>
                <a:close/>
                <a:moveTo>
                  <a:pt x="1926069" y="663512"/>
                </a:moveTo>
                <a:lnTo>
                  <a:pt x="1926069" y="691972"/>
                </a:lnTo>
                <a:lnTo>
                  <a:pt x="1897609" y="691972"/>
                </a:lnTo>
                <a:lnTo>
                  <a:pt x="1897609" y="720776"/>
                </a:lnTo>
                <a:lnTo>
                  <a:pt x="1926069" y="720776"/>
                </a:lnTo>
                <a:lnTo>
                  <a:pt x="1926069" y="749237"/>
                </a:lnTo>
                <a:lnTo>
                  <a:pt x="1954873" y="749237"/>
                </a:lnTo>
                <a:lnTo>
                  <a:pt x="1954873" y="720776"/>
                </a:lnTo>
                <a:lnTo>
                  <a:pt x="1983334" y="720776"/>
                </a:lnTo>
                <a:lnTo>
                  <a:pt x="1983334" y="691972"/>
                </a:lnTo>
                <a:lnTo>
                  <a:pt x="1954873" y="691972"/>
                </a:lnTo>
                <a:lnTo>
                  <a:pt x="1954873" y="663512"/>
                </a:lnTo>
                <a:lnTo>
                  <a:pt x="1926069" y="663512"/>
                </a:lnTo>
                <a:close/>
                <a:moveTo>
                  <a:pt x="3093987" y="1080478"/>
                </a:moveTo>
                <a:lnTo>
                  <a:pt x="3093987" y="1105510"/>
                </a:lnTo>
                <a:lnTo>
                  <a:pt x="3068955" y="1105510"/>
                </a:lnTo>
                <a:lnTo>
                  <a:pt x="3068955" y="1130198"/>
                </a:lnTo>
                <a:lnTo>
                  <a:pt x="3093987" y="1130198"/>
                </a:lnTo>
                <a:lnTo>
                  <a:pt x="3093987" y="1155230"/>
                </a:lnTo>
                <a:lnTo>
                  <a:pt x="3118676" y="1155230"/>
                </a:lnTo>
                <a:lnTo>
                  <a:pt x="3118676" y="1130198"/>
                </a:lnTo>
                <a:lnTo>
                  <a:pt x="3143707" y="1130198"/>
                </a:lnTo>
                <a:lnTo>
                  <a:pt x="3143707" y="1105510"/>
                </a:lnTo>
                <a:lnTo>
                  <a:pt x="3118676" y="1105510"/>
                </a:lnTo>
                <a:lnTo>
                  <a:pt x="3118676" y="1080478"/>
                </a:lnTo>
                <a:lnTo>
                  <a:pt x="3093987" y="1080478"/>
                </a:lnTo>
                <a:close/>
                <a:moveTo>
                  <a:pt x="2270684" y="531152"/>
                </a:moveTo>
                <a:lnTo>
                  <a:pt x="2270684" y="556527"/>
                </a:lnTo>
                <a:lnTo>
                  <a:pt x="2245309" y="556527"/>
                </a:lnTo>
                <a:lnTo>
                  <a:pt x="2245309" y="581901"/>
                </a:lnTo>
                <a:lnTo>
                  <a:pt x="2270684" y="581901"/>
                </a:lnTo>
                <a:lnTo>
                  <a:pt x="2270684" y="607276"/>
                </a:lnTo>
                <a:lnTo>
                  <a:pt x="2296058" y="607276"/>
                </a:lnTo>
                <a:lnTo>
                  <a:pt x="2296058" y="581901"/>
                </a:lnTo>
                <a:lnTo>
                  <a:pt x="2321433" y="581901"/>
                </a:lnTo>
                <a:lnTo>
                  <a:pt x="2321433" y="556527"/>
                </a:lnTo>
                <a:lnTo>
                  <a:pt x="2296058" y="556527"/>
                </a:lnTo>
                <a:lnTo>
                  <a:pt x="2296058" y="531152"/>
                </a:lnTo>
                <a:lnTo>
                  <a:pt x="2270684" y="531152"/>
                </a:lnTo>
                <a:close/>
                <a:moveTo>
                  <a:pt x="2133181" y="530466"/>
                </a:moveTo>
                <a:lnTo>
                  <a:pt x="2133181" y="556184"/>
                </a:lnTo>
                <a:lnTo>
                  <a:pt x="2107463" y="556184"/>
                </a:lnTo>
                <a:lnTo>
                  <a:pt x="2107463" y="582244"/>
                </a:lnTo>
                <a:lnTo>
                  <a:pt x="2133181" y="582244"/>
                </a:lnTo>
                <a:lnTo>
                  <a:pt x="2133181" y="607962"/>
                </a:lnTo>
                <a:lnTo>
                  <a:pt x="2159242" y="607962"/>
                </a:lnTo>
                <a:lnTo>
                  <a:pt x="2159242" y="582244"/>
                </a:lnTo>
                <a:lnTo>
                  <a:pt x="2184959" y="582244"/>
                </a:lnTo>
                <a:lnTo>
                  <a:pt x="2184959" y="556184"/>
                </a:lnTo>
                <a:lnTo>
                  <a:pt x="2159242" y="556184"/>
                </a:lnTo>
                <a:lnTo>
                  <a:pt x="2159242" y="530466"/>
                </a:lnTo>
                <a:lnTo>
                  <a:pt x="2133181" y="530466"/>
                </a:lnTo>
                <a:close/>
                <a:moveTo>
                  <a:pt x="2063572" y="663854"/>
                </a:moveTo>
                <a:lnTo>
                  <a:pt x="2063572" y="692315"/>
                </a:lnTo>
                <a:lnTo>
                  <a:pt x="2035111" y="692315"/>
                </a:lnTo>
                <a:lnTo>
                  <a:pt x="2035111" y="720433"/>
                </a:lnTo>
                <a:lnTo>
                  <a:pt x="2063572" y="720433"/>
                </a:lnTo>
                <a:lnTo>
                  <a:pt x="2063572" y="748894"/>
                </a:lnTo>
                <a:lnTo>
                  <a:pt x="2091690" y="748894"/>
                </a:lnTo>
                <a:lnTo>
                  <a:pt x="2091690" y="720433"/>
                </a:lnTo>
                <a:lnTo>
                  <a:pt x="2120151" y="720433"/>
                </a:lnTo>
                <a:lnTo>
                  <a:pt x="2120151" y="692315"/>
                </a:lnTo>
                <a:lnTo>
                  <a:pt x="2091690" y="692315"/>
                </a:lnTo>
                <a:lnTo>
                  <a:pt x="2091690" y="663854"/>
                </a:lnTo>
                <a:lnTo>
                  <a:pt x="2063572" y="663854"/>
                </a:lnTo>
                <a:close/>
                <a:moveTo>
                  <a:pt x="2778862" y="2673248"/>
                </a:moveTo>
                <a:lnTo>
                  <a:pt x="2778862" y="2642045"/>
                </a:lnTo>
                <a:lnTo>
                  <a:pt x="2810066" y="2642045"/>
                </a:lnTo>
                <a:lnTo>
                  <a:pt x="2810066" y="2611184"/>
                </a:lnTo>
                <a:lnTo>
                  <a:pt x="2778862" y="2611184"/>
                </a:lnTo>
                <a:lnTo>
                  <a:pt x="2778862" y="2579980"/>
                </a:lnTo>
                <a:lnTo>
                  <a:pt x="2748001" y="2579980"/>
                </a:lnTo>
                <a:lnTo>
                  <a:pt x="2748001" y="2611184"/>
                </a:lnTo>
                <a:lnTo>
                  <a:pt x="2716797" y="2611184"/>
                </a:lnTo>
                <a:lnTo>
                  <a:pt x="2716797" y="2642045"/>
                </a:lnTo>
                <a:lnTo>
                  <a:pt x="2748001" y="2642045"/>
                </a:lnTo>
                <a:lnTo>
                  <a:pt x="2748001" y="2673248"/>
                </a:lnTo>
                <a:lnTo>
                  <a:pt x="2778862" y="2673248"/>
                </a:lnTo>
                <a:close/>
                <a:moveTo>
                  <a:pt x="2298459" y="3083014"/>
                </a:moveTo>
                <a:lnTo>
                  <a:pt x="2298459" y="3053182"/>
                </a:lnTo>
                <a:lnTo>
                  <a:pt x="2328291" y="3053182"/>
                </a:lnTo>
                <a:lnTo>
                  <a:pt x="2328291" y="3023006"/>
                </a:lnTo>
                <a:lnTo>
                  <a:pt x="2298459" y="3023006"/>
                </a:lnTo>
                <a:lnTo>
                  <a:pt x="2298459" y="2993174"/>
                </a:lnTo>
                <a:lnTo>
                  <a:pt x="2268284" y="2993174"/>
                </a:lnTo>
                <a:lnTo>
                  <a:pt x="2268284" y="3023006"/>
                </a:lnTo>
                <a:lnTo>
                  <a:pt x="2238451" y="3023006"/>
                </a:lnTo>
                <a:lnTo>
                  <a:pt x="2238451" y="3053182"/>
                </a:lnTo>
                <a:lnTo>
                  <a:pt x="2268284" y="3053182"/>
                </a:lnTo>
                <a:lnTo>
                  <a:pt x="2268284" y="3083014"/>
                </a:lnTo>
                <a:lnTo>
                  <a:pt x="2298459" y="3083014"/>
                </a:lnTo>
                <a:close/>
                <a:moveTo>
                  <a:pt x="2641016" y="2945168"/>
                </a:moveTo>
                <a:lnTo>
                  <a:pt x="2641016" y="2915679"/>
                </a:lnTo>
                <a:lnTo>
                  <a:pt x="2670505" y="2915679"/>
                </a:lnTo>
                <a:lnTo>
                  <a:pt x="2670505" y="2886189"/>
                </a:lnTo>
                <a:lnTo>
                  <a:pt x="2641016" y="2886189"/>
                </a:lnTo>
                <a:lnTo>
                  <a:pt x="2641016" y="2856700"/>
                </a:lnTo>
                <a:lnTo>
                  <a:pt x="2611526" y="2856700"/>
                </a:lnTo>
                <a:lnTo>
                  <a:pt x="2611526" y="2886189"/>
                </a:lnTo>
                <a:lnTo>
                  <a:pt x="2582037" y="2886189"/>
                </a:lnTo>
                <a:lnTo>
                  <a:pt x="2582037" y="2915679"/>
                </a:lnTo>
                <a:lnTo>
                  <a:pt x="2611526" y="2915679"/>
                </a:lnTo>
                <a:lnTo>
                  <a:pt x="2611526" y="2945168"/>
                </a:lnTo>
                <a:lnTo>
                  <a:pt x="2641016" y="2945168"/>
                </a:lnTo>
                <a:close/>
                <a:moveTo>
                  <a:pt x="2709939" y="2809380"/>
                </a:moveTo>
                <a:lnTo>
                  <a:pt x="2709939" y="2778862"/>
                </a:lnTo>
                <a:lnTo>
                  <a:pt x="2740457" y="2778862"/>
                </a:lnTo>
                <a:lnTo>
                  <a:pt x="2740457" y="2748686"/>
                </a:lnTo>
                <a:lnTo>
                  <a:pt x="2709939" y="2748686"/>
                </a:lnTo>
                <a:lnTo>
                  <a:pt x="2709939" y="2718168"/>
                </a:lnTo>
                <a:lnTo>
                  <a:pt x="2679764" y="2718168"/>
                </a:lnTo>
                <a:lnTo>
                  <a:pt x="2679764" y="2748686"/>
                </a:lnTo>
                <a:lnTo>
                  <a:pt x="2649245" y="2748686"/>
                </a:lnTo>
                <a:lnTo>
                  <a:pt x="2649245" y="2778862"/>
                </a:lnTo>
                <a:lnTo>
                  <a:pt x="2679764" y="2778862"/>
                </a:lnTo>
                <a:lnTo>
                  <a:pt x="2679764" y="2809380"/>
                </a:lnTo>
                <a:lnTo>
                  <a:pt x="2709939" y="2809380"/>
                </a:lnTo>
                <a:close/>
                <a:moveTo>
                  <a:pt x="2846413" y="2807322"/>
                </a:moveTo>
                <a:lnTo>
                  <a:pt x="2846413" y="2778176"/>
                </a:lnTo>
                <a:lnTo>
                  <a:pt x="2875559" y="2778176"/>
                </a:lnTo>
                <a:lnTo>
                  <a:pt x="2875559" y="2749372"/>
                </a:lnTo>
                <a:lnTo>
                  <a:pt x="2846413" y="2749372"/>
                </a:lnTo>
                <a:lnTo>
                  <a:pt x="2846413" y="2720226"/>
                </a:lnTo>
                <a:lnTo>
                  <a:pt x="2817610" y="2720226"/>
                </a:lnTo>
                <a:lnTo>
                  <a:pt x="2817610" y="2749372"/>
                </a:lnTo>
                <a:lnTo>
                  <a:pt x="2788463" y="2749372"/>
                </a:lnTo>
                <a:lnTo>
                  <a:pt x="2788463" y="2778176"/>
                </a:lnTo>
                <a:lnTo>
                  <a:pt x="2817610" y="2778176"/>
                </a:lnTo>
                <a:lnTo>
                  <a:pt x="2817610" y="2807322"/>
                </a:lnTo>
                <a:lnTo>
                  <a:pt x="2846413" y="2807322"/>
                </a:lnTo>
                <a:close/>
                <a:moveTo>
                  <a:pt x="2573465" y="2811094"/>
                </a:moveTo>
                <a:lnTo>
                  <a:pt x="2573465" y="2779547"/>
                </a:lnTo>
                <a:lnTo>
                  <a:pt x="2605012" y="2779547"/>
                </a:lnTo>
                <a:lnTo>
                  <a:pt x="2605012" y="2748001"/>
                </a:lnTo>
                <a:lnTo>
                  <a:pt x="2573465" y="2748001"/>
                </a:lnTo>
                <a:lnTo>
                  <a:pt x="2573465" y="2716454"/>
                </a:lnTo>
                <a:lnTo>
                  <a:pt x="2541918" y="2716454"/>
                </a:lnTo>
                <a:lnTo>
                  <a:pt x="2541918" y="2748001"/>
                </a:lnTo>
                <a:lnTo>
                  <a:pt x="2510371" y="2748001"/>
                </a:lnTo>
                <a:lnTo>
                  <a:pt x="2510371" y="2779547"/>
                </a:lnTo>
                <a:lnTo>
                  <a:pt x="2541918" y="2779547"/>
                </a:lnTo>
                <a:lnTo>
                  <a:pt x="2541918" y="2811094"/>
                </a:lnTo>
                <a:lnTo>
                  <a:pt x="2573465" y="2811094"/>
                </a:lnTo>
                <a:close/>
                <a:moveTo>
                  <a:pt x="2435276" y="3081985"/>
                </a:moveTo>
                <a:lnTo>
                  <a:pt x="2435276" y="3052839"/>
                </a:lnTo>
                <a:lnTo>
                  <a:pt x="2464423" y="3052839"/>
                </a:lnTo>
                <a:lnTo>
                  <a:pt x="2464423" y="3023349"/>
                </a:lnTo>
                <a:lnTo>
                  <a:pt x="2435276" y="3023349"/>
                </a:lnTo>
                <a:lnTo>
                  <a:pt x="2435276" y="2994203"/>
                </a:lnTo>
                <a:lnTo>
                  <a:pt x="2405786" y="2994203"/>
                </a:lnTo>
                <a:lnTo>
                  <a:pt x="2405786" y="3023349"/>
                </a:lnTo>
                <a:lnTo>
                  <a:pt x="2376640" y="3023349"/>
                </a:lnTo>
                <a:lnTo>
                  <a:pt x="2376640" y="3052839"/>
                </a:lnTo>
                <a:lnTo>
                  <a:pt x="2405786" y="3052839"/>
                </a:lnTo>
                <a:lnTo>
                  <a:pt x="2405786" y="3081985"/>
                </a:lnTo>
                <a:lnTo>
                  <a:pt x="2435276" y="3081985"/>
                </a:lnTo>
                <a:close/>
                <a:moveTo>
                  <a:pt x="2915336" y="2670505"/>
                </a:moveTo>
                <a:lnTo>
                  <a:pt x="2915336" y="2641359"/>
                </a:lnTo>
                <a:lnTo>
                  <a:pt x="2944483" y="2641359"/>
                </a:lnTo>
                <a:lnTo>
                  <a:pt x="2944483" y="2611869"/>
                </a:lnTo>
                <a:lnTo>
                  <a:pt x="2915336" y="2611869"/>
                </a:lnTo>
                <a:lnTo>
                  <a:pt x="2915336" y="2582723"/>
                </a:lnTo>
                <a:lnTo>
                  <a:pt x="2885846" y="2582723"/>
                </a:lnTo>
                <a:lnTo>
                  <a:pt x="2885846" y="2611869"/>
                </a:lnTo>
                <a:lnTo>
                  <a:pt x="2856700" y="2611869"/>
                </a:lnTo>
                <a:lnTo>
                  <a:pt x="2856700" y="2641359"/>
                </a:lnTo>
                <a:lnTo>
                  <a:pt x="2885846" y="2641359"/>
                </a:lnTo>
                <a:lnTo>
                  <a:pt x="2885846" y="2670505"/>
                </a:lnTo>
                <a:lnTo>
                  <a:pt x="2915336" y="2670505"/>
                </a:lnTo>
                <a:close/>
                <a:moveTo>
                  <a:pt x="2367725" y="2947911"/>
                </a:moveTo>
                <a:lnTo>
                  <a:pt x="2367725" y="2916707"/>
                </a:lnTo>
                <a:lnTo>
                  <a:pt x="2398928" y="2916707"/>
                </a:lnTo>
                <a:lnTo>
                  <a:pt x="2398928" y="2885161"/>
                </a:lnTo>
                <a:lnTo>
                  <a:pt x="2367725" y="2885161"/>
                </a:lnTo>
                <a:lnTo>
                  <a:pt x="2367725" y="2853957"/>
                </a:lnTo>
                <a:lnTo>
                  <a:pt x="2336178" y="2853957"/>
                </a:lnTo>
                <a:lnTo>
                  <a:pt x="2336178" y="2885161"/>
                </a:lnTo>
                <a:lnTo>
                  <a:pt x="2304974" y="2885161"/>
                </a:lnTo>
                <a:lnTo>
                  <a:pt x="2304974" y="2916707"/>
                </a:lnTo>
                <a:lnTo>
                  <a:pt x="2336178" y="2916707"/>
                </a:lnTo>
                <a:lnTo>
                  <a:pt x="2336178" y="2947911"/>
                </a:lnTo>
                <a:lnTo>
                  <a:pt x="2367725" y="2947911"/>
                </a:lnTo>
                <a:close/>
                <a:moveTo>
                  <a:pt x="2504542" y="2946883"/>
                </a:moveTo>
                <a:lnTo>
                  <a:pt x="2504542" y="2916365"/>
                </a:lnTo>
                <a:lnTo>
                  <a:pt x="2535060" y="2916365"/>
                </a:lnTo>
                <a:lnTo>
                  <a:pt x="2535060" y="2885504"/>
                </a:lnTo>
                <a:lnTo>
                  <a:pt x="2504542" y="2885504"/>
                </a:lnTo>
                <a:lnTo>
                  <a:pt x="2504542" y="2854985"/>
                </a:lnTo>
                <a:lnTo>
                  <a:pt x="2473681" y="2854985"/>
                </a:lnTo>
                <a:lnTo>
                  <a:pt x="2473681" y="2885504"/>
                </a:lnTo>
                <a:lnTo>
                  <a:pt x="2443163" y="2885504"/>
                </a:lnTo>
                <a:lnTo>
                  <a:pt x="2443163" y="2916365"/>
                </a:lnTo>
                <a:lnTo>
                  <a:pt x="2473681" y="2916365"/>
                </a:lnTo>
                <a:lnTo>
                  <a:pt x="2473681" y="2946883"/>
                </a:lnTo>
                <a:lnTo>
                  <a:pt x="2504542" y="2946883"/>
                </a:lnTo>
                <a:close/>
                <a:moveTo>
                  <a:pt x="3299727" y="1491958"/>
                </a:moveTo>
                <a:lnTo>
                  <a:pt x="3299727" y="1516990"/>
                </a:lnTo>
                <a:lnTo>
                  <a:pt x="3274695" y="1516990"/>
                </a:lnTo>
                <a:lnTo>
                  <a:pt x="3274695" y="1541678"/>
                </a:lnTo>
                <a:lnTo>
                  <a:pt x="3299727" y="1541678"/>
                </a:lnTo>
                <a:lnTo>
                  <a:pt x="3299727" y="1566710"/>
                </a:lnTo>
                <a:lnTo>
                  <a:pt x="3324416" y="1566710"/>
                </a:lnTo>
                <a:lnTo>
                  <a:pt x="3324416" y="1541678"/>
                </a:lnTo>
                <a:lnTo>
                  <a:pt x="3349447" y="1541678"/>
                </a:lnTo>
                <a:lnTo>
                  <a:pt x="3349447" y="1516990"/>
                </a:lnTo>
                <a:lnTo>
                  <a:pt x="3324416" y="1516990"/>
                </a:lnTo>
                <a:lnTo>
                  <a:pt x="3324416" y="1491958"/>
                </a:lnTo>
                <a:lnTo>
                  <a:pt x="3299727" y="1491958"/>
                </a:lnTo>
                <a:close/>
                <a:moveTo>
                  <a:pt x="3299041" y="1764563"/>
                </a:moveTo>
                <a:lnTo>
                  <a:pt x="3299041" y="1790624"/>
                </a:lnTo>
                <a:lnTo>
                  <a:pt x="3272981" y="1790624"/>
                </a:lnTo>
                <a:lnTo>
                  <a:pt x="3272981" y="1816684"/>
                </a:lnTo>
                <a:lnTo>
                  <a:pt x="3299041" y="1816684"/>
                </a:lnTo>
                <a:lnTo>
                  <a:pt x="3299041" y="1842745"/>
                </a:lnTo>
                <a:lnTo>
                  <a:pt x="3325102" y="1842745"/>
                </a:lnTo>
                <a:lnTo>
                  <a:pt x="3325102" y="1816684"/>
                </a:lnTo>
                <a:lnTo>
                  <a:pt x="3351162" y="1816684"/>
                </a:lnTo>
                <a:lnTo>
                  <a:pt x="3351162" y="1790624"/>
                </a:lnTo>
                <a:lnTo>
                  <a:pt x="3325102" y="1790624"/>
                </a:lnTo>
                <a:lnTo>
                  <a:pt x="3325102" y="1764563"/>
                </a:lnTo>
                <a:lnTo>
                  <a:pt x="3299041" y="1764563"/>
                </a:lnTo>
                <a:close/>
                <a:moveTo>
                  <a:pt x="3162224" y="1216952"/>
                </a:moveTo>
                <a:lnTo>
                  <a:pt x="3162224" y="1242327"/>
                </a:lnTo>
                <a:lnTo>
                  <a:pt x="3136849" y="1242327"/>
                </a:lnTo>
                <a:lnTo>
                  <a:pt x="3136849" y="1267701"/>
                </a:lnTo>
                <a:lnTo>
                  <a:pt x="3162224" y="1267701"/>
                </a:lnTo>
                <a:lnTo>
                  <a:pt x="3162224" y="1293076"/>
                </a:lnTo>
                <a:lnTo>
                  <a:pt x="3187598" y="1293076"/>
                </a:lnTo>
                <a:lnTo>
                  <a:pt x="3187598" y="1267701"/>
                </a:lnTo>
                <a:lnTo>
                  <a:pt x="3212973" y="1267701"/>
                </a:lnTo>
                <a:lnTo>
                  <a:pt x="3212973" y="1242327"/>
                </a:lnTo>
                <a:lnTo>
                  <a:pt x="3187598" y="1242327"/>
                </a:lnTo>
                <a:lnTo>
                  <a:pt x="3187598" y="1216952"/>
                </a:lnTo>
                <a:lnTo>
                  <a:pt x="3162224" y="1216952"/>
                </a:lnTo>
                <a:close/>
                <a:moveTo>
                  <a:pt x="2983916" y="2533688"/>
                </a:moveTo>
                <a:lnTo>
                  <a:pt x="2983916" y="2504199"/>
                </a:lnTo>
                <a:lnTo>
                  <a:pt x="3013405" y="2504199"/>
                </a:lnTo>
                <a:lnTo>
                  <a:pt x="3013405" y="2474709"/>
                </a:lnTo>
                <a:lnTo>
                  <a:pt x="2983916" y="2474709"/>
                </a:lnTo>
                <a:lnTo>
                  <a:pt x="2983916" y="2445220"/>
                </a:lnTo>
                <a:lnTo>
                  <a:pt x="2954426" y="2445220"/>
                </a:lnTo>
                <a:lnTo>
                  <a:pt x="2954426" y="2474709"/>
                </a:lnTo>
                <a:lnTo>
                  <a:pt x="2924937" y="2474709"/>
                </a:lnTo>
                <a:lnTo>
                  <a:pt x="2924937" y="2504199"/>
                </a:lnTo>
                <a:lnTo>
                  <a:pt x="2954426" y="2504199"/>
                </a:lnTo>
                <a:lnTo>
                  <a:pt x="2954426" y="2533688"/>
                </a:lnTo>
                <a:lnTo>
                  <a:pt x="2983916" y="2533688"/>
                </a:lnTo>
                <a:close/>
                <a:moveTo>
                  <a:pt x="3325102" y="2117065"/>
                </a:moveTo>
                <a:lnTo>
                  <a:pt x="3325102" y="2091004"/>
                </a:lnTo>
                <a:lnTo>
                  <a:pt x="3351162" y="2091004"/>
                </a:lnTo>
                <a:lnTo>
                  <a:pt x="3351162" y="2064944"/>
                </a:lnTo>
                <a:lnTo>
                  <a:pt x="3325102" y="2064944"/>
                </a:lnTo>
                <a:lnTo>
                  <a:pt x="3325102" y="2038883"/>
                </a:lnTo>
                <a:lnTo>
                  <a:pt x="3299041" y="2038883"/>
                </a:lnTo>
                <a:lnTo>
                  <a:pt x="3299041" y="2064944"/>
                </a:lnTo>
                <a:lnTo>
                  <a:pt x="3272981" y="2064944"/>
                </a:lnTo>
                <a:lnTo>
                  <a:pt x="3272981" y="2091004"/>
                </a:lnTo>
                <a:lnTo>
                  <a:pt x="3299041" y="2091004"/>
                </a:lnTo>
                <a:lnTo>
                  <a:pt x="3299041" y="2117065"/>
                </a:lnTo>
                <a:lnTo>
                  <a:pt x="3325102" y="2117065"/>
                </a:lnTo>
                <a:close/>
                <a:moveTo>
                  <a:pt x="3230804" y="1354112"/>
                </a:moveTo>
                <a:lnTo>
                  <a:pt x="3230804" y="1379487"/>
                </a:lnTo>
                <a:lnTo>
                  <a:pt x="3205429" y="1379487"/>
                </a:lnTo>
                <a:lnTo>
                  <a:pt x="3205429" y="1404861"/>
                </a:lnTo>
                <a:lnTo>
                  <a:pt x="3230804" y="1404861"/>
                </a:lnTo>
                <a:lnTo>
                  <a:pt x="3230804" y="1430236"/>
                </a:lnTo>
                <a:lnTo>
                  <a:pt x="3256178" y="1430236"/>
                </a:lnTo>
                <a:lnTo>
                  <a:pt x="3256178" y="1404861"/>
                </a:lnTo>
                <a:lnTo>
                  <a:pt x="3281553" y="1404861"/>
                </a:lnTo>
                <a:lnTo>
                  <a:pt x="3281553" y="1379487"/>
                </a:lnTo>
                <a:lnTo>
                  <a:pt x="3256178" y="1379487"/>
                </a:lnTo>
                <a:lnTo>
                  <a:pt x="3256178" y="1354112"/>
                </a:lnTo>
                <a:lnTo>
                  <a:pt x="3230804" y="1354112"/>
                </a:lnTo>
                <a:close/>
                <a:moveTo>
                  <a:pt x="3051467" y="2668105"/>
                </a:moveTo>
                <a:lnTo>
                  <a:pt x="3051467" y="2640330"/>
                </a:lnTo>
                <a:lnTo>
                  <a:pt x="3079242" y="2640330"/>
                </a:lnTo>
                <a:lnTo>
                  <a:pt x="3079242" y="2612898"/>
                </a:lnTo>
                <a:lnTo>
                  <a:pt x="3051467" y="2612898"/>
                </a:lnTo>
                <a:lnTo>
                  <a:pt x="3051467" y="2585123"/>
                </a:lnTo>
                <a:lnTo>
                  <a:pt x="3024035" y="2585123"/>
                </a:lnTo>
                <a:lnTo>
                  <a:pt x="3024035" y="2612898"/>
                </a:lnTo>
                <a:lnTo>
                  <a:pt x="2996260" y="2612898"/>
                </a:lnTo>
                <a:lnTo>
                  <a:pt x="2996260" y="2640330"/>
                </a:lnTo>
                <a:lnTo>
                  <a:pt x="3024035" y="2640330"/>
                </a:lnTo>
                <a:lnTo>
                  <a:pt x="3024035" y="2668105"/>
                </a:lnTo>
                <a:lnTo>
                  <a:pt x="3051467" y="2668105"/>
                </a:lnTo>
                <a:close/>
                <a:moveTo>
                  <a:pt x="3256864" y="2255596"/>
                </a:moveTo>
                <a:lnTo>
                  <a:pt x="3256864" y="2228507"/>
                </a:lnTo>
                <a:lnTo>
                  <a:pt x="3283954" y="2228507"/>
                </a:lnTo>
                <a:lnTo>
                  <a:pt x="3283954" y="2201761"/>
                </a:lnTo>
                <a:lnTo>
                  <a:pt x="3256864" y="2201761"/>
                </a:lnTo>
                <a:lnTo>
                  <a:pt x="3256864" y="2174672"/>
                </a:lnTo>
                <a:lnTo>
                  <a:pt x="3230118" y="2174672"/>
                </a:lnTo>
                <a:lnTo>
                  <a:pt x="3230118" y="2201761"/>
                </a:lnTo>
                <a:lnTo>
                  <a:pt x="3203029" y="2201761"/>
                </a:lnTo>
                <a:lnTo>
                  <a:pt x="3203029" y="2228507"/>
                </a:lnTo>
                <a:lnTo>
                  <a:pt x="3230118" y="2228507"/>
                </a:lnTo>
                <a:lnTo>
                  <a:pt x="3230118" y="2255596"/>
                </a:lnTo>
                <a:lnTo>
                  <a:pt x="3256864" y="2255596"/>
                </a:lnTo>
                <a:close/>
                <a:moveTo>
                  <a:pt x="3120047" y="2530945"/>
                </a:moveTo>
                <a:lnTo>
                  <a:pt x="3120047" y="2503170"/>
                </a:lnTo>
                <a:lnTo>
                  <a:pt x="3147822" y="2503170"/>
                </a:lnTo>
                <a:lnTo>
                  <a:pt x="3147822" y="2475738"/>
                </a:lnTo>
                <a:lnTo>
                  <a:pt x="3120047" y="2475738"/>
                </a:lnTo>
                <a:lnTo>
                  <a:pt x="3120047" y="2447963"/>
                </a:lnTo>
                <a:lnTo>
                  <a:pt x="3092615" y="2447963"/>
                </a:lnTo>
                <a:lnTo>
                  <a:pt x="3092615" y="2475738"/>
                </a:lnTo>
                <a:lnTo>
                  <a:pt x="3064840" y="2475738"/>
                </a:lnTo>
                <a:lnTo>
                  <a:pt x="3064840" y="2503170"/>
                </a:lnTo>
                <a:lnTo>
                  <a:pt x="3092615" y="2503170"/>
                </a:lnTo>
                <a:lnTo>
                  <a:pt x="3092615" y="2530945"/>
                </a:lnTo>
                <a:lnTo>
                  <a:pt x="3120047" y="2530945"/>
                </a:lnTo>
                <a:close/>
                <a:moveTo>
                  <a:pt x="3188627" y="2393442"/>
                </a:moveTo>
                <a:lnTo>
                  <a:pt x="3188627" y="2366010"/>
                </a:lnTo>
                <a:lnTo>
                  <a:pt x="3216059" y="2366010"/>
                </a:lnTo>
                <a:lnTo>
                  <a:pt x="3216059" y="2338578"/>
                </a:lnTo>
                <a:lnTo>
                  <a:pt x="3188627" y="2338578"/>
                </a:lnTo>
                <a:lnTo>
                  <a:pt x="3188627" y="2311146"/>
                </a:lnTo>
                <a:lnTo>
                  <a:pt x="3161195" y="2311146"/>
                </a:lnTo>
                <a:lnTo>
                  <a:pt x="3161195" y="2338578"/>
                </a:lnTo>
                <a:lnTo>
                  <a:pt x="3133763" y="2338578"/>
                </a:lnTo>
                <a:lnTo>
                  <a:pt x="3133763" y="2366010"/>
                </a:lnTo>
                <a:lnTo>
                  <a:pt x="3161195" y="2366010"/>
                </a:lnTo>
                <a:lnTo>
                  <a:pt x="3161195" y="2393442"/>
                </a:lnTo>
                <a:lnTo>
                  <a:pt x="3188627" y="2393442"/>
                </a:lnTo>
                <a:close/>
                <a:moveTo>
                  <a:pt x="1581455" y="1069505"/>
                </a:moveTo>
                <a:lnTo>
                  <a:pt x="1581455" y="1101738"/>
                </a:lnTo>
                <a:lnTo>
                  <a:pt x="1549222" y="1101738"/>
                </a:lnTo>
                <a:lnTo>
                  <a:pt x="1549222" y="1133970"/>
                </a:lnTo>
                <a:lnTo>
                  <a:pt x="1581455" y="1133970"/>
                </a:lnTo>
                <a:lnTo>
                  <a:pt x="1581455" y="1166203"/>
                </a:lnTo>
                <a:lnTo>
                  <a:pt x="1613687" y="1166203"/>
                </a:lnTo>
                <a:lnTo>
                  <a:pt x="1613687" y="1133970"/>
                </a:lnTo>
                <a:lnTo>
                  <a:pt x="1645920" y="1133970"/>
                </a:lnTo>
                <a:lnTo>
                  <a:pt x="1645920" y="1101738"/>
                </a:lnTo>
                <a:lnTo>
                  <a:pt x="1613687" y="1101738"/>
                </a:lnTo>
                <a:lnTo>
                  <a:pt x="1613687" y="1069505"/>
                </a:lnTo>
                <a:lnTo>
                  <a:pt x="1581455" y="1069505"/>
                </a:lnTo>
                <a:close/>
                <a:moveTo>
                  <a:pt x="991324" y="3141993"/>
                </a:moveTo>
                <a:lnTo>
                  <a:pt x="969378" y="3141993"/>
                </a:lnTo>
                <a:lnTo>
                  <a:pt x="969378" y="3164281"/>
                </a:lnTo>
                <a:lnTo>
                  <a:pt x="947090" y="3164281"/>
                </a:lnTo>
                <a:lnTo>
                  <a:pt x="947090" y="3186227"/>
                </a:lnTo>
                <a:lnTo>
                  <a:pt x="969378" y="3186227"/>
                </a:lnTo>
                <a:lnTo>
                  <a:pt x="969378" y="3208515"/>
                </a:lnTo>
                <a:lnTo>
                  <a:pt x="991324" y="3208515"/>
                </a:lnTo>
                <a:lnTo>
                  <a:pt x="991324" y="3186227"/>
                </a:lnTo>
                <a:lnTo>
                  <a:pt x="1013612" y="3186227"/>
                </a:lnTo>
                <a:lnTo>
                  <a:pt x="1013612" y="3164281"/>
                </a:lnTo>
                <a:lnTo>
                  <a:pt x="991324" y="3164281"/>
                </a:lnTo>
                <a:lnTo>
                  <a:pt x="991324" y="3141993"/>
                </a:lnTo>
                <a:close/>
                <a:moveTo>
                  <a:pt x="1056475" y="3564446"/>
                </a:moveTo>
                <a:lnTo>
                  <a:pt x="1041387" y="3564446"/>
                </a:lnTo>
                <a:lnTo>
                  <a:pt x="1041387" y="3579190"/>
                </a:lnTo>
                <a:lnTo>
                  <a:pt x="1026643" y="3579190"/>
                </a:lnTo>
                <a:lnTo>
                  <a:pt x="1026643" y="3594278"/>
                </a:lnTo>
                <a:lnTo>
                  <a:pt x="1041387" y="3594278"/>
                </a:lnTo>
                <a:lnTo>
                  <a:pt x="1041387" y="3609023"/>
                </a:lnTo>
                <a:lnTo>
                  <a:pt x="1056475" y="3609023"/>
                </a:lnTo>
                <a:lnTo>
                  <a:pt x="1056475" y="3594278"/>
                </a:lnTo>
                <a:lnTo>
                  <a:pt x="1071220" y="3594278"/>
                </a:lnTo>
                <a:lnTo>
                  <a:pt x="1071220" y="3579190"/>
                </a:lnTo>
                <a:lnTo>
                  <a:pt x="1056475" y="3579190"/>
                </a:lnTo>
                <a:lnTo>
                  <a:pt x="1056475" y="3564446"/>
                </a:lnTo>
                <a:close/>
                <a:moveTo>
                  <a:pt x="1059218" y="3281553"/>
                </a:moveTo>
                <a:lnTo>
                  <a:pt x="1038644" y="3281553"/>
                </a:lnTo>
                <a:lnTo>
                  <a:pt x="1038644" y="3302127"/>
                </a:lnTo>
                <a:lnTo>
                  <a:pt x="1018070" y="3302127"/>
                </a:lnTo>
                <a:lnTo>
                  <a:pt x="1018070" y="3322701"/>
                </a:lnTo>
                <a:lnTo>
                  <a:pt x="1038644" y="3322701"/>
                </a:lnTo>
                <a:lnTo>
                  <a:pt x="1038644" y="3343275"/>
                </a:lnTo>
                <a:lnTo>
                  <a:pt x="1059218" y="3343275"/>
                </a:lnTo>
                <a:lnTo>
                  <a:pt x="1059218" y="3322701"/>
                </a:lnTo>
                <a:lnTo>
                  <a:pt x="1079792" y="3322701"/>
                </a:lnTo>
                <a:lnTo>
                  <a:pt x="1079792" y="3302127"/>
                </a:lnTo>
                <a:lnTo>
                  <a:pt x="1059218" y="3302127"/>
                </a:lnTo>
                <a:lnTo>
                  <a:pt x="1059218" y="3281553"/>
                </a:lnTo>
                <a:close/>
                <a:moveTo>
                  <a:pt x="988924" y="3424199"/>
                </a:moveTo>
                <a:lnTo>
                  <a:pt x="971779" y="3424199"/>
                </a:lnTo>
                <a:lnTo>
                  <a:pt x="971779" y="3441002"/>
                </a:lnTo>
                <a:lnTo>
                  <a:pt x="954976" y="3441002"/>
                </a:lnTo>
                <a:lnTo>
                  <a:pt x="954976" y="3458147"/>
                </a:lnTo>
                <a:lnTo>
                  <a:pt x="971779" y="3458147"/>
                </a:lnTo>
                <a:lnTo>
                  <a:pt x="971779" y="3474949"/>
                </a:lnTo>
                <a:lnTo>
                  <a:pt x="988924" y="3474949"/>
                </a:lnTo>
                <a:lnTo>
                  <a:pt x="988924" y="3458147"/>
                </a:lnTo>
                <a:lnTo>
                  <a:pt x="1005726" y="3458147"/>
                </a:lnTo>
                <a:lnTo>
                  <a:pt x="1005726" y="3441002"/>
                </a:lnTo>
                <a:lnTo>
                  <a:pt x="988924" y="3441002"/>
                </a:lnTo>
                <a:lnTo>
                  <a:pt x="988924" y="3424199"/>
                </a:lnTo>
                <a:close/>
                <a:moveTo>
                  <a:pt x="923430" y="3003118"/>
                </a:moveTo>
                <a:lnTo>
                  <a:pt x="900112" y="3003118"/>
                </a:lnTo>
                <a:lnTo>
                  <a:pt x="900112" y="3026435"/>
                </a:lnTo>
                <a:lnTo>
                  <a:pt x="876795" y="3026435"/>
                </a:lnTo>
                <a:lnTo>
                  <a:pt x="876795" y="3049753"/>
                </a:lnTo>
                <a:lnTo>
                  <a:pt x="900112" y="3049753"/>
                </a:lnTo>
                <a:lnTo>
                  <a:pt x="900112" y="3073070"/>
                </a:lnTo>
                <a:lnTo>
                  <a:pt x="923430" y="3073070"/>
                </a:lnTo>
                <a:lnTo>
                  <a:pt x="923430" y="3049753"/>
                </a:lnTo>
                <a:lnTo>
                  <a:pt x="946747" y="3049753"/>
                </a:lnTo>
                <a:lnTo>
                  <a:pt x="946747" y="3026435"/>
                </a:lnTo>
                <a:lnTo>
                  <a:pt x="923430" y="3026435"/>
                </a:lnTo>
                <a:lnTo>
                  <a:pt x="923430" y="3003118"/>
                </a:lnTo>
                <a:close/>
                <a:moveTo>
                  <a:pt x="1105510" y="3210916"/>
                </a:moveTo>
                <a:lnTo>
                  <a:pt x="1129513" y="3210916"/>
                </a:lnTo>
                <a:lnTo>
                  <a:pt x="1129513" y="3187256"/>
                </a:lnTo>
                <a:lnTo>
                  <a:pt x="1153173" y="3187256"/>
                </a:lnTo>
                <a:lnTo>
                  <a:pt x="1153173" y="3163253"/>
                </a:lnTo>
                <a:lnTo>
                  <a:pt x="1129513" y="3163253"/>
                </a:lnTo>
                <a:lnTo>
                  <a:pt x="1129513" y="3139592"/>
                </a:lnTo>
                <a:lnTo>
                  <a:pt x="1105510" y="3139592"/>
                </a:lnTo>
                <a:lnTo>
                  <a:pt x="1105510" y="3163253"/>
                </a:lnTo>
                <a:lnTo>
                  <a:pt x="1081849" y="3163253"/>
                </a:lnTo>
                <a:lnTo>
                  <a:pt x="1081849" y="3187256"/>
                </a:lnTo>
                <a:lnTo>
                  <a:pt x="1105510" y="3187256"/>
                </a:lnTo>
                <a:lnTo>
                  <a:pt x="1105510" y="3210916"/>
                </a:lnTo>
                <a:close/>
                <a:moveTo>
                  <a:pt x="1197064" y="3279153"/>
                </a:moveTo>
                <a:lnTo>
                  <a:pt x="1175118" y="3279153"/>
                </a:lnTo>
                <a:lnTo>
                  <a:pt x="1175118" y="3301441"/>
                </a:lnTo>
                <a:lnTo>
                  <a:pt x="1152830" y="3301441"/>
                </a:lnTo>
                <a:lnTo>
                  <a:pt x="1152830" y="3323387"/>
                </a:lnTo>
                <a:lnTo>
                  <a:pt x="1175118" y="3323387"/>
                </a:lnTo>
                <a:lnTo>
                  <a:pt x="1175118" y="3345675"/>
                </a:lnTo>
                <a:lnTo>
                  <a:pt x="1197064" y="3345675"/>
                </a:lnTo>
                <a:lnTo>
                  <a:pt x="1197064" y="3323387"/>
                </a:lnTo>
                <a:lnTo>
                  <a:pt x="1219352" y="3323387"/>
                </a:lnTo>
                <a:lnTo>
                  <a:pt x="1219352" y="3301441"/>
                </a:lnTo>
                <a:lnTo>
                  <a:pt x="1197064" y="3301441"/>
                </a:lnTo>
                <a:lnTo>
                  <a:pt x="1197064" y="3279153"/>
                </a:lnTo>
                <a:close/>
                <a:moveTo>
                  <a:pt x="1194321" y="3562045"/>
                </a:moveTo>
                <a:lnTo>
                  <a:pt x="1177861" y="3562045"/>
                </a:lnTo>
                <a:lnTo>
                  <a:pt x="1177861" y="3578504"/>
                </a:lnTo>
                <a:lnTo>
                  <a:pt x="1161402" y="3578504"/>
                </a:lnTo>
                <a:lnTo>
                  <a:pt x="1161402" y="3594964"/>
                </a:lnTo>
                <a:lnTo>
                  <a:pt x="1177861" y="3594964"/>
                </a:lnTo>
                <a:lnTo>
                  <a:pt x="1177861" y="3611423"/>
                </a:lnTo>
                <a:lnTo>
                  <a:pt x="1194321" y="3611423"/>
                </a:lnTo>
                <a:lnTo>
                  <a:pt x="1194321" y="3594964"/>
                </a:lnTo>
                <a:lnTo>
                  <a:pt x="1210780" y="3594964"/>
                </a:lnTo>
                <a:lnTo>
                  <a:pt x="1210780" y="3578504"/>
                </a:lnTo>
                <a:lnTo>
                  <a:pt x="1194321" y="3578504"/>
                </a:lnTo>
                <a:lnTo>
                  <a:pt x="1194321" y="3562045"/>
                </a:lnTo>
                <a:close/>
                <a:moveTo>
                  <a:pt x="921029" y="3284296"/>
                </a:moveTo>
                <a:lnTo>
                  <a:pt x="902513" y="3284296"/>
                </a:lnTo>
                <a:lnTo>
                  <a:pt x="902513" y="3303156"/>
                </a:lnTo>
                <a:lnTo>
                  <a:pt x="883653" y="3303156"/>
                </a:lnTo>
                <a:lnTo>
                  <a:pt x="883653" y="3321672"/>
                </a:lnTo>
                <a:lnTo>
                  <a:pt x="902513" y="3321672"/>
                </a:lnTo>
                <a:lnTo>
                  <a:pt x="902513" y="3340532"/>
                </a:lnTo>
                <a:lnTo>
                  <a:pt x="921029" y="3340532"/>
                </a:lnTo>
                <a:lnTo>
                  <a:pt x="921029" y="3321672"/>
                </a:lnTo>
                <a:lnTo>
                  <a:pt x="939889" y="3321672"/>
                </a:lnTo>
                <a:lnTo>
                  <a:pt x="939889" y="3303156"/>
                </a:lnTo>
                <a:lnTo>
                  <a:pt x="921029" y="3303156"/>
                </a:lnTo>
                <a:lnTo>
                  <a:pt x="921029" y="3284296"/>
                </a:lnTo>
                <a:close/>
                <a:moveTo>
                  <a:pt x="1123683" y="3705035"/>
                </a:moveTo>
                <a:lnTo>
                  <a:pt x="1111339" y="3705035"/>
                </a:lnTo>
                <a:lnTo>
                  <a:pt x="1111339" y="3717722"/>
                </a:lnTo>
                <a:lnTo>
                  <a:pt x="1098652" y="3717722"/>
                </a:lnTo>
                <a:lnTo>
                  <a:pt x="1098652" y="3730066"/>
                </a:lnTo>
                <a:lnTo>
                  <a:pt x="1111339" y="3730066"/>
                </a:lnTo>
                <a:lnTo>
                  <a:pt x="1111339" y="3742754"/>
                </a:lnTo>
                <a:lnTo>
                  <a:pt x="1123683" y="3742754"/>
                </a:lnTo>
                <a:lnTo>
                  <a:pt x="1123683" y="3730066"/>
                </a:lnTo>
                <a:lnTo>
                  <a:pt x="1136371" y="3730066"/>
                </a:lnTo>
                <a:lnTo>
                  <a:pt x="1136371" y="3717722"/>
                </a:lnTo>
                <a:lnTo>
                  <a:pt x="1123683" y="3717722"/>
                </a:lnTo>
                <a:lnTo>
                  <a:pt x="1123683" y="3705035"/>
                </a:lnTo>
                <a:close/>
                <a:moveTo>
                  <a:pt x="1126769" y="3421799"/>
                </a:moveTo>
                <a:lnTo>
                  <a:pt x="1108253" y="3421799"/>
                </a:lnTo>
                <a:lnTo>
                  <a:pt x="1108253" y="3440316"/>
                </a:lnTo>
                <a:lnTo>
                  <a:pt x="1089736" y="3440316"/>
                </a:lnTo>
                <a:lnTo>
                  <a:pt x="1089736" y="3458832"/>
                </a:lnTo>
                <a:lnTo>
                  <a:pt x="1108253" y="3458832"/>
                </a:lnTo>
                <a:lnTo>
                  <a:pt x="1108253" y="3477349"/>
                </a:lnTo>
                <a:lnTo>
                  <a:pt x="1126769" y="3477349"/>
                </a:lnTo>
                <a:lnTo>
                  <a:pt x="1126769" y="3458832"/>
                </a:lnTo>
                <a:lnTo>
                  <a:pt x="1145286" y="3458832"/>
                </a:lnTo>
                <a:lnTo>
                  <a:pt x="1145286" y="3440316"/>
                </a:lnTo>
                <a:lnTo>
                  <a:pt x="1126769" y="3440316"/>
                </a:lnTo>
                <a:lnTo>
                  <a:pt x="1126769" y="3421799"/>
                </a:lnTo>
                <a:close/>
                <a:moveTo>
                  <a:pt x="717004" y="2867673"/>
                </a:moveTo>
                <a:lnTo>
                  <a:pt x="695058" y="2867673"/>
                </a:lnTo>
                <a:lnTo>
                  <a:pt x="695058" y="2889961"/>
                </a:lnTo>
                <a:lnTo>
                  <a:pt x="672770" y="2889961"/>
                </a:lnTo>
                <a:lnTo>
                  <a:pt x="672770" y="2911907"/>
                </a:lnTo>
                <a:lnTo>
                  <a:pt x="695058" y="2911907"/>
                </a:lnTo>
                <a:lnTo>
                  <a:pt x="695058" y="2934195"/>
                </a:lnTo>
                <a:lnTo>
                  <a:pt x="717004" y="2934195"/>
                </a:lnTo>
                <a:lnTo>
                  <a:pt x="717004" y="2911907"/>
                </a:lnTo>
                <a:lnTo>
                  <a:pt x="739292" y="2911907"/>
                </a:lnTo>
                <a:lnTo>
                  <a:pt x="739292" y="2889961"/>
                </a:lnTo>
                <a:lnTo>
                  <a:pt x="717004" y="2889961"/>
                </a:lnTo>
                <a:lnTo>
                  <a:pt x="717004" y="2867673"/>
                </a:lnTo>
                <a:close/>
                <a:moveTo>
                  <a:pt x="714946" y="3148508"/>
                </a:moveTo>
                <a:lnTo>
                  <a:pt x="697116" y="3148508"/>
                </a:lnTo>
                <a:lnTo>
                  <a:pt x="697116" y="3166339"/>
                </a:lnTo>
                <a:lnTo>
                  <a:pt x="679285" y="3166339"/>
                </a:lnTo>
                <a:lnTo>
                  <a:pt x="679285" y="3184169"/>
                </a:lnTo>
                <a:lnTo>
                  <a:pt x="697116" y="3184169"/>
                </a:lnTo>
                <a:lnTo>
                  <a:pt x="697116" y="3202000"/>
                </a:lnTo>
                <a:lnTo>
                  <a:pt x="714946" y="3202000"/>
                </a:lnTo>
                <a:lnTo>
                  <a:pt x="714946" y="3184169"/>
                </a:lnTo>
                <a:lnTo>
                  <a:pt x="732777" y="3184169"/>
                </a:lnTo>
                <a:lnTo>
                  <a:pt x="732777" y="3166339"/>
                </a:lnTo>
                <a:lnTo>
                  <a:pt x="714946" y="3166339"/>
                </a:lnTo>
                <a:lnTo>
                  <a:pt x="714946" y="3148508"/>
                </a:lnTo>
                <a:close/>
                <a:moveTo>
                  <a:pt x="782841" y="3287382"/>
                </a:moveTo>
                <a:lnTo>
                  <a:pt x="766381" y="3287382"/>
                </a:lnTo>
                <a:lnTo>
                  <a:pt x="766381" y="3304184"/>
                </a:lnTo>
                <a:lnTo>
                  <a:pt x="749579" y="3304184"/>
                </a:lnTo>
                <a:lnTo>
                  <a:pt x="749579" y="3320644"/>
                </a:lnTo>
                <a:lnTo>
                  <a:pt x="766381" y="3320644"/>
                </a:lnTo>
                <a:lnTo>
                  <a:pt x="766381" y="3337446"/>
                </a:lnTo>
                <a:lnTo>
                  <a:pt x="782841" y="3337446"/>
                </a:lnTo>
                <a:lnTo>
                  <a:pt x="782841" y="3320644"/>
                </a:lnTo>
                <a:lnTo>
                  <a:pt x="799643" y="3320644"/>
                </a:lnTo>
                <a:lnTo>
                  <a:pt x="799643" y="3304184"/>
                </a:lnTo>
                <a:lnTo>
                  <a:pt x="782841" y="3304184"/>
                </a:lnTo>
                <a:lnTo>
                  <a:pt x="782841" y="3287382"/>
                </a:lnTo>
                <a:close/>
                <a:moveTo>
                  <a:pt x="648767" y="2729827"/>
                </a:moveTo>
                <a:lnTo>
                  <a:pt x="626135" y="2729827"/>
                </a:lnTo>
                <a:lnTo>
                  <a:pt x="626135" y="2752458"/>
                </a:lnTo>
                <a:lnTo>
                  <a:pt x="603504" y="2752458"/>
                </a:lnTo>
                <a:lnTo>
                  <a:pt x="603504" y="2775090"/>
                </a:lnTo>
                <a:lnTo>
                  <a:pt x="626135" y="2775090"/>
                </a:lnTo>
                <a:lnTo>
                  <a:pt x="626135" y="2797721"/>
                </a:lnTo>
                <a:lnTo>
                  <a:pt x="648767" y="2797721"/>
                </a:lnTo>
                <a:lnTo>
                  <a:pt x="648767" y="2775090"/>
                </a:lnTo>
                <a:lnTo>
                  <a:pt x="671398" y="2775090"/>
                </a:lnTo>
                <a:lnTo>
                  <a:pt x="671398" y="2752458"/>
                </a:lnTo>
                <a:lnTo>
                  <a:pt x="648767" y="2752458"/>
                </a:lnTo>
                <a:lnTo>
                  <a:pt x="648767" y="2729827"/>
                </a:lnTo>
                <a:close/>
                <a:moveTo>
                  <a:pt x="785241" y="3006204"/>
                </a:moveTo>
                <a:lnTo>
                  <a:pt x="763981" y="3006204"/>
                </a:lnTo>
                <a:lnTo>
                  <a:pt x="763981" y="3027464"/>
                </a:lnTo>
                <a:lnTo>
                  <a:pt x="742721" y="3027464"/>
                </a:lnTo>
                <a:lnTo>
                  <a:pt x="742721" y="3048724"/>
                </a:lnTo>
                <a:lnTo>
                  <a:pt x="763981" y="3048724"/>
                </a:lnTo>
                <a:lnTo>
                  <a:pt x="763981" y="3069984"/>
                </a:lnTo>
                <a:lnTo>
                  <a:pt x="785241" y="3069984"/>
                </a:lnTo>
                <a:lnTo>
                  <a:pt x="785241" y="3048724"/>
                </a:lnTo>
                <a:lnTo>
                  <a:pt x="806501" y="3048724"/>
                </a:lnTo>
                <a:lnTo>
                  <a:pt x="806501" y="3027464"/>
                </a:lnTo>
                <a:lnTo>
                  <a:pt x="785241" y="3027464"/>
                </a:lnTo>
                <a:lnTo>
                  <a:pt x="785241" y="3006204"/>
                </a:lnTo>
                <a:close/>
                <a:moveTo>
                  <a:pt x="850735" y="3427286"/>
                </a:moveTo>
                <a:lnTo>
                  <a:pt x="835647" y="3427286"/>
                </a:lnTo>
                <a:lnTo>
                  <a:pt x="835647" y="3442030"/>
                </a:lnTo>
                <a:lnTo>
                  <a:pt x="820903" y="3442030"/>
                </a:lnTo>
                <a:lnTo>
                  <a:pt x="820903" y="3457118"/>
                </a:lnTo>
                <a:lnTo>
                  <a:pt x="835647" y="3457118"/>
                </a:lnTo>
                <a:lnTo>
                  <a:pt x="835647" y="3471863"/>
                </a:lnTo>
                <a:lnTo>
                  <a:pt x="850735" y="3471863"/>
                </a:lnTo>
                <a:lnTo>
                  <a:pt x="850735" y="3457118"/>
                </a:lnTo>
                <a:lnTo>
                  <a:pt x="865480" y="3457118"/>
                </a:lnTo>
                <a:lnTo>
                  <a:pt x="865480" y="3442030"/>
                </a:lnTo>
                <a:lnTo>
                  <a:pt x="850735" y="3442030"/>
                </a:lnTo>
                <a:lnTo>
                  <a:pt x="850735" y="3427286"/>
                </a:lnTo>
                <a:close/>
                <a:moveTo>
                  <a:pt x="918286" y="3567189"/>
                </a:moveTo>
                <a:lnTo>
                  <a:pt x="905256" y="3567189"/>
                </a:lnTo>
                <a:lnTo>
                  <a:pt x="905256" y="3580219"/>
                </a:lnTo>
                <a:lnTo>
                  <a:pt x="892226" y="3580219"/>
                </a:lnTo>
                <a:lnTo>
                  <a:pt x="892226" y="3593249"/>
                </a:lnTo>
                <a:lnTo>
                  <a:pt x="905256" y="3593249"/>
                </a:lnTo>
                <a:lnTo>
                  <a:pt x="905256" y="3606279"/>
                </a:lnTo>
                <a:lnTo>
                  <a:pt x="918286" y="3606279"/>
                </a:lnTo>
                <a:lnTo>
                  <a:pt x="918286" y="3593249"/>
                </a:lnTo>
                <a:lnTo>
                  <a:pt x="931316" y="3593249"/>
                </a:lnTo>
                <a:lnTo>
                  <a:pt x="931316" y="3580219"/>
                </a:lnTo>
                <a:lnTo>
                  <a:pt x="918286" y="3580219"/>
                </a:lnTo>
                <a:lnTo>
                  <a:pt x="918286" y="3567189"/>
                </a:lnTo>
                <a:close/>
                <a:moveTo>
                  <a:pt x="1882178" y="3556216"/>
                </a:moveTo>
                <a:lnTo>
                  <a:pt x="1861604" y="3556216"/>
                </a:lnTo>
                <a:lnTo>
                  <a:pt x="1861604" y="3576447"/>
                </a:lnTo>
                <a:lnTo>
                  <a:pt x="1841373" y="3576447"/>
                </a:lnTo>
                <a:lnTo>
                  <a:pt x="1841373" y="3597021"/>
                </a:lnTo>
                <a:lnTo>
                  <a:pt x="1861604" y="3597021"/>
                </a:lnTo>
                <a:lnTo>
                  <a:pt x="1861604" y="3617252"/>
                </a:lnTo>
                <a:lnTo>
                  <a:pt x="1882178" y="3617252"/>
                </a:lnTo>
                <a:lnTo>
                  <a:pt x="1882178" y="3597021"/>
                </a:lnTo>
                <a:lnTo>
                  <a:pt x="1902409" y="3597021"/>
                </a:lnTo>
                <a:lnTo>
                  <a:pt x="1902409" y="3576447"/>
                </a:lnTo>
                <a:lnTo>
                  <a:pt x="1882178" y="3576447"/>
                </a:lnTo>
                <a:lnTo>
                  <a:pt x="1882178" y="3556216"/>
                </a:lnTo>
                <a:close/>
                <a:moveTo>
                  <a:pt x="830847" y="2937624"/>
                </a:moveTo>
                <a:lnTo>
                  <a:pt x="855535" y="2937624"/>
                </a:lnTo>
                <a:lnTo>
                  <a:pt x="855535" y="2913278"/>
                </a:lnTo>
                <a:lnTo>
                  <a:pt x="879881" y="2913278"/>
                </a:lnTo>
                <a:lnTo>
                  <a:pt x="879881" y="2888590"/>
                </a:lnTo>
                <a:lnTo>
                  <a:pt x="855535" y="2888590"/>
                </a:lnTo>
                <a:lnTo>
                  <a:pt x="855535" y="2864244"/>
                </a:lnTo>
                <a:lnTo>
                  <a:pt x="830847" y="2864244"/>
                </a:lnTo>
                <a:lnTo>
                  <a:pt x="830847" y="2888590"/>
                </a:lnTo>
                <a:lnTo>
                  <a:pt x="806501" y="2888590"/>
                </a:lnTo>
                <a:lnTo>
                  <a:pt x="806501" y="2913278"/>
                </a:lnTo>
                <a:lnTo>
                  <a:pt x="830847" y="2913278"/>
                </a:lnTo>
                <a:lnTo>
                  <a:pt x="830847" y="2937624"/>
                </a:lnTo>
                <a:close/>
                <a:moveTo>
                  <a:pt x="712546" y="3430029"/>
                </a:moveTo>
                <a:lnTo>
                  <a:pt x="699516" y="3430029"/>
                </a:lnTo>
                <a:lnTo>
                  <a:pt x="699516" y="3443059"/>
                </a:lnTo>
                <a:lnTo>
                  <a:pt x="686486" y="3443059"/>
                </a:lnTo>
                <a:lnTo>
                  <a:pt x="686486" y="3456089"/>
                </a:lnTo>
                <a:lnTo>
                  <a:pt x="699516" y="3456089"/>
                </a:lnTo>
                <a:lnTo>
                  <a:pt x="699516" y="3469119"/>
                </a:lnTo>
                <a:lnTo>
                  <a:pt x="712546" y="3469119"/>
                </a:lnTo>
                <a:lnTo>
                  <a:pt x="712546" y="3456089"/>
                </a:lnTo>
                <a:lnTo>
                  <a:pt x="725576" y="3456089"/>
                </a:lnTo>
                <a:lnTo>
                  <a:pt x="725576" y="3443059"/>
                </a:lnTo>
                <a:lnTo>
                  <a:pt x="712546" y="3443059"/>
                </a:lnTo>
                <a:lnTo>
                  <a:pt x="712546" y="3430029"/>
                </a:lnTo>
                <a:close/>
                <a:moveTo>
                  <a:pt x="1741246" y="3841166"/>
                </a:moveTo>
                <a:lnTo>
                  <a:pt x="1728216" y="3841166"/>
                </a:lnTo>
                <a:lnTo>
                  <a:pt x="1728216" y="3854539"/>
                </a:lnTo>
                <a:lnTo>
                  <a:pt x="1714843" y="3854539"/>
                </a:lnTo>
                <a:lnTo>
                  <a:pt x="1714843" y="3867569"/>
                </a:lnTo>
                <a:lnTo>
                  <a:pt x="1728216" y="3867569"/>
                </a:lnTo>
                <a:lnTo>
                  <a:pt x="1728216" y="3880942"/>
                </a:lnTo>
                <a:lnTo>
                  <a:pt x="1741246" y="3880942"/>
                </a:lnTo>
                <a:lnTo>
                  <a:pt x="1741246" y="3867569"/>
                </a:lnTo>
                <a:lnTo>
                  <a:pt x="1754619" y="3867569"/>
                </a:lnTo>
                <a:lnTo>
                  <a:pt x="1754619" y="3854539"/>
                </a:lnTo>
                <a:lnTo>
                  <a:pt x="1741246" y="3854539"/>
                </a:lnTo>
                <a:lnTo>
                  <a:pt x="1741246" y="3841166"/>
                </a:lnTo>
                <a:close/>
                <a:moveTo>
                  <a:pt x="1674381" y="3699205"/>
                </a:moveTo>
                <a:lnTo>
                  <a:pt x="1657921" y="3699205"/>
                </a:lnTo>
                <a:lnTo>
                  <a:pt x="1657921" y="3715664"/>
                </a:lnTo>
                <a:lnTo>
                  <a:pt x="1641462" y="3715664"/>
                </a:lnTo>
                <a:lnTo>
                  <a:pt x="1641462" y="3732124"/>
                </a:lnTo>
                <a:lnTo>
                  <a:pt x="1657921" y="3732124"/>
                </a:lnTo>
                <a:lnTo>
                  <a:pt x="1657921" y="3748583"/>
                </a:lnTo>
                <a:lnTo>
                  <a:pt x="1674381" y="3748583"/>
                </a:lnTo>
                <a:lnTo>
                  <a:pt x="1674381" y="3732124"/>
                </a:lnTo>
                <a:lnTo>
                  <a:pt x="1690840" y="3732124"/>
                </a:lnTo>
                <a:lnTo>
                  <a:pt x="1690840" y="3715664"/>
                </a:lnTo>
                <a:lnTo>
                  <a:pt x="1674381" y="3715664"/>
                </a:lnTo>
                <a:lnTo>
                  <a:pt x="1674381" y="3699205"/>
                </a:lnTo>
                <a:close/>
                <a:moveTo>
                  <a:pt x="1677467" y="3415627"/>
                </a:moveTo>
                <a:lnTo>
                  <a:pt x="1654835" y="3415627"/>
                </a:lnTo>
                <a:lnTo>
                  <a:pt x="1654835" y="3438258"/>
                </a:lnTo>
                <a:lnTo>
                  <a:pt x="1632204" y="3438258"/>
                </a:lnTo>
                <a:lnTo>
                  <a:pt x="1632204" y="3460890"/>
                </a:lnTo>
                <a:lnTo>
                  <a:pt x="1654835" y="3460890"/>
                </a:lnTo>
                <a:lnTo>
                  <a:pt x="1654835" y="3483521"/>
                </a:lnTo>
                <a:lnTo>
                  <a:pt x="1677467" y="3483521"/>
                </a:lnTo>
                <a:lnTo>
                  <a:pt x="1677467" y="3460890"/>
                </a:lnTo>
                <a:lnTo>
                  <a:pt x="1700098" y="3460890"/>
                </a:lnTo>
                <a:lnTo>
                  <a:pt x="1700098" y="3438258"/>
                </a:lnTo>
                <a:lnTo>
                  <a:pt x="1677467" y="3438258"/>
                </a:lnTo>
                <a:lnTo>
                  <a:pt x="1677467" y="3415627"/>
                </a:lnTo>
                <a:close/>
                <a:moveTo>
                  <a:pt x="1604086" y="3841852"/>
                </a:moveTo>
                <a:lnTo>
                  <a:pt x="1591056" y="3841852"/>
                </a:lnTo>
                <a:lnTo>
                  <a:pt x="1591056" y="3854539"/>
                </a:lnTo>
                <a:lnTo>
                  <a:pt x="1578369" y="3854539"/>
                </a:lnTo>
                <a:lnTo>
                  <a:pt x="1578369" y="3867569"/>
                </a:lnTo>
                <a:lnTo>
                  <a:pt x="1591056" y="3867569"/>
                </a:lnTo>
                <a:lnTo>
                  <a:pt x="1591056" y="3880256"/>
                </a:lnTo>
                <a:lnTo>
                  <a:pt x="1604086" y="3880256"/>
                </a:lnTo>
                <a:lnTo>
                  <a:pt x="1604086" y="3867569"/>
                </a:lnTo>
                <a:lnTo>
                  <a:pt x="1616773" y="3867569"/>
                </a:lnTo>
                <a:lnTo>
                  <a:pt x="1616773" y="3854539"/>
                </a:lnTo>
                <a:lnTo>
                  <a:pt x="1604086" y="3854539"/>
                </a:lnTo>
                <a:lnTo>
                  <a:pt x="1604086" y="3841852"/>
                </a:lnTo>
                <a:close/>
                <a:moveTo>
                  <a:pt x="1607172" y="3557588"/>
                </a:moveTo>
                <a:lnTo>
                  <a:pt x="1587970" y="3557588"/>
                </a:lnTo>
                <a:lnTo>
                  <a:pt x="1587970" y="3577133"/>
                </a:lnTo>
                <a:lnTo>
                  <a:pt x="1568425" y="3577133"/>
                </a:lnTo>
                <a:lnTo>
                  <a:pt x="1568425" y="3596335"/>
                </a:lnTo>
                <a:lnTo>
                  <a:pt x="1587970" y="3596335"/>
                </a:lnTo>
                <a:lnTo>
                  <a:pt x="1587970" y="3615881"/>
                </a:lnTo>
                <a:lnTo>
                  <a:pt x="1607172" y="3615881"/>
                </a:lnTo>
                <a:lnTo>
                  <a:pt x="1607172" y="3596335"/>
                </a:lnTo>
                <a:lnTo>
                  <a:pt x="1626718" y="3596335"/>
                </a:lnTo>
                <a:lnTo>
                  <a:pt x="1626718" y="3577133"/>
                </a:lnTo>
                <a:lnTo>
                  <a:pt x="1607172" y="3577133"/>
                </a:lnTo>
                <a:lnTo>
                  <a:pt x="1607172" y="3557588"/>
                </a:lnTo>
                <a:close/>
                <a:moveTo>
                  <a:pt x="1539964" y="3416313"/>
                </a:moveTo>
                <a:lnTo>
                  <a:pt x="1518018" y="3416313"/>
                </a:lnTo>
                <a:lnTo>
                  <a:pt x="1518018" y="3438601"/>
                </a:lnTo>
                <a:lnTo>
                  <a:pt x="1495730" y="3438601"/>
                </a:lnTo>
                <a:lnTo>
                  <a:pt x="1495730" y="3460547"/>
                </a:lnTo>
                <a:lnTo>
                  <a:pt x="1518018" y="3460547"/>
                </a:lnTo>
                <a:lnTo>
                  <a:pt x="1518018" y="3482835"/>
                </a:lnTo>
                <a:lnTo>
                  <a:pt x="1539964" y="3482835"/>
                </a:lnTo>
                <a:lnTo>
                  <a:pt x="1539964" y="3460547"/>
                </a:lnTo>
                <a:lnTo>
                  <a:pt x="1562252" y="3460547"/>
                </a:lnTo>
                <a:lnTo>
                  <a:pt x="1562252" y="3438601"/>
                </a:lnTo>
                <a:lnTo>
                  <a:pt x="1539964" y="3438601"/>
                </a:lnTo>
                <a:lnTo>
                  <a:pt x="1539964" y="3416313"/>
                </a:lnTo>
                <a:close/>
                <a:moveTo>
                  <a:pt x="1878749" y="3840480"/>
                </a:moveTo>
                <a:lnTo>
                  <a:pt x="1865033" y="3840480"/>
                </a:lnTo>
                <a:lnTo>
                  <a:pt x="1865033" y="3854196"/>
                </a:lnTo>
                <a:lnTo>
                  <a:pt x="1851317" y="3854196"/>
                </a:lnTo>
                <a:lnTo>
                  <a:pt x="1851317" y="3867912"/>
                </a:lnTo>
                <a:lnTo>
                  <a:pt x="1865033" y="3867912"/>
                </a:lnTo>
                <a:lnTo>
                  <a:pt x="1865033" y="3881628"/>
                </a:lnTo>
                <a:lnTo>
                  <a:pt x="1878749" y="3881628"/>
                </a:lnTo>
                <a:lnTo>
                  <a:pt x="1878749" y="3867912"/>
                </a:lnTo>
                <a:lnTo>
                  <a:pt x="1892465" y="3867912"/>
                </a:lnTo>
                <a:lnTo>
                  <a:pt x="1892465" y="3854196"/>
                </a:lnTo>
                <a:lnTo>
                  <a:pt x="1878749" y="3854196"/>
                </a:lnTo>
                <a:lnTo>
                  <a:pt x="1878749" y="3840480"/>
                </a:lnTo>
                <a:close/>
                <a:moveTo>
                  <a:pt x="1744675" y="3556902"/>
                </a:moveTo>
                <a:lnTo>
                  <a:pt x="1724787" y="3556902"/>
                </a:lnTo>
                <a:lnTo>
                  <a:pt x="1724787" y="3576790"/>
                </a:lnTo>
                <a:lnTo>
                  <a:pt x="1704899" y="3576790"/>
                </a:lnTo>
                <a:lnTo>
                  <a:pt x="1704899" y="3596678"/>
                </a:lnTo>
                <a:lnTo>
                  <a:pt x="1724787" y="3596678"/>
                </a:lnTo>
                <a:lnTo>
                  <a:pt x="1724787" y="3616566"/>
                </a:lnTo>
                <a:lnTo>
                  <a:pt x="1744675" y="3616566"/>
                </a:lnTo>
                <a:lnTo>
                  <a:pt x="1744675" y="3596678"/>
                </a:lnTo>
                <a:lnTo>
                  <a:pt x="1764563" y="3596678"/>
                </a:lnTo>
                <a:lnTo>
                  <a:pt x="1764563" y="3576790"/>
                </a:lnTo>
                <a:lnTo>
                  <a:pt x="1744675" y="3576790"/>
                </a:lnTo>
                <a:lnTo>
                  <a:pt x="1744675" y="3556902"/>
                </a:lnTo>
                <a:close/>
                <a:moveTo>
                  <a:pt x="1814970" y="3414598"/>
                </a:moveTo>
                <a:lnTo>
                  <a:pt x="1791652" y="3414598"/>
                </a:lnTo>
                <a:lnTo>
                  <a:pt x="1791652" y="3437915"/>
                </a:lnTo>
                <a:lnTo>
                  <a:pt x="1768335" y="3437915"/>
                </a:lnTo>
                <a:lnTo>
                  <a:pt x="1768335" y="3461233"/>
                </a:lnTo>
                <a:lnTo>
                  <a:pt x="1791652" y="3461233"/>
                </a:lnTo>
                <a:lnTo>
                  <a:pt x="1791652" y="3484550"/>
                </a:lnTo>
                <a:lnTo>
                  <a:pt x="1814970" y="3484550"/>
                </a:lnTo>
                <a:lnTo>
                  <a:pt x="1814970" y="3461233"/>
                </a:lnTo>
                <a:lnTo>
                  <a:pt x="1838287" y="3461233"/>
                </a:lnTo>
                <a:lnTo>
                  <a:pt x="1838287" y="3437915"/>
                </a:lnTo>
                <a:lnTo>
                  <a:pt x="1814970" y="3437915"/>
                </a:lnTo>
                <a:lnTo>
                  <a:pt x="1814970" y="3414598"/>
                </a:lnTo>
                <a:close/>
                <a:moveTo>
                  <a:pt x="1811884" y="3698519"/>
                </a:moveTo>
                <a:lnTo>
                  <a:pt x="1794739" y="3698519"/>
                </a:lnTo>
                <a:lnTo>
                  <a:pt x="1794739" y="3715322"/>
                </a:lnTo>
                <a:lnTo>
                  <a:pt x="1777936" y="3715322"/>
                </a:lnTo>
                <a:lnTo>
                  <a:pt x="1777936" y="3732467"/>
                </a:lnTo>
                <a:lnTo>
                  <a:pt x="1794739" y="3732467"/>
                </a:lnTo>
                <a:lnTo>
                  <a:pt x="1794739" y="3749269"/>
                </a:lnTo>
                <a:lnTo>
                  <a:pt x="1811884" y="3749269"/>
                </a:lnTo>
                <a:lnTo>
                  <a:pt x="1811884" y="3732467"/>
                </a:lnTo>
                <a:lnTo>
                  <a:pt x="1828686" y="3732467"/>
                </a:lnTo>
                <a:lnTo>
                  <a:pt x="1828686" y="3715322"/>
                </a:lnTo>
                <a:lnTo>
                  <a:pt x="1811884" y="3715322"/>
                </a:lnTo>
                <a:lnTo>
                  <a:pt x="1811884" y="3698519"/>
                </a:lnTo>
                <a:close/>
                <a:moveTo>
                  <a:pt x="1402461" y="3417684"/>
                </a:moveTo>
                <a:lnTo>
                  <a:pt x="1381201" y="3417684"/>
                </a:lnTo>
                <a:lnTo>
                  <a:pt x="1381201" y="3438944"/>
                </a:lnTo>
                <a:lnTo>
                  <a:pt x="1359941" y="3438944"/>
                </a:lnTo>
                <a:lnTo>
                  <a:pt x="1359941" y="3460204"/>
                </a:lnTo>
                <a:lnTo>
                  <a:pt x="1381201" y="3460204"/>
                </a:lnTo>
                <a:lnTo>
                  <a:pt x="1381201" y="3481464"/>
                </a:lnTo>
                <a:lnTo>
                  <a:pt x="1402461" y="3481464"/>
                </a:lnTo>
                <a:lnTo>
                  <a:pt x="1402461" y="3460204"/>
                </a:lnTo>
                <a:lnTo>
                  <a:pt x="1423721" y="3460204"/>
                </a:lnTo>
                <a:lnTo>
                  <a:pt x="1423721" y="3438944"/>
                </a:lnTo>
                <a:lnTo>
                  <a:pt x="1402461" y="3438944"/>
                </a:lnTo>
                <a:lnTo>
                  <a:pt x="1402461" y="3417684"/>
                </a:lnTo>
                <a:close/>
                <a:moveTo>
                  <a:pt x="1334910" y="3277438"/>
                </a:moveTo>
                <a:lnTo>
                  <a:pt x="1311592" y="3277438"/>
                </a:lnTo>
                <a:lnTo>
                  <a:pt x="1311592" y="3300755"/>
                </a:lnTo>
                <a:lnTo>
                  <a:pt x="1288275" y="3300755"/>
                </a:lnTo>
                <a:lnTo>
                  <a:pt x="1288275" y="3324073"/>
                </a:lnTo>
                <a:lnTo>
                  <a:pt x="1311592" y="3324073"/>
                </a:lnTo>
                <a:lnTo>
                  <a:pt x="1311592" y="3347390"/>
                </a:lnTo>
                <a:lnTo>
                  <a:pt x="1334910" y="3347390"/>
                </a:lnTo>
                <a:lnTo>
                  <a:pt x="1334910" y="3324073"/>
                </a:lnTo>
                <a:lnTo>
                  <a:pt x="1358227" y="3324073"/>
                </a:lnTo>
                <a:lnTo>
                  <a:pt x="1358227" y="3300755"/>
                </a:lnTo>
                <a:lnTo>
                  <a:pt x="1334910" y="3300755"/>
                </a:lnTo>
                <a:lnTo>
                  <a:pt x="1334910" y="3277438"/>
                </a:lnTo>
                <a:close/>
                <a:moveTo>
                  <a:pt x="1399375" y="3701263"/>
                </a:moveTo>
                <a:lnTo>
                  <a:pt x="1384287" y="3701263"/>
                </a:lnTo>
                <a:lnTo>
                  <a:pt x="1384287" y="3716350"/>
                </a:lnTo>
                <a:lnTo>
                  <a:pt x="1369200" y="3716350"/>
                </a:lnTo>
                <a:lnTo>
                  <a:pt x="1369200" y="3731438"/>
                </a:lnTo>
                <a:lnTo>
                  <a:pt x="1384287" y="3731438"/>
                </a:lnTo>
                <a:lnTo>
                  <a:pt x="1384287" y="3746525"/>
                </a:lnTo>
                <a:lnTo>
                  <a:pt x="1399375" y="3746525"/>
                </a:lnTo>
                <a:lnTo>
                  <a:pt x="1399375" y="3731438"/>
                </a:lnTo>
                <a:lnTo>
                  <a:pt x="1414462" y="3731438"/>
                </a:lnTo>
                <a:lnTo>
                  <a:pt x="1414462" y="3716350"/>
                </a:lnTo>
                <a:lnTo>
                  <a:pt x="1399375" y="3716350"/>
                </a:lnTo>
                <a:lnTo>
                  <a:pt x="1399375" y="3701263"/>
                </a:lnTo>
                <a:close/>
                <a:moveTo>
                  <a:pt x="1332166" y="3560331"/>
                </a:moveTo>
                <a:lnTo>
                  <a:pt x="1314336" y="3560331"/>
                </a:lnTo>
                <a:lnTo>
                  <a:pt x="1314336" y="3577819"/>
                </a:lnTo>
                <a:lnTo>
                  <a:pt x="1296848" y="3577819"/>
                </a:lnTo>
                <a:lnTo>
                  <a:pt x="1296848" y="3595649"/>
                </a:lnTo>
                <a:lnTo>
                  <a:pt x="1314336" y="3595649"/>
                </a:lnTo>
                <a:lnTo>
                  <a:pt x="1314336" y="3613137"/>
                </a:lnTo>
                <a:lnTo>
                  <a:pt x="1332166" y="3613137"/>
                </a:lnTo>
                <a:lnTo>
                  <a:pt x="1332166" y="3595649"/>
                </a:lnTo>
                <a:lnTo>
                  <a:pt x="1349654" y="3595649"/>
                </a:lnTo>
                <a:lnTo>
                  <a:pt x="1349654" y="3577819"/>
                </a:lnTo>
                <a:lnTo>
                  <a:pt x="1332166" y="3577819"/>
                </a:lnTo>
                <a:lnTo>
                  <a:pt x="1332166" y="3560331"/>
                </a:lnTo>
                <a:close/>
                <a:moveTo>
                  <a:pt x="1264615" y="3419399"/>
                </a:moveTo>
                <a:lnTo>
                  <a:pt x="1244727" y="3419399"/>
                </a:lnTo>
                <a:lnTo>
                  <a:pt x="1244727" y="3439630"/>
                </a:lnTo>
                <a:lnTo>
                  <a:pt x="1224496" y="3439630"/>
                </a:lnTo>
                <a:lnTo>
                  <a:pt x="1224496" y="3459518"/>
                </a:lnTo>
                <a:lnTo>
                  <a:pt x="1244727" y="3459518"/>
                </a:lnTo>
                <a:lnTo>
                  <a:pt x="1244727" y="3479749"/>
                </a:lnTo>
                <a:lnTo>
                  <a:pt x="1264615" y="3479749"/>
                </a:lnTo>
                <a:lnTo>
                  <a:pt x="1264615" y="3459518"/>
                </a:lnTo>
                <a:lnTo>
                  <a:pt x="1284846" y="3459518"/>
                </a:lnTo>
                <a:lnTo>
                  <a:pt x="1284846" y="3439630"/>
                </a:lnTo>
                <a:lnTo>
                  <a:pt x="1264615" y="3439630"/>
                </a:lnTo>
                <a:lnTo>
                  <a:pt x="1264615" y="3419399"/>
                </a:lnTo>
                <a:close/>
                <a:moveTo>
                  <a:pt x="1536878" y="3699891"/>
                </a:moveTo>
                <a:lnTo>
                  <a:pt x="1521104" y="3699891"/>
                </a:lnTo>
                <a:lnTo>
                  <a:pt x="1521104" y="3716007"/>
                </a:lnTo>
                <a:lnTo>
                  <a:pt x="1504988" y="3716007"/>
                </a:lnTo>
                <a:lnTo>
                  <a:pt x="1504988" y="3731781"/>
                </a:lnTo>
                <a:lnTo>
                  <a:pt x="1521104" y="3731781"/>
                </a:lnTo>
                <a:lnTo>
                  <a:pt x="1521104" y="3747897"/>
                </a:lnTo>
                <a:lnTo>
                  <a:pt x="1536878" y="3747897"/>
                </a:lnTo>
                <a:lnTo>
                  <a:pt x="1536878" y="3731781"/>
                </a:lnTo>
                <a:lnTo>
                  <a:pt x="1552994" y="3731781"/>
                </a:lnTo>
                <a:lnTo>
                  <a:pt x="1552994" y="3716007"/>
                </a:lnTo>
                <a:lnTo>
                  <a:pt x="1536878" y="3716007"/>
                </a:lnTo>
                <a:lnTo>
                  <a:pt x="1536878" y="3699891"/>
                </a:lnTo>
                <a:close/>
                <a:moveTo>
                  <a:pt x="1466583" y="3842880"/>
                </a:moveTo>
                <a:lnTo>
                  <a:pt x="1454239" y="3842880"/>
                </a:lnTo>
                <a:lnTo>
                  <a:pt x="1454239" y="3854882"/>
                </a:lnTo>
                <a:lnTo>
                  <a:pt x="1442237" y="3854882"/>
                </a:lnTo>
                <a:lnTo>
                  <a:pt x="1442237" y="3867226"/>
                </a:lnTo>
                <a:lnTo>
                  <a:pt x="1454239" y="3867226"/>
                </a:lnTo>
                <a:lnTo>
                  <a:pt x="1454239" y="3879228"/>
                </a:lnTo>
                <a:lnTo>
                  <a:pt x="1466583" y="3879228"/>
                </a:lnTo>
                <a:lnTo>
                  <a:pt x="1466583" y="3867226"/>
                </a:lnTo>
                <a:lnTo>
                  <a:pt x="1478585" y="3867226"/>
                </a:lnTo>
                <a:lnTo>
                  <a:pt x="1478585" y="3854882"/>
                </a:lnTo>
                <a:lnTo>
                  <a:pt x="1466583" y="3854882"/>
                </a:lnTo>
                <a:lnTo>
                  <a:pt x="1466583" y="3842880"/>
                </a:lnTo>
                <a:close/>
                <a:moveTo>
                  <a:pt x="1261529" y="3703320"/>
                </a:moveTo>
                <a:lnTo>
                  <a:pt x="1247813" y="3703320"/>
                </a:lnTo>
                <a:lnTo>
                  <a:pt x="1247813" y="3717036"/>
                </a:lnTo>
                <a:lnTo>
                  <a:pt x="1234097" y="3717036"/>
                </a:lnTo>
                <a:lnTo>
                  <a:pt x="1234097" y="3730752"/>
                </a:lnTo>
                <a:lnTo>
                  <a:pt x="1247813" y="3730752"/>
                </a:lnTo>
                <a:lnTo>
                  <a:pt x="1247813" y="3744468"/>
                </a:lnTo>
                <a:lnTo>
                  <a:pt x="1261529" y="3744468"/>
                </a:lnTo>
                <a:lnTo>
                  <a:pt x="1261529" y="3730752"/>
                </a:lnTo>
                <a:lnTo>
                  <a:pt x="1275245" y="3730752"/>
                </a:lnTo>
                <a:lnTo>
                  <a:pt x="1275245" y="3717036"/>
                </a:lnTo>
                <a:lnTo>
                  <a:pt x="1261529" y="3717036"/>
                </a:lnTo>
                <a:lnTo>
                  <a:pt x="1261529" y="3703320"/>
                </a:lnTo>
                <a:close/>
                <a:moveTo>
                  <a:pt x="1469669" y="3558616"/>
                </a:moveTo>
                <a:lnTo>
                  <a:pt x="1451153" y="3558616"/>
                </a:lnTo>
                <a:lnTo>
                  <a:pt x="1451153" y="3577476"/>
                </a:lnTo>
                <a:lnTo>
                  <a:pt x="1432293" y="3577476"/>
                </a:lnTo>
                <a:lnTo>
                  <a:pt x="1432293" y="3595992"/>
                </a:lnTo>
                <a:lnTo>
                  <a:pt x="1451153" y="3595992"/>
                </a:lnTo>
                <a:lnTo>
                  <a:pt x="1451153" y="3614852"/>
                </a:lnTo>
                <a:lnTo>
                  <a:pt x="1469669" y="3614852"/>
                </a:lnTo>
                <a:lnTo>
                  <a:pt x="1469669" y="3595992"/>
                </a:lnTo>
                <a:lnTo>
                  <a:pt x="1488529" y="3595992"/>
                </a:lnTo>
                <a:lnTo>
                  <a:pt x="1488529" y="3577476"/>
                </a:lnTo>
                <a:lnTo>
                  <a:pt x="1469669" y="3577476"/>
                </a:lnTo>
                <a:lnTo>
                  <a:pt x="1469669" y="3558616"/>
                </a:lnTo>
                <a:close/>
                <a:moveTo>
                  <a:pt x="1448067" y="3349104"/>
                </a:moveTo>
                <a:lnTo>
                  <a:pt x="1472755" y="3349104"/>
                </a:lnTo>
                <a:lnTo>
                  <a:pt x="1472755" y="3324758"/>
                </a:lnTo>
                <a:lnTo>
                  <a:pt x="1497101" y="3324758"/>
                </a:lnTo>
                <a:lnTo>
                  <a:pt x="1497101" y="3300070"/>
                </a:lnTo>
                <a:lnTo>
                  <a:pt x="1472755" y="3300070"/>
                </a:lnTo>
                <a:lnTo>
                  <a:pt x="1472755" y="3275724"/>
                </a:lnTo>
                <a:lnTo>
                  <a:pt x="1448067" y="3275724"/>
                </a:lnTo>
                <a:lnTo>
                  <a:pt x="1448067" y="3300070"/>
                </a:lnTo>
                <a:lnTo>
                  <a:pt x="1423721" y="3300070"/>
                </a:lnTo>
                <a:lnTo>
                  <a:pt x="1423721" y="3324758"/>
                </a:lnTo>
                <a:lnTo>
                  <a:pt x="1448067" y="3324758"/>
                </a:lnTo>
                <a:lnTo>
                  <a:pt x="1448067" y="3349104"/>
                </a:lnTo>
                <a:close/>
                <a:moveTo>
                  <a:pt x="853135" y="3145079"/>
                </a:moveTo>
                <a:lnTo>
                  <a:pt x="833247" y="3145079"/>
                </a:lnTo>
                <a:lnTo>
                  <a:pt x="833247" y="3165310"/>
                </a:lnTo>
                <a:lnTo>
                  <a:pt x="813016" y="3165310"/>
                </a:lnTo>
                <a:lnTo>
                  <a:pt x="813016" y="3185198"/>
                </a:lnTo>
                <a:lnTo>
                  <a:pt x="833247" y="3185198"/>
                </a:lnTo>
                <a:lnTo>
                  <a:pt x="833247" y="3205429"/>
                </a:lnTo>
                <a:lnTo>
                  <a:pt x="853135" y="3205429"/>
                </a:lnTo>
                <a:lnTo>
                  <a:pt x="853135" y="3185198"/>
                </a:lnTo>
                <a:lnTo>
                  <a:pt x="873366" y="3185198"/>
                </a:lnTo>
                <a:lnTo>
                  <a:pt x="873366" y="3165310"/>
                </a:lnTo>
                <a:lnTo>
                  <a:pt x="853135" y="3165310"/>
                </a:lnTo>
                <a:lnTo>
                  <a:pt x="853135" y="3145079"/>
                </a:lnTo>
                <a:close/>
                <a:moveTo>
                  <a:pt x="233172" y="2742514"/>
                </a:moveTo>
                <a:lnTo>
                  <a:pt x="218770" y="2742514"/>
                </a:lnTo>
                <a:lnTo>
                  <a:pt x="218770" y="2756573"/>
                </a:lnTo>
                <a:lnTo>
                  <a:pt x="204711" y="2756573"/>
                </a:lnTo>
                <a:lnTo>
                  <a:pt x="204711" y="2770975"/>
                </a:lnTo>
                <a:lnTo>
                  <a:pt x="218770" y="2770975"/>
                </a:lnTo>
                <a:lnTo>
                  <a:pt x="218770" y="2785034"/>
                </a:lnTo>
                <a:lnTo>
                  <a:pt x="233172" y="2785034"/>
                </a:lnTo>
                <a:lnTo>
                  <a:pt x="233172" y="2770975"/>
                </a:lnTo>
                <a:lnTo>
                  <a:pt x="247231" y="2770975"/>
                </a:lnTo>
                <a:lnTo>
                  <a:pt x="247231" y="2756573"/>
                </a:lnTo>
                <a:lnTo>
                  <a:pt x="233172" y="2756573"/>
                </a:lnTo>
                <a:lnTo>
                  <a:pt x="233172" y="2742514"/>
                </a:lnTo>
                <a:close/>
                <a:moveTo>
                  <a:pt x="234201" y="2464422"/>
                </a:moveTo>
                <a:lnTo>
                  <a:pt x="217742" y="2464422"/>
                </a:lnTo>
                <a:lnTo>
                  <a:pt x="217742" y="2481224"/>
                </a:lnTo>
                <a:lnTo>
                  <a:pt x="200939" y="2481224"/>
                </a:lnTo>
                <a:lnTo>
                  <a:pt x="200939" y="2497684"/>
                </a:lnTo>
                <a:lnTo>
                  <a:pt x="217742" y="2497684"/>
                </a:lnTo>
                <a:lnTo>
                  <a:pt x="217742" y="2514486"/>
                </a:lnTo>
                <a:lnTo>
                  <a:pt x="234201" y="2514486"/>
                </a:lnTo>
                <a:lnTo>
                  <a:pt x="234201" y="2497684"/>
                </a:lnTo>
                <a:lnTo>
                  <a:pt x="251003" y="2497684"/>
                </a:lnTo>
                <a:lnTo>
                  <a:pt x="251003" y="2481224"/>
                </a:lnTo>
                <a:lnTo>
                  <a:pt x="234201" y="2481224"/>
                </a:lnTo>
                <a:lnTo>
                  <a:pt x="234201" y="2464422"/>
                </a:lnTo>
                <a:close/>
                <a:moveTo>
                  <a:pt x="165278" y="2328634"/>
                </a:moveTo>
                <a:lnTo>
                  <a:pt x="149504" y="2328634"/>
                </a:lnTo>
                <a:lnTo>
                  <a:pt x="149504" y="2344407"/>
                </a:lnTo>
                <a:lnTo>
                  <a:pt x="133731" y="2344407"/>
                </a:lnTo>
                <a:lnTo>
                  <a:pt x="133731" y="2360181"/>
                </a:lnTo>
                <a:lnTo>
                  <a:pt x="149504" y="2360181"/>
                </a:lnTo>
                <a:lnTo>
                  <a:pt x="149504" y="2375954"/>
                </a:lnTo>
                <a:lnTo>
                  <a:pt x="165278" y="2375954"/>
                </a:lnTo>
                <a:lnTo>
                  <a:pt x="165278" y="2360181"/>
                </a:lnTo>
                <a:lnTo>
                  <a:pt x="181051" y="2360181"/>
                </a:lnTo>
                <a:lnTo>
                  <a:pt x="181051" y="2344407"/>
                </a:lnTo>
                <a:lnTo>
                  <a:pt x="165278" y="2344407"/>
                </a:lnTo>
                <a:lnTo>
                  <a:pt x="165278" y="2328634"/>
                </a:lnTo>
                <a:close/>
                <a:moveTo>
                  <a:pt x="165964" y="2052599"/>
                </a:moveTo>
                <a:lnTo>
                  <a:pt x="148819" y="2052599"/>
                </a:lnTo>
                <a:lnTo>
                  <a:pt x="148819" y="2069402"/>
                </a:lnTo>
                <a:lnTo>
                  <a:pt x="132017" y="2069402"/>
                </a:lnTo>
                <a:lnTo>
                  <a:pt x="132017" y="2086547"/>
                </a:lnTo>
                <a:lnTo>
                  <a:pt x="148819" y="2086547"/>
                </a:lnTo>
                <a:lnTo>
                  <a:pt x="148819" y="2103349"/>
                </a:lnTo>
                <a:lnTo>
                  <a:pt x="165964" y="2103349"/>
                </a:lnTo>
                <a:lnTo>
                  <a:pt x="165964" y="2086547"/>
                </a:lnTo>
                <a:lnTo>
                  <a:pt x="182766" y="2086547"/>
                </a:lnTo>
                <a:lnTo>
                  <a:pt x="182766" y="2069402"/>
                </a:lnTo>
                <a:lnTo>
                  <a:pt x="165964" y="2069402"/>
                </a:lnTo>
                <a:lnTo>
                  <a:pt x="165964" y="2052599"/>
                </a:lnTo>
                <a:close/>
                <a:moveTo>
                  <a:pt x="165964" y="1778279"/>
                </a:moveTo>
                <a:lnTo>
                  <a:pt x="148819" y="1778279"/>
                </a:lnTo>
                <a:lnTo>
                  <a:pt x="148819" y="1795082"/>
                </a:lnTo>
                <a:lnTo>
                  <a:pt x="132017" y="1795082"/>
                </a:lnTo>
                <a:lnTo>
                  <a:pt x="132017" y="1812227"/>
                </a:lnTo>
                <a:lnTo>
                  <a:pt x="148819" y="1812227"/>
                </a:lnTo>
                <a:lnTo>
                  <a:pt x="148819" y="1829029"/>
                </a:lnTo>
                <a:lnTo>
                  <a:pt x="165964" y="1829029"/>
                </a:lnTo>
                <a:lnTo>
                  <a:pt x="165964" y="1812227"/>
                </a:lnTo>
                <a:lnTo>
                  <a:pt x="182766" y="1812227"/>
                </a:lnTo>
                <a:lnTo>
                  <a:pt x="182766" y="1795082"/>
                </a:lnTo>
                <a:lnTo>
                  <a:pt x="165964" y="1795082"/>
                </a:lnTo>
                <a:lnTo>
                  <a:pt x="165964" y="1778279"/>
                </a:lnTo>
                <a:close/>
                <a:moveTo>
                  <a:pt x="304495" y="2047799"/>
                </a:moveTo>
                <a:lnTo>
                  <a:pt x="284607" y="2047799"/>
                </a:lnTo>
                <a:lnTo>
                  <a:pt x="284607" y="2068030"/>
                </a:lnTo>
                <a:lnTo>
                  <a:pt x="264376" y="2068030"/>
                </a:lnTo>
                <a:lnTo>
                  <a:pt x="264376" y="2087918"/>
                </a:lnTo>
                <a:lnTo>
                  <a:pt x="284607" y="2087918"/>
                </a:lnTo>
                <a:lnTo>
                  <a:pt x="284607" y="2108149"/>
                </a:lnTo>
                <a:lnTo>
                  <a:pt x="304495" y="2108149"/>
                </a:lnTo>
                <a:lnTo>
                  <a:pt x="304495" y="2087918"/>
                </a:lnTo>
                <a:lnTo>
                  <a:pt x="324726" y="2087918"/>
                </a:lnTo>
                <a:lnTo>
                  <a:pt x="324726" y="2068030"/>
                </a:lnTo>
                <a:lnTo>
                  <a:pt x="304495" y="2068030"/>
                </a:lnTo>
                <a:lnTo>
                  <a:pt x="304495" y="2047799"/>
                </a:lnTo>
                <a:close/>
                <a:moveTo>
                  <a:pt x="304152" y="2323833"/>
                </a:moveTo>
                <a:lnTo>
                  <a:pt x="284950" y="2323833"/>
                </a:lnTo>
                <a:lnTo>
                  <a:pt x="284950" y="2342693"/>
                </a:lnTo>
                <a:lnTo>
                  <a:pt x="266090" y="2342693"/>
                </a:lnTo>
                <a:lnTo>
                  <a:pt x="266090" y="2361895"/>
                </a:lnTo>
                <a:lnTo>
                  <a:pt x="284950" y="2361895"/>
                </a:lnTo>
                <a:lnTo>
                  <a:pt x="284950" y="2380755"/>
                </a:lnTo>
                <a:lnTo>
                  <a:pt x="304152" y="2380755"/>
                </a:lnTo>
                <a:lnTo>
                  <a:pt x="304152" y="2361895"/>
                </a:lnTo>
                <a:lnTo>
                  <a:pt x="323012" y="2361895"/>
                </a:lnTo>
                <a:lnTo>
                  <a:pt x="323012" y="2342693"/>
                </a:lnTo>
                <a:lnTo>
                  <a:pt x="304152" y="2342693"/>
                </a:lnTo>
                <a:lnTo>
                  <a:pt x="304152" y="2323833"/>
                </a:lnTo>
                <a:close/>
                <a:moveTo>
                  <a:pt x="303124" y="2600897"/>
                </a:moveTo>
                <a:lnTo>
                  <a:pt x="285979" y="2600897"/>
                </a:lnTo>
                <a:lnTo>
                  <a:pt x="285979" y="2618042"/>
                </a:lnTo>
                <a:lnTo>
                  <a:pt x="268834" y="2618042"/>
                </a:lnTo>
                <a:lnTo>
                  <a:pt x="268834" y="2635187"/>
                </a:lnTo>
                <a:lnTo>
                  <a:pt x="285979" y="2635187"/>
                </a:lnTo>
                <a:lnTo>
                  <a:pt x="285979" y="2652332"/>
                </a:lnTo>
                <a:lnTo>
                  <a:pt x="303124" y="2652332"/>
                </a:lnTo>
                <a:lnTo>
                  <a:pt x="303124" y="2635187"/>
                </a:lnTo>
                <a:lnTo>
                  <a:pt x="320269" y="2635187"/>
                </a:lnTo>
                <a:lnTo>
                  <a:pt x="320269" y="2618042"/>
                </a:lnTo>
                <a:lnTo>
                  <a:pt x="303124" y="2618042"/>
                </a:lnTo>
                <a:lnTo>
                  <a:pt x="303124" y="2600897"/>
                </a:lnTo>
                <a:close/>
                <a:moveTo>
                  <a:pt x="235229" y="1912696"/>
                </a:moveTo>
                <a:lnTo>
                  <a:pt x="216713" y="1912696"/>
                </a:lnTo>
                <a:lnTo>
                  <a:pt x="216713" y="1931556"/>
                </a:lnTo>
                <a:lnTo>
                  <a:pt x="197853" y="1931556"/>
                </a:lnTo>
                <a:lnTo>
                  <a:pt x="197853" y="1950072"/>
                </a:lnTo>
                <a:lnTo>
                  <a:pt x="216713" y="1950072"/>
                </a:lnTo>
                <a:lnTo>
                  <a:pt x="216713" y="1968932"/>
                </a:lnTo>
                <a:lnTo>
                  <a:pt x="235229" y="1968932"/>
                </a:lnTo>
                <a:lnTo>
                  <a:pt x="235229" y="1950072"/>
                </a:lnTo>
                <a:lnTo>
                  <a:pt x="254089" y="1950072"/>
                </a:lnTo>
                <a:lnTo>
                  <a:pt x="254089" y="1931556"/>
                </a:lnTo>
                <a:lnTo>
                  <a:pt x="235229" y="1931556"/>
                </a:lnTo>
                <a:lnTo>
                  <a:pt x="235229" y="1912696"/>
                </a:lnTo>
                <a:close/>
                <a:moveTo>
                  <a:pt x="301409" y="2880017"/>
                </a:moveTo>
                <a:lnTo>
                  <a:pt x="287693" y="2880017"/>
                </a:lnTo>
                <a:lnTo>
                  <a:pt x="287693" y="2894076"/>
                </a:lnTo>
                <a:lnTo>
                  <a:pt x="273634" y="2894076"/>
                </a:lnTo>
                <a:lnTo>
                  <a:pt x="273634" y="2907792"/>
                </a:lnTo>
                <a:lnTo>
                  <a:pt x="287693" y="2907792"/>
                </a:lnTo>
                <a:lnTo>
                  <a:pt x="287693" y="2921851"/>
                </a:lnTo>
                <a:lnTo>
                  <a:pt x="301409" y="2921851"/>
                </a:lnTo>
                <a:lnTo>
                  <a:pt x="301409" y="2907792"/>
                </a:lnTo>
                <a:lnTo>
                  <a:pt x="315468" y="2907792"/>
                </a:lnTo>
                <a:lnTo>
                  <a:pt x="315468" y="2894076"/>
                </a:lnTo>
                <a:lnTo>
                  <a:pt x="301409" y="2894076"/>
                </a:lnTo>
                <a:lnTo>
                  <a:pt x="301409" y="2880017"/>
                </a:lnTo>
                <a:close/>
                <a:moveTo>
                  <a:pt x="235229" y="2187702"/>
                </a:moveTo>
                <a:lnTo>
                  <a:pt x="216713" y="2187702"/>
                </a:lnTo>
                <a:lnTo>
                  <a:pt x="216713" y="2205876"/>
                </a:lnTo>
                <a:lnTo>
                  <a:pt x="198539" y="2205876"/>
                </a:lnTo>
                <a:lnTo>
                  <a:pt x="198539" y="2224392"/>
                </a:lnTo>
                <a:lnTo>
                  <a:pt x="216713" y="2224392"/>
                </a:lnTo>
                <a:lnTo>
                  <a:pt x="216713" y="2242566"/>
                </a:lnTo>
                <a:lnTo>
                  <a:pt x="235229" y="2242566"/>
                </a:lnTo>
                <a:lnTo>
                  <a:pt x="235229" y="2224392"/>
                </a:lnTo>
                <a:lnTo>
                  <a:pt x="253403" y="2224392"/>
                </a:lnTo>
                <a:lnTo>
                  <a:pt x="253403" y="2205876"/>
                </a:lnTo>
                <a:lnTo>
                  <a:pt x="235229" y="2205876"/>
                </a:lnTo>
                <a:lnTo>
                  <a:pt x="235229" y="2187702"/>
                </a:lnTo>
                <a:close/>
                <a:moveTo>
                  <a:pt x="27089" y="2057743"/>
                </a:moveTo>
                <a:lnTo>
                  <a:pt x="13373" y="2057743"/>
                </a:lnTo>
                <a:lnTo>
                  <a:pt x="13373" y="2071116"/>
                </a:lnTo>
                <a:lnTo>
                  <a:pt x="0" y="2071116"/>
                </a:lnTo>
                <a:lnTo>
                  <a:pt x="0" y="2084832"/>
                </a:lnTo>
                <a:lnTo>
                  <a:pt x="13373" y="2084832"/>
                </a:lnTo>
                <a:lnTo>
                  <a:pt x="13373" y="2098205"/>
                </a:lnTo>
                <a:lnTo>
                  <a:pt x="27089" y="2098205"/>
                </a:lnTo>
                <a:lnTo>
                  <a:pt x="27089" y="2084832"/>
                </a:lnTo>
                <a:lnTo>
                  <a:pt x="40462" y="2084832"/>
                </a:lnTo>
                <a:lnTo>
                  <a:pt x="40462" y="2071116"/>
                </a:lnTo>
                <a:lnTo>
                  <a:pt x="27089" y="2071116"/>
                </a:lnTo>
                <a:lnTo>
                  <a:pt x="27089" y="2057743"/>
                </a:lnTo>
                <a:close/>
                <a:moveTo>
                  <a:pt x="164249" y="2605697"/>
                </a:moveTo>
                <a:lnTo>
                  <a:pt x="150533" y="2605697"/>
                </a:lnTo>
                <a:lnTo>
                  <a:pt x="150533" y="2619756"/>
                </a:lnTo>
                <a:lnTo>
                  <a:pt x="136474" y="2619756"/>
                </a:lnTo>
                <a:lnTo>
                  <a:pt x="136474" y="2633472"/>
                </a:lnTo>
                <a:lnTo>
                  <a:pt x="150533" y="2633472"/>
                </a:lnTo>
                <a:lnTo>
                  <a:pt x="150533" y="2647531"/>
                </a:lnTo>
                <a:lnTo>
                  <a:pt x="164249" y="2647531"/>
                </a:lnTo>
                <a:lnTo>
                  <a:pt x="164249" y="2633472"/>
                </a:lnTo>
                <a:lnTo>
                  <a:pt x="178308" y="2633472"/>
                </a:lnTo>
                <a:lnTo>
                  <a:pt x="178308" y="2619756"/>
                </a:lnTo>
                <a:lnTo>
                  <a:pt x="164249" y="2619756"/>
                </a:lnTo>
                <a:lnTo>
                  <a:pt x="164249" y="2605697"/>
                </a:lnTo>
                <a:close/>
                <a:moveTo>
                  <a:pt x="26403" y="2333435"/>
                </a:moveTo>
                <a:lnTo>
                  <a:pt x="14059" y="2333435"/>
                </a:lnTo>
                <a:lnTo>
                  <a:pt x="14059" y="2346122"/>
                </a:lnTo>
                <a:lnTo>
                  <a:pt x="1372" y="2346122"/>
                </a:lnTo>
                <a:lnTo>
                  <a:pt x="1372" y="2358466"/>
                </a:lnTo>
                <a:lnTo>
                  <a:pt x="14059" y="2358466"/>
                </a:lnTo>
                <a:lnTo>
                  <a:pt x="14059" y="2371154"/>
                </a:lnTo>
                <a:lnTo>
                  <a:pt x="26403" y="2371154"/>
                </a:lnTo>
                <a:lnTo>
                  <a:pt x="26403" y="2358466"/>
                </a:lnTo>
                <a:lnTo>
                  <a:pt x="39091" y="2358466"/>
                </a:lnTo>
                <a:lnTo>
                  <a:pt x="39091" y="2346122"/>
                </a:lnTo>
                <a:lnTo>
                  <a:pt x="26403" y="2346122"/>
                </a:lnTo>
                <a:lnTo>
                  <a:pt x="26403" y="2333435"/>
                </a:lnTo>
                <a:close/>
                <a:moveTo>
                  <a:pt x="81267" y="1688783"/>
                </a:moveTo>
                <a:lnTo>
                  <a:pt x="96355" y="1688783"/>
                </a:lnTo>
                <a:lnTo>
                  <a:pt x="96355" y="1674038"/>
                </a:lnTo>
                <a:lnTo>
                  <a:pt x="111100" y="1674038"/>
                </a:lnTo>
                <a:lnTo>
                  <a:pt x="111100" y="1658950"/>
                </a:lnTo>
                <a:lnTo>
                  <a:pt x="96355" y="1658950"/>
                </a:lnTo>
                <a:lnTo>
                  <a:pt x="96355" y="1644206"/>
                </a:lnTo>
                <a:lnTo>
                  <a:pt x="81267" y="1644206"/>
                </a:lnTo>
                <a:lnTo>
                  <a:pt x="81267" y="1658950"/>
                </a:lnTo>
                <a:lnTo>
                  <a:pt x="66523" y="1658950"/>
                </a:lnTo>
                <a:lnTo>
                  <a:pt x="66523" y="1674038"/>
                </a:lnTo>
                <a:lnTo>
                  <a:pt x="81267" y="1674038"/>
                </a:lnTo>
                <a:lnTo>
                  <a:pt x="81267" y="1688783"/>
                </a:lnTo>
                <a:close/>
                <a:moveTo>
                  <a:pt x="81953" y="1412405"/>
                </a:moveTo>
                <a:lnTo>
                  <a:pt x="95669" y="1412405"/>
                </a:lnTo>
                <a:lnTo>
                  <a:pt x="95669" y="1399032"/>
                </a:lnTo>
                <a:lnTo>
                  <a:pt x="109042" y="1399032"/>
                </a:lnTo>
                <a:lnTo>
                  <a:pt x="109042" y="1385316"/>
                </a:lnTo>
                <a:lnTo>
                  <a:pt x="95669" y="1385316"/>
                </a:lnTo>
                <a:lnTo>
                  <a:pt x="95669" y="1371943"/>
                </a:lnTo>
                <a:lnTo>
                  <a:pt x="81953" y="1371943"/>
                </a:lnTo>
                <a:lnTo>
                  <a:pt x="81953" y="1385316"/>
                </a:lnTo>
                <a:lnTo>
                  <a:pt x="68580" y="1385316"/>
                </a:lnTo>
                <a:lnTo>
                  <a:pt x="68580" y="1399032"/>
                </a:lnTo>
                <a:lnTo>
                  <a:pt x="81953" y="1399032"/>
                </a:lnTo>
                <a:lnTo>
                  <a:pt x="81953" y="1412405"/>
                </a:lnTo>
                <a:close/>
                <a:moveTo>
                  <a:pt x="27089" y="1783423"/>
                </a:moveTo>
                <a:lnTo>
                  <a:pt x="13373" y="1783423"/>
                </a:lnTo>
                <a:lnTo>
                  <a:pt x="13373" y="1796796"/>
                </a:lnTo>
                <a:lnTo>
                  <a:pt x="0" y="1796796"/>
                </a:lnTo>
                <a:lnTo>
                  <a:pt x="0" y="1810512"/>
                </a:lnTo>
                <a:lnTo>
                  <a:pt x="13373" y="1810512"/>
                </a:lnTo>
                <a:lnTo>
                  <a:pt x="13373" y="1823885"/>
                </a:lnTo>
                <a:lnTo>
                  <a:pt x="27089" y="1823885"/>
                </a:lnTo>
                <a:lnTo>
                  <a:pt x="27089" y="1810512"/>
                </a:lnTo>
                <a:lnTo>
                  <a:pt x="40462" y="1810512"/>
                </a:lnTo>
                <a:lnTo>
                  <a:pt x="40462" y="1796796"/>
                </a:lnTo>
                <a:lnTo>
                  <a:pt x="27089" y="1796796"/>
                </a:lnTo>
                <a:lnTo>
                  <a:pt x="27089" y="1783423"/>
                </a:lnTo>
                <a:close/>
                <a:moveTo>
                  <a:pt x="96355" y="1917840"/>
                </a:moveTo>
                <a:lnTo>
                  <a:pt x="81267" y="1917840"/>
                </a:lnTo>
                <a:lnTo>
                  <a:pt x="81267" y="1933270"/>
                </a:lnTo>
                <a:lnTo>
                  <a:pt x="65837" y="1933270"/>
                </a:lnTo>
                <a:lnTo>
                  <a:pt x="65837" y="1948358"/>
                </a:lnTo>
                <a:lnTo>
                  <a:pt x="81267" y="1948358"/>
                </a:lnTo>
                <a:lnTo>
                  <a:pt x="81267" y="1963788"/>
                </a:lnTo>
                <a:lnTo>
                  <a:pt x="96355" y="1963788"/>
                </a:lnTo>
                <a:lnTo>
                  <a:pt x="96355" y="1948358"/>
                </a:lnTo>
                <a:lnTo>
                  <a:pt x="111785" y="1948358"/>
                </a:lnTo>
                <a:lnTo>
                  <a:pt x="111785" y="1933270"/>
                </a:lnTo>
                <a:lnTo>
                  <a:pt x="96355" y="1933270"/>
                </a:lnTo>
                <a:lnTo>
                  <a:pt x="96355" y="1917840"/>
                </a:lnTo>
                <a:close/>
                <a:moveTo>
                  <a:pt x="96012" y="2193188"/>
                </a:moveTo>
                <a:lnTo>
                  <a:pt x="81610" y="2193188"/>
                </a:lnTo>
                <a:lnTo>
                  <a:pt x="81610" y="2207933"/>
                </a:lnTo>
                <a:lnTo>
                  <a:pt x="66866" y="2207933"/>
                </a:lnTo>
                <a:lnTo>
                  <a:pt x="66866" y="2222335"/>
                </a:lnTo>
                <a:lnTo>
                  <a:pt x="81610" y="2222335"/>
                </a:lnTo>
                <a:lnTo>
                  <a:pt x="81610" y="2237080"/>
                </a:lnTo>
                <a:lnTo>
                  <a:pt x="96012" y="2237080"/>
                </a:lnTo>
                <a:lnTo>
                  <a:pt x="96012" y="2222335"/>
                </a:lnTo>
                <a:lnTo>
                  <a:pt x="110757" y="2222335"/>
                </a:lnTo>
                <a:lnTo>
                  <a:pt x="110757" y="2207933"/>
                </a:lnTo>
                <a:lnTo>
                  <a:pt x="96012" y="2207933"/>
                </a:lnTo>
                <a:lnTo>
                  <a:pt x="96012" y="2193188"/>
                </a:lnTo>
                <a:close/>
                <a:moveTo>
                  <a:pt x="95326" y="2469566"/>
                </a:moveTo>
                <a:lnTo>
                  <a:pt x="82296" y="2469566"/>
                </a:lnTo>
                <a:lnTo>
                  <a:pt x="82296" y="2482939"/>
                </a:lnTo>
                <a:lnTo>
                  <a:pt x="68923" y="2482939"/>
                </a:lnTo>
                <a:lnTo>
                  <a:pt x="68923" y="2495969"/>
                </a:lnTo>
                <a:lnTo>
                  <a:pt x="82296" y="2495969"/>
                </a:lnTo>
                <a:lnTo>
                  <a:pt x="82296" y="2509342"/>
                </a:lnTo>
                <a:lnTo>
                  <a:pt x="95326" y="2509342"/>
                </a:lnTo>
                <a:lnTo>
                  <a:pt x="95326" y="2495969"/>
                </a:lnTo>
                <a:lnTo>
                  <a:pt x="108699" y="2495969"/>
                </a:lnTo>
                <a:lnTo>
                  <a:pt x="108699" y="2482939"/>
                </a:lnTo>
                <a:lnTo>
                  <a:pt x="95326" y="2482939"/>
                </a:lnTo>
                <a:lnTo>
                  <a:pt x="95326" y="2469566"/>
                </a:lnTo>
                <a:close/>
                <a:moveTo>
                  <a:pt x="440284" y="2875559"/>
                </a:moveTo>
                <a:lnTo>
                  <a:pt x="423139" y="2875559"/>
                </a:lnTo>
                <a:lnTo>
                  <a:pt x="423139" y="2892362"/>
                </a:lnTo>
                <a:lnTo>
                  <a:pt x="406336" y="2892362"/>
                </a:lnTo>
                <a:lnTo>
                  <a:pt x="406336" y="2909507"/>
                </a:lnTo>
                <a:lnTo>
                  <a:pt x="423139" y="2909507"/>
                </a:lnTo>
                <a:lnTo>
                  <a:pt x="423139" y="2926309"/>
                </a:lnTo>
                <a:lnTo>
                  <a:pt x="440284" y="2926309"/>
                </a:lnTo>
                <a:lnTo>
                  <a:pt x="440284" y="2909507"/>
                </a:lnTo>
                <a:lnTo>
                  <a:pt x="457086" y="2909507"/>
                </a:lnTo>
                <a:lnTo>
                  <a:pt x="457086" y="2892362"/>
                </a:lnTo>
                <a:lnTo>
                  <a:pt x="440284" y="2892362"/>
                </a:lnTo>
                <a:lnTo>
                  <a:pt x="440284" y="2875559"/>
                </a:lnTo>
                <a:close/>
                <a:moveTo>
                  <a:pt x="510235" y="2733599"/>
                </a:moveTo>
                <a:lnTo>
                  <a:pt x="490347" y="2733599"/>
                </a:lnTo>
                <a:lnTo>
                  <a:pt x="490347" y="2753830"/>
                </a:lnTo>
                <a:lnTo>
                  <a:pt x="470116" y="2753830"/>
                </a:lnTo>
                <a:lnTo>
                  <a:pt x="470116" y="2773718"/>
                </a:lnTo>
                <a:lnTo>
                  <a:pt x="490347" y="2773718"/>
                </a:lnTo>
                <a:lnTo>
                  <a:pt x="490347" y="2793949"/>
                </a:lnTo>
                <a:lnTo>
                  <a:pt x="510235" y="2793949"/>
                </a:lnTo>
                <a:lnTo>
                  <a:pt x="510235" y="2773718"/>
                </a:lnTo>
                <a:lnTo>
                  <a:pt x="530466" y="2773718"/>
                </a:lnTo>
                <a:lnTo>
                  <a:pt x="530466" y="2753830"/>
                </a:lnTo>
                <a:lnTo>
                  <a:pt x="510235" y="2753830"/>
                </a:lnTo>
                <a:lnTo>
                  <a:pt x="510235" y="2733599"/>
                </a:lnTo>
                <a:close/>
                <a:moveTo>
                  <a:pt x="508521" y="3013748"/>
                </a:moveTo>
                <a:lnTo>
                  <a:pt x="492061" y="3013748"/>
                </a:lnTo>
                <a:lnTo>
                  <a:pt x="492061" y="3029864"/>
                </a:lnTo>
                <a:lnTo>
                  <a:pt x="475945" y="3029864"/>
                </a:lnTo>
                <a:lnTo>
                  <a:pt x="475945" y="3046324"/>
                </a:lnTo>
                <a:lnTo>
                  <a:pt x="492061" y="3046324"/>
                </a:lnTo>
                <a:lnTo>
                  <a:pt x="492061" y="3062440"/>
                </a:lnTo>
                <a:lnTo>
                  <a:pt x="508521" y="3062440"/>
                </a:lnTo>
                <a:lnTo>
                  <a:pt x="508521" y="3046324"/>
                </a:lnTo>
                <a:lnTo>
                  <a:pt x="524637" y="3046324"/>
                </a:lnTo>
                <a:lnTo>
                  <a:pt x="524637" y="3029864"/>
                </a:lnTo>
                <a:lnTo>
                  <a:pt x="508521" y="3029864"/>
                </a:lnTo>
                <a:lnTo>
                  <a:pt x="508521" y="3013748"/>
                </a:lnTo>
                <a:close/>
                <a:moveTo>
                  <a:pt x="511607" y="2455507"/>
                </a:moveTo>
                <a:lnTo>
                  <a:pt x="488975" y="2455507"/>
                </a:lnTo>
                <a:lnTo>
                  <a:pt x="488975" y="2478138"/>
                </a:lnTo>
                <a:lnTo>
                  <a:pt x="466344" y="2478138"/>
                </a:lnTo>
                <a:lnTo>
                  <a:pt x="466344" y="2500770"/>
                </a:lnTo>
                <a:lnTo>
                  <a:pt x="488975" y="2500770"/>
                </a:lnTo>
                <a:lnTo>
                  <a:pt x="488975" y="2523401"/>
                </a:lnTo>
                <a:lnTo>
                  <a:pt x="511607" y="2523401"/>
                </a:lnTo>
                <a:lnTo>
                  <a:pt x="511607" y="2500770"/>
                </a:lnTo>
                <a:lnTo>
                  <a:pt x="534238" y="2500770"/>
                </a:lnTo>
                <a:lnTo>
                  <a:pt x="534238" y="2478138"/>
                </a:lnTo>
                <a:lnTo>
                  <a:pt x="511607" y="2478138"/>
                </a:lnTo>
                <a:lnTo>
                  <a:pt x="511607" y="2455507"/>
                </a:lnTo>
                <a:close/>
                <a:moveTo>
                  <a:pt x="506120" y="3294583"/>
                </a:moveTo>
                <a:lnTo>
                  <a:pt x="494462" y="3294583"/>
                </a:lnTo>
                <a:lnTo>
                  <a:pt x="494462" y="3306585"/>
                </a:lnTo>
                <a:lnTo>
                  <a:pt x="482460" y="3306585"/>
                </a:lnTo>
                <a:lnTo>
                  <a:pt x="482460" y="3318243"/>
                </a:lnTo>
                <a:lnTo>
                  <a:pt x="494462" y="3318243"/>
                </a:lnTo>
                <a:lnTo>
                  <a:pt x="494462" y="3330245"/>
                </a:lnTo>
                <a:lnTo>
                  <a:pt x="506120" y="3330245"/>
                </a:lnTo>
                <a:lnTo>
                  <a:pt x="506120" y="3318243"/>
                </a:lnTo>
                <a:lnTo>
                  <a:pt x="518122" y="3318243"/>
                </a:lnTo>
                <a:lnTo>
                  <a:pt x="518122" y="3306585"/>
                </a:lnTo>
                <a:lnTo>
                  <a:pt x="506120" y="3306585"/>
                </a:lnTo>
                <a:lnTo>
                  <a:pt x="506120" y="3294583"/>
                </a:lnTo>
                <a:close/>
                <a:moveTo>
                  <a:pt x="442684" y="2319376"/>
                </a:moveTo>
                <a:lnTo>
                  <a:pt x="420738" y="2319376"/>
                </a:lnTo>
                <a:lnTo>
                  <a:pt x="420738" y="2341321"/>
                </a:lnTo>
                <a:lnTo>
                  <a:pt x="398793" y="2341321"/>
                </a:lnTo>
                <a:lnTo>
                  <a:pt x="398793" y="2363267"/>
                </a:lnTo>
                <a:lnTo>
                  <a:pt x="420738" y="2363267"/>
                </a:lnTo>
                <a:lnTo>
                  <a:pt x="420738" y="2385212"/>
                </a:lnTo>
                <a:lnTo>
                  <a:pt x="442684" y="2385212"/>
                </a:lnTo>
                <a:lnTo>
                  <a:pt x="442684" y="2363267"/>
                </a:lnTo>
                <a:lnTo>
                  <a:pt x="464629" y="2363267"/>
                </a:lnTo>
                <a:lnTo>
                  <a:pt x="464629" y="2341321"/>
                </a:lnTo>
                <a:lnTo>
                  <a:pt x="442684" y="2341321"/>
                </a:lnTo>
                <a:lnTo>
                  <a:pt x="442684" y="2319376"/>
                </a:lnTo>
                <a:close/>
                <a:moveTo>
                  <a:pt x="580187" y="2592324"/>
                </a:moveTo>
                <a:lnTo>
                  <a:pt x="557555" y="2592324"/>
                </a:lnTo>
                <a:lnTo>
                  <a:pt x="557555" y="2615298"/>
                </a:lnTo>
                <a:lnTo>
                  <a:pt x="534581" y="2615298"/>
                </a:lnTo>
                <a:lnTo>
                  <a:pt x="534581" y="2637930"/>
                </a:lnTo>
                <a:lnTo>
                  <a:pt x="557555" y="2637930"/>
                </a:lnTo>
                <a:lnTo>
                  <a:pt x="557555" y="2660904"/>
                </a:lnTo>
                <a:lnTo>
                  <a:pt x="580187" y="2660904"/>
                </a:lnTo>
                <a:lnTo>
                  <a:pt x="580187" y="2637930"/>
                </a:lnTo>
                <a:lnTo>
                  <a:pt x="603161" y="2637930"/>
                </a:lnTo>
                <a:lnTo>
                  <a:pt x="603161" y="2615298"/>
                </a:lnTo>
                <a:lnTo>
                  <a:pt x="580187" y="2615298"/>
                </a:lnTo>
                <a:lnTo>
                  <a:pt x="580187" y="2592324"/>
                </a:lnTo>
                <a:close/>
                <a:moveTo>
                  <a:pt x="644652" y="3290811"/>
                </a:moveTo>
                <a:lnTo>
                  <a:pt x="630250" y="3290811"/>
                </a:lnTo>
                <a:lnTo>
                  <a:pt x="630250" y="3305213"/>
                </a:lnTo>
                <a:lnTo>
                  <a:pt x="615848" y="3305213"/>
                </a:lnTo>
                <a:lnTo>
                  <a:pt x="615848" y="3319615"/>
                </a:lnTo>
                <a:lnTo>
                  <a:pt x="630250" y="3319615"/>
                </a:lnTo>
                <a:lnTo>
                  <a:pt x="630250" y="3334017"/>
                </a:lnTo>
                <a:lnTo>
                  <a:pt x="644652" y="3334017"/>
                </a:lnTo>
                <a:lnTo>
                  <a:pt x="644652" y="3319615"/>
                </a:lnTo>
                <a:lnTo>
                  <a:pt x="659054" y="3319615"/>
                </a:lnTo>
                <a:lnTo>
                  <a:pt x="659054" y="3305213"/>
                </a:lnTo>
                <a:lnTo>
                  <a:pt x="644652" y="3305213"/>
                </a:lnTo>
                <a:lnTo>
                  <a:pt x="644652" y="3290811"/>
                </a:lnTo>
                <a:close/>
                <a:moveTo>
                  <a:pt x="576758" y="3151937"/>
                </a:moveTo>
                <a:lnTo>
                  <a:pt x="560984" y="3151937"/>
                </a:lnTo>
                <a:lnTo>
                  <a:pt x="560984" y="3167367"/>
                </a:lnTo>
                <a:lnTo>
                  <a:pt x="545554" y="3167367"/>
                </a:lnTo>
                <a:lnTo>
                  <a:pt x="545554" y="3183141"/>
                </a:lnTo>
                <a:lnTo>
                  <a:pt x="560984" y="3183141"/>
                </a:lnTo>
                <a:lnTo>
                  <a:pt x="560984" y="3198571"/>
                </a:lnTo>
                <a:lnTo>
                  <a:pt x="576758" y="3198571"/>
                </a:lnTo>
                <a:lnTo>
                  <a:pt x="576758" y="3183141"/>
                </a:lnTo>
                <a:lnTo>
                  <a:pt x="592188" y="3183141"/>
                </a:lnTo>
                <a:lnTo>
                  <a:pt x="592188" y="3167367"/>
                </a:lnTo>
                <a:lnTo>
                  <a:pt x="576758" y="3167367"/>
                </a:lnTo>
                <a:lnTo>
                  <a:pt x="576758" y="3151937"/>
                </a:lnTo>
                <a:close/>
                <a:moveTo>
                  <a:pt x="578815" y="2871445"/>
                </a:moveTo>
                <a:lnTo>
                  <a:pt x="558927" y="2871445"/>
                </a:lnTo>
                <a:lnTo>
                  <a:pt x="558927" y="2890990"/>
                </a:lnTo>
                <a:lnTo>
                  <a:pt x="539382" y="2890990"/>
                </a:lnTo>
                <a:lnTo>
                  <a:pt x="539382" y="2910878"/>
                </a:lnTo>
                <a:lnTo>
                  <a:pt x="558927" y="2910878"/>
                </a:lnTo>
                <a:lnTo>
                  <a:pt x="558927" y="2930423"/>
                </a:lnTo>
                <a:lnTo>
                  <a:pt x="578815" y="2930423"/>
                </a:lnTo>
                <a:lnTo>
                  <a:pt x="578815" y="2910878"/>
                </a:lnTo>
                <a:lnTo>
                  <a:pt x="598360" y="2910878"/>
                </a:lnTo>
                <a:lnTo>
                  <a:pt x="598360" y="2890990"/>
                </a:lnTo>
                <a:lnTo>
                  <a:pt x="578815" y="2890990"/>
                </a:lnTo>
                <a:lnTo>
                  <a:pt x="578815" y="2871445"/>
                </a:lnTo>
                <a:close/>
                <a:moveTo>
                  <a:pt x="373761" y="2183244"/>
                </a:moveTo>
                <a:lnTo>
                  <a:pt x="352501" y="2183244"/>
                </a:lnTo>
                <a:lnTo>
                  <a:pt x="352501" y="2204504"/>
                </a:lnTo>
                <a:lnTo>
                  <a:pt x="331241" y="2204504"/>
                </a:lnTo>
                <a:lnTo>
                  <a:pt x="331241" y="2225764"/>
                </a:lnTo>
                <a:lnTo>
                  <a:pt x="352501" y="2225764"/>
                </a:lnTo>
                <a:lnTo>
                  <a:pt x="352501" y="2247024"/>
                </a:lnTo>
                <a:lnTo>
                  <a:pt x="373761" y="2247024"/>
                </a:lnTo>
                <a:lnTo>
                  <a:pt x="373761" y="2225764"/>
                </a:lnTo>
                <a:lnTo>
                  <a:pt x="395021" y="2225764"/>
                </a:lnTo>
                <a:lnTo>
                  <a:pt x="395021" y="2204504"/>
                </a:lnTo>
                <a:lnTo>
                  <a:pt x="373761" y="2204504"/>
                </a:lnTo>
                <a:lnTo>
                  <a:pt x="373761" y="2183244"/>
                </a:lnTo>
                <a:close/>
                <a:moveTo>
                  <a:pt x="371704" y="2738057"/>
                </a:moveTo>
                <a:lnTo>
                  <a:pt x="354559" y="2738057"/>
                </a:lnTo>
                <a:lnTo>
                  <a:pt x="354559" y="2755202"/>
                </a:lnTo>
                <a:lnTo>
                  <a:pt x="337414" y="2755202"/>
                </a:lnTo>
                <a:lnTo>
                  <a:pt x="337414" y="2772347"/>
                </a:lnTo>
                <a:lnTo>
                  <a:pt x="354559" y="2772347"/>
                </a:lnTo>
                <a:lnTo>
                  <a:pt x="354559" y="2789492"/>
                </a:lnTo>
                <a:lnTo>
                  <a:pt x="371704" y="2789492"/>
                </a:lnTo>
                <a:lnTo>
                  <a:pt x="371704" y="2772347"/>
                </a:lnTo>
                <a:lnTo>
                  <a:pt x="388849" y="2772347"/>
                </a:lnTo>
                <a:lnTo>
                  <a:pt x="388849" y="2755202"/>
                </a:lnTo>
                <a:lnTo>
                  <a:pt x="371704" y="2755202"/>
                </a:lnTo>
                <a:lnTo>
                  <a:pt x="371704" y="2738057"/>
                </a:lnTo>
                <a:close/>
                <a:moveTo>
                  <a:pt x="373075" y="2459965"/>
                </a:moveTo>
                <a:lnTo>
                  <a:pt x="353187" y="2459965"/>
                </a:lnTo>
                <a:lnTo>
                  <a:pt x="353187" y="2479510"/>
                </a:lnTo>
                <a:lnTo>
                  <a:pt x="333642" y="2479510"/>
                </a:lnTo>
                <a:lnTo>
                  <a:pt x="333642" y="2499398"/>
                </a:lnTo>
                <a:lnTo>
                  <a:pt x="353187" y="2499398"/>
                </a:lnTo>
                <a:lnTo>
                  <a:pt x="353187" y="2518943"/>
                </a:lnTo>
                <a:lnTo>
                  <a:pt x="373075" y="2518943"/>
                </a:lnTo>
                <a:lnTo>
                  <a:pt x="373075" y="2499398"/>
                </a:lnTo>
                <a:lnTo>
                  <a:pt x="392620" y="2499398"/>
                </a:lnTo>
                <a:lnTo>
                  <a:pt x="392620" y="2479510"/>
                </a:lnTo>
                <a:lnTo>
                  <a:pt x="373075" y="2479510"/>
                </a:lnTo>
                <a:lnTo>
                  <a:pt x="373075" y="2459965"/>
                </a:lnTo>
                <a:close/>
                <a:moveTo>
                  <a:pt x="304495" y="1773479"/>
                </a:moveTo>
                <a:lnTo>
                  <a:pt x="284607" y="1773479"/>
                </a:lnTo>
                <a:lnTo>
                  <a:pt x="284607" y="1793710"/>
                </a:lnTo>
                <a:lnTo>
                  <a:pt x="264376" y="1793710"/>
                </a:lnTo>
                <a:lnTo>
                  <a:pt x="264376" y="1813598"/>
                </a:lnTo>
                <a:lnTo>
                  <a:pt x="284607" y="1813598"/>
                </a:lnTo>
                <a:lnTo>
                  <a:pt x="284607" y="1833829"/>
                </a:lnTo>
                <a:lnTo>
                  <a:pt x="304495" y="1833829"/>
                </a:lnTo>
                <a:lnTo>
                  <a:pt x="304495" y="1813598"/>
                </a:lnTo>
                <a:lnTo>
                  <a:pt x="324726" y="1813598"/>
                </a:lnTo>
                <a:lnTo>
                  <a:pt x="324726" y="1793710"/>
                </a:lnTo>
                <a:lnTo>
                  <a:pt x="304495" y="1793710"/>
                </a:lnTo>
                <a:lnTo>
                  <a:pt x="304495" y="1773479"/>
                </a:lnTo>
                <a:close/>
                <a:moveTo>
                  <a:pt x="369989" y="3017520"/>
                </a:moveTo>
                <a:lnTo>
                  <a:pt x="356273" y="3017520"/>
                </a:lnTo>
                <a:lnTo>
                  <a:pt x="356273" y="3031236"/>
                </a:lnTo>
                <a:lnTo>
                  <a:pt x="342557" y="3031236"/>
                </a:lnTo>
                <a:lnTo>
                  <a:pt x="342557" y="3044952"/>
                </a:lnTo>
                <a:lnTo>
                  <a:pt x="356273" y="3044952"/>
                </a:lnTo>
                <a:lnTo>
                  <a:pt x="356273" y="3058668"/>
                </a:lnTo>
                <a:lnTo>
                  <a:pt x="369989" y="3058668"/>
                </a:lnTo>
                <a:lnTo>
                  <a:pt x="369989" y="3044952"/>
                </a:lnTo>
                <a:lnTo>
                  <a:pt x="383705" y="3044952"/>
                </a:lnTo>
                <a:lnTo>
                  <a:pt x="383705" y="3031236"/>
                </a:lnTo>
                <a:lnTo>
                  <a:pt x="369989" y="3031236"/>
                </a:lnTo>
                <a:lnTo>
                  <a:pt x="369989" y="3017520"/>
                </a:lnTo>
                <a:close/>
                <a:moveTo>
                  <a:pt x="441655" y="2596439"/>
                </a:moveTo>
                <a:lnTo>
                  <a:pt x="421767" y="2596439"/>
                </a:lnTo>
                <a:lnTo>
                  <a:pt x="421767" y="2616670"/>
                </a:lnTo>
                <a:lnTo>
                  <a:pt x="401536" y="2616670"/>
                </a:lnTo>
                <a:lnTo>
                  <a:pt x="401536" y="2636558"/>
                </a:lnTo>
                <a:lnTo>
                  <a:pt x="421767" y="2636558"/>
                </a:lnTo>
                <a:lnTo>
                  <a:pt x="421767" y="2656789"/>
                </a:lnTo>
                <a:lnTo>
                  <a:pt x="441655" y="2656789"/>
                </a:lnTo>
                <a:lnTo>
                  <a:pt x="441655" y="2636558"/>
                </a:lnTo>
                <a:lnTo>
                  <a:pt x="461886" y="2636558"/>
                </a:lnTo>
                <a:lnTo>
                  <a:pt x="461886" y="2616670"/>
                </a:lnTo>
                <a:lnTo>
                  <a:pt x="441655" y="2616670"/>
                </a:lnTo>
                <a:lnTo>
                  <a:pt x="441655" y="2596439"/>
                </a:lnTo>
                <a:close/>
                <a:moveTo>
                  <a:pt x="438226" y="3156052"/>
                </a:moveTo>
                <a:lnTo>
                  <a:pt x="425196" y="3156052"/>
                </a:lnTo>
                <a:lnTo>
                  <a:pt x="425196" y="3168739"/>
                </a:lnTo>
                <a:lnTo>
                  <a:pt x="412509" y="3168739"/>
                </a:lnTo>
                <a:lnTo>
                  <a:pt x="412509" y="3181769"/>
                </a:lnTo>
                <a:lnTo>
                  <a:pt x="425196" y="3181769"/>
                </a:lnTo>
                <a:lnTo>
                  <a:pt x="425196" y="3194456"/>
                </a:lnTo>
                <a:lnTo>
                  <a:pt x="438226" y="3194456"/>
                </a:lnTo>
                <a:lnTo>
                  <a:pt x="438226" y="3181769"/>
                </a:lnTo>
                <a:lnTo>
                  <a:pt x="450913" y="3181769"/>
                </a:lnTo>
                <a:lnTo>
                  <a:pt x="450913" y="3168739"/>
                </a:lnTo>
                <a:lnTo>
                  <a:pt x="438226" y="3168739"/>
                </a:lnTo>
                <a:lnTo>
                  <a:pt x="438226" y="3156052"/>
                </a:lnTo>
                <a:close/>
                <a:moveTo>
                  <a:pt x="647052" y="3009633"/>
                </a:moveTo>
                <a:lnTo>
                  <a:pt x="627850" y="3009633"/>
                </a:lnTo>
                <a:lnTo>
                  <a:pt x="627850" y="3028493"/>
                </a:lnTo>
                <a:lnTo>
                  <a:pt x="608990" y="3028493"/>
                </a:lnTo>
                <a:lnTo>
                  <a:pt x="608990" y="3047695"/>
                </a:lnTo>
                <a:lnTo>
                  <a:pt x="627850" y="3047695"/>
                </a:lnTo>
                <a:lnTo>
                  <a:pt x="627850" y="3066555"/>
                </a:lnTo>
                <a:lnTo>
                  <a:pt x="647052" y="3066555"/>
                </a:lnTo>
                <a:lnTo>
                  <a:pt x="647052" y="3047695"/>
                </a:lnTo>
                <a:lnTo>
                  <a:pt x="665912" y="3047695"/>
                </a:lnTo>
                <a:lnTo>
                  <a:pt x="665912" y="3028493"/>
                </a:lnTo>
                <a:lnTo>
                  <a:pt x="647052" y="3028493"/>
                </a:lnTo>
                <a:lnTo>
                  <a:pt x="647052" y="3009633"/>
                </a:lnTo>
                <a:close/>
                <a:moveTo>
                  <a:pt x="420052" y="2112607"/>
                </a:moveTo>
                <a:lnTo>
                  <a:pt x="443370" y="2112607"/>
                </a:lnTo>
                <a:lnTo>
                  <a:pt x="443370" y="2089633"/>
                </a:lnTo>
                <a:lnTo>
                  <a:pt x="466344" y="2089633"/>
                </a:lnTo>
                <a:lnTo>
                  <a:pt x="466344" y="2066315"/>
                </a:lnTo>
                <a:lnTo>
                  <a:pt x="443370" y="2066315"/>
                </a:lnTo>
                <a:lnTo>
                  <a:pt x="443370" y="2043341"/>
                </a:lnTo>
                <a:lnTo>
                  <a:pt x="420052" y="2043341"/>
                </a:lnTo>
                <a:lnTo>
                  <a:pt x="420052" y="2066315"/>
                </a:lnTo>
                <a:lnTo>
                  <a:pt x="397078" y="2066315"/>
                </a:lnTo>
                <a:lnTo>
                  <a:pt x="397078" y="2089633"/>
                </a:lnTo>
                <a:lnTo>
                  <a:pt x="420052" y="2089633"/>
                </a:lnTo>
                <a:lnTo>
                  <a:pt x="420052" y="2112607"/>
                </a:lnTo>
                <a:close/>
                <a:moveTo>
                  <a:pt x="374104" y="1907896"/>
                </a:moveTo>
                <a:lnTo>
                  <a:pt x="352158" y="1907896"/>
                </a:lnTo>
                <a:lnTo>
                  <a:pt x="352158" y="1929841"/>
                </a:lnTo>
                <a:lnTo>
                  <a:pt x="330213" y="1929841"/>
                </a:lnTo>
                <a:lnTo>
                  <a:pt x="330213" y="1951787"/>
                </a:lnTo>
                <a:lnTo>
                  <a:pt x="352158" y="1951787"/>
                </a:lnTo>
                <a:lnTo>
                  <a:pt x="352158" y="1973732"/>
                </a:lnTo>
                <a:lnTo>
                  <a:pt x="374104" y="1973732"/>
                </a:lnTo>
                <a:lnTo>
                  <a:pt x="374104" y="1951787"/>
                </a:lnTo>
                <a:lnTo>
                  <a:pt x="396049" y="1951787"/>
                </a:lnTo>
                <a:lnTo>
                  <a:pt x="396049" y="1929841"/>
                </a:lnTo>
                <a:lnTo>
                  <a:pt x="374104" y="1929841"/>
                </a:lnTo>
                <a:lnTo>
                  <a:pt x="374104" y="1907896"/>
                </a:lnTo>
                <a:close/>
                <a:moveTo>
                  <a:pt x="14059" y="1547851"/>
                </a:moveTo>
                <a:lnTo>
                  <a:pt x="26403" y="1547851"/>
                </a:lnTo>
                <a:lnTo>
                  <a:pt x="26403" y="1535506"/>
                </a:lnTo>
                <a:lnTo>
                  <a:pt x="38748" y="1535506"/>
                </a:lnTo>
                <a:lnTo>
                  <a:pt x="38748" y="1523162"/>
                </a:lnTo>
                <a:lnTo>
                  <a:pt x="26403" y="1523162"/>
                </a:lnTo>
                <a:lnTo>
                  <a:pt x="26403" y="1510817"/>
                </a:lnTo>
                <a:lnTo>
                  <a:pt x="14059" y="1510817"/>
                </a:lnTo>
                <a:lnTo>
                  <a:pt x="14059" y="1523162"/>
                </a:lnTo>
                <a:lnTo>
                  <a:pt x="1715" y="1523162"/>
                </a:lnTo>
                <a:lnTo>
                  <a:pt x="1715" y="1535506"/>
                </a:lnTo>
                <a:lnTo>
                  <a:pt x="14059" y="1535506"/>
                </a:lnTo>
                <a:lnTo>
                  <a:pt x="14059" y="1547851"/>
                </a:lnTo>
                <a:close/>
                <a:moveTo>
                  <a:pt x="1949044" y="3698177"/>
                </a:moveTo>
                <a:lnTo>
                  <a:pt x="1931899" y="3698177"/>
                </a:lnTo>
                <a:lnTo>
                  <a:pt x="1931899" y="3715322"/>
                </a:lnTo>
                <a:lnTo>
                  <a:pt x="1914754" y="3715322"/>
                </a:lnTo>
                <a:lnTo>
                  <a:pt x="1914754" y="3732467"/>
                </a:lnTo>
                <a:lnTo>
                  <a:pt x="1931899" y="3732467"/>
                </a:lnTo>
                <a:lnTo>
                  <a:pt x="1931899" y="3749612"/>
                </a:lnTo>
                <a:lnTo>
                  <a:pt x="1949044" y="3749612"/>
                </a:lnTo>
                <a:lnTo>
                  <a:pt x="1949044" y="3732467"/>
                </a:lnTo>
                <a:lnTo>
                  <a:pt x="1966189" y="3732467"/>
                </a:lnTo>
                <a:lnTo>
                  <a:pt x="1966189" y="3715322"/>
                </a:lnTo>
                <a:lnTo>
                  <a:pt x="1949044" y="3715322"/>
                </a:lnTo>
                <a:lnTo>
                  <a:pt x="1949044" y="3698177"/>
                </a:lnTo>
                <a:close/>
                <a:moveTo>
                  <a:pt x="3460890" y="1769021"/>
                </a:moveTo>
                <a:lnTo>
                  <a:pt x="3437573" y="1769021"/>
                </a:lnTo>
                <a:lnTo>
                  <a:pt x="3437573" y="1791995"/>
                </a:lnTo>
                <a:lnTo>
                  <a:pt x="3414598" y="1791995"/>
                </a:lnTo>
                <a:lnTo>
                  <a:pt x="3414598" y="1815313"/>
                </a:lnTo>
                <a:lnTo>
                  <a:pt x="3437573" y="1815313"/>
                </a:lnTo>
                <a:lnTo>
                  <a:pt x="3437573" y="1838287"/>
                </a:lnTo>
                <a:lnTo>
                  <a:pt x="3460890" y="1838287"/>
                </a:lnTo>
                <a:lnTo>
                  <a:pt x="3460890" y="1815313"/>
                </a:lnTo>
                <a:lnTo>
                  <a:pt x="3483864" y="1815313"/>
                </a:lnTo>
                <a:lnTo>
                  <a:pt x="3483864" y="1791995"/>
                </a:lnTo>
                <a:lnTo>
                  <a:pt x="3460890" y="1791995"/>
                </a:lnTo>
                <a:lnTo>
                  <a:pt x="3460890" y="1769021"/>
                </a:lnTo>
                <a:close/>
                <a:moveTo>
                  <a:pt x="3455746" y="3156052"/>
                </a:moveTo>
                <a:lnTo>
                  <a:pt x="3442716" y="3156052"/>
                </a:lnTo>
                <a:lnTo>
                  <a:pt x="3442716" y="3168739"/>
                </a:lnTo>
                <a:lnTo>
                  <a:pt x="3430029" y="3168739"/>
                </a:lnTo>
                <a:lnTo>
                  <a:pt x="3430029" y="3181769"/>
                </a:lnTo>
                <a:lnTo>
                  <a:pt x="3442716" y="3181769"/>
                </a:lnTo>
                <a:lnTo>
                  <a:pt x="3442716" y="3194456"/>
                </a:lnTo>
                <a:lnTo>
                  <a:pt x="3455746" y="3194456"/>
                </a:lnTo>
                <a:lnTo>
                  <a:pt x="3455746" y="3181769"/>
                </a:lnTo>
                <a:lnTo>
                  <a:pt x="3468434" y="3181769"/>
                </a:lnTo>
                <a:lnTo>
                  <a:pt x="3468434" y="3168739"/>
                </a:lnTo>
                <a:lnTo>
                  <a:pt x="3455746" y="3168739"/>
                </a:lnTo>
                <a:lnTo>
                  <a:pt x="3455746" y="3156052"/>
                </a:lnTo>
                <a:close/>
                <a:moveTo>
                  <a:pt x="3459175" y="2596439"/>
                </a:moveTo>
                <a:lnTo>
                  <a:pt x="3439287" y="2596439"/>
                </a:lnTo>
                <a:lnTo>
                  <a:pt x="3439287" y="2616670"/>
                </a:lnTo>
                <a:lnTo>
                  <a:pt x="3419056" y="2616670"/>
                </a:lnTo>
                <a:lnTo>
                  <a:pt x="3419056" y="2636558"/>
                </a:lnTo>
                <a:lnTo>
                  <a:pt x="3439287" y="2636558"/>
                </a:lnTo>
                <a:lnTo>
                  <a:pt x="3439287" y="2656789"/>
                </a:lnTo>
                <a:lnTo>
                  <a:pt x="3459175" y="2656789"/>
                </a:lnTo>
                <a:lnTo>
                  <a:pt x="3459175" y="2636558"/>
                </a:lnTo>
                <a:lnTo>
                  <a:pt x="3479407" y="2636558"/>
                </a:lnTo>
                <a:lnTo>
                  <a:pt x="3479407" y="2616670"/>
                </a:lnTo>
                <a:lnTo>
                  <a:pt x="3459175" y="2616670"/>
                </a:lnTo>
                <a:lnTo>
                  <a:pt x="3459175" y="2596439"/>
                </a:lnTo>
                <a:close/>
                <a:moveTo>
                  <a:pt x="3457804" y="2875559"/>
                </a:moveTo>
                <a:lnTo>
                  <a:pt x="3440659" y="2875559"/>
                </a:lnTo>
                <a:lnTo>
                  <a:pt x="3440659" y="2892362"/>
                </a:lnTo>
                <a:lnTo>
                  <a:pt x="3423857" y="2892362"/>
                </a:lnTo>
                <a:lnTo>
                  <a:pt x="3423857" y="2909507"/>
                </a:lnTo>
                <a:lnTo>
                  <a:pt x="3440659" y="2909507"/>
                </a:lnTo>
                <a:lnTo>
                  <a:pt x="3440659" y="2926309"/>
                </a:lnTo>
                <a:lnTo>
                  <a:pt x="3457804" y="2926309"/>
                </a:lnTo>
                <a:lnTo>
                  <a:pt x="3457804" y="2909507"/>
                </a:lnTo>
                <a:lnTo>
                  <a:pt x="3474606" y="2909507"/>
                </a:lnTo>
                <a:lnTo>
                  <a:pt x="3474606" y="2892362"/>
                </a:lnTo>
                <a:lnTo>
                  <a:pt x="3457804" y="2892362"/>
                </a:lnTo>
                <a:lnTo>
                  <a:pt x="3457804" y="2875559"/>
                </a:lnTo>
                <a:close/>
                <a:moveTo>
                  <a:pt x="3460204" y="2319033"/>
                </a:moveTo>
                <a:lnTo>
                  <a:pt x="3438259" y="2319033"/>
                </a:lnTo>
                <a:lnTo>
                  <a:pt x="3438259" y="2341321"/>
                </a:lnTo>
                <a:lnTo>
                  <a:pt x="3415970" y="2341321"/>
                </a:lnTo>
                <a:lnTo>
                  <a:pt x="3415970" y="2363267"/>
                </a:lnTo>
                <a:lnTo>
                  <a:pt x="3438259" y="2363267"/>
                </a:lnTo>
                <a:lnTo>
                  <a:pt x="3438259" y="2385555"/>
                </a:lnTo>
                <a:lnTo>
                  <a:pt x="3460204" y="2385555"/>
                </a:lnTo>
                <a:lnTo>
                  <a:pt x="3460204" y="2363267"/>
                </a:lnTo>
                <a:lnTo>
                  <a:pt x="3482492" y="2363267"/>
                </a:lnTo>
                <a:lnTo>
                  <a:pt x="3482492" y="2341321"/>
                </a:lnTo>
                <a:lnTo>
                  <a:pt x="3460204" y="2341321"/>
                </a:lnTo>
                <a:lnTo>
                  <a:pt x="3460204" y="2319033"/>
                </a:lnTo>
                <a:close/>
                <a:moveTo>
                  <a:pt x="3528441" y="2183244"/>
                </a:moveTo>
                <a:lnTo>
                  <a:pt x="3507181" y="2183244"/>
                </a:lnTo>
                <a:lnTo>
                  <a:pt x="3507181" y="2204504"/>
                </a:lnTo>
                <a:lnTo>
                  <a:pt x="3485921" y="2204504"/>
                </a:lnTo>
                <a:lnTo>
                  <a:pt x="3485921" y="2225764"/>
                </a:lnTo>
                <a:lnTo>
                  <a:pt x="3507181" y="2225764"/>
                </a:lnTo>
                <a:lnTo>
                  <a:pt x="3507181" y="2247024"/>
                </a:lnTo>
                <a:lnTo>
                  <a:pt x="3528441" y="2247024"/>
                </a:lnTo>
                <a:lnTo>
                  <a:pt x="3528441" y="2225764"/>
                </a:lnTo>
                <a:lnTo>
                  <a:pt x="3549701" y="2225764"/>
                </a:lnTo>
                <a:lnTo>
                  <a:pt x="3549701" y="2204504"/>
                </a:lnTo>
                <a:lnTo>
                  <a:pt x="3528441" y="2204504"/>
                </a:lnTo>
                <a:lnTo>
                  <a:pt x="3528441" y="2183244"/>
                </a:lnTo>
                <a:close/>
                <a:moveTo>
                  <a:pt x="3250692" y="3290811"/>
                </a:moveTo>
                <a:lnTo>
                  <a:pt x="3236290" y="3290811"/>
                </a:lnTo>
                <a:lnTo>
                  <a:pt x="3236290" y="3305213"/>
                </a:lnTo>
                <a:lnTo>
                  <a:pt x="3221888" y="3305213"/>
                </a:lnTo>
                <a:lnTo>
                  <a:pt x="3221888" y="3319615"/>
                </a:lnTo>
                <a:lnTo>
                  <a:pt x="3236290" y="3319615"/>
                </a:lnTo>
                <a:lnTo>
                  <a:pt x="3236290" y="3334017"/>
                </a:lnTo>
                <a:lnTo>
                  <a:pt x="3250692" y="3334017"/>
                </a:lnTo>
                <a:lnTo>
                  <a:pt x="3250692" y="3319615"/>
                </a:lnTo>
                <a:lnTo>
                  <a:pt x="3265094" y="3319615"/>
                </a:lnTo>
                <a:lnTo>
                  <a:pt x="3265094" y="3305213"/>
                </a:lnTo>
                <a:lnTo>
                  <a:pt x="3250692" y="3305213"/>
                </a:lnTo>
                <a:lnTo>
                  <a:pt x="3250692" y="3290811"/>
                </a:lnTo>
                <a:close/>
                <a:moveTo>
                  <a:pt x="3524669" y="3017863"/>
                </a:moveTo>
                <a:lnTo>
                  <a:pt x="3510953" y="3017863"/>
                </a:lnTo>
                <a:lnTo>
                  <a:pt x="3510953" y="3031236"/>
                </a:lnTo>
                <a:lnTo>
                  <a:pt x="3497580" y="3031236"/>
                </a:lnTo>
                <a:lnTo>
                  <a:pt x="3497580" y="3044952"/>
                </a:lnTo>
                <a:lnTo>
                  <a:pt x="3510953" y="3044952"/>
                </a:lnTo>
                <a:lnTo>
                  <a:pt x="3510953" y="3058325"/>
                </a:lnTo>
                <a:lnTo>
                  <a:pt x="3524669" y="3058325"/>
                </a:lnTo>
                <a:lnTo>
                  <a:pt x="3524669" y="3044952"/>
                </a:lnTo>
                <a:lnTo>
                  <a:pt x="3538042" y="3044952"/>
                </a:lnTo>
                <a:lnTo>
                  <a:pt x="3538042" y="3031236"/>
                </a:lnTo>
                <a:lnTo>
                  <a:pt x="3524669" y="3031236"/>
                </a:lnTo>
                <a:lnTo>
                  <a:pt x="3524669" y="3017863"/>
                </a:lnTo>
                <a:close/>
                <a:moveTo>
                  <a:pt x="3526384" y="2738057"/>
                </a:moveTo>
                <a:lnTo>
                  <a:pt x="3509239" y="2738057"/>
                </a:lnTo>
                <a:lnTo>
                  <a:pt x="3509239" y="2755202"/>
                </a:lnTo>
                <a:lnTo>
                  <a:pt x="3492094" y="2755202"/>
                </a:lnTo>
                <a:lnTo>
                  <a:pt x="3492094" y="2772347"/>
                </a:lnTo>
                <a:lnTo>
                  <a:pt x="3509239" y="2772347"/>
                </a:lnTo>
                <a:lnTo>
                  <a:pt x="3509239" y="2789492"/>
                </a:lnTo>
                <a:lnTo>
                  <a:pt x="3526384" y="2789492"/>
                </a:lnTo>
                <a:lnTo>
                  <a:pt x="3526384" y="2772347"/>
                </a:lnTo>
                <a:lnTo>
                  <a:pt x="3543529" y="2772347"/>
                </a:lnTo>
                <a:lnTo>
                  <a:pt x="3543529" y="2755202"/>
                </a:lnTo>
                <a:lnTo>
                  <a:pt x="3526384" y="2755202"/>
                </a:lnTo>
                <a:lnTo>
                  <a:pt x="3526384" y="2738057"/>
                </a:lnTo>
                <a:close/>
                <a:moveTo>
                  <a:pt x="3460890" y="2043341"/>
                </a:moveTo>
                <a:lnTo>
                  <a:pt x="3437573" y="2043341"/>
                </a:lnTo>
                <a:lnTo>
                  <a:pt x="3437573" y="2066315"/>
                </a:lnTo>
                <a:lnTo>
                  <a:pt x="3414598" y="2066315"/>
                </a:lnTo>
                <a:lnTo>
                  <a:pt x="3414598" y="2089633"/>
                </a:lnTo>
                <a:lnTo>
                  <a:pt x="3437573" y="2089633"/>
                </a:lnTo>
                <a:lnTo>
                  <a:pt x="3437573" y="2112607"/>
                </a:lnTo>
                <a:lnTo>
                  <a:pt x="3460890" y="2112607"/>
                </a:lnTo>
                <a:lnTo>
                  <a:pt x="3460890" y="2089633"/>
                </a:lnTo>
                <a:lnTo>
                  <a:pt x="3483864" y="2089633"/>
                </a:lnTo>
                <a:lnTo>
                  <a:pt x="3483864" y="2066315"/>
                </a:lnTo>
                <a:lnTo>
                  <a:pt x="3460890" y="2066315"/>
                </a:lnTo>
                <a:lnTo>
                  <a:pt x="3460890" y="2043341"/>
                </a:lnTo>
                <a:close/>
                <a:moveTo>
                  <a:pt x="3254807" y="2729827"/>
                </a:moveTo>
                <a:lnTo>
                  <a:pt x="3232175" y="2729827"/>
                </a:lnTo>
                <a:lnTo>
                  <a:pt x="3232175" y="2752458"/>
                </a:lnTo>
                <a:lnTo>
                  <a:pt x="3209544" y="2752458"/>
                </a:lnTo>
                <a:lnTo>
                  <a:pt x="3209544" y="2775090"/>
                </a:lnTo>
                <a:lnTo>
                  <a:pt x="3232175" y="2775090"/>
                </a:lnTo>
                <a:lnTo>
                  <a:pt x="3232175" y="2797721"/>
                </a:lnTo>
                <a:lnTo>
                  <a:pt x="3254807" y="2797721"/>
                </a:lnTo>
                <a:lnTo>
                  <a:pt x="3254807" y="2775090"/>
                </a:lnTo>
                <a:lnTo>
                  <a:pt x="3277438" y="2775090"/>
                </a:lnTo>
                <a:lnTo>
                  <a:pt x="3277438" y="2752458"/>
                </a:lnTo>
                <a:lnTo>
                  <a:pt x="3254807" y="2752458"/>
                </a:lnTo>
                <a:lnTo>
                  <a:pt x="3254807" y="2729827"/>
                </a:lnTo>
                <a:close/>
                <a:moveTo>
                  <a:pt x="3319958" y="3151937"/>
                </a:moveTo>
                <a:lnTo>
                  <a:pt x="3304184" y="3151937"/>
                </a:lnTo>
                <a:lnTo>
                  <a:pt x="3304184" y="3167367"/>
                </a:lnTo>
                <a:lnTo>
                  <a:pt x="3288754" y="3167367"/>
                </a:lnTo>
                <a:lnTo>
                  <a:pt x="3288754" y="3183141"/>
                </a:lnTo>
                <a:lnTo>
                  <a:pt x="3304184" y="3183141"/>
                </a:lnTo>
                <a:lnTo>
                  <a:pt x="3304184" y="3198571"/>
                </a:lnTo>
                <a:lnTo>
                  <a:pt x="3319958" y="3198571"/>
                </a:lnTo>
                <a:lnTo>
                  <a:pt x="3319958" y="3183141"/>
                </a:lnTo>
                <a:lnTo>
                  <a:pt x="3335389" y="3183141"/>
                </a:lnTo>
                <a:lnTo>
                  <a:pt x="3335389" y="3167367"/>
                </a:lnTo>
                <a:lnTo>
                  <a:pt x="3319958" y="3167367"/>
                </a:lnTo>
                <a:lnTo>
                  <a:pt x="3319958" y="3151937"/>
                </a:lnTo>
                <a:close/>
                <a:moveTo>
                  <a:pt x="3322015" y="2871445"/>
                </a:moveTo>
                <a:lnTo>
                  <a:pt x="3302127" y="2871445"/>
                </a:lnTo>
                <a:lnTo>
                  <a:pt x="3302127" y="2890990"/>
                </a:lnTo>
                <a:lnTo>
                  <a:pt x="3282582" y="2890990"/>
                </a:lnTo>
                <a:lnTo>
                  <a:pt x="3282582" y="2910878"/>
                </a:lnTo>
                <a:lnTo>
                  <a:pt x="3302127" y="2910878"/>
                </a:lnTo>
                <a:lnTo>
                  <a:pt x="3302127" y="2930423"/>
                </a:lnTo>
                <a:lnTo>
                  <a:pt x="3322015" y="2930423"/>
                </a:lnTo>
                <a:lnTo>
                  <a:pt x="3322015" y="2910878"/>
                </a:lnTo>
                <a:lnTo>
                  <a:pt x="3341561" y="2910878"/>
                </a:lnTo>
                <a:lnTo>
                  <a:pt x="3341561" y="2890990"/>
                </a:lnTo>
                <a:lnTo>
                  <a:pt x="3322015" y="2890990"/>
                </a:lnTo>
                <a:lnTo>
                  <a:pt x="3322015" y="2871445"/>
                </a:lnTo>
                <a:close/>
                <a:moveTo>
                  <a:pt x="3253093" y="3009633"/>
                </a:moveTo>
                <a:lnTo>
                  <a:pt x="3233890" y="3009633"/>
                </a:lnTo>
                <a:lnTo>
                  <a:pt x="3233890" y="3028493"/>
                </a:lnTo>
                <a:lnTo>
                  <a:pt x="3215030" y="3028493"/>
                </a:lnTo>
                <a:lnTo>
                  <a:pt x="3215030" y="3047695"/>
                </a:lnTo>
                <a:lnTo>
                  <a:pt x="3233890" y="3047695"/>
                </a:lnTo>
                <a:lnTo>
                  <a:pt x="3233890" y="3066555"/>
                </a:lnTo>
                <a:lnTo>
                  <a:pt x="3253093" y="3066555"/>
                </a:lnTo>
                <a:lnTo>
                  <a:pt x="3253093" y="3047695"/>
                </a:lnTo>
                <a:lnTo>
                  <a:pt x="3271952" y="3047695"/>
                </a:lnTo>
                <a:lnTo>
                  <a:pt x="3271952" y="3028493"/>
                </a:lnTo>
                <a:lnTo>
                  <a:pt x="3253093" y="3028493"/>
                </a:lnTo>
                <a:lnTo>
                  <a:pt x="3253093" y="3009633"/>
                </a:lnTo>
                <a:close/>
                <a:moveTo>
                  <a:pt x="3323387" y="2592667"/>
                </a:moveTo>
                <a:lnTo>
                  <a:pt x="3300755" y="2592667"/>
                </a:lnTo>
                <a:lnTo>
                  <a:pt x="3300755" y="2615298"/>
                </a:lnTo>
                <a:lnTo>
                  <a:pt x="3278124" y="2615298"/>
                </a:lnTo>
                <a:lnTo>
                  <a:pt x="3278124" y="2637930"/>
                </a:lnTo>
                <a:lnTo>
                  <a:pt x="3300755" y="2637930"/>
                </a:lnTo>
                <a:lnTo>
                  <a:pt x="3300755" y="2660561"/>
                </a:lnTo>
                <a:lnTo>
                  <a:pt x="3323387" y="2660561"/>
                </a:lnTo>
                <a:lnTo>
                  <a:pt x="3323387" y="2637930"/>
                </a:lnTo>
                <a:lnTo>
                  <a:pt x="3346018" y="2637930"/>
                </a:lnTo>
                <a:lnTo>
                  <a:pt x="3346018" y="2615298"/>
                </a:lnTo>
                <a:lnTo>
                  <a:pt x="3323387" y="2615298"/>
                </a:lnTo>
                <a:lnTo>
                  <a:pt x="3323387" y="2592667"/>
                </a:lnTo>
                <a:close/>
                <a:moveTo>
                  <a:pt x="3388881" y="3013405"/>
                </a:moveTo>
                <a:lnTo>
                  <a:pt x="3372422" y="3013405"/>
                </a:lnTo>
                <a:lnTo>
                  <a:pt x="3372422" y="3029864"/>
                </a:lnTo>
                <a:lnTo>
                  <a:pt x="3355963" y="3029864"/>
                </a:lnTo>
                <a:lnTo>
                  <a:pt x="3355963" y="3046324"/>
                </a:lnTo>
                <a:lnTo>
                  <a:pt x="3372422" y="3046324"/>
                </a:lnTo>
                <a:lnTo>
                  <a:pt x="3372422" y="3062783"/>
                </a:lnTo>
                <a:lnTo>
                  <a:pt x="3388881" y="3062783"/>
                </a:lnTo>
                <a:lnTo>
                  <a:pt x="3388881" y="3046324"/>
                </a:lnTo>
                <a:lnTo>
                  <a:pt x="3405340" y="3046324"/>
                </a:lnTo>
                <a:lnTo>
                  <a:pt x="3405340" y="3029864"/>
                </a:lnTo>
                <a:lnTo>
                  <a:pt x="3388881" y="3029864"/>
                </a:lnTo>
                <a:lnTo>
                  <a:pt x="3388881" y="3013405"/>
                </a:lnTo>
                <a:close/>
                <a:moveTo>
                  <a:pt x="3391967" y="2455507"/>
                </a:moveTo>
                <a:lnTo>
                  <a:pt x="3369335" y="2455507"/>
                </a:lnTo>
                <a:lnTo>
                  <a:pt x="3369335" y="2478138"/>
                </a:lnTo>
                <a:lnTo>
                  <a:pt x="3346704" y="2478138"/>
                </a:lnTo>
                <a:lnTo>
                  <a:pt x="3346704" y="2500770"/>
                </a:lnTo>
                <a:lnTo>
                  <a:pt x="3369335" y="2500770"/>
                </a:lnTo>
                <a:lnTo>
                  <a:pt x="3369335" y="2523401"/>
                </a:lnTo>
                <a:lnTo>
                  <a:pt x="3391967" y="2523401"/>
                </a:lnTo>
                <a:lnTo>
                  <a:pt x="3391967" y="2500770"/>
                </a:lnTo>
                <a:lnTo>
                  <a:pt x="3414598" y="2500770"/>
                </a:lnTo>
                <a:lnTo>
                  <a:pt x="3414598" y="2478138"/>
                </a:lnTo>
                <a:lnTo>
                  <a:pt x="3391967" y="2478138"/>
                </a:lnTo>
                <a:lnTo>
                  <a:pt x="3391967" y="2455507"/>
                </a:lnTo>
                <a:close/>
                <a:moveTo>
                  <a:pt x="3390595" y="2733599"/>
                </a:moveTo>
                <a:lnTo>
                  <a:pt x="3370707" y="2733599"/>
                </a:lnTo>
                <a:lnTo>
                  <a:pt x="3370707" y="2753830"/>
                </a:lnTo>
                <a:lnTo>
                  <a:pt x="3350476" y="2753830"/>
                </a:lnTo>
                <a:lnTo>
                  <a:pt x="3350476" y="2773718"/>
                </a:lnTo>
                <a:lnTo>
                  <a:pt x="3370707" y="2773718"/>
                </a:lnTo>
                <a:lnTo>
                  <a:pt x="3370707" y="2793949"/>
                </a:lnTo>
                <a:lnTo>
                  <a:pt x="3390595" y="2793949"/>
                </a:lnTo>
                <a:lnTo>
                  <a:pt x="3390595" y="2773718"/>
                </a:lnTo>
                <a:lnTo>
                  <a:pt x="3410827" y="2773718"/>
                </a:lnTo>
                <a:lnTo>
                  <a:pt x="3410827" y="2753830"/>
                </a:lnTo>
                <a:lnTo>
                  <a:pt x="3390595" y="2753830"/>
                </a:lnTo>
                <a:lnTo>
                  <a:pt x="3390595" y="2733599"/>
                </a:lnTo>
                <a:close/>
                <a:moveTo>
                  <a:pt x="3386480" y="3294583"/>
                </a:moveTo>
                <a:lnTo>
                  <a:pt x="3374822" y="3294583"/>
                </a:lnTo>
                <a:lnTo>
                  <a:pt x="3374822" y="3306585"/>
                </a:lnTo>
                <a:lnTo>
                  <a:pt x="3362821" y="3306585"/>
                </a:lnTo>
                <a:lnTo>
                  <a:pt x="3362821" y="3318243"/>
                </a:lnTo>
                <a:lnTo>
                  <a:pt x="3374822" y="3318243"/>
                </a:lnTo>
                <a:lnTo>
                  <a:pt x="3374822" y="3330245"/>
                </a:lnTo>
                <a:lnTo>
                  <a:pt x="3386480" y="3330245"/>
                </a:lnTo>
                <a:lnTo>
                  <a:pt x="3386480" y="3318243"/>
                </a:lnTo>
                <a:lnTo>
                  <a:pt x="3398482" y="3318243"/>
                </a:lnTo>
                <a:lnTo>
                  <a:pt x="3398482" y="3306585"/>
                </a:lnTo>
                <a:lnTo>
                  <a:pt x="3386480" y="3306585"/>
                </a:lnTo>
                <a:lnTo>
                  <a:pt x="3386480" y="3294583"/>
                </a:lnTo>
                <a:close/>
                <a:moveTo>
                  <a:pt x="3527755" y="2459965"/>
                </a:moveTo>
                <a:lnTo>
                  <a:pt x="3507867" y="2459965"/>
                </a:lnTo>
                <a:lnTo>
                  <a:pt x="3507867" y="2479510"/>
                </a:lnTo>
                <a:lnTo>
                  <a:pt x="3488322" y="2479510"/>
                </a:lnTo>
                <a:lnTo>
                  <a:pt x="3488322" y="2499398"/>
                </a:lnTo>
                <a:lnTo>
                  <a:pt x="3507867" y="2499398"/>
                </a:lnTo>
                <a:lnTo>
                  <a:pt x="3507867" y="2518943"/>
                </a:lnTo>
                <a:lnTo>
                  <a:pt x="3527755" y="2518943"/>
                </a:lnTo>
                <a:lnTo>
                  <a:pt x="3527755" y="2499398"/>
                </a:lnTo>
                <a:lnTo>
                  <a:pt x="3547301" y="2499398"/>
                </a:lnTo>
                <a:lnTo>
                  <a:pt x="3547301" y="2479510"/>
                </a:lnTo>
                <a:lnTo>
                  <a:pt x="3527755" y="2479510"/>
                </a:lnTo>
                <a:lnTo>
                  <a:pt x="3527755" y="2459965"/>
                </a:lnTo>
                <a:close/>
                <a:moveTo>
                  <a:pt x="3799675" y="2192846"/>
                </a:moveTo>
                <a:lnTo>
                  <a:pt x="3784588" y="2192846"/>
                </a:lnTo>
                <a:lnTo>
                  <a:pt x="3784588" y="2207590"/>
                </a:lnTo>
                <a:lnTo>
                  <a:pt x="3769843" y="2207590"/>
                </a:lnTo>
                <a:lnTo>
                  <a:pt x="3769843" y="2222678"/>
                </a:lnTo>
                <a:lnTo>
                  <a:pt x="3784588" y="2222678"/>
                </a:lnTo>
                <a:lnTo>
                  <a:pt x="3784588" y="2237423"/>
                </a:lnTo>
                <a:lnTo>
                  <a:pt x="3799675" y="2237423"/>
                </a:lnTo>
                <a:lnTo>
                  <a:pt x="3799675" y="2222678"/>
                </a:lnTo>
                <a:lnTo>
                  <a:pt x="3814420" y="2222678"/>
                </a:lnTo>
                <a:lnTo>
                  <a:pt x="3814420" y="2207590"/>
                </a:lnTo>
                <a:lnTo>
                  <a:pt x="3799675" y="2207590"/>
                </a:lnTo>
                <a:lnTo>
                  <a:pt x="3799675" y="2192846"/>
                </a:lnTo>
                <a:close/>
                <a:moveTo>
                  <a:pt x="3798646" y="2469566"/>
                </a:moveTo>
                <a:lnTo>
                  <a:pt x="3785616" y="2469566"/>
                </a:lnTo>
                <a:lnTo>
                  <a:pt x="3785616" y="2482939"/>
                </a:lnTo>
                <a:lnTo>
                  <a:pt x="3772243" y="2482939"/>
                </a:lnTo>
                <a:lnTo>
                  <a:pt x="3772243" y="2495969"/>
                </a:lnTo>
                <a:lnTo>
                  <a:pt x="3785616" y="2495969"/>
                </a:lnTo>
                <a:lnTo>
                  <a:pt x="3785616" y="2509342"/>
                </a:lnTo>
                <a:lnTo>
                  <a:pt x="3798646" y="2509342"/>
                </a:lnTo>
                <a:lnTo>
                  <a:pt x="3798646" y="2495969"/>
                </a:lnTo>
                <a:lnTo>
                  <a:pt x="3812020" y="2495969"/>
                </a:lnTo>
                <a:lnTo>
                  <a:pt x="3812020" y="2482939"/>
                </a:lnTo>
                <a:lnTo>
                  <a:pt x="3798646" y="2482939"/>
                </a:lnTo>
                <a:lnTo>
                  <a:pt x="3798646" y="2469566"/>
                </a:lnTo>
                <a:close/>
                <a:moveTo>
                  <a:pt x="3799675" y="1917840"/>
                </a:moveTo>
                <a:lnTo>
                  <a:pt x="3784588" y="1917840"/>
                </a:lnTo>
                <a:lnTo>
                  <a:pt x="3784588" y="1933270"/>
                </a:lnTo>
                <a:lnTo>
                  <a:pt x="3769157" y="1933270"/>
                </a:lnTo>
                <a:lnTo>
                  <a:pt x="3769157" y="1948358"/>
                </a:lnTo>
                <a:lnTo>
                  <a:pt x="3784588" y="1948358"/>
                </a:lnTo>
                <a:lnTo>
                  <a:pt x="3784588" y="1963788"/>
                </a:lnTo>
                <a:lnTo>
                  <a:pt x="3799675" y="1963788"/>
                </a:lnTo>
                <a:lnTo>
                  <a:pt x="3799675" y="1948358"/>
                </a:lnTo>
                <a:lnTo>
                  <a:pt x="3815105" y="1948358"/>
                </a:lnTo>
                <a:lnTo>
                  <a:pt x="3815105" y="1933270"/>
                </a:lnTo>
                <a:lnTo>
                  <a:pt x="3799675" y="1933270"/>
                </a:lnTo>
                <a:lnTo>
                  <a:pt x="3799675" y="1917840"/>
                </a:lnTo>
                <a:close/>
                <a:moveTo>
                  <a:pt x="3732124" y="2052599"/>
                </a:moveTo>
                <a:lnTo>
                  <a:pt x="3714979" y="2052599"/>
                </a:lnTo>
                <a:lnTo>
                  <a:pt x="3714979" y="2069402"/>
                </a:lnTo>
                <a:lnTo>
                  <a:pt x="3698177" y="2069402"/>
                </a:lnTo>
                <a:lnTo>
                  <a:pt x="3698177" y="2086547"/>
                </a:lnTo>
                <a:lnTo>
                  <a:pt x="3714979" y="2086547"/>
                </a:lnTo>
                <a:lnTo>
                  <a:pt x="3714979" y="2103349"/>
                </a:lnTo>
                <a:lnTo>
                  <a:pt x="3732124" y="2103349"/>
                </a:lnTo>
                <a:lnTo>
                  <a:pt x="3732124" y="2086547"/>
                </a:lnTo>
                <a:lnTo>
                  <a:pt x="3748926" y="2086547"/>
                </a:lnTo>
                <a:lnTo>
                  <a:pt x="3748926" y="2069402"/>
                </a:lnTo>
                <a:lnTo>
                  <a:pt x="3732124" y="2069402"/>
                </a:lnTo>
                <a:lnTo>
                  <a:pt x="3732124" y="2052599"/>
                </a:lnTo>
                <a:close/>
                <a:moveTo>
                  <a:pt x="3593249" y="2880017"/>
                </a:moveTo>
                <a:lnTo>
                  <a:pt x="3579533" y="2880017"/>
                </a:lnTo>
                <a:lnTo>
                  <a:pt x="3579533" y="2894076"/>
                </a:lnTo>
                <a:lnTo>
                  <a:pt x="3565474" y="2894076"/>
                </a:lnTo>
                <a:lnTo>
                  <a:pt x="3565474" y="2907792"/>
                </a:lnTo>
                <a:lnTo>
                  <a:pt x="3579533" y="2907792"/>
                </a:lnTo>
                <a:lnTo>
                  <a:pt x="3579533" y="2921851"/>
                </a:lnTo>
                <a:lnTo>
                  <a:pt x="3593249" y="2921851"/>
                </a:lnTo>
                <a:lnTo>
                  <a:pt x="3593249" y="2907792"/>
                </a:lnTo>
                <a:lnTo>
                  <a:pt x="3607308" y="2907792"/>
                </a:lnTo>
                <a:lnTo>
                  <a:pt x="3607308" y="2894076"/>
                </a:lnTo>
                <a:lnTo>
                  <a:pt x="3593249" y="2894076"/>
                </a:lnTo>
                <a:lnTo>
                  <a:pt x="3593249" y="2880017"/>
                </a:lnTo>
                <a:close/>
                <a:moveTo>
                  <a:pt x="3732124" y="1778279"/>
                </a:moveTo>
                <a:lnTo>
                  <a:pt x="3714979" y="1778279"/>
                </a:lnTo>
                <a:lnTo>
                  <a:pt x="3714979" y="1795082"/>
                </a:lnTo>
                <a:lnTo>
                  <a:pt x="3698177" y="1795082"/>
                </a:lnTo>
                <a:lnTo>
                  <a:pt x="3698177" y="1812227"/>
                </a:lnTo>
                <a:lnTo>
                  <a:pt x="3714979" y="1812227"/>
                </a:lnTo>
                <a:lnTo>
                  <a:pt x="3714979" y="1829029"/>
                </a:lnTo>
                <a:lnTo>
                  <a:pt x="3732124" y="1829029"/>
                </a:lnTo>
                <a:lnTo>
                  <a:pt x="3732124" y="1812227"/>
                </a:lnTo>
                <a:lnTo>
                  <a:pt x="3748926" y="1812227"/>
                </a:lnTo>
                <a:lnTo>
                  <a:pt x="3748926" y="1795082"/>
                </a:lnTo>
                <a:lnTo>
                  <a:pt x="3732124" y="1795082"/>
                </a:lnTo>
                <a:lnTo>
                  <a:pt x="3732124" y="1778279"/>
                </a:lnTo>
                <a:close/>
                <a:moveTo>
                  <a:pt x="3866884" y="2333435"/>
                </a:moveTo>
                <a:lnTo>
                  <a:pt x="3854539" y="2333435"/>
                </a:lnTo>
                <a:lnTo>
                  <a:pt x="3854539" y="2346122"/>
                </a:lnTo>
                <a:lnTo>
                  <a:pt x="3841852" y="2346122"/>
                </a:lnTo>
                <a:lnTo>
                  <a:pt x="3841852" y="2358466"/>
                </a:lnTo>
                <a:lnTo>
                  <a:pt x="3854539" y="2358466"/>
                </a:lnTo>
                <a:lnTo>
                  <a:pt x="3854539" y="2371154"/>
                </a:lnTo>
                <a:lnTo>
                  <a:pt x="3866884" y="2371154"/>
                </a:lnTo>
                <a:lnTo>
                  <a:pt x="3866884" y="2358466"/>
                </a:lnTo>
                <a:lnTo>
                  <a:pt x="3879571" y="2358466"/>
                </a:lnTo>
                <a:lnTo>
                  <a:pt x="3879571" y="2346122"/>
                </a:lnTo>
                <a:lnTo>
                  <a:pt x="3866884" y="2346122"/>
                </a:lnTo>
                <a:lnTo>
                  <a:pt x="3866884" y="2333435"/>
                </a:lnTo>
                <a:close/>
                <a:moveTo>
                  <a:pt x="3947122" y="1934985"/>
                </a:moveTo>
                <a:lnTo>
                  <a:pt x="3935120" y="1934985"/>
                </a:lnTo>
                <a:lnTo>
                  <a:pt x="3935120" y="1922983"/>
                </a:lnTo>
                <a:lnTo>
                  <a:pt x="3923462" y="1922983"/>
                </a:lnTo>
                <a:lnTo>
                  <a:pt x="3923462" y="1934985"/>
                </a:lnTo>
                <a:lnTo>
                  <a:pt x="3911461" y="1934985"/>
                </a:lnTo>
                <a:lnTo>
                  <a:pt x="3911461" y="1946643"/>
                </a:lnTo>
                <a:lnTo>
                  <a:pt x="3923462" y="1946643"/>
                </a:lnTo>
                <a:lnTo>
                  <a:pt x="3923462" y="1958645"/>
                </a:lnTo>
                <a:lnTo>
                  <a:pt x="3935120" y="1958645"/>
                </a:lnTo>
                <a:lnTo>
                  <a:pt x="3935120" y="1946643"/>
                </a:lnTo>
                <a:lnTo>
                  <a:pt x="3947122" y="1946643"/>
                </a:lnTo>
                <a:cubicBezTo>
                  <a:pt x="3947122" y="1944586"/>
                  <a:pt x="3947122" y="1942871"/>
                  <a:pt x="3947122" y="1940814"/>
                </a:cubicBezTo>
                <a:cubicBezTo>
                  <a:pt x="3947122" y="1938757"/>
                  <a:pt x="3947122" y="1937042"/>
                  <a:pt x="3947122" y="1934985"/>
                </a:cubicBezTo>
                <a:close/>
                <a:moveTo>
                  <a:pt x="3867569" y="1783423"/>
                </a:moveTo>
                <a:lnTo>
                  <a:pt x="3853853" y="1783423"/>
                </a:lnTo>
                <a:lnTo>
                  <a:pt x="3853853" y="1796796"/>
                </a:lnTo>
                <a:lnTo>
                  <a:pt x="3840480" y="1796796"/>
                </a:lnTo>
                <a:lnTo>
                  <a:pt x="3840480" y="1810512"/>
                </a:lnTo>
                <a:lnTo>
                  <a:pt x="3853853" y="1810512"/>
                </a:lnTo>
                <a:lnTo>
                  <a:pt x="3853853" y="1823885"/>
                </a:lnTo>
                <a:lnTo>
                  <a:pt x="3867569" y="1823885"/>
                </a:lnTo>
                <a:lnTo>
                  <a:pt x="3867569" y="1810512"/>
                </a:lnTo>
                <a:lnTo>
                  <a:pt x="3880942" y="1810512"/>
                </a:lnTo>
                <a:lnTo>
                  <a:pt x="3880942" y="1796796"/>
                </a:lnTo>
                <a:lnTo>
                  <a:pt x="3867569" y="1796796"/>
                </a:lnTo>
                <a:lnTo>
                  <a:pt x="3867569" y="1783423"/>
                </a:lnTo>
                <a:close/>
                <a:moveTo>
                  <a:pt x="3867569" y="2057743"/>
                </a:moveTo>
                <a:lnTo>
                  <a:pt x="3853853" y="2057743"/>
                </a:lnTo>
                <a:lnTo>
                  <a:pt x="3853853" y="2071116"/>
                </a:lnTo>
                <a:lnTo>
                  <a:pt x="3840480" y="2071116"/>
                </a:lnTo>
                <a:lnTo>
                  <a:pt x="3840480" y="2084832"/>
                </a:lnTo>
                <a:lnTo>
                  <a:pt x="3853853" y="2084832"/>
                </a:lnTo>
                <a:lnTo>
                  <a:pt x="3853853" y="2098205"/>
                </a:lnTo>
                <a:lnTo>
                  <a:pt x="3867569" y="2098205"/>
                </a:lnTo>
                <a:lnTo>
                  <a:pt x="3867569" y="2084832"/>
                </a:lnTo>
                <a:lnTo>
                  <a:pt x="3880942" y="2084832"/>
                </a:lnTo>
                <a:lnTo>
                  <a:pt x="3880942" y="2071116"/>
                </a:lnTo>
                <a:lnTo>
                  <a:pt x="3867569" y="2071116"/>
                </a:lnTo>
                <a:lnTo>
                  <a:pt x="3867569" y="2057743"/>
                </a:lnTo>
                <a:close/>
                <a:moveTo>
                  <a:pt x="3731438" y="2328634"/>
                </a:moveTo>
                <a:lnTo>
                  <a:pt x="3715664" y="2328634"/>
                </a:lnTo>
                <a:lnTo>
                  <a:pt x="3715664" y="2344407"/>
                </a:lnTo>
                <a:lnTo>
                  <a:pt x="3699891" y="2344407"/>
                </a:lnTo>
                <a:lnTo>
                  <a:pt x="3699891" y="2360181"/>
                </a:lnTo>
                <a:lnTo>
                  <a:pt x="3715664" y="2360181"/>
                </a:lnTo>
                <a:lnTo>
                  <a:pt x="3715664" y="2375954"/>
                </a:lnTo>
                <a:lnTo>
                  <a:pt x="3731438" y="2375954"/>
                </a:lnTo>
                <a:lnTo>
                  <a:pt x="3731438" y="2360181"/>
                </a:lnTo>
                <a:lnTo>
                  <a:pt x="3747211" y="2360181"/>
                </a:lnTo>
                <a:lnTo>
                  <a:pt x="3747211" y="2344407"/>
                </a:lnTo>
                <a:lnTo>
                  <a:pt x="3731438" y="2344407"/>
                </a:lnTo>
                <a:lnTo>
                  <a:pt x="3731438" y="2328634"/>
                </a:lnTo>
                <a:close/>
                <a:moveTo>
                  <a:pt x="3596335" y="1773479"/>
                </a:moveTo>
                <a:lnTo>
                  <a:pt x="3576447" y="1773479"/>
                </a:lnTo>
                <a:lnTo>
                  <a:pt x="3576447" y="1793710"/>
                </a:lnTo>
                <a:lnTo>
                  <a:pt x="3556216" y="1793710"/>
                </a:lnTo>
                <a:lnTo>
                  <a:pt x="3556216" y="1813598"/>
                </a:lnTo>
                <a:lnTo>
                  <a:pt x="3576447" y="1813598"/>
                </a:lnTo>
                <a:lnTo>
                  <a:pt x="3576447" y="1833829"/>
                </a:lnTo>
                <a:lnTo>
                  <a:pt x="3596335" y="1833829"/>
                </a:lnTo>
                <a:lnTo>
                  <a:pt x="3596335" y="1813598"/>
                </a:lnTo>
                <a:lnTo>
                  <a:pt x="3616567" y="1813598"/>
                </a:lnTo>
                <a:lnTo>
                  <a:pt x="3616567" y="1793710"/>
                </a:lnTo>
                <a:lnTo>
                  <a:pt x="3596335" y="1793710"/>
                </a:lnTo>
                <a:lnTo>
                  <a:pt x="3596335" y="1773479"/>
                </a:lnTo>
                <a:close/>
                <a:moveTo>
                  <a:pt x="3595993" y="2323833"/>
                </a:moveTo>
                <a:lnTo>
                  <a:pt x="3576790" y="2323833"/>
                </a:lnTo>
                <a:lnTo>
                  <a:pt x="3576790" y="2342693"/>
                </a:lnTo>
                <a:lnTo>
                  <a:pt x="3557930" y="2342693"/>
                </a:lnTo>
                <a:lnTo>
                  <a:pt x="3557930" y="2361895"/>
                </a:lnTo>
                <a:lnTo>
                  <a:pt x="3576790" y="2361895"/>
                </a:lnTo>
                <a:lnTo>
                  <a:pt x="3576790" y="2380755"/>
                </a:lnTo>
                <a:lnTo>
                  <a:pt x="3595993" y="2380755"/>
                </a:lnTo>
                <a:lnTo>
                  <a:pt x="3595993" y="2361895"/>
                </a:lnTo>
                <a:lnTo>
                  <a:pt x="3614852" y="2361895"/>
                </a:lnTo>
                <a:lnTo>
                  <a:pt x="3614852" y="2342693"/>
                </a:lnTo>
                <a:lnTo>
                  <a:pt x="3595993" y="2342693"/>
                </a:lnTo>
                <a:lnTo>
                  <a:pt x="3595993" y="2323833"/>
                </a:lnTo>
                <a:close/>
                <a:moveTo>
                  <a:pt x="3596335" y="2047799"/>
                </a:moveTo>
                <a:lnTo>
                  <a:pt x="3576447" y="2047799"/>
                </a:lnTo>
                <a:lnTo>
                  <a:pt x="3576447" y="2068030"/>
                </a:lnTo>
                <a:lnTo>
                  <a:pt x="3556216" y="2068030"/>
                </a:lnTo>
                <a:lnTo>
                  <a:pt x="3556216" y="2087918"/>
                </a:lnTo>
                <a:lnTo>
                  <a:pt x="3576447" y="2087918"/>
                </a:lnTo>
                <a:lnTo>
                  <a:pt x="3576447" y="2108149"/>
                </a:lnTo>
                <a:lnTo>
                  <a:pt x="3596335" y="2108149"/>
                </a:lnTo>
                <a:lnTo>
                  <a:pt x="3596335" y="2087918"/>
                </a:lnTo>
                <a:lnTo>
                  <a:pt x="3616567" y="2087918"/>
                </a:lnTo>
                <a:lnTo>
                  <a:pt x="3616567" y="2068030"/>
                </a:lnTo>
                <a:lnTo>
                  <a:pt x="3596335" y="2068030"/>
                </a:lnTo>
                <a:lnTo>
                  <a:pt x="3596335" y="2047799"/>
                </a:lnTo>
                <a:close/>
                <a:moveTo>
                  <a:pt x="3730409" y="2606040"/>
                </a:moveTo>
                <a:lnTo>
                  <a:pt x="3716693" y="2606040"/>
                </a:lnTo>
                <a:lnTo>
                  <a:pt x="3716693" y="2619756"/>
                </a:lnTo>
                <a:lnTo>
                  <a:pt x="3702977" y="2619756"/>
                </a:lnTo>
                <a:lnTo>
                  <a:pt x="3702977" y="2633472"/>
                </a:lnTo>
                <a:lnTo>
                  <a:pt x="3716693" y="2633472"/>
                </a:lnTo>
                <a:lnTo>
                  <a:pt x="3716693" y="2647188"/>
                </a:lnTo>
                <a:lnTo>
                  <a:pt x="3730409" y="2647188"/>
                </a:lnTo>
                <a:lnTo>
                  <a:pt x="3730409" y="2633472"/>
                </a:lnTo>
                <a:lnTo>
                  <a:pt x="3744125" y="2633472"/>
                </a:lnTo>
                <a:lnTo>
                  <a:pt x="3744125" y="2619756"/>
                </a:lnTo>
                <a:lnTo>
                  <a:pt x="3730409" y="2619756"/>
                </a:lnTo>
                <a:lnTo>
                  <a:pt x="3730409" y="2606040"/>
                </a:lnTo>
                <a:close/>
                <a:moveTo>
                  <a:pt x="3594964" y="2600897"/>
                </a:moveTo>
                <a:lnTo>
                  <a:pt x="3577819" y="2600897"/>
                </a:lnTo>
                <a:lnTo>
                  <a:pt x="3577819" y="2618042"/>
                </a:lnTo>
                <a:lnTo>
                  <a:pt x="3560674" y="2618042"/>
                </a:lnTo>
                <a:lnTo>
                  <a:pt x="3560674" y="2635187"/>
                </a:lnTo>
                <a:lnTo>
                  <a:pt x="3577819" y="2635187"/>
                </a:lnTo>
                <a:lnTo>
                  <a:pt x="3577819" y="2652332"/>
                </a:lnTo>
                <a:lnTo>
                  <a:pt x="3594964" y="2652332"/>
                </a:lnTo>
                <a:lnTo>
                  <a:pt x="3594964" y="2635187"/>
                </a:lnTo>
                <a:lnTo>
                  <a:pt x="3612109" y="2635187"/>
                </a:lnTo>
                <a:lnTo>
                  <a:pt x="3612109" y="2618042"/>
                </a:lnTo>
                <a:lnTo>
                  <a:pt x="3594964" y="2618042"/>
                </a:lnTo>
                <a:lnTo>
                  <a:pt x="3594964" y="2600897"/>
                </a:lnTo>
                <a:close/>
                <a:moveTo>
                  <a:pt x="3664229" y="1913039"/>
                </a:moveTo>
                <a:lnTo>
                  <a:pt x="3645713" y="1913039"/>
                </a:lnTo>
                <a:lnTo>
                  <a:pt x="3645713" y="1931556"/>
                </a:lnTo>
                <a:lnTo>
                  <a:pt x="3627196" y="1931556"/>
                </a:lnTo>
                <a:lnTo>
                  <a:pt x="3627196" y="1950072"/>
                </a:lnTo>
                <a:lnTo>
                  <a:pt x="3645713" y="1950072"/>
                </a:lnTo>
                <a:lnTo>
                  <a:pt x="3645713" y="1968589"/>
                </a:lnTo>
                <a:lnTo>
                  <a:pt x="3664229" y="1968589"/>
                </a:lnTo>
                <a:lnTo>
                  <a:pt x="3664229" y="1950072"/>
                </a:lnTo>
                <a:lnTo>
                  <a:pt x="3682746" y="1950072"/>
                </a:lnTo>
                <a:lnTo>
                  <a:pt x="3682746" y="1931556"/>
                </a:lnTo>
                <a:lnTo>
                  <a:pt x="3664229" y="1931556"/>
                </a:lnTo>
                <a:lnTo>
                  <a:pt x="3664229" y="1913039"/>
                </a:lnTo>
                <a:close/>
                <a:moveTo>
                  <a:pt x="3663887" y="2188045"/>
                </a:moveTo>
                <a:lnTo>
                  <a:pt x="3646056" y="2188045"/>
                </a:lnTo>
                <a:lnTo>
                  <a:pt x="3646056" y="2206219"/>
                </a:lnTo>
                <a:lnTo>
                  <a:pt x="3627882" y="2206219"/>
                </a:lnTo>
                <a:lnTo>
                  <a:pt x="3627882" y="2224049"/>
                </a:lnTo>
                <a:lnTo>
                  <a:pt x="3646056" y="2224049"/>
                </a:lnTo>
                <a:lnTo>
                  <a:pt x="3646056" y="2242223"/>
                </a:lnTo>
                <a:lnTo>
                  <a:pt x="3663887" y="2242223"/>
                </a:lnTo>
                <a:lnTo>
                  <a:pt x="3663887" y="2224049"/>
                </a:lnTo>
                <a:lnTo>
                  <a:pt x="3682060" y="2224049"/>
                </a:lnTo>
                <a:lnTo>
                  <a:pt x="3682060" y="2206219"/>
                </a:lnTo>
                <a:lnTo>
                  <a:pt x="3663887" y="2206219"/>
                </a:lnTo>
                <a:lnTo>
                  <a:pt x="3663887" y="2188045"/>
                </a:lnTo>
                <a:close/>
                <a:moveTo>
                  <a:pt x="3661829" y="2742857"/>
                </a:moveTo>
                <a:lnTo>
                  <a:pt x="3648113" y="2742857"/>
                </a:lnTo>
                <a:lnTo>
                  <a:pt x="3648113" y="2756916"/>
                </a:lnTo>
                <a:lnTo>
                  <a:pt x="3634054" y="2756916"/>
                </a:lnTo>
                <a:lnTo>
                  <a:pt x="3634054" y="2770632"/>
                </a:lnTo>
                <a:lnTo>
                  <a:pt x="3648113" y="2770632"/>
                </a:lnTo>
                <a:lnTo>
                  <a:pt x="3648113" y="2784691"/>
                </a:lnTo>
                <a:lnTo>
                  <a:pt x="3661829" y="2784691"/>
                </a:lnTo>
                <a:lnTo>
                  <a:pt x="3661829" y="2770632"/>
                </a:lnTo>
                <a:lnTo>
                  <a:pt x="3675888" y="2770632"/>
                </a:lnTo>
                <a:lnTo>
                  <a:pt x="3675888" y="2756916"/>
                </a:lnTo>
                <a:lnTo>
                  <a:pt x="3661829" y="2756916"/>
                </a:lnTo>
                <a:lnTo>
                  <a:pt x="3661829" y="2742857"/>
                </a:lnTo>
                <a:close/>
                <a:moveTo>
                  <a:pt x="3663201" y="2464422"/>
                </a:moveTo>
                <a:lnTo>
                  <a:pt x="3646742" y="2464422"/>
                </a:lnTo>
                <a:lnTo>
                  <a:pt x="3646742" y="2481224"/>
                </a:lnTo>
                <a:lnTo>
                  <a:pt x="3629939" y="2481224"/>
                </a:lnTo>
                <a:lnTo>
                  <a:pt x="3629939" y="2497684"/>
                </a:lnTo>
                <a:lnTo>
                  <a:pt x="3646742" y="2497684"/>
                </a:lnTo>
                <a:lnTo>
                  <a:pt x="3646742" y="2514486"/>
                </a:lnTo>
                <a:lnTo>
                  <a:pt x="3663201" y="2514486"/>
                </a:lnTo>
                <a:lnTo>
                  <a:pt x="3663201" y="2497684"/>
                </a:lnTo>
                <a:lnTo>
                  <a:pt x="3680003" y="2497684"/>
                </a:lnTo>
                <a:lnTo>
                  <a:pt x="3680003" y="2481224"/>
                </a:lnTo>
                <a:lnTo>
                  <a:pt x="3663201" y="2481224"/>
                </a:lnTo>
                <a:lnTo>
                  <a:pt x="3663201" y="2464422"/>
                </a:lnTo>
                <a:close/>
                <a:moveTo>
                  <a:pt x="3528784" y="1907896"/>
                </a:moveTo>
                <a:lnTo>
                  <a:pt x="3506839" y="1907896"/>
                </a:lnTo>
                <a:lnTo>
                  <a:pt x="3506839" y="1929841"/>
                </a:lnTo>
                <a:lnTo>
                  <a:pt x="3484893" y="1929841"/>
                </a:lnTo>
                <a:lnTo>
                  <a:pt x="3484893" y="1951787"/>
                </a:lnTo>
                <a:lnTo>
                  <a:pt x="3506839" y="1951787"/>
                </a:lnTo>
                <a:lnTo>
                  <a:pt x="3506839" y="1973732"/>
                </a:lnTo>
                <a:lnTo>
                  <a:pt x="3528784" y="1973732"/>
                </a:lnTo>
                <a:lnTo>
                  <a:pt x="3528784" y="1951787"/>
                </a:lnTo>
                <a:lnTo>
                  <a:pt x="3550730" y="1951787"/>
                </a:lnTo>
                <a:lnTo>
                  <a:pt x="3550730" y="1929841"/>
                </a:lnTo>
                <a:lnTo>
                  <a:pt x="3528784" y="1929841"/>
                </a:lnTo>
                <a:lnTo>
                  <a:pt x="3528784" y="1907896"/>
                </a:lnTo>
                <a:close/>
                <a:moveTo>
                  <a:pt x="2362924" y="3416313"/>
                </a:moveTo>
                <a:lnTo>
                  <a:pt x="2340979" y="3416313"/>
                </a:lnTo>
                <a:lnTo>
                  <a:pt x="2340979" y="3438601"/>
                </a:lnTo>
                <a:lnTo>
                  <a:pt x="2318690" y="3438601"/>
                </a:lnTo>
                <a:lnTo>
                  <a:pt x="2318690" y="3460547"/>
                </a:lnTo>
                <a:lnTo>
                  <a:pt x="2340979" y="3460547"/>
                </a:lnTo>
                <a:lnTo>
                  <a:pt x="2340979" y="3482835"/>
                </a:lnTo>
                <a:lnTo>
                  <a:pt x="2362924" y="3482835"/>
                </a:lnTo>
                <a:lnTo>
                  <a:pt x="2362924" y="3460547"/>
                </a:lnTo>
                <a:lnTo>
                  <a:pt x="2385212" y="3460547"/>
                </a:lnTo>
                <a:lnTo>
                  <a:pt x="2385212" y="3438601"/>
                </a:lnTo>
                <a:lnTo>
                  <a:pt x="2362924" y="3438601"/>
                </a:lnTo>
                <a:lnTo>
                  <a:pt x="2362924" y="3416313"/>
                </a:lnTo>
                <a:close/>
                <a:moveTo>
                  <a:pt x="2426704" y="3842880"/>
                </a:moveTo>
                <a:lnTo>
                  <a:pt x="2414359" y="3842880"/>
                </a:lnTo>
                <a:lnTo>
                  <a:pt x="2414359" y="3854882"/>
                </a:lnTo>
                <a:lnTo>
                  <a:pt x="2402357" y="3854882"/>
                </a:lnTo>
                <a:lnTo>
                  <a:pt x="2402357" y="3867226"/>
                </a:lnTo>
                <a:lnTo>
                  <a:pt x="2414359" y="3867226"/>
                </a:lnTo>
                <a:lnTo>
                  <a:pt x="2414359" y="3879228"/>
                </a:lnTo>
                <a:lnTo>
                  <a:pt x="2426704" y="3879228"/>
                </a:lnTo>
                <a:lnTo>
                  <a:pt x="2426704" y="3867226"/>
                </a:lnTo>
                <a:lnTo>
                  <a:pt x="2438705" y="3867226"/>
                </a:lnTo>
                <a:lnTo>
                  <a:pt x="2438705" y="3854882"/>
                </a:lnTo>
                <a:lnTo>
                  <a:pt x="2426704" y="3854882"/>
                </a:lnTo>
                <a:lnTo>
                  <a:pt x="2426704" y="3842880"/>
                </a:lnTo>
                <a:close/>
                <a:moveTo>
                  <a:pt x="2289886" y="3841852"/>
                </a:moveTo>
                <a:lnTo>
                  <a:pt x="2276856" y="3841852"/>
                </a:lnTo>
                <a:lnTo>
                  <a:pt x="2276856" y="3854539"/>
                </a:lnTo>
                <a:lnTo>
                  <a:pt x="2264169" y="3854539"/>
                </a:lnTo>
                <a:lnTo>
                  <a:pt x="2264169" y="3867569"/>
                </a:lnTo>
                <a:lnTo>
                  <a:pt x="2276856" y="3867569"/>
                </a:lnTo>
                <a:lnTo>
                  <a:pt x="2276856" y="3880256"/>
                </a:lnTo>
                <a:lnTo>
                  <a:pt x="2289886" y="3880256"/>
                </a:lnTo>
                <a:lnTo>
                  <a:pt x="2289886" y="3867569"/>
                </a:lnTo>
                <a:lnTo>
                  <a:pt x="2302574" y="3867569"/>
                </a:lnTo>
                <a:lnTo>
                  <a:pt x="2302574" y="3854539"/>
                </a:lnTo>
                <a:lnTo>
                  <a:pt x="2289886" y="3854539"/>
                </a:lnTo>
                <a:lnTo>
                  <a:pt x="2289886" y="3841852"/>
                </a:lnTo>
                <a:close/>
                <a:moveTo>
                  <a:pt x="3185884" y="2867673"/>
                </a:moveTo>
                <a:lnTo>
                  <a:pt x="3163939" y="2867673"/>
                </a:lnTo>
                <a:lnTo>
                  <a:pt x="3163939" y="2889961"/>
                </a:lnTo>
                <a:lnTo>
                  <a:pt x="3141650" y="2889961"/>
                </a:lnTo>
                <a:lnTo>
                  <a:pt x="3141650" y="2911907"/>
                </a:lnTo>
                <a:lnTo>
                  <a:pt x="3163939" y="2911907"/>
                </a:lnTo>
                <a:lnTo>
                  <a:pt x="3163939" y="2934195"/>
                </a:lnTo>
                <a:lnTo>
                  <a:pt x="3185884" y="2934195"/>
                </a:lnTo>
                <a:lnTo>
                  <a:pt x="3185884" y="2911907"/>
                </a:lnTo>
                <a:lnTo>
                  <a:pt x="3208172" y="2911907"/>
                </a:lnTo>
                <a:lnTo>
                  <a:pt x="3208172" y="2889961"/>
                </a:lnTo>
                <a:lnTo>
                  <a:pt x="3185884" y="2889961"/>
                </a:lnTo>
                <a:lnTo>
                  <a:pt x="3185884" y="2867673"/>
                </a:lnTo>
                <a:close/>
                <a:moveTo>
                  <a:pt x="2359838" y="3700234"/>
                </a:moveTo>
                <a:lnTo>
                  <a:pt x="2344064" y="3700234"/>
                </a:lnTo>
                <a:lnTo>
                  <a:pt x="2344064" y="3716007"/>
                </a:lnTo>
                <a:lnTo>
                  <a:pt x="2328291" y="3716007"/>
                </a:lnTo>
                <a:lnTo>
                  <a:pt x="2328291" y="3731781"/>
                </a:lnTo>
                <a:lnTo>
                  <a:pt x="2344064" y="3731781"/>
                </a:lnTo>
                <a:lnTo>
                  <a:pt x="2344064" y="3747554"/>
                </a:lnTo>
                <a:lnTo>
                  <a:pt x="2359838" y="3747554"/>
                </a:lnTo>
                <a:lnTo>
                  <a:pt x="2359838" y="3731781"/>
                </a:lnTo>
                <a:lnTo>
                  <a:pt x="2375611" y="3731781"/>
                </a:lnTo>
                <a:lnTo>
                  <a:pt x="2375611" y="3716007"/>
                </a:lnTo>
                <a:lnTo>
                  <a:pt x="2359838" y="3716007"/>
                </a:lnTo>
                <a:lnTo>
                  <a:pt x="2359838" y="3700234"/>
                </a:lnTo>
                <a:close/>
                <a:moveTo>
                  <a:pt x="2292973" y="3557588"/>
                </a:moveTo>
                <a:lnTo>
                  <a:pt x="2273770" y="3557588"/>
                </a:lnTo>
                <a:lnTo>
                  <a:pt x="2273770" y="3577133"/>
                </a:lnTo>
                <a:lnTo>
                  <a:pt x="2254225" y="3577133"/>
                </a:lnTo>
                <a:lnTo>
                  <a:pt x="2254225" y="3596335"/>
                </a:lnTo>
                <a:lnTo>
                  <a:pt x="2273770" y="3596335"/>
                </a:lnTo>
                <a:lnTo>
                  <a:pt x="2273770" y="3615881"/>
                </a:lnTo>
                <a:lnTo>
                  <a:pt x="2292973" y="3615881"/>
                </a:lnTo>
                <a:lnTo>
                  <a:pt x="2292973" y="3596335"/>
                </a:lnTo>
                <a:lnTo>
                  <a:pt x="2312518" y="3596335"/>
                </a:lnTo>
                <a:lnTo>
                  <a:pt x="2312518" y="3577133"/>
                </a:lnTo>
                <a:lnTo>
                  <a:pt x="2292973" y="3577133"/>
                </a:lnTo>
                <a:lnTo>
                  <a:pt x="2292973" y="3557588"/>
                </a:lnTo>
                <a:close/>
                <a:moveTo>
                  <a:pt x="2566607" y="3560331"/>
                </a:moveTo>
                <a:lnTo>
                  <a:pt x="2548776" y="3560331"/>
                </a:lnTo>
                <a:lnTo>
                  <a:pt x="2548776" y="3577819"/>
                </a:lnTo>
                <a:lnTo>
                  <a:pt x="2531288" y="3577819"/>
                </a:lnTo>
                <a:lnTo>
                  <a:pt x="2531288" y="3595649"/>
                </a:lnTo>
                <a:lnTo>
                  <a:pt x="2548776" y="3595649"/>
                </a:lnTo>
                <a:lnTo>
                  <a:pt x="2548776" y="3613137"/>
                </a:lnTo>
                <a:lnTo>
                  <a:pt x="2566607" y="3613137"/>
                </a:lnTo>
                <a:lnTo>
                  <a:pt x="2566607" y="3595649"/>
                </a:lnTo>
                <a:lnTo>
                  <a:pt x="2584094" y="3595649"/>
                </a:lnTo>
                <a:lnTo>
                  <a:pt x="2584094" y="3577819"/>
                </a:lnTo>
                <a:lnTo>
                  <a:pt x="2566607" y="3577819"/>
                </a:lnTo>
                <a:lnTo>
                  <a:pt x="2566607" y="3560331"/>
                </a:lnTo>
                <a:close/>
                <a:moveTo>
                  <a:pt x="2569350" y="3277438"/>
                </a:moveTo>
                <a:lnTo>
                  <a:pt x="2546033" y="3277438"/>
                </a:lnTo>
                <a:lnTo>
                  <a:pt x="2546033" y="3300755"/>
                </a:lnTo>
                <a:lnTo>
                  <a:pt x="2522716" y="3300755"/>
                </a:lnTo>
                <a:lnTo>
                  <a:pt x="2522716" y="3324073"/>
                </a:lnTo>
                <a:lnTo>
                  <a:pt x="2546033" y="3324073"/>
                </a:lnTo>
                <a:lnTo>
                  <a:pt x="2546033" y="3347390"/>
                </a:lnTo>
                <a:lnTo>
                  <a:pt x="2569350" y="3347390"/>
                </a:lnTo>
                <a:lnTo>
                  <a:pt x="2569350" y="3324073"/>
                </a:lnTo>
                <a:lnTo>
                  <a:pt x="2592667" y="3324073"/>
                </a:lnTo>
                <a:lnTo>
                  <a:pt x="2592667" y="3300755"/>
                </a:lnTo>
                <a:lnTo>
                  <a:pt x="2569350" y="3300755"/>
                </a:lnTo>
                <a:lnTo>
                  <a:pt x="2569350" y="3277438"/>
                </a:lnTo>
                <a:close/>
                <a:moveTo>
                  <a:pt x="2496655" y="3701263"/>
                </a:moveTo>
                <a:lnTo>
                  <a:pt x="2481568" y="3701263"/>
                </a:lnTo>
                <a:lnTo>
                  <a:pt x="2481568" y="3716350"/>
                </a:lnTo>
                <a:lnTo>
                  <a:pt x="2466480" y="3716350"/>
                </a:lnTo>
                <a:lnTo>
                  <a:pt x="2466480" y="3731438"/>
                </a:lnTo>
                <a:lnTo>
                  <a:pt x="2481568" y="3731438"/>
                </a:lnTo>
                <a:lnTo>
                  <a:pt x="2481568" y="3746525"/>
                </a:lnTo>
                <a:lnTo>
                  <a:pt x="2496655" y="3746525"/>
                </a:lnTo>
                <a:lnTo>
                  <a:pt x="2496655" y="3731438"/>
                </a:lnTo>
                <a:lnTo>
                  <a:pt x="2511743" y="3731438"/>
                </a:lnTo>
                <a:lnTo>
                  <a:pt x="2511743" y="3716350"/>
                </a:lnTo>
                <a:lnTo>
                  <a:pt x="2496655" y="3716350"/>
                </a:lnTo>
                <a:lnTo>
                  <a:pt x="2496655" y="3701263"/>
                </a:lnTo>
                <a:close/>
                <a:moveTo>
                  <a:pt x="2499741" y="3417684"/>
                </a:moveTo>
                <a:lnTo>
                  <a:pt x="2478481" y="3417684"/>
                </a:lnTo>
                <a:lnTo>
                  <a:pt x="2478481" y="3438944"/>
                </a:lnTo>
                <a:lnTo>
                  <a:pt x="2457221" y="3438944"/>
                </a:lnTo>
                <a:lnTo>
                  <a:pt x="2457221" y="3460204"/>
                </a:lnTo>
                <a:lnTo>
                  <a:pt x="2478481" y="3460204"/>
                </a:lnTo>
                <a:lnTo>
                  <a:pt x="2478481" y="3481464"/>
                </a:lnTo>
                <a:lnTo>
                  <a:pt x="2499741" y="3481464"/>
                </a:lnTo>
                <a:lnTo>
                  <a:pt x="2499741" y="3460204"/>
                </a:lnTo>
                <a:lnTo>
                  <a:pt x="2521001" y="3460204"/>
                </a:lnTo>
                <a:lnTo>
                  <a:pt x="2521001" y="3438944"/>
                </a:lnTo>
                <a:lnTo>
                  <a:pt x="2499741" y="3438944"/>
                </a:lnTo>
                <a:lnTo>
                  <a:pt x="2499741" y="3417684"/>
                </a:lnTo>
                <a:close/>
                <a:moveTo>
                  <a:pt x="1952130" y="3414598"/>
                </a:moveTo>
                <a:lnTo>
                  <a:pt x="1928812" y="3414598"/>
                </a:lnTo>
                <a:lnTo>
                  <a:pt x="1928812" y="3437915"/>
                </a:lnTo>
                <a:lnTo>
                  <a:pt x="1905495" y="3437915"/>
                </a:lnTo>
                <a:lnTo>
                  <a:pt x="1905495" y="3461233"/>
                </a:lnTo>
                <a:lnTo>
                  <a:pt x="1928812" y="3461233"/>
                </a:lnTo>
                <a:lnTo>
                  <a:pt x="1928812" y="3484550"/>
                </a:lnTo>
                <a:lnTo>
                  <a:pt x="1952130" y="3484550"/>
                </a:lnTo>
                <a:lnTo>
                  <a:pt x="1952130" y="3461233"/>
                </a:lnTo>
                <a:lnTo>
                  <a:pt x="1975447" y="3461233"/>
                </a:lnTo>
                <a:lnTo>
                  <a:pt x="1975447" y="3437915"/>
                </a:lnTo>
                <a:lnTo>
                  <a:pt x="1952130" y="3437915"/>
                </a:lnTo>
                <a:lnTo>
                  <a:pt x="1952130" y="3414598"/>
                </a:lnTo>
                <a:close/>
                <a:moveTo>
                  <a:pt x="2019338" y="3556216"/>
                </a:moveTo>
                <a:lnTo>
                  <a:pt x="1998764" y="3556216"/>
                </a:lnTo>
                <a:lnTo>
                  <a:pt x="1998764" y="3576447"/>
                </a:lnTo>
                <a:lnTo>
                  <a:pt x="1978533" y="3576447"/>
                </a:lnTo>
                <a:lnTo>
                  <a:pt x="1978533" y="3597021"/>
                </a:lnTo>
                <a:lnTo>
                  <a:pt x="1998764" y="3597021"/>
                </a:lnTo>
                <a:lnTo>
                  <a:pt x="1998764" y="3617252"/>
                </a:lnTo>
                <a:lnTo>
                  <a:pt x="2019338" y="3617252"/>
                </a:lnTo>
                <a:lnTo>
                  <a:pt x="2019338" y="3597021"/>
                </a:lnTo>
                <a:lnTo>
                  <a:pt x="2039569" y="3597021"/>
                </a:lnTo>
                <a:lnTo>
                  <a:pt x="2039569" y="3576447"/>
                </a:lnTo>
                <a:lnTo>
                  <a:pt x="2019338" y="3576447"/>
                </a:lnTo>
                <a:lnTo>
                  <a:pt x="2019338" y="3556216"/>
                </a:lnTo>
                <a:close/>
                <a:moveTo>
                  <a:pt x="2015909" y="3840823"/>
                </a:moveTo>
                <a:lnTo>
                  <a:pt x="2002193" y="3840823"/>
                </a:lnTo>
                <a:lnTo>
                  <a:pt x="2002193" y="3854196"/>
                </a:lnTo>
                <a:lnTo>
                  <a:pt x="1988820" y="3854196"/>
                </a:lnTo>
                <a:lnTo>
                  <a:pt x="1988820" y="3867912"/>
                </a:lnTo>
                <a:lnTo>
                  <a:pt x="2002193" y="3867912"/>
                </a:lnTo>
                <a:lnTo>
                  <a:pt x="2002193" y="3881285"/>
                </a:lnTo>
                <a:lnTo>
                  <a:pt x="2015909" y="3881285"/>
                </a:lnTo>
                <a:lnTo>
                  <a:pt x="2015909" y="3867912"/>
                </a:lnTo>
                <a:lnTo>
                  <a:pt x="2029282" y="3867912"/>
                </a:lnTo>
                <a:lnTo>
                  <a:pt x="2029282" y="3854196"/>
                </a:lnTo>
                <a:lnTo>
                  <a:pt x="2015909" y="3854196"/>
                </a:lnTo>
                <a:lnTo>
                  <a:pt x="2015909" y="3840823"/>
                </a:lnTo>
                <a:close/>
                <a:moveTo>
                  <a:pt x="2086204" y="3698519"/>
                </a:moveTo>
                <a:lnTo>
                  <a:pt x="2069059" y="3698519"/>
                </a:lnTo>
                <a:lnTo>
                  <a:pt x="2069059" y="3715322"/>
                </a:lnTo>
                <a:lnTo>
                  <a:pt x="2052256" y="3715322"/>
                </a:lnTo>
                <a:lnTo>
                  <a:pt x="2052256" y="3732467"/>
                </a:lnTo>
                <a:lnTo>
                  <a:pt x="2069059" y="3732467"/>
                </a:lnTo>
                <a:lnTo>
                  <a:pt x="2069059" y="3749269"/>
                </a:lnTo>
                <a:lnTo>
                  <a:pt x="2086204" y="3749269"/>
                </a:lnTo>
                <a:lnTo>
                  <a:pt x="2086204" y="3732467"/>
                </a:lnTo>
                <a:lnTo>
                  <a:pt x="2103006" y="3732467"/>
                </a:lnTo>
                <a:lnTo>
                  <a:pt x="2103006" y="3715322"/>
                </a:lnTo>
                <a:lnTo>
                  <a:pt x="2086204" y="3715322"/>
                </a:lnTo>
                <a:lnTo>
                  <a:pt x="2086204" y="3698519"/>
                </a:lnTo>
                <a:close/>
                <a:moveTo>
                  <a:pt x="2633129" y="3703320"/>
                </a:moveTo>
                <a:lnTo>
                  <a:pt x="2619413" y="3703320"/>
                </a:lnTo>
                <a:lnTo>
                  <a:pt x="2619413" y="3717036"/>
                </a:lnTo>
                <a:lnTo>
                  <a:pt x="2605697" y="3717036"/>
                </a:lnTo>
                <a:lnTo>
                  <a:pt x="2605697" y="3730752"/>
                </a:lnTo>
                <a:lnTo>
                  <a:pt x="2619413" y="3730752"/>
                </a:lnTo>
                <a:lnTo>
                  <a:pt x="2619413" y="3744468"/>
                </a:lnTo>
                <a:lnTo>
                  <a:pt x="2633129" y="3744468"/>
                </a:lnTo>
                <a:lnTo>
                  <a:pt x="2633129" y="3730752"/>
                </a:lnTo>
                <a:lnTo>
                  <a:pt x="2646845" y="3730752"/>
                </a:lnTo>
                <a:lnTo>
                  <a:pt x="2646845" y="3717036"/>
                </a:lnTo>
                <a:lnTo>
                  <a:pt x="2633129" y="3717036"/>
                </a:lnTo>
                <a:lnTo>
                  <a:pt x="2633129" y="3703320"/>
                </a:lnTo>
                <a:close/>
                <a:moveTo>
                  <a:pt x="2156155" y="3556559"/>
                </a:moveTo>
                <a:lnTo>
                  <a:pt x="2136267" y="3556559"/>
                </a:lnTo>
                <a:lnTo>
                  <a:pt x="2136267" y="3576790"/>
                </a:lnTo>
                <a:lnTo>
                  <a:pt x="2116036" y="3576790"/>
                </a:lnTo>
                <a:lnTo>
                  <a:pt x="2116036" y="3596678"/>
                </a:lnTo>
                <a:lnTo>
                  <a:pt x="2136267" y="3596678"/>
                </a:lnTo>
                <a:lnTo>
                  <a:pt x="2136267" y="3616909"/>
                </a:lnTo>
                <a:lnTo>
                  <a:pt x="2156155" y="3616909"/>
                </a:lnTo>
                <a:lnTo>
                  <a:pt x="2156155" y="3596678"/>
                </a:lnTo>
                <a:lnTo>
                  <a:pt x="2176387" y="3596678"/>
                </a:lnTo>
                <a:lnTo>
                  <a:pt x="2176387" y="3576790"/>
                </a:lnTo>
                <a:lnTo>
                  <a:pt x="2156155" y="3576790"/>
                </a:lnTo>
                <a:lnTo>
                  <a:pt x="2156155" y="3556559"/>
                </a:lnTo>
                <a:close/>
                <a:moveTo>
                  <a:pt x="2223021" y="3699205"/>
                </a:moveTo>
                <a:lnTo>
                  <a:pt x="2206562" y="3699205"/>
                </a:lnTo>
                <a:lnTo>
                  <a:pt x="2206562" y="3715664"/>
                </a:lnTo>
                <a:lnTo>
                  <a:pt x="2190103" y="3715664"/>
                </a:lnTo>
                <a:lnTo>
                  <a:pt x="2190103" y="3732124"/>
                </a:lnTo>
                <a:lnTo>
                  <a:pt x="2206562" y="3732124"/>
                </a:lnTo>
                <a:lnTo>
                  <a:pt x="2206562" y="3748583"/>
                </a:lnTo>
                <a:lnTo>
                  <a:pt x="2223021" y="3748583"/>
                </a:lnTo>
                <a:lnTo>
                  <a:pt x="2223021" y="3732124"/>
                </a:lnTo>
                <a:lnTo>
                  <a:pt x="2239480" y="3732124"/>
                </a:lnTo>
                <a:lnTo>
                  <a:pt x="2239480" y="3715664"/>
                </a:lnTo>
                <a:lnTo>
                  <a:pt x="2223021" y="3715664"/>
                </a:lnTo>
                <a:lnTo>
                  <a:pt x="2223021" y="3699205"/>
                </a:lnTo>
                <a:close/>
                <a:moveTo>
                  <a:pt x="2089290" y="3414598"/>
                </a:moveTo>
                <a:lnTo>
                  <a:pt x="2065972" y="3414598"/>
                </a:lnTo>
                <a:lnTo>
                  <a:pt x="2065972" y="3437915"/>
                </a:lnTo>
                <a:lnTo>
                  <a:pt x="2042656" y="3437915"/>
                </a:lnTo>
                <a:lnTo>
                  <a:pt x="2042656" y="3461233"/>
                </a:lnTo>
                <a:lnTo>
                  <a:pt x="2065972" y="3461233"/>
                </a:lnTo>
                <a:lnTo>
                  <a:pt x="2065972" y="3484550"/>
                </a:lnTo>
                <a:lnTo>
                  <a:pt x="2089290" y="3484550"/>
                </a:lnTo>
                <a:lnTo>
                  <a:pt x="2089290" y="3461233"/>
                </a:lnTo>
                <a:lnTo>
                  <a:pt x="2112607" y="3461233"/>
                </a:lnTo>
                <a:lnTo>
                  <a:pt x="2112607" y="3437915"/>
                </a:lnTo>
                <a:lnTo>
                  <a:pt x="2089290" y="3437915"/>
                </a:lnTo>
                <a:lnTo>
                  <a:pt x="2089290" y="3414598"/>
                </a:lnTo>
                <a:close/>
                <a:moveTo>
                  <a:pt x="2226107" y="3415627"/>
                </a:moveTo>
                <a:lnTo>
                  <a:pt x="2203475" y="3415627"/>
                </a:lnTo>
                <a:lnTo>
                  <a:pt x="2203475" y="3438258"/>
                </a:lnTo>
                <a:lnTo>
                  <a:pt x="2180844" y="3438258"/>
                </a:lnTo>
                <a:lnTo>
                  <a:pt x="2180844" y="3460890"/>
                </a:lnTo>
                <a:lnTo>
                  <a:pt x="2203475" y="3460890"/>
                </a:lnTo>
                <a:lnTo>
                  <a:pt x="2203475" y="3483521"/>
                </a:lnTo>
                <a:lnTo>
                  <a:pt x="2226107" y="3483521"/>
                </a:lnTo>
                <a:lnTo>
                  <a:pt x="2226107" y="3460890"/>
                </a:lnTo>
                <a:lnTo>
                  <a:pt x="2248738" y="3460890"/>
                </a:lnTo>
                <a:lnTo>
                  <a:pt x="2248738" y="3438258"/>
                </a:lnTo>
                <a:lnTo>
                  <a:pt x="2226107" y="3438258"/>
                </a:lnTo>
                <a:lnTo>
                  <a:pt x="2226107" y="3415627"/>
                </a:lnTo>
                <a:close/>
                <a:moveTo>
                  <a:pt x="2153069" y="3840823"/>
                </a:moveTo>
                <a:lnTo>
                  <a:pt x="2139353" y="3840823"/>
                </a:lnTo>
                <a:lnTo>
                  <a:pt x="2139353" y="3854196"/>
                </a:lnTo>
                <a:lnTo>
                  <a:pt x="2125980" y="3854196"/>
                </a:lnTo>
                <a:lnTo>
                  <a:pt x="2125980" y="3867912"/>
                </a:lnTo>
                <a:lnTo>
                  <a:pt x="2139353" y="3867912"/>
                </a:lnTo>
                <a:lnTo>
                  <a:pt x="2139353" y="3881285"/>
                </a:lnTo>
                <a:lnTo>
                  <a:pt x="2153069" y="3881285"/>
                </a:lnTo>
                <a:lnTo>
                  <a:pt x="2153069" y="3867912"/>
                </a:lnTo>
                <a:lnTo>
                  <a:pt x="2166442" y="3867912"/>
                </a:lnTo>
                <a:lnTo>
                  <a:pt x="2166442" y="3854196"/>
                </a:lnTo>
                <a:lnTo>
                  <a:pt x="2153069" y="3854196"/>
                </a:lnTo>
                <a:lnTo>
                  <a:pt x="2153069" y="3840823"/>
                </a:lnTo>
                <a:close/>
                <a:moveTo>
                  <a:pt x="2429789" y="3558616"/>
                </a:moveTo>
                <a:lnTo>
                  <a:pt x="2411273" y="3558616"/>
                </a:lnTo>
                <a:lnTo>
                  <a:pt x="2411273" y="3577476"/>
                </a:lnTo>
                <a:lnTo>
                  <a:pt x="2392414" y="3577476"/>
                </a:lnTo>
                <a:lnTo>
                  <a:pt x="2392414" y="3595992"/>
                </a:lnTo>
                <a:lnTo>
                  <a:pt x="2411273" y="3595992"/>
                </a:lnTo>
                <a:lnTo>
                  <a:pt x="2411273" y="3614852"/>
                </a:lnTo>
                <a:lnTo>
                  <a:pt x="2429789" y="3614852"/>
                </a:lnTo>
                <a:lnTo>
                  <a:pt x="2429789" y="3595992"/>
                </a:lnTo>
                <a:lnTo>
                  <a:pt x="2448649" y="3595992"/>
                </a:lnTo>
                <a:lnTo>
                  <a:pt x="2448649" y="3577476"/>
                </a:lnTo>
                <a:lnTo>
                  <a:pt x="2429789" y="3577476"/>
                </a:lnTo>
                <a:lnTo>
                  <a:pt x="2429789" y="3558616"/>
                </a:lnTo>
                <a:close/>
                <a:moveTo>
                  <a:pt x="3048038" y="3144736"/>
                </a:moveTo>
                <a:lnTo>
                  <a:pt x="3027464" y="3144736"/>
                </a:lnTo>
                <a:lnTo>
                  <a:pt x="3027464" y="3164967"/>
                </a:lnTo>
                <a:lnTo>
                  <a:pt x="3007233" y="3164967"/>
                </a:lnTo>
                <a:lnTo>
                  <a:pt x="3007233" y="3185541"/>
                </a:lnTo>
                <a:lnTo>
                  <a:pt x="3027464" y="3185541"/>
                </a:lnTo>
                <a:lnTo>
                  <a:pt x="3027464" y="3205772"/>
                </a:lnTo>
                <a:lnTo>
                  <a:pt x="3048038" y="3205772"/>
                </a:lnTo>
                <a:lnTo>
                  <a:pt x="3048038" y="3185541"/>
                </a:lnTo>
                <a:lnTo>
                  <a:pt x="3068269" y="3185541"/>
                </a:lnTo>
                <a:lnTo>
                  <a:pt x="3068269" y="3164967"/>
                </a:lnTo>
                <a:lnTo>
                  <a:pt x="3048038" y="3164967"/>
                </a:lnTo>
                <a:lnTo>
                  <a:pt x="3048038" y="3144736"/>
                </a:lnTo>
                <a:close/>
                <a:moveTo>
                  <a:pt x="2980830" y="3003118"/>
                </a:moveTo>
                <a:lnTo>
                  <a:pt x="2957513" y="3003118"/>
                </a:lnTo>
                <a:lnTo>
                  <a:pt x="2957513" y="3026435"/>
                </a:lnTo>
                <a:lnTo>
                  <a:pt x="2934196" y="3026435"/>
                </a:lnTo>
                <a:lnTo>
                  <a:pt x="2934196" y="3049753"/>
                </a:lnTo>
                <a:lnTo>
                  <a:pt x="2957513" y="3049753"/>
                </a:lnTo>
                <a:lnTo>
                  <a:pt x="2957513" y="3073070"/>
                </a:lnTo>
                <a:lnTo>
                  <a:pt x="2980830" y="3073070"/>
                </a:lnTo>
                <a:lnTo>
                  <a:pt x="2980830" y="3049753"/>
                </a:lnTo>
                <a:lnTo>
                  <a:pt x="3004147" y="3049753"/>
                </a:lnTo>
                <a:lnTo>
                  <a:pt x="3004147" y="3026435"/>
                </a:lnTo>
                <a:lnTo>
                  <a:pt x="2980830" y="3026435"/>
                </a:lnTo>
                <a:lnTo>
                  <a:pt x="2980830" y="3003118"/>
                </a:lnTo>
                <a:close/>
                <a:moveTo>
                  <a:pt x="3045295" y="3426943"/>
                </a:moveTo>
                <a:lnTo>
                  <a:pt x="3030208" y="3426943"/>
                </a:lnTo>
                <a:lnTo>
                  <a:pt x="3030208" y="3442030"/>
                </a:lnTo>
                <a:lnTo>
                  <a:pt x="3015120" y="3442030"/>
                </a:lnTo>
                <a:lnTo>
                  <a:pt x="3015120" y="3457118"/>
                </a:lnTo>
                <a:lnTo>
                  <a:pt x="3030208" y="3457118"/>
                </a:lnTo>
                <a:lnTo>
                  <a:pt x="3030208" y="3472205"/>
                </a:lnTo>
                <a:lnTo>
                  <a:pt x="3045295" y="3472205"/>
                </a:lnTo>
                <a:lnTo>
                  <a:pt x="3045295" y="3457118"/>
                </a:lnTo>
                <a:lnTo>
                  <a:pt x="3060383" y="3457118"/>
                </a:lnTo>
                <a:lnTo>
                  <a:pt x="3060383" y="3442030"/>
                </a:lnTo>
                <a:lnTo>
                  <a:pt x="3045295" y="3442030"/>
                </a:lnTo>
                <a:lnTo>
                  <a:pt x="3045295" y="3426943"/>
                </a:lnTo>
                <a:close/>
                <a:moveTo>
                  <a:pt x="2636215" y="3419399"/>
                </a:moveTo>
                <a:lnTo>
                  <a:pt x="2616327" y="3419399"/>
                </a:lnTo>
                <a:lnTo>
                  <a:pt x="2616327" y="3439630"/>
                </a:lnTo>
                <a:lnTo>
                  <a:pt x="2596096" y="3439630"/>
                </a:lnTo>
                <a:lnTo>
                  <a:pt x="2596096" y="3459518"/>
                </a:lnTo>
                <a:lnTo>
                  <a:pt x="2616327" y="3459518"/>
                </a:lnTo>
                <a:lnTo>
                  <a:pt x="2616327" y="3479749"/>
                </a:lnTo>
                <a:lnTo>
                  <a:pt x="2636215" y="3479749"/>
                </a:lnTo>
                <a:lnTo>
                  <a:pt x="2636215" y="3459518"/>
                </a:lnTo>
                <a:lnTo>
                  <a:pt x="2656447" y="3459518"/>
                </a:lnTo>
                <a:lnTo>
                  <a:pt x="2656447" y="3439630"/>
                </a:lnTo>
                <a:lnTo>
                  <a:pt x="2636215" y="3439630"/>
                </a:lnTo>
                <a:lnTo>
                  <a:pt x="2636215" y="3419399"/>
                </a:lnTo>
                <a:close/>
                <a:moveTo>
                  <a:pt x="3114561" y="3287382"/>
                </a:moveTo>
                <a:lnTo>
                  <a:pt x="3098102" y="3287382"/>
                </a:lnTo>
                <a:lnTo>
                  <a:pt x="3098102" y="3304184"/>
                </a:lnTo>
                <a:lnTo>
                  <a:pt x="3081299" y="3304184"/>
                </a:lnTo>
                <a:lnTo>
                  <a:pt x="3081299" y="3320644"/>
                </a:lnTo>
                <a:lnTo>
                  <a:pt x="3098102" y="3320644"/>
                </a:lnTo>
                <a:lnTo>
                  <a:pt x="3098102" y="3337446"/>
                </a:lnTo>
                <a:lnTo>
                  <a:pt x="3114561" y="3337446"/>
                </a:lnTo>
                <a:lnTo>
                  <a:pt x="3114561" y="3320644"/>
                </a:lnTo>
                <a:lnTo>
                  <a:pt x="3131363" y="3320644"/>
                </a:lnTo>
                <a:lnTo>
                  <a:pt x="3131363" y="3304184"/>
                </a:lnTo>
                <a:lnTo>
                  <a:pt x="3114561" y="3304184"/>
                </a:lnTo>
                <a:lnTo>
                  <a:pt x="3114561" y="3287382"/>
                </a:lnTo>
                <a:close/>
                <a:moveTo>
                  <a:pt x="2975686" y="3567189"/>
                </a:moveTo>
                <a:lnTo>
                  <a:pt x="2962656" y="3567189"/>
                </a:lnTo>
                <a:lnTo>
                  <a:pt x="2962656" y="3580219"/>
                </a:lnTo>
                <a:lnTo>
                  <a:pt x="2949626" y="3580219"/>
                </a:lnTo>
                <a:lnTo>
                  <a:pt x="2949626" y="3593249"/>
                </a:lnTo>
                <a:lnTo>
                  <a:pt x="2962656" y="3593249"/>
                </a:lnTo>
                <a:lnTo>
                  <a:pt x="2962656" y="3606279"/>
                </a:lnTo>
                <a:lnTo>
                  <a:pt x="2975686" y="3606279"/>
                </a:lnTo>
                <a:lnTo>
                  <a:pt x="2975686" y="3593249"/>
                </a:lnTo>
                <a:lnTo>
                  <a:pt x="2988716" y="3593249"/>
                </a:lnTo>
                <a:lnTo>
                  <a:pt x="2988716" y="3580219"/>
                </a:lnTo>
                <a:lnTo>
                  <a:pt x="2975686" y="3580219"/>
                </a:lnTo>
                <a:lnTo>
                  <a:pt x="2975686" y="3567189"/>
                </a:lnTo>
                <a:close/>
                <a:moveTo>
                  <a:pt x="3183827" y="3148508"/>
                </a:moveTo>
                <a:lnTo>
                  <a:pt x="3165996" y="3148508"/>
                </a:lnTo>
                <a:lnTo>
                  <a:pt x="3165996" y="3166339"/>
                </a:lnTo>
                <a:lnTo>
                  <a:pt x="3148165" y="3166339"/>
                </a:lnTo>
                <a:lnTo>
                  <a:pt x="3148165" y="3184169"/>
                </a:lnTo>
                <a:lnTo>
                  <a:pt x="3165996" y="3184169"/>
                </a:lnTo>
                <a:lnTo>
                  <a:pt x="3165996" y="3202000"/>
                </a:lnTo>
                <a:lnTo>
                  <a:pt x="3183827" y="3202000"/>
                </a:lnTo>
                <a:lnTo>
                  <a:pt x="3183827" y="3184169"/>
                </a:lnTo>
                <a:lnTo>
                  <a:pt x="3201658" y="3184169"/>
                </a:lnTo>
                <a:lnTo>
                  <a:pt x="3201658" y="3166339"/>
                </a:lnTo>
                <a:lnTo>
                  <a:pt x="3183827" y="3166339"/>
                </a:lnTo>
                <a:lnTo>
                  <a:pt x="3183827" y="3148508"/>
                </a:lnTo>
                <a:close/>
                <a:moveTo>
                  <a:pt x="3181426" y="3430029"/>
                </a:moveTo>
                <a:lnTo>
                  <a:pt x="3168396" y="3430029"/>
                </a:lnTo>
                <a:lnTo>
                  <a:pt x="3168396" y="3443059"/>
                </a:lnTo>
                <a:lnTo>
                  <a:pt x="3155366" y="3443059"/>
                </a:lnTo>
                <a:lnTo>
                  <a:pt x="3155366" y="3456089"/>
                </a:lnTo>
                <a:lnTo>
                  <a:pt x="3168396" y="3456089"/>
                </a:lnTo>
                <a:lnTo>
                  <a:pt x="3168396" y="3469119"/>
                </a:lnTo>
                <a:lnTo>
                  <a:pt x="3181426" y="3469119"/>
                </a:lnTo>
                <a:lnTo>
                  <a:pt x="3181426" y="3456089"/>
                </a:lnTo>
                <a:lnTo>
                  <a:pt x="3194456" y="3456089"/>
                </a:lnTo>
                <a:lnTo>
                  <a:pt x="3194456" y="3443059"/>
                </a:lnTo>
                <a:lnTo>
                  <a:pt x="3181426" y="3443059"/>
                </a:lnTo>
                <a:lnTo>
                  <a:pt x="3181426" y="3430029"/>
                </a:lnTo>
                <a:close/>
                <a:moveTo>
                  <a:pt x="3116961" y="3006204"/>
                </a:moveTo>
                <a:lnTo>
                  <a:pt x="3095701" y="3006204"/>
                </a:lnTo>
                <a:lnTo>
                  <a:pt x="3095701" y="3027464"/>
                </a:lnTo>
                <a:lnTo>
                  <a:pt x="3074441" y="3027464"/>
                </a:lnTo>
                <a:lnTo>
                  <a:pt x="3074441" y="3048724"/>
                </a:lnTo>
                <a:lnTo>
                  <a:pt x="3095701" y="3048724"/>
                </a:lnTo>
                <a:lnTo>
                  <a:pt x="3095701" y="3069984"/>
                </a:lnTo>
                <a:lnTo>
                  <a:pt x="3116961" y="3069984"/>
                </a:lnTo>
                <a:lnTo>
                  <a:pt x="3116961" y="3048724"/>
                </a:lnTo>
                <a:lnTo>
                  <a:pt x="3138221" y="3048724"/>
                </a:lnTo>
                <a:lnTo>
                  <a:pt x="3138221" y="3027464"/>
                </a:lnTo>
                <a:lnTo>
                  <a:pt x="3116961" y="3027464"/>
                </a:lnTo>
                <a:lnTo>
                  <a:pt x="3116961" y="3006204"/>
                </a:lnTo>
                <a:close/>
                <a:moveTo>
                  <a:pt x="2978429" y="3284296"/>
                </a:moveTo>
                <a:lnTo>
                  <a:pt x="2959913" y="3284296"/>
                </a:lnTo>
                <a:lnTo>
                  <a:pt x="2959913" y="3303156"/>
                </a:lnTo>
                <a:lnTo>
                  <a:pt x="2941054" y="3303156"/>
                </a:lnTo>
                <a:lnTo>
                  <a:pt x="2941054" y="3321672"/>
                </a:lnTo>
                <a:lnTo>
                  <a:pt x="2959913" y="3321672"/>
                </a:lnTo>
                <a:lnTo>
                  <a:pt x="2959913" y="3340532"/>
                </a:lnTo>
                <a:lnTo>
                  <a:pt x="2978429" y="3340532"/>
                </a:lnTo>
                <a:lnTo>
                  <a:pt x="2978429" y="3321672"/>
                </a:lnTo>
                <a:lnTo>
                  <a:pt x="2997289" y="3321672"/>
                </a:lnTo>
                <a:lnTo>
                  <a:pt x="2997289" y="3303156"/>
                </a:lnTo>
                <a:lnTo>
                  <a:pt x="2978429" y="3303156"/>
                </a:lnTo>
                <a:lnTo>
                  <a:pt x="2978429" y="3284296"/>
                </a:lnTo>
                <a:close/>
                <a:moveTo>
                  <a:pt x="2772689" y="3421799"/>
                </a:moveTo>
                <a:lnTo>
                  <a:pt x="2754173" y="3421799"/>
                </a:lnTo>
                <a:lnTo>
                  <a:pt x="2754173" y="3440316"/>
                </a:lnTo>
                <a:lnTo>
                  <a:pt x="2735656" y="3440316"/>
                </a:lnTo>
                <a:lnTo>
                  <a:pt x="2735656" y="3458832"/>
                </a:lnTo>
                <a:lnTo>
                  <a:pt x="2754173" y="3458832"/>
                </a:lnTo>
                <a:lnTo>
                  <a:pt x="2754173" y="3477349"/>
                </a:lnTo>
                <a:lnTo>
                  <a:pt x="2772689" y="3477349"/>
                </a:lnTo>
                <a:lnTo>
                  <a:pt x="2772689" y="3458832"/>
                </a:lnTo>
                <a:lnTo>
                  <a:pt x="2791206" y="3458832"/>
                </a:lnTo>
                <a:lnTo>
                  <a:pt x="2791206" y="3440316"/>
                </a:lnTo>
                <a:lnTo>
                  <a:pt x="2772689" y="3440316"/>
                </a:lnTo>
                <a:lnTo>
                  <a:pt x="2772689" y="3421799"/>
                </a:lnTo>
                <a:close/>
                <a:moveTo>
                  <a:pt x="2705824" y="3279153"/>
                </a:moveTo>
                <a:lnTo>
                  <a:pt x="2683879" y="3279153"/>
                </a:lnTo>
                <a:lnTo>
                  <a:pt x="2683879" y="3301441"/>
                </a:lnTo>
                <a:lnTo>
                  <a:pt x="2661590" y="3301441"/>
                </a:lnTo>
                <a:lnTo>
                  <a:pt x="2661590" y="3323387"/>
                </a:lnTo>
                <a:lnTo>
                  <a:pt x="2683879" y="3323387"/>
                </a:lnTo>
                <a:lnTo>
                  <a:pt x="2683879" y="3345675"/>
                </a:lnTo>
                <a:lnTo>
                  <a:pt x="2705824" y="3345675"/>
                </a:lnTo>
                <a:lnTo>
                  <a:pt x="2705824" y="3323387"/>
                </a:lnTo>
                <a:lnTo>
                  <a:pt x="2728112" y="3323387"/>
                </a:lnTo>
                <a:lnTo>
                  <a:pt x="2728112" y="3301441"/>
                </a:lnTo>
                <a:lnTo>
                  <a:pt x="2705824" y="3301441"/>
                </a:lnTo>
                <a:lnTo>
                  <a:pt x="2705824" y="3279153"/>
                </a:lnTo>
                <a:close/>
                <a:moveTo>
                  <a:pt x="2769604" y="3705035"/>
                </a:moveTo>
                <a:lnTo>
                  <a:pt x="2757259" y="3705035"/>
                </a:lnTo>
                <a:lnTo>
                  <a:pt x="2757259" y="3717722"/>
                </a:lnTo>
                <a:lnTo>
                  <a:pt x="2744572" y="3717722"/>
                </a:lnTo>
                <a:lnTo>
                  <a:pt x="2744572" y="3730066"/>
                </a:lnTo>
                <a:lnTo>
                  <a:pt x="2757259" y="3730066"/>
                </a:lnTo>
                <a:lnTo>
                  <a:pt x="2757259" y="3742754"/>
                </a:lnTo>
                <a:lnTo>
                  <a:pt x="2769604" y="3742754"/>
                </a:lnTo>
                <a:lnTo>
                  <a:pt x="2769604" y="3730066"/>
                </a:lnTo>
                <a:lnTo>
                  <a:pt x="2782291" y="3730066"/>
                </a:lnTo>
                <a:lnTo>
                  <a:pt x="2782291" y="3717722"/>
                </a:lnTo>
                <a:lnTo>
                  <a:pt x="2769604" y="3717722"/>
                </a:lnTo>
                <a:lnTo>
                  <a:pt x="2769604" y="3705035"/>
                </a:lnTo>
                <a:close/>
                <a:moveTo>
                  <a:pt x="2911564" y="3141993"/>
                </a:moveTo>
                <a:lnTo>
                  <a:pt x="2889619" y="3141993"/>
                </a:lnTo>
                <a:lnTo>
                  <a:pt x="2889619" y="3164281"/>
                </a:lnTo>
                <a:lnTo>
                  <a:pt x="2867330" y="3164281"/>
                </a:lnTo>
                <a:lnTo>
                  <a:pt x="2867330" y="3186227"/>
                </a:lnTo>
                <a:lnTo>
                  <a:pt x="2889619" y="3186227"/>
                </a:lnTo>
                <a:lnTo>
                  <a:pt x="2889619" y="3208515"/>
                </a:lnTo>
                <a:lnTo>
                  <a:pt x="2911564" y="3208515"/>
                </a:lnTo>
                <a:lnTo>
                  <a:pt x="2911564" y="3186227"/>
                </a:lnTo>
                <a:lnTo>
                  <a:pt x="2933852" y="3186227"/>
                </a:lnTo>
                <a:lnTo>
                  <a:pt x="2933852" y="3164281"/>
                </a:lnTo>
                <a:lnTo>
                  <a:pt x="2911564" y="3164281"/>
                </a:lnTo>
                <a:lnTo>
                  <a:pt x="2911564" y="3141993"/>
                </a:lnTo>
                <a:close/>
                <a:moveTo>
                  <a:pt x="2703081" y="3562045"/>
                </a:moveTo>
                <a:lnTo>
                  <a:pt x="2686622" y="3562045"/>
                </a:lnTo>
                <a:lnTo>
                  <a:pt x="2686622" y="3578504"/>
                </a:lnTo>
                <a:lnTo>
                  <a:pt x="2670163" y="3578504"/>
                </a:lnTo>
                <a:lnTo>
                  <a:pt x="2670163" y="3594964"/>
                </a:lnTo>
                <a:lnTo>
                  <a:pt x="2686622" y="3594964"/>
                </a:lnTo>
                <a:lnTo>
                  <a:pt x="2686622" y="3611423"/>
                </a:lnTo>
                <a:lnTo>
                  <a:pt x="2703081" y="3611423"/>
                </a:lnTo>
                <a:lnTo>
                  <a:pt x="2703081" y="3594964"/>
                </a:lnTo>
                <a:lnTo>
                  <a:pt x="2719540" y="3594964"/>
                </a:lnTo>
                <a:lnTo>
                  <a:pt x="2719540" y="3578504"/>
                </a:lnTo>
                <a:lnTo>
                  <a:pt x="2703081" y="3578504"/>
                </a:lnTo>
                <a:lnTo>
                  <a:pt x="2703081" y="3562045"/>
                </a:lnTo>
                <a:close/>
                <a:moveTo>
                  <a:pt x="2909164" y="3424199"/>
                </a:moveTo>
                <a:lnTo>
                  <a:pt x="2892019" y="3424199"/>
                </a:lnTo>
                <a:lnTo>
                  <a:pt x="2892019" y="3441002"/>
                </a:lnTo>
                <a:lnTo>
                  <a:pt x="2875217" y="3441002"/>
                </a:lnTo>
                <a:lnTo>
                  <a:pt x="2875217" y="3458147"/>
                </a:lnTo>
                <a:lnTo>
                  <a:pt x="2892019" y="3458147"/>
                </a:lnTo>
                <a:lnTo>
                  <a:pt x="2892019" y="3474949"/>
                </a:lnTo>
                <a:lnTo>
                  <a:pt x="2909164" y="3474949"/>
                </a:lnTo>
                <a:lnTo>
                  <a:pt x="2909164" y="3458147"/>
                </a:lnTo>
                <a:lnTo>
                  <a:pt x="2925966" y="3458147"/>
                </a:lnTo>
                <a:lnTo>
                  <a:pt x="2925966" y="3441002"/>
                </a:lnTo>
                <a:lnTo>
                  <a:pt x="2909164" y="3441002"/>
                </a:lnTo>
                <a:lnTo>
                  <a:pt x="2909164" y="3424199"/>
                </a:lnTo>
                <a:close/>
                <a:moveTo>
                  <a:pt x="2842298" y="3281553"/>
                </a:moveTo>
                <a:lnTo>
                  <a:pt x="2821724" y="3281553"/>
                </a:lnTo>
                <a:lnTo>
                  <a:pt x="2821724" y="3302127"/>
                </a:lnTo>
                <a:lnTo>
                  <a:pt x="2801150" y="3302127"/>
                </a:lnTo>
                <a:lnTo>
                  <a:pt x="2801150" y="3322701"/>
                </a:lnTo>
                <a:lnTo>
                  <a:pt x="2821724" y="3322701"/>
                </a:lnTo>
                <a:lnTo>
                  <a:pt x="2821724" y="3343275"/>
                </a:lnTo>
                <a:lnTo>
                  <a:pt x="2842298" y="3343275"/>
                </a:lnTo>
                <a:lnTo>
                  <a:pt x="2842298" y="3322701"/>
                </a:lnTo>
                <a:lnTo>
                  <a:pt x="2862872" y="3322701"/>
                </a:lnTo>
                <a:lnTo>
                  <a:pt x="2862872" y="3302127"/>
                </a:lnTo>
                <a:lnTo>
                  <a:pt x="2842298" y="3302127"/>
                </a:lnTo>
                <a:lnTo>
                  <a:pt x="2842298" y="3281553"/>
                </a:lnTo>
                <a:close/>
                <a:moveTo>
                  <a:pt x="2839555" y="3564446"/>
                </a:moveTo>
                <a:lnTo>
                  <a:pt x="2824468" y="3564446"/>
                </a:lnTo>
                <a:lnTo>
                  <a:pt x="2824468" y="3579190"/>
                </a:lnTo>
                <a:lnTo>
                  <a:pt x="2809723" y="3579190"/>
                </a:lnTo>
                <a:lnTo>
                  <a:pt x="2809723" y="3594278"/>
                </a:lnTo>
                <a:lnTo>
                  <a:pt x="2824468" y="3594278"/>
                </a:lnTo>
                <a:lnTo>
                  <a:pt x="2824468" y="3609023"/>
                </a:lnTo>
                <a:lnTo>
                  <a:pt x="2839555" y="3609023"/>
                </a:lnTo>
                <a:lnTo>
                  <a:pt x="2839555" y="3594278"/>
                </a:lnTo>
                <a:lnTo>
                  <a:pt x="2854300" y="3594278"/>
                </a:lnTo>
                <a:lnTo>
                  <a:pt x="2854300" y="3579190"/>
                </a:lnTo>
                <a:lnTo>
                  <a:pt x="2839555" y="3579190"/>
                </a:lnTo>
                <a:lnTo>
                  <a:pt x="2839555" y="3564446"/>
                </a:lnTo>
                <a:close/>
                <a:moveTo>
                  <a:pt x="2775433" y="3139592"/>
                </a:moveTo>
                <a:lnTo>
                  <a:pt x="2751430" y="3139592"/>
                </a:lnTo>
                <a:lnTo>
                  <a:pt x="2751430" y="3163253"/>
                </a:lnTo>
                <a:lnTo>
                  <a:pt x="2727770" y="3163253"/>
                </a:lnTo>
                <a:lnTo>
                  <a:pt x="2727770" y="3187256"/>
                </a:lnTo>
                <a:lnTo>
                  <a:pt x="2751430" y="3187256"/>
                </a:lnTo>
                <a:lnTo>
                  <a:pt x="2751430" y="3210916"/>
                </a:lnTo>
                <a:lnTo>
                  <a:pt x="2775433" y="3210916"/>
                </a:lnTo>
                <a:lnTo>
                  <a:pt x="2775433" y="3187256"/>
                </a:lnTo>
                <a:lnTo>
                  <a:pt x="2799093" y="3187256"/>
                </a:lnTo>
                <a:lnTo>
                  <a:pt x="2799093" y="3163253"/>
                </a:lnTo>
                <a:lnTo>
                  <a:pt x="2775433" y="3163253"/>
                </a:lnTo>
                <a:lnTo>
                  <a:pt x="2775433" y="3139592"/>
                </a:lnTo>
                <a:close/>
                <a:moveTo>
                  <a:pt x="1038644" y="600075"/>
                </a:moveTo>
                <a:lnTo>
                  <a:pt x="1059218" y="600075"/>
                </a:lnTo>
                <a:lnTo>
                  <a:pt x="1059218" y="579501"/>
                </a:lnTo>
                <a:lnTo>
                  <a:pt x="1079792" y="579501"/>
                </a:lnTo>
                <a:lnTo>
                  <a:pt x="1079792" y="558927"/>
                </a:lnTo>
                <a:lnTo>
                  <a:pt x="1059218" y="558927"/>
                </a:lnTo>
                <a:lnTo>
                  <a:pt x="1059218" y="538353"/>
                </a:lnTo>
                <a:lnTo>
                  <a:pt x="1038644" y="538353"/>
                </a:lnTo>
                <a:lnTo>
                  <a:pt x="1038644" y="558927"/>
                </a:lnTo>
                <a:lnTo>
                  <a:pt x="1018070" y="558927"/>
                </a:lnTo>
                <a:lnTo>
                  <a:pt x="1018070" y="579501"/>
                </a:lnTo>
                <a:lnTo>
                  <a:pt x="1038644" y="579501"/>
                </a:lnTo>
                <a:lnTo>
                  <a:pt x="1038644" y="600075"/>
                </a:lnTo>
                <a:close/>
                <a:moveTo>
                  <a:pt x="3236290" y="590817"/>
                </a:moveTo>
                <a:lnTo>
                  <a:pt x="3250692" y="590817"/>
                </a:lnTo>
                <a:lnTo>
                  <a:pt x="3250692" y="576415"/>
                </a:lnTo>
                <a:lnTo>
                  <a:pt x="3265094" y="576415"/>
                </a:lnTo>
                <a:lnTo>
                  <a:pt x="3265094" y="562013"/>
                </a:lnTo>
                <a:lnTo>
                  <a:pt x="3250692" y="562013"/>
                </a:lnTo>
                <a:lnTo>
                  <a:pt x="3250692" y="547611"/>
                </a:lnTo>
                <a:lnTo>
                  <a:pt x="3236290" y="547611"/>
                </a:lnTo>
                <a:lnTo>
                  <a:pt x="3236290" y="562013"/>
                </a:lnTo>
                <a:lnTo>
                  <a:pt x="3221888" y="562013"/>
                </a:lnTo>
                <a:lnTo>
                  <a:pt x="3221888" y="576415"/>
                </a:lnTo>
                <a:lnTo>
                  <a:pt x="3236290" y="576415"/>
                </a:lnTo>
                <a:lnTo>
                  <a:pt x="3236290" y="590817"/>
                </a:lnTo>
                <a:close/>
                <a:moveTo>
                  <a:pt x="3233890" y="871995"/>
                </a:moveTo>
                <a:lnTo>
                  <a:pt x="3253093" y="871995"/>
                </a:lnTo>
                <a:lnTo>
                  <a:pt x="3253093" y="853135"/>
                </a:lnTo>
                <a:lnTo>
                  <a:pt x="3271952" y="853135"/>
                </a:lnTo>
                <a:lnTo>
                  <a:pt x="3271952" y="833933"/>
                </a:lnTo>
                <a:lnTo>
                  <a:pt x="3253093" y="833933"/>
                </a:lnTo>
                <a:lnTo>
                  <a:pt x="3253093" y="815073"/>
                </a:lnTo>
                <a:lnTo>
                  <a:pt x="3233890" y="815073"/>
                </a:lnTo>
                <a:lnTo>
                  <a:pt x="3233890" y="833933"/>
                </a:lnTo>
                <a:lnTo>
                  <a:pt x="3215030" y="833933"/>
                </a:lnTo>
                <a:lnTo>
                  <a:pt x="3215030" y="853135"/>
                </a:lnTo>
                <a:lnTo>
                  <a:pt x="3233890" y="853135"/>
                </a:lnTo>
                <a:lnTo>
                  <a:pt x="3233890" y="871995"/>
                </a:lnTo>
                <a:close/>
                <a:moveTo>
                  <a:pt x="3300755" y="1288961"/>
                </a:moveTo>
                <a:lnTo>
                  <a:pt x="3323387" y="1288961"/>
                </a:lnTo>
                <a:lnTo>
                  <a:pt x="3323387" y="1266330"/>
                </a:lnTo>
                <a:lnTo>
                  <a:pt x="3346018" y="1266330"/>
                </a:lnTo>
                <a:lnTo>
                  <a:pt x="3346018" y="1243698"/>
                </a:lnTo>
                <a:lnTo>
                  <a:pt x="3323387" y="1243698"/>
                </a:lnTo>
                <a:lnTo>
                  <a:pt x="3323387" y="1221067"/>
                </a:lnTo>
                <a:lnTo>
                  <a:pt x="3300755" y="1221067"/>
                </a:lnTo>
                <a:lnTo>
                  <a:pt x="3300755" y="1243698"/>
                </a:lnTo>
                <a:lnTo>
                  <a:pt x="3278124" y="1243698"/>
                </a:lnTo>
                <a:lnTo>
                  <a:pt x="3278124" y="1266330"/>
                </a:lnTo>
                <a:lnTo>
                  <a:pt x="3300755" y="1266330"/>
                </a:lnTo>
                <a:lnTo>
                  <a:pt x="3300755" y="1288961"/>
                </a:lnTo>
                <a:close/>
                <a:moveTo>
                  <a:pt x="3304184" y="729691"/>
                </a:moveTo>
                <a:lnTo>
                  <a:pt x="3319958" y="729691"/>
                </a:lnTo>
                <a:lnTo>
                  <a:pt x="3319958" y="714261"/>
                </a:lnTo>
                <a:lnTo>
                  <a:pt x="3335389" y="714261"/>
                </a:lnTo>
                <a:lnTo>
                  <a:pt x="3335389" y="698487"/>
                </a:lnTo>
                <a:lnTo>
                  <a:pt x="3319958" y="698487"/>
                </a:lnTo>
                <a:lnTo>
                  <a:pt x="3319958" y="683057"/>
                </a:lnTo>
                <a:lnTo>
                  <a:pt x="3304184" y="683057"/>
                </a:lnTo>
                <a:lnTo>
                  <a:pt x="3304184" y="698487"/>
                </a:lnTo>
                <a:lnTo>
                  <a:pt x="3288754" y="698487"/>
                </a:lnTo>
                <a:lnTo>
                  <a:pt x="3288754" y="714261"/>
                </a:lnTo>
                <a:lnTo>
                  <a:pt x="3304184" y="714261"/>
                </a:lnTo>
                <a:lnTo>
                  <a:pt x="3304184" y="729691"/>
                </a:lnTo>
                <a:close/>
                <a:moveTo>
                  <a:pt x="3232175" y="1151801"/>
                </a:moveTo>
                <a:lnTo>
                  <a:pt x="3254807" y="1151801"/>
                </a:lnTo>
                <a:lnTo>
                  <a:pt x="3254807" y="1129170"/>
                </a:lnTo>
                <a:lnTo>
                  <a:pt x="3277438" y="1129170"/>
                </a:lnTo>
                <a:lnTo>
                  <a:pt x="3277438" y="1106538"/>
                </a:lnTo>
                <a:lnTo>
                  <a:pt x="3254807" y="1106538"/>
                </a:lnTo>
                <a:lnTo>
                  <a:pt x="3254807" y="1083907"/>
                </a:lnTo>
                <a:lnTo>
                  <a:pt x="3232175" y="1083907"/>
                </a:lnTo>
                <a:lnTo>
                  <a:pt x="3232175" y="1106538"/>
                </a:lnTo>
                <a:lnTo>
                  <a:pt x="3209544" y="1106538"/>
                </a:lnTo>
                <a:lnTo>
                  <a:pt x="3209544" y="1129170"/>
                </a:lnTo>
                <a:lnTo>
                  <a:pt x="3232175" y="1129170"/>
                </a:lnTo>
                <a:lnTo>
                  <a:pt x="3232175" y="1151801"/>
                </a:lnTo>
                <a:close/>
                <a:moveTo>
                  <a:pt x="3302127" y="1010183"/>
                </a:moveTo>
                <a:lnTo>
                  <a:pt x="3322015" y="1010183"/>
                </a:lnTo>
                <a:lnTo>
                  <a:pt x="3322015" y="990638"/>
                </a:lnTo>
                <a:lnTo>
                  <a:pt x="3341561" y="990638"/>
                </a:lnTo>
                <a:lnTo>
                  <a:pt x="3341561" y="970750"/>
                </a:lnTo>
                <a:lnTo>
                  <a:pt x="3322015" y="970750"/>
                </a:lnTo>
                <a:lnTo>
                  <a:pt x="3322015" y="951205"/>
                </a:lnTo>
                <a:lnTo>
                  <a:pt x="3302127" y="951205"/>
                </a:lnTo>
                <a:lnTo>
                  <a:pt x="3302127" y="970750"/>
                </a:lnTo>
                <a:lnTo>
                  <a:pt x="3282582" y="970750"/>
                </a:lnTo>
                <a:lnTo>
                  <a:pt x="3282582" y="990638"/>
                </a:lnTo>
                <a:lnTo>
                  <a:pt x="3302127" y="990638"/>
                </a:lnTo>
                <a:lnTo>
                  <a:pt x="3302127" y="1010183"/>
                </a:lnTo>
                <a:close/>
                <a:moveTo>
                  <a:pt x="3098102" y="594246"/>
                </a:moveTo>
                <a:lnTo>
                  <a:pt x="3114561" y="594246"/>
                </a:lnTo>
                <a:lnTo>
                  <a:pt x="3114561" y="577444"/>
                </a:lnTo>
                <a:lnTo>
                  <a:pt x="3131363" y="577444"/>
                </a:lnTo>
                <a:lnTo>
                  <a:pt x="3131363" y="560984"/>
                </a:lnTo>
                <a:lnTo>
                  <a:pt x="3114561" y="560984"/>
                </a:lnTo>
                <a:lnTo>
                  <a:pt x="3114561" y="544182"/>
                </a:lnTo>
                <a:lnTo>
                  <a:pt x="3098102" y="544182"/>
                </a:lnTo>
                <a:lnTo>
                  <a:pt x="3098102" y="560984"/>
                </a:lnTo>
                <a:lnTo>
                  <a:pt x="3081299" y="560984"/>
                </a:lnTo>
                <a:lnTo>
                  <a:pt x="3081299" y="577444"/>
                </a:lnTo>
                <a:lnTo>
                  <a:pt x="3098102" y="577444"/>
                </a:lnTo>
                <a:lnTo>
                  <a:pt x="3098102" y="594246"/>
                </a:lnTo>
                <a:close/>
                <a:moveTo>
                  <a:pt x="3163939" y="1013955"/>
                </a:moveTo>
                <a:lnTo>
                  <a:pt x="3185884" y="1013955"/>
                </a:lnTo>
                <a:lnTo>
                  <a:pt x="3185884" y="991667"/>
                </a:lnTo>
                <a:lnTo>
                  <a:pt x="3208172" y="991667"/>
                </a:lnTo>
                <a:lnTo>
                  <a:pt x="3208172" y="969721"/>
                </a:lnTo>
                <a:lnTo>
                  <a:pt x="3185884" y="969721"/>
                </a:lnTo>
                <a:lnTo>
                  <a:pt x="3185884" y="947433"/>
                </a:lnTo>
                <a:lnTo>
                  <a:pt x="3163939" y="947433"/>
                </a:lnTo>
                <a:lnTo>
                  <a:pt x="3163939" y="969721"/>
                </a:lnTo>
                <a:lnTo>
                  <a:pt x="3141650" y="969721"/>
                </a:lnTo>
                <a:lnTo>
                  <a:pt x="3141650" y="991667"/>
                </a:lnTo>
                <a:lnTo>
                  <a:pt x="3163939" y="991667"/>
                </a:lnTo>
                <a:lnTo>
                  <a:pt x="3163939" y="1013955"/>
                </a:lnTo>
                <a:close/>
                <a:moveTo>
                  <a:pt x="3165996" y="733463"/>
                </a:moveTo>
                <a:lnTo>
                  <a:pt x="3183827" y="733463"/>
                </a:lnTo>
                <a:lnTo>
                  <a:pt x="3183827" y="715289"/>
                </a:lnTo>
                <a:lnTo>
                  <a:pt x="3202000" y="715289"/>
                </a:lnTo>
                <a:lnTo>
                  <a:pt x="3202000" y="697459"/>
                </a:lnTo>
                <a:lnTo>
                  <a:pt x="3183827" y="697459"/>
                </a:lnTo>
                <a:lnTo>
                  <a:pt x="3183827" y="679285"/>
                </a:lnTo>
                <a:lnTo>
                  <a:pt x="3165996" y="679285"/>
                </a:lnTo>
                <a:lnTo>
                  <a:pt x="3165996" y="697459"/>
                </a:lnTo>
                <a:lnTo>
                  <a:pt x="3147822" y="697459"/>
                </a:lnTo>
                <a:lnTo>
                  <a:pt x="3147822" y="715289"/>
                </a:lnTo>
                <a:lnTo>
                  <a:pt x="3165996" y="715289"/>
                </a:lnTo>
                <a:lnTo>
                  <a:pt x="3165996" y="733463"/>
                </a:lnTo>
                <a:close/>
                <a:moveTo>
                  <a:pt x="3168396" y="451599"/>
                </a:moveTo>
                <a:lnTo>
                  <a:pt x="3181426" y="451599"/>
                </a:lnTo>
                <a:lnTo>
                  <a:pt x="3181426" y="438569"/>
                </a:lnTo>
                <a:lnTo>
                  <a:pt x="3194456" y="438569"/>
                </a:lnTo>
                <a:lnTo>
                  <a:pt x="3194456" y="425539"/>
                </a:lnTo>
                <a:lnTo>
                  <a:pt x="3181426" y="425539"/>
                </a:lnTo>
                <a:lnTo>
                  <a:pt x="3181426" y="412509"/>
                </a:lnTo>
                <a:lnTo>
                  <a:pt x="3168396" y="412509"/>
                </a:lnTo>
                <a:lnTo>
                  <a:pt x="3168396" y="425539"/>
                </a:lnTo>
                <a:lnTo>
                  <a:pt x="3155366" y="425539"/>
                </a:lnTo>
                <a:lnTo>
                  <a:pt x="3155366" y="438569"/>
                </a:lnTo>
                <a:lnTo>
                  <a:pt x="3168396" y="438569"/>
                </a:lnTo>
                <a:lnTo>
                  <a:pt x="3168396" y="451599"/>
                </a:lnTo>
                <a:close/>
                <a:moveTo>
                  <a:pt x="3374822" y="587045"/>
                </a:moveTo>
                <a:lnTo>
                  <a:pt x="3386480" y="587045"/>
                </a:lnTo>
                <a:lnTo>
                  <a:pt x="3386480" y="575043"/>
                </a:lnTo>
                <a:lnTo>
                  <a:pt x="3398482" y="575043"/>
                </a:lnTo>
                <a:lnTo>
                  <a:pt x="3398482" y="563385"/>
                </a:lnTo>
                <a:lnTo>
                  <a:pt x="3386480" y="563385"/>
                </a:lnTo>
                <a:lnTo>
                  <a:pt x="3386480" y="551383"/>
                </a:lnTo>
                <a:lnTo>
                  <a:pt x="3374822" y="551383"/>
                </a:lnTo>
                <a:lnTo>
                  <a:pt x="3374822" y="563385"/>
                </a:lnTo>
                <a:lnTo>
                  <a:pt x="3362821" y="563385"/>
                </a:lnTo>
                <a:lnTo>
                  <a:pt x="3362821" y="575043"/>
                </a:lnTo>
                <a:lnTo>
                  <a:pt x="3374822" y="575043"/>
                </a:lnTo>
                <a:lnTo>
                  <a:pt x="3374822" y="587045"/>
                </a:lnTo>
                <a:close/>
                <a:moveTo>
                  <a:pt x="1065047" y="1989163"/>
                </a:moveTo>
                <a:lnTo>
                  <a:pt x="1065047" y="1956930"/>
                </a:lnTo>
                <a:lnTo>
                  <a:pt x="1097280" y="1956930"/>
                </a:lnTo>
                <a:lnTo>
                  <a:pt x="1097280" y="1924698"/>
                </a:lnTo>
                <a:lnTo>
                  <a:pt x="1065047" y="1924698"/>
                </a:lnTo>
                <a:lnTo>
                  <a:pt x="1065047" y="1892465"/>
                </a:lnTo>
                <a:lnTo>
                  <a:pt x="1032815" y="1892465"/>
                </a:lnTo>
                <a:lnTo>
                  <a:pt x="1032815" y="1924698"/>
                </a:lnTo>
                <a:lnTo>
                  <a:pt x="1000582" y="1924698"/>
                </a:lnTo>
                <a:lnTo>
                  <a:pt x="1000582" y="1956930"/>
                </a:lnTo>
                <a:lnTo>
                  <a:pt x="1032815" y="1956930"/>
                </a:lnTo>
                <a:lnTo>
                  <a:pt x="1032815" y="1989163"/>
                </a:lnTo>
                <a:lnTo>
                  <a:pt x="1065047" y="1989163"/>
                </a:lnTo>
                <a:close/>
                <a:moveTo>
                  <a:pt x="2610155" y="1755305"/>
                </a:moveTo>
                <a:lnTo>
                  <a:pt x="2610155" y="1787538"/>
                </a:lnTo>
                <a:lnTo>
                  <a:pt x="2577922" y="1787538"/>
                </a:lnTo>
                <a:lnTo>
                  <a:pt x="2577922" y="1819770"/>
                </a:lnTo>
                <a:lnTo>
                  <a:pt x="2610155" y="1819770"/>
                </a:lnTo>
                <a:lnTo>
                  <a:pt x="2610155" y="1852003"/>
                </a:lnTo>
                <a:lnTo>
                  <a:pt x="2642387" y="1852003"/>
                </a:lnTo>
                <a:lnTo>
                  <a:pt x="2642387" y="1819770"/>
                </a:lnTo>
                <a:lnTo>
                  <a:pt x="2674620" y="1819770"/>
                </a:lnTo>
                <a:lnTo>
                  <a:pt x="2674620" y="1787538"/>
                </a:lnTo>
                <a:lnTo>
                  <a:pt x="2642387" y="1787538"/>
                </a:lnTo>
                <a:lnTo>
                  <a:pt x="2642387" y="1755305"/>
                </a:lnTo>
                <a:lnTo>
                  <a:pt x="2610155" y="1755305"/>
                </a:lnTo>
                <a:close/>
                <a:moveTo>
                  <a:pt x="1613687" y="1989163"/>
                </a:moveTo>
                <a:lnTo>
                  <a:pt x="1613687" y="1956930"/>
                </a:lnTo>
                <a:lnTo>
                  <a:pt x="1645920" y="1956930"/>
                </a:lnTo>
                <a:lnTo>
                  <a:pt x="1645920" y="1924698"/>
                </a:lnTo>
                <a:lnTo>
                  <a:pt x="1613687" y="1924698"/>
                </a:lnTo>
                <a:lnTo>
                  <a:pt x="1613687" y="1892465"/>
                </a:lnTo>
                <a:lnTo>
                  <a:pt x="1581455" y="1892465"/>
                </a:lnTo>
                <a:lnTo>
                  <a:pt x="1581455" y="1924698"/>
                </a:lnTo>
                <a:lnTo>
                  <a:pt x="1549222" y="1924698"/>
                </a:lnTo>
                <a:lnTo>
                  <a:pt x="1549222" y="1956930"/>
                </a:lnTo>
                <a:lnTo>
                  <a:pt x="1581455" y="1956930"/>
                </a:lnTo>
                <a:lnTo>
                  <a:pt x="1581455" y="1989163"/>
                </a:lnTo>
                <a:lnTo>
                  <a:pt x="1613687" y="1989163"/>
                </a:lnTo>
                <a:close/>
                <a:moveTo>
                  <a:pt x="1750847" y="1989163"/>
                </a:moveTo>
                <a:lnTo>
                  <a:pt x="1750847" y="1956930"/>
                </a:lnTo>
                <a:lnTo>
                  <a:pt x="1783080" y="1956930"/>
                </a:lnTo>
                <a:lnTo>
                  <a:pt x="1783080" y="1924698"/>
                </a:lnTo>
                <a:lnTo>
                  <a:pt x="1750847" y="1924698"/>
                </a:lnTo>
                <a:lnTo>
                  <a:pt x="1750847" y="1892465"/>
                </a:lnTo>
                <a:lnTo>
                  <a:pt x="1718615" y="1892465"/>
                </a:lnTo>
                <a:lnTo>
                  <a:pt x="1718615" y="1924698"/>
                </a:lnTo>
                <a:lnTo>
                  <a:pt x="1686382" y="1924698"/>
                </a:lnTo>
                <a:lnTo>
                  <a:pt x="1686382" y="1956930"/>
                </a:lnTo>
                <a:lnTo>
                  <a:pt x="1718615" y="1956930"/>
                </a:lnTo>
                <a:lnTo>
                  <a:pt x="1718615" y="1989163"/>
                </a:lnTo>
                <a:lnTo>
                  <a:pt x="1750847" y="1989163"/>
                </a:lnTo>
                <a:close/>
                <a:moveTo>
                  <a:pt x="3372422" y="868223"/>
                </a:moveTo>
                <a:lnTo>
                  <a:pt x="3388881" y="868223"/>
                </a:lnTo>
                <a:lnTo>
                  <a:pt x="3388881" y="851764"/>
                </a:lnTo>
                <a:lnTo>
                  <a:pt x="3405340" y="851764"/>
                </a:lnTo>
                <a:lnTo>
                  <a:pt x="3405340" y="835304"/>
                </a:lnTo>
                <a:lnTo>
                  <a:pt x="3388881" y="835304"/>
                </a:lnTo>
                <a:lnTo>
                  <a:pt x="3388881" y="818845"/>
                </a:lnTo>
                <a:lnTo>
                  <a:pt x="3372422" y="818845"/>
                </a:lnTo>
                <a:lnTo>
                  <a:pt x="3372422" y="835304"/>
                </a:lnTo>
                <a:lnTo>
                  <a:pt x="3355963" y="835304"/>
                </a:lnTo>
                <a:lnTo>
                  <a:pt x="3355963" y="851764"/>
                </a:lnTo>
                <a:lnTo>
                  <a:pt x="3372422" y="851764"/>
                </a:lnTo>
                <a:lnTo>
                  <a:pt x="3372422" y="868223"/>
                </a:lnTo>
                <a:close/>
                <a:moveTo>
                  <a:pt x="3369335" y="1426121"/>
                </a:moveTo>
                <a:lnTo>
                  <a:pt x="3391967" y="1426121"/>
                </a:lnTo>
                <a:lnTo>
                  <a:pt x="3391967" y="1403490"/>
                </a:lnTo>
                <a:lnTo>
                  <a:pt x="3414598" y="1403490"/>
                </a:lnTo>
                <a:lnTo>
                  <a:pt x="3414598" y="1380858"/>
                </a:lnTo>
                <a:lnTo>
                  <a:pt x="3391967" y="1380858"/>
                </a:lnTo>
                <a:lnTo>
                  <a:pt x="3391967" y="1358227"/>
                </a:lnTo>
                <a:lnTo>
                  <a:pt x="3369335" y="1358227"/>
                </a:lnTo>
                <a:lnTo>
                  <a:pt x="3369335" y="1380858"/>
                </a:lnTo>
                <a:lnTo>
                  <a:pt x="3346704" y="1380858"/>
                </a:lnTo>
                <a:lnTo>
                  <a:pt x="3346704" y="1403490"/>
                </a:lnTo>
                <a:lnTo>
                  <a:pt x="3369335" y="1403490"/>
                </a:lnTo>
                <a:lnTo>
                  <a:pt x="3369335" y="1426121"/>
                </a:lnTo>
                <a:close/>
                <a:moveTo>
                  <a:pt x="3370707" y="1148029"/>
                </a:moveTo>
                <a:lnTo>
                  <a:pt x="3390595" y="1148029"/>
                </a:lnTo>
                <a:lnTo>
                  <a:pt x="3390595" y="1127798"/>
                </a:lnTo>
                <a:lnTo>
                  <a:pt x="3410827" y="1127798"/>
                </a:lnTo>
                <a:lnTo>
                  <a:pt x="3410827" y="1107910"/>
                </a:lnTo>
                <a:lnTo>
                  <a:pt x="3390595" y="1107910"/>
                </a:lnTo>
                <a:lnTo>
                  <a:pt x="3390595" y="1087679"/>
                </a:lnTo>
                <a:lnTo>
                  <a:pt x="3370707" y="1087679"/>
                </a:lnTo>
                <a:lnTo>
                  <a:pt x="3370707" y="1107910"/>
                </a:lnTo>
                <a:lnTo>
                  <a:pt x="3350476" y="1107910"/>
                </a:lnTo>
                <a:lnTo>
                  <a:pt x="3350476" y="1127798"/>
                </a:lnTo>
                <a:lnTo>
                  <a:pt x="3370707" y="1127798"/>
                </a:lnTo>
                <a:lnTo>
                  <a:pt x="3370707" y="1148029"/>
                </a:lnTo>
                <a:close/>
                <a:moveTo>
                  <a:pt x="3095701" y="875424"/>
                </a:moveTo>
                <a:lnTo>
                  <a:pt x="3116961" y="875424"/>
                </a:lnTo>
                <a:lnTo>
                  <a:pt x="3116961" y="854164"/>
                </a:lnTo>
                <a:lnTo>
                  <a:pt x="3138221" y="854164"/>
                </a:lnTo>
                <a:lnTo>
                  <a:pt x="3138221" y="832904"/>
                </a:lnTo>
                <a:lnTo>
                  <a:pt x="3116961" y="832904"/>
                </a:lnTo>
                <a:lnTo>
                  <a:pt x="3116961" y="811644"/>
                </a:lnTo>
                <a:lnTo>
                  <a:pt x="3095701" y="811644"/>
                </a:lnTo>
                <a:lnTo>
                  <a:pt x="3095701" y="832904"/>
                </a:lnTo>
                <a:lnTo>
                  <a:pt x="3074441" y="832904"/>
                </a:lnTo>
                <a:lnTo>
                  <a:pt x="3074441" y="854164"/>
                </a:lnTo>
                <a:lnTo>
                  <a:pt x="3095701" y="854164"/>
                </a:lnTo>
                <a:lnTo>
                  <a:pt x="3095701" y="875424"/>
                </a:lnTo>
                <a:close/>
                <a:moveTo>
                  <a:pt x="3416999" y="1654493"/>
                </a:moveTo>
                <a:lnTo>
                  <a:pt x="3392653" y="1654493"/>
                </a:lnTo>
                <a:lnTo>
                  <a:pt x="3392653" y="1630147"/>
                </a:lnTo>
                <a:lnTo>
                  <a:pt x="3368650" y="1630147"/>
                </a:lnTo>
                <a:lnTo>
                  <a:pt x="3368650" y="1654493"/>
                </a:lnTo>
                <a:lnTo>
                  <a:pt x="3344304" y="1654493"/>
                </a:lnTo>
                <a:lnTo>
                  <a:pt x="3344304" y="1678496"/>
                </a:lnTo>
                <a:lnTo>
                  <a:pt x="3368650" y="1678496"/>
                </a:lnTo>
                <a:lnTo>
                  <a:pt x="3368650" y="1702841"/>
                </a:lnTo>
                <a:lnTo>
                  <a:pt x="3392653" y="1702841"/>
                </a:lnTo>
                <a:lnTo>
                  <a:pt x="3392653" y="1678496"/>
                </a:lnTo>
                <a:lnTo>
                  <a:pt x="3416999" y="1678496"/>
                </a:lnTo>
                <a:lnTo>
                  <a:pt x="3416999" y="1654493"/>
                </a:lnTo>
                <a:close/>
                <a:moveTo>
                  <a:pt x="1888007" y="1989163"/>
                </a:moveTo>
                <a:lnTo>
                  <a:pt x="1888007" y="1956930"/>
                </a:lnTo>
                <a:lnTo>
                  <a:pt x="1920240" y="1956930"/>
                </a:lnTo>
                <a:lnTo>
                  <a:pt x="1920240" y="1924698"/>
                </a:lnTo>
                <a:lnTo>
                  <a:pt x="1888007" y="1924698"/>
                </a:lnTo>
                <a:lnTo>
                  <a:pt x="1888007" y="1892465"/>
                </a:lnTo>
                <a:lnTo>
                  <a:pt x="1855775" y="1892465"/>
                </a:lnTo>
                <a:lnTo>
                  <a:pt x="1855775" y="1924698"/>
                </a:lnTo>
                <a:lnTo>
                  <a:pt x="1823542" y="1924698"/>
                </a:lnTo>
                <a:lnTo>
                  <a:pt x="1823542" y="1956930"/>
                </a:lnTo>
                <a:lnTo>
                  <a:pt x="1855775" y="1956930"/>
                </a:lnTo>
                <a:lnTo>
                  <a:pt x="1855775" y="1989163"/>
                </a:lnTo>
                <a:lnTo>
                  <a:pt x="1888007" y="1989163"/>
                </a:lnTo>
                <a:close/>
                <a:moveTo>
                  <a:pt x="2686622" y="319583"/>
                </a:moveTo>
                <a:lnTo>
                  <a:pt x="2703081" y="319583"/>
                </a:lnTo>
                <a:lnTo>
                  <a:pt x="2703081" y="303124"/>
                </a:lnTo>
                <a:lnTo>
                  <a:pt x="2719540" y="303124"/>
                </a:lnTo>
                <a:lnTo>
                  <a:pt x="2719540" y="286664"/>
                </a:lnTo>
                <a:lnTo>
                  <a:pt x="2703081" y="286664"/>
                </a:lnTo>
                <a:lnTo>
                  <a:pt x="2703081" y="270205"/>
                </a:lnTo>
                <a:lnTo>
                  <a:pt x="2686622" y="270205"/>
                </a:lnTo>
                <a:lnTo>
                  <a:pt x="2686622" y="286664"/>
                </a:lnTo>
                <a:lnTo>
                  <a:pt x="2670163" y="286664"/>
                </a:lnTo>
                <a:lnTo>
                  <a:pt x="2670163" y="303124"/>
                </a:lnTo>
                <a:lnTo>
                  <a:pt x="2686622" y="303124"/>
                </a:lnTo>
                <a:lnTo>
                  <a:pt x="2686622" y="319583"/>
                </a:lnTo>
                <a:close/>
                <a:moveTo>
                  <a:pt x="2683879" y="602132"/>
                </a:moveTo>
                <a:lnTo>
                  <a:pt x="2705824" y="602132"/>
                </a:lnTo>
                <a:lnTo>
                  <a:pt x="2705824" y="580187"/>
                </a:lnTo>
                <a:lnTo>
                  <a:pt x="2727770" y="580187"/>
                </a:lnTo>
                <a:lnTo>
                  <a:pt x="2727770" y="558241"/>
                </a:lnTo>
                <a:lnTo>
                  <a:pt x="2705824" y="558241"/>
                </a:lnTo>
                <a:lnTo>
                  <a:pt x="2705824" y="536296"/>
                </a:lnTo>
                <a:lnTo>
                  <a:pt x="2683879" y="536296"/>
                </a:lnTo>
                <a:lnTo>
                  <a:pt x="2683879" y="558241"/>
                </a:lnTo>
                <a:lnTo>
                  <a:pt x="2661933" y="558241"/>
                </a:lnTo>
                <a:lnTo>
                  <a:pt x="2661933" y="580187"/>
                </a:lnTo>
                <a:lnTo>
                  <a:pt x="2683879" y="580187"/>
                </a:lnTo>
                <a:lnTo>
                  <a:pt x="2683879" y="602132"/>
                </a:lnTo>
                <a:close/>
                <a:moveTo>
                  <a:pt x="2619413" y="178651"/>
                </a:moveTo>
                <a:lnTo>
                  <a:pt x="2633129" y="178651"/>
                </a:lnTo>
                <a:lnTo>
                  <a:pt x="2633129" y="164592"/>
                </a:lnTo>
                <a:lnTo>
                  <a:pt x="2647188" y="164592"/>
                </a:lnTo>
                <a:lnTo>
                  <a:pt x="2647188" y="150876"/>
                </a:lnTo>
                <a:lnTo>
                  <a:pt x="2633129" y="150876"/>
                </a:lnTo>
                <a:lnTo>
                  <a:pt x="2633129" y="136817"/>
                </a:lnTo>
                <a:lnTo>
                  <a:pt x="2619413" y="136817"/>
                </a:lnTo>
                <a:lnTo>
                  <a:pt x="2619413" y="150876"/>
                </a:lnTo>
                <a:lnTo>
                  <a:pt x="2605354" y="150876"/>
                </a:lnTo>
                <a:lnTo>
                  <a:pt x="2605354" y="164592"/>
                </a:lnTo>
                <a:lnTo>
                  <a:pt x="2619413" y="164592"/>
                </a:lnTo>
                <a:lnTo>
                  <a:pt x="2619413" y="178651"/>
                </a:lnTo>
                <a:close/>
                <a:moveTo>
                  <a:pt x="2754173" y="459829"/>
                </a:moveTo>
                <a:lnTo>
                  <a:pt x="2772689" y="459829"/>
                </a:lnTo>
                <a:lnTo>
                  <a:pt x="2772689" y="441312"/>
                </a:lnTo>
                <a:lnTo>
                  <a:pt x="2791206" y="441312"/>
                </a:lnTo>
                <a:lnTo>
                  <a:pt x="2791206" y="422796"/>
                </a:lnTo>
                <a:lnTo>
                  <a:pt x="2772689" y="422796"/>
                </a:lnTo>
                <a:lnTo>
                  <a:pt x="2772689" y="404279"/>
                </a:lnTo>
                <a:lnTo>
                  <a:pt x="2754173" y="404279"/>
                </a:lnTo>
                <a:lnTo>
                  <a:pt x="2754173" y="422796"/>
                </a:lnTo>
                <a:lnTo>
                  <a:pt x="2735656" y="422796"/>
                </a:lnTo>
                <a:lnTo>
                  <a:pt x="2735656" y="441312"/>
                </a:lnTo>
                <a:lnTo>
                  <a:pt x="2754173" y="441312"/>
                </a:lnTo>
                <a:lnTo>
                  <a:pt x="2754173" y="459829"/>
                </a:lnTo>
                <a:close/>
                <a:moveTo>
                  <a:pt x="3049753" y="944347"/>
                </a:moveTo>
                <a:lnTo>
                  <a:pt x="3025750" y="944347"/>
                </a:lnTo>
                <a:lnTo>
                  <a:pt x="3025750" y="968693"/>
                </a:lnTo>
                <a:lnTo>
                  <a:pt x="3001404" y="968693"/>
                </a:lnTo>
                <a:lnTo>
                  <a:pt x="3001404" y="992696"/>
                </a:lnTo>
                <a:lnTo>
                  <a:pt x="3025750" y="992696"/>
                </a:lnTo>
                <a:lnTo>
                  <a:pt x="3025750" y="1017041"/>
                </a:lnTo>
                <a:lnTo>
                  <a:pt x="3049753" y="1017041"/>
                </a:lnTo>
                <a:lnTo>
                  <a:pt x="3049753" y="992696"/>
                </a:lnTo>
                <a:lnTo>
                  <a:pt x="3074099" y="992696"/>
                </a:lnTo>
                <a:lnTo>
                  <a:pt x="3074099" y="968693"/>
                </a:lnTo>
                <a:lnTo>
                  <a:pt x="3049753" y="968693"/>
                </a:lnTo>
                <a:lnTo>
                  <a:pt x="3049753" y="944347"/>
                </a:lnTo>
                <a:close/>
                <a:moveTo>
                  <a:pt x="2616327" y="462229"/>
                </a:moveTo>
                <a:lnTo>
                  <a:pt x="2636215" y="462229"/>
                </a:lnTo>
                <a:lnTo>
                  <a:pt x="2636215" y="441998"/>
                </a:lnTo>
                <a:lnTo>
                  <a:pt x="2656447" y="441998"/>
                </a:lnTo>
                <a:lnTo>
                  <a:pt x="2656447" y="422110"/>
                </a:lnTo>
                <a:lnTo>
                  <a:pt x="2636215" y="422110"/>
                </a:lnTo>
                <a:lnTo>
                  <a:pt x="2636215" y="401879"/>
                </a:lnTo>
                <a:lnTo>
                  <a:pt x="2616327" y="401879"/>
                </a:lnTo>
                <a:lnTo>
                  <a:pt x="2616327" y="422110"/>
                </a:lnTo>
                <a:lnTo>
                  <a:pt x="2596096" y="422110"/>
                </a:lnTo>
                <a:lnTo>
                  <a:pt x="2596096" y="441998"/>
                </a:lnTo>
                <a:lnTo>
                  <a:pt x="2616327" y="441998"/>
                </a:lnTo>
                <a:lnTo>
                  <a:pt x="2616327" y="462229"/>
                </a:lnTo>
                <a:close/>
                <a:moveTo>
                  <a:pt x="2546033" y="604190"/>
                </a:moveTo>
                <a:lnTo>
                  <a:pt x="2569350" y="604190"/>
                </a:lnTo>
                <a:lnTo>
                  <a:pt x="2569350" y="580873"/>
                </a:lnTo>
                <a:lnTo>
                  <a:pt x="2592667" y="580873"/>
                </a:lnTo>
                <a:lnTo>
                  <a:pt x="2592667" y="557555"/>
                </a:lnTo>
                <a:lnTo>
                  <a:pt x="2569350" y="557555"/>
                </a:lnTo>
                <a:lnTo>
                  <a:pt x="2569350" y="534238"/>
                </a:lnTo>
                <a:lnTo>
                  <a:pt x="2546033" y="534238"/>
                </a:lnTo>
                <a:lnTo>
                  <a:pt x="2546033" y="557555"/>
                </a:lnTo>
                <a:lnTo>
                  <a:pt x="2522716" y="557555"/>
                </a:lnTo>
                <a:lnTo>
                  <a:pt x="2522716" y="580873"/>
                </a:lnTo>
                <a:lnTo>
                  <a:pt x="2546033" y="580873"/>
                </a:lnTo>
                <a:lnTo>
                  <a:pt x="2546033" y="604190"/>
                </a:lnTo>
                <a:close/>
                <a:moveTo>
                  <a:pt x="2775433" y="670712"/>
                </a:moveTo>
                <a:lnTo>
                  <a:pt x="2751430" y="670712"/>
                </a:lnTo>
                <a:lnTo>
                  <a:pt x="2751430" y="694373"/>
                </a:lnTo>
                <a:lnTo>
                  <a:pt x="2727770" y="694373"/>
                </a:lnTo>
                <a:lnTo>
                  <a:pt x="2727770" y="718376"/>
                </a:lnTo>
                <a:lnTo>
                  <a:pt x="2751430" y="718376"/>
                </a:lnTo>
                <a:lnTo>
                  <a:pt x="2751430" y="742036"/>
                </a:lnTo>
                <a:lnTo>
                  <a:pt x="2775433" y="742036"/>
                </a:lnTo>
                <a:lnTo>
                  <a:pt x="2775433" y="718376"/>
                </a:lnTo>
                <a:lnTo>
                  <a:pt x="2799093" y="718376"/>
                </a:lnTo>
                <a:lnTo>
                  <a:pt x="2799093" y="694373"/>
                </a:lnTo>
                <a:lnTo>
                  <a:pt x="2775433" y="694373"/>
                </a:lnTo>
                <a:lnTo>
                  <a:pt x="2775433" y="670712"/>
                </a:lnTo>
                <a:close/>
                <a:moveTo>
                  <a:pt x="2481568" y="180365"/>
                </a:moveTo>
                <a:lnTo>
                  <a:pt x="2496655" y="180365"/>
                </a:lnTo>
                <a:lnTo>
                  <a:pt x="2496655" y="165278"/>
                </a:lnTo>
                <a:lnTo>
                  <a:pt x="2511743" y="165278"/>
                </a:lnTo>
                <a:lnTo>
                  <a:pt x="2511743" y="150190"/>
                </a:lnTo>
                <a:lnTo>
                  <a:pt x="2496655" y="150190"/>
                </a:lnTo>
                <a:lnTo>
                  <a:pt x="2496655" y="135103"/>
                </a:lnTo>
                <a:lnTo>
                  <a:pt x="2481568" y="135103"/>
                </a:lnTo>
                <a:lnTo>
                  <a:pt x="2481568" y="150190"/>
                </a:lnTo>
                <a:lnTo>
                  <a:pt x="2466480" y="150190"/>
                </a:lnTo>
                <a:lnTo>
                  <a:pt x="2466480" y="165278"/>
                </a:lnTo>
                <a:lnTo>
                  <a:pt x="2481568" y="165278"/>
                </a:lnTo>
                <a:lnTo>
                  <a:pt x="2481568" y="180365"/>
                </a:lnTo>
                <a:close/>
                <a:moveTo>
                  <a:pt x="2548776" y="321297"/>
                </a:moveTo>
                <a:lnTo>
                  <a:pt x="2566607" y="321297"/>
                </a:lnTo>
                <a:lnTo>
                  <a:pt x="2566607" y="303809"/>
                </a:lnTo>
                <a:lnTo>
                  <a:pt x="2584094" y="303809"/>
                </a:lnTo>
                <a:lnTo>
                  <a:pt x="2584094" y="285979"/>
                </a:lnTo>
                <a:lnTo>
                  <a:pt x="2566607" y="285979"/>
                </a:lnTo>
                <a:lnTo>
                  <a:pt x="2566607" y="268491"/>
                </a:lnTo>
                <a:lnTo>
                  <a:pt x="2548776" y="268491"/>
                </a:lnTo>
                <a:lnTo>
                  <a:pt x="2548776" y="285979"/>
                </a:lnTo>
                <a:lnTo>
                  <a:pt x="2531288" y="285979"/>
                </a:lnTo>
                <a:lnTo>
                  <a:pt x="2531288" y="303809"/>
                </a:lnTo>
                <a:lnTo>
                  <a:pt x="2548776" y="303809"/>
                </a:lnTo>
                <a:lnTo>
                  <a:pt x="2548776" y="321297"/>
                </a:lnTo>
                <a:close/>
                <a:moveTo>
                  <a:pt x="2757259" y="176594"/>
                </a:moveTo>
                <a:lnTo>
                  <a:pt x="2769604" y="176594"/>
                </a:lnTo>
                <a:lnTo>
                  <a:pt x="2769604" y="163906"/>
                </a:lnTo>
                <a:lnTo>
                  <a:pt x="2782291" y="163906"/>
                </a:lnTo>
                <a:lnTo>
                  <a:pt x="2782291" y="151562"/>
                </a:lnTo>
                <a:lnTo>
                  <a:pt x="2769604" y="151562"/>
                </a:lnTo>
                <a:lnTo>
                  <a:pt x="2769604" y="138875"/>
                </a:lnTo>
                <a:lnTo>
                  <a:pt x="2757259" y="138875"/>
                </a:lnTo>
                <a:lnTo>
                  <a:pt x="2757259" y="151562"/>
                </a:lnTo>
                <a:lnTo>
                  <a:pt x="2744572" y="151562"/>
                </a:lnTo>
                <a:lnTo>
                  <a:pt x="2744572" y="163906"/>
                </a:lnTo>
                <a:lnTo>
                  <a:pt x="2757259" y="163906"/>
                </a:lnTo>
                <a:lnTo>
                  <a:pt x="2757259" y="176594"/>
                </a:lnTo>
                <a:close/>
                <a:moveTo>
                  <a:pt x="2821724" y="600075"/>
                </a:moveTo>
                <a:lnTo>
                  <a:pt x="2842298" y="600075"/>
                </a:lnTo>
                <a:lnTo>
                  <a:pt x="2842298" y="579501"/>
                </a:lnTo>
                <a:lnTo>
                  <a:pt x="2862872" y="579501"/>
                </a:lnTo>
                <a:lnTo>
                  <a:pt x="2862872" y="558927"/>
                </a:lnTo>
                <a:lnTo>
                  <a:pt x="2842298" y="558927"/>
                </a:lnTo>
                <a:lnTo>
                  <a:pt x="2842298" y="538353"/>
                </a:lnTo>
                <a:lnTo>
                  <a:pt x="2821724" y="538353"/>
                </a:lnTo>
                <a:lnTo>
                  <a:pt x="2821724" y="558927"/>
                </a:lnTo>
                <a:lnTo>
                  <a:pt x="2801150" y="558927"/>
                </a:lnTo>
                <a:lnTo>
                  <a:pt x="2801150" y="579501"/>
                </a:lnTo>
                <a:lnTo>
                  <a:pt x="2821724" y="579501"/>
                </a:lnTo>
                <a:lnTo>
                  <a:pt x="2821724" y="600075"/>
                </a:lnTo>
                <a:close/>
                <a:moveTo>
                  <a:pt x="2980830" y="808215"/>
                </a:moveTo>
                <a:lnTo>
                  <a:pt x="2957513" y="808215"/>
                </a:lnTo>
                <a:lnTo>
                  <a:pt x="2957513" y="831875"/>
                </a:lnTo>
                <a:lnTo>
                  <a:pt x="2933852" y="831875"/>
                </a:lnTo>
                <a:lnTo>
                  <a:pt x="2933852" y="855193"/>
                </a:lnTo>
                <a:lnTo>
                  <a:pt x="2957513" y="855193"/>
                </a:lnTo>
                <a:lnTo>
                  <a:pt x="2957513" y="878853"/>
                </a:lnTo>
                <a:lnTo>
                  <a:pt x="2980830" y="878853"/>
                </a:lnTo>
                <a:lnTo>
                  <a:pt x="2980830" y="855193"/>
                </a:lnTo>
                <a:lnTo>
                  <a:pt x="3004490" y="855193"/>
                </a:lnTo>
                <a:lnTo>
                  <a:pt x="3004490" y="831875"/>
                </a:lnTo>
                <a:lnTo>
                  <a:pt x="2980830" y="831875"/>
                </a:lnTo>
                <a:lnTo>
                  <a:pt x="2980830" y="808215"/>
                </a:lnTo>
                <a:close/>
                <a:moveTo>
                  <a:pt x="2962656" y="314439"/>
                </a:moveTo>
                <a:lnTo>
                  <a:pt x="2975686" y="314439"/>
                </a:lnTo>
                <a:lnTo>
                  <a:pt x="2975686" y="301409"/>
                </a:lnTo>
                <a:lnTo>
                  <a:pt x="2988716" y="301409"/>
                </a:lnTo>
                <a:lnTo>
                  <a:pt x="2988716" y="288379"/>
                </a:lnTo>
                <a:lnTo>
                  <a:pt x="2975686" y="288379"/>
                </a:lnTo>
                <a:lnTo>
                  <a:pt x="2975686" y="275349"/>
                </a:lnTo>
                <a:lnTo>
                  <a:pt x="2962656" y="275349"/>
                </a:lnTo>
                <a:lnTo>
                  <a:pt x="2962656" y="288379"/>
                </a:lnTo>
                <a:lnTo>
                  <a:pt x="2949626" y="288379"/>
                </a:lnTo>
                <a:lnTo>
                  <a:pt x="2949626" y="301409"/>
                </a:lnTo>
                <a:lnTo>
                  <a:pt x="2962656" y="301409"/>
                </a:lnTo>
                <a:lnTo>
                  <a:pt x="2962656" y="314439"/>
                </a:lnTo>
                <a:close/>
                <a:moveTo>
                  <a:pt x="3030208" y="454685"/>
                </a:moveTo>
                <a:lnTo>
                  <a:pt x="3045295" y="454685"/>
                </a:lnTo>
                <a:lnTo>
                  <a:pt x="3045295" y="439598"/>
                </a:lnTo>
                <a:lnTo>
                  <a:pt x="3060383" y="439598"/>
                </a:lnTo>
                <a:lnTo>
                  <a:pt x="3060383" y="424510"/>
                </a:lnTo>
                <a:lnTo>
                  <a:pt x="3045295" y="424510"/>
                </a:lnTo>
                <a:lnTo>
                  <a:pt x="3045295" y="409423"/>
                </a:lnTo>
                <a:lnTo>
                  <a:pt x="3030208" y="409423"/>
                </a:lnTo>
                <a:lnTo>
                  <a:pt x="3030208" y="424510"/>
                </a:lnTo>
                <a:lnTo>
                  <a:pt x="3015120" y="424510"/>
                </a:lnTo>
                <a:lnTo>
                  <a:pt x="3015120" y="439598"/>
                </a:lnTo>
                <a:lnTo>
                  <a:pt x="3030208" y="439598"/>
                </a:lnTo>
                <a:lnTo>
                  <a:pt x="3030208" y="454685"/>
                </a:lnTo>
                <a:close/>
                <a:moveTo>
                  <a:pt x="3027807" y="736549"/>
                </a:moveTo>
                <a:lnTo>
                  <a:pt x="3047695" y="736549"/>
                </a:lnTo>
                <a:lnTo>
                  <a:pt x="3047695" y="716318"/>
                </a:lnTo>
                <a:lnTo>
                  <a:pt x="3067927" y="716318"/>
                </a:lnTo>
                <a:lnTo>
                  <a:pt x="3067927" y="696430"/>
                </a:lnTo>
                <a:lnTo>
                  <a:pt x="3047695" y="696430"/>
                </a:lnTo>
                <a:lnTo>
                  <a:pt x="3047695" y="676199"/>
                </a:lnTo>
                <a:lnTo>
                  <a:pt x="3027807" y="676199"/>
                </a:lnTo>
                <a:lnTo>
                  <a:pt x="3027807" y="696430"/>
                </a:lnTo>
                <a:lnTo>
                  <a:pt x="3007576" y="696430"/>
                </a:lnTo>
                <a:lnTo>
                  <a:pt x="3007576" y="716318"/>
                </a:lnTo>
                <a:lnTo>
                  <a:pt x="3027807" y="716318"/>
                </a:lnTo>
                <a:lnTo>
                  <a:pt x="3027807" y="736549"/>
                </a:lnTo>
                <a:close/>
                <a:moveTo>
                  <a:pt x="2889619" y="739635"/>
                </a:moveTo>
                <a:lnTo>
                  <a:pt x="2911564" y="739635"/>
                </a:lnTo>
                <a:lnTo>
                  <a:pt x="2911564" y="717347"/>
                </a:lnTo>
                <a:lnTo>
                  <a:pt x="2933852" y="717347"/>
                </a:lnTo>
                <a:lnTo>
                  <a:pt x="2933852" y="695401"/>
                </a:lnTo>
                <a:lnTo>
                  <a:pt x="2911564" y="695401"/>
                </a:lnTo>
                <a:lnTo>
                  <a:pt x="2911564" y="673113"/>
                </a:lnTo>
                <a:lnTo>
                  <a:pt x="2889619" y="673113"/>
                </a:lnTo>
                <a:lnTo>
                  <a:pt x="2889619" y="695401"/>
                </a:lnTo>
                <a:lnTo>
                  <a:pt x="2867330" y="695401"/>
                </a:lnTo>
                <a:lnTo>
                  <a:pt x="2867330" y="717347"/>
                </a:lnTo>
                <a:lnTo>
                  <a:pt x="2889619" y="717347"/>
                </a:lnTo>
                <a:lnTo>
                  <a:pt x="2889619" y="739635"/>
                </a:lnTo>
                <a:close/>
                <a:moveTo>
                  <a:pt x="2824468" y="317183"/>
                </a:moveTo>
                <a:lnTo>
                  <a:pt x="2839555" y="317183"/>
                </a:lnTo>
                <a:lnTo>
                  <a:pt x="2839555" y="302438"/>
                </a:lnTo>
                <a:lnTo>
                  <a:pt x="2854300" y="302438"/>
                </a:lnTo>
                <a:lnTo>
                  <a:pt x="2854300" y="287350"/>
                </a:lnTo>
                <a:lnTo>
                  <a:pt x="2839555" y="287350"/>
                </a:lnTo>
                <a:lnTo>
                  <a:pt x="2839555" y="272606"/>
                </a:lnTo>
                <a:lnTo>
                  <a:pt x="2824468" y="272606"/>
                </a:lnTo>
                <a:lnTo>
                  <a:pt x="2824468" y="287350"/>
                </a:lnTo>
                <a:lnTo>
                  <a:pt x="2809723" y="287350"/>
                </a:lnTo>
                <a:lnTo>
                  <a:pt x="2809723" y="302438"/>
                </a:lnTo>
                <a:lnTo>
                  <a:pt x="2824468" y="302438"/>
                </a:lnTo>
                <a:lnTo>
                  <a:pt x="2824468" y="317183"/>
                </a:lnTo>
                <a:close/>
                <a:moveTo>
                  <a:pt x="2892019" y="457429"/>
                </a:moveTo>
                <a:lnTo>
                  <a:pt x="2909164" y="457429"/>
                </a:lnTo>
                <a:lnTo>
                  <a:pt x="2909164" y="440627"/>
                </a:lnTo>
                <a:lnTo>
                  <a:pt x="2925966" y="440627"/>
                </a:lnTo>
                <a:lnTo>
                  <a:pt x="2925966" y="423482"/>
                </a:lnTo>
                <a:lnTo>
                  <a:pt x="2909164" y="423482"/>
                </a:lnTo>
                <a:lnTo>
                  <a:pt x="2909164" y="406679"/>
                </a:lnTo>
                <a:lnTo>
                  <a:pt x="2892019" y="406679"/>
                </a:lnTo>
                <a:lnTo>
                  <a:pt x="2892019" y="423482"/>
                </a:lnTo>
                <a:lnTo>
                  <a:pt x="2875217" y="423482"/>
                </a:lnTo>
                <a:lnTo>
                  <a:pt x="2875217" y="440627"/>
                </a:lnTo>
                <a:lnTo>
                  <a:pt x="2892019" y="440627"/>
                </a:lnTo>
                <a:lnTo>
                  <a:pt x="2892019" y="457429"/>
                </a:lnTo>
                <a:close/>
                <a:moveTo>
                  <a:pt x="2959913" y="597332"/>
                </a:moveTo>
                <a:lnTo>
                  <a:pt x="2978429" y="597332"/>
                </a:lnTo>
                <a:lnTo>
                  <a:pt x="2978429" y="578472"/>
                </a:lnTo>
                <a:lnTo>
                  <a:pt x="2997289" y="578472"/>
                </a:lnTo>
                <a:lnTo>
                  <a:pt x="2997289" y="559956"/>
                </a:lnTo>
                <a:lnTo>
                  <a:pt x="2978429" y="559956"/>
                </a:lnTo>
                <a:lnTo>
                  <a:pt x="2978429" y="541096"/>
                </a:lnTo>
                <a:lnTo>
                  <a:pt x="2959913" y="541096"/>
                </a:lnTo>
                <a:lnTo>
                  <a:pt x="2959913" y="559956"/>
                </a:lnTo>
                <a:lnTo>
                  <a:pt x="2941054" y="559956"/>
                </a:lnTo>
                <a:lnTo>
                  <a:pt x="2941054" y="578472"/>
                </a:lnTo>
                <a:lnTo>
                  <a:pt x="2959913" y="578472"/>
                </a:lnTo>
                <a:lnTo>
                  <a:pt x="2959913" y="597332"/>
                </a:lnTo>
                <a:close/>
                <a:moveTo>
                  <a:pt x="2230907" y="2126323"/>
                </a:moveTo>
                <a:lnTo>
                  <a:pt x="2230907" y="2094090"/>
                </a:lnTo>
                <a:lnTo>
                  <a:pt x="2263140" y="2094090"/>
                </a:lnTo>
                <a:lnTo>
                  <a:pt x="2263140" y="2061858"/>
                </a:lnTo>
                <a:lnTo>
                  <a:pt x="2230907" y="2061858"/>
                </a:lnTo>
                <a:lnTo>
                  <a:pt x="2230907" y="2029625"/>
                </a:lnTo>
                <a:lnTo>
                  <a:pt x="2198675" y="2029625"/>
                </a:lnTo>
                <a:lnTo>
                  <a:pt x="2198675" y="2061858"/>
                </a:lnTo>
                <a:lnTo>
                  <a:pt x="2166442" y="2061858"/>
                </a:lnTo>
                <a:lnTo>
                  <a:pt x="2166442" y="2094090"/>
                </a:lnTo>
                <a:lnTo>
                  <a:pt x="2198675" y="2094090"/>
                </a:lnTo>
                <a:lnTo>
                  <a:pt x="2198675" y="2126323"/>
                </a:lnTo>
                <a:lnTo>
                  <a:pt x="2230907" y="2126323"/>
                </a:lnTo>
                <a:close/>
                <a:moveTo>
                  <a:pt x="1476527" y="1989163"/>
                </a:moveTo>
                <a:lnTo>
                  <a:pt x="1476527" y="1956930"/>
                </a:lnTo>
                <a:lnTo>
                  <a:pt x="1508760" y="1956930"/>
                </a:lnTo>
                <a:lnTo>
                  <a:pt x="1508760" y="1924698"/>
                </a:lnTo>
                <a:lnTo>
                  <a:pt x="1476527" y="1924698"/>
                </a:lnTo>
                <a:lnTo>
                  <a:pt x="1476527" y="1892465"/>
                </a:lnTo>
                <a:lnTo>
                  <a:pt x="1444295" y="1892465"/>
                </a:lnTo>
                <a:lnTo>
                  <a:pt x="1444295" y="1924698"/>
                </a:lnTo>
                <a:lnTo>
                  <a:pt x="1412062" y="1924698"/>
                </a:lnTo>
                <a:lnTo>
                  <a:pt x="1412062" y="1956930"/>
                </a:lnTo>
                <a:lnTo>
                  <a:pt x="1444295" y="1956930"/>
                </a:lnTo>
                <a:lnTo>
                  <a:pt x="1444295" y="1989163"/>
                </a:lnTo>
                <a:lnTo>
                  <a:pt x="1476527" y="1989163"/>
                </a:lnTo>
                <a:close/>
                <a:moveTo>
                  <a:pt x="1545107" y="2126323"/>
                </a:moveTo>
                <a:lnTo>
                  <a:pt x="1545107" y="2094090"/>
                </a:lnTo>
                <a:lnTo>
                  <a:pt x="1577340" y="2094090"/>
                </a:lnTo>
                <a:lnTo>
                  <a:pt x="1577340" y="2061858"/>
                </a:lnTo>
                <a:lnTo>
                  <a:pt x="1545107" y="2061858"/>
                </a:lnTo>
                <a:lnTo>
                  <a:pt x="1545107" y="2029625"/>
                </a:lnTo>
                <a:lnTo>
                  <a:pt x="1512875" y="2029625"/>
                </a:lnTo>
                <a:lnTo>
                  <a:pt x="1512875" y="2061858"/>
                </a:lnTo>
                <a:lnTo>
                  <a:pt x="1480642" y="2061858"/>
                </a:lnTo>
                <a:lnTo>
                  <a:pt x="1480642" y="2094090"/>
                </a:lnTo>
                <a:lnTo>
                  <a:pt x="1512875" y="2094090"/>
                </a:lnTo>
                <a:lnTo>
                  <a:pt x="1512875" y="2126323"/>
                </a:lnTo>
                <a:lnTo>
                  <a:pt x="1545107" y="2126323"/>
                </a:lnTo>
                <a:close/>
                <a:moveTo>
                  <a:pt x="1613687" y="2263483"/>
                </a:moveTo>
                <a:lnTo>
                  <a:pt x="1613687" y="2231250"/>
                </a:lnTo>
                <a:lnTo>
                  <a:pt x="1645920" y="2231250"/>
                </a:lnTo>
                <a:lnTo>
                  <a:pt x="1645920" y="2199018"/>
                </a:lnTo>
                <a:lnTo>
                  <a:pt x="1613687" y="2199018"/>
                </a:lnTo>
                <a:lnTo>
                  <a:pt x="1613687" y="2166785"/>
                </a:lnTo>
                <a:lnTo>
                  <a:pt x="1581455" y="2166785"/>
                </a:lnTo>
                <a:lnTo>
                  <a:pt x="1581455" y="2199018"/>
                </a:lnTo>
                <a:lnTo>
                  <a:pt x="1549222" y="2199018"/>
                </a:lnTo>
                <a:lnTo>
                  <a:pt x="1549222" y="2231250"/>
                </a:lnTo>
                <a:lnTo>
                  <a:pt x="1581455" y="2231250"/>
                </a:lnTo>
                <a:lnTo>
                  <a:pt x="1581455" y="2263483"/>
                </a:lnTo>
                <a:lnTo>
                  <a:pt x="1613687" y="2263483"/>
                </a:lnTo>
                <a:close/>
                <a:moveTo>
                  <a:pt x="1819427" y="2126323"/>
                </a:moveTo>
                <a:lnTo>
                  <a:pt x="1819427" y="2094090"/>
                </a:lnTo>
                <a:lnTo>
                  <a:pt x="1851660" y="2094090"/>
                </a:lnTo>
                <a:lnTo>
                  <a:pt x="1851660" y="2061858"/>
                </a:lnTo>
                <a:lnTo>
                  <a:pt x="1819427" y="2061858"/>
                </a:lnTo>
                <a:lnTo>
                  <a:pt x="1819427" y="2029625"/>
                </a:lnTo>
                <a:lnTo>
                  <a:pt x="1787195" y="2029625"/>
                </a:lnTo>
                <a:lnTo>
                  <a:pt x="1787195" y="2061858"/>
                </a:lnTo>
                <a:lnTo>
                  <a:pt x="1754962" y="2061858"/>
                </a:lnTo>
                <a:lnTo>
                  <a:pt x="1754962" y="2094090"/>
                </a:lnTo>
                <a:lnTo>
                  <a:pt x="1787195" y="2094090"/>
                </a:lnTo>
                <a:lnTo>
                  <a:pt x="1787195" y="2126323"/>
                </a:lnTo>
                <a:lnTo>
                  <a:pt x="1819427" y="2126323"/>
                </a:lnTo>
                <a:close/>
                <a:moveTo>
                  <a:pt x="1682267" y="2126323"/>
                </a:moveTo>
                <a:lnTo>
                  <a:pt x="1682267" y="2094090"/>
                </a:lnTo>
                <a:lnTo>
                  <a:pt x="1714500" y="2094090"/>
                </a:lnTo>
                <a:lnTo>
                  <a:pt x="1714500" y="2061858"/>
                </a:lnTo>
                <a:lnTo>
                  <a:pt x="1682267" y="2061858"/>
                </a:lnTo>
                <a:lnTo>
                  <a:pt x="1682267" y="2029625"/>
                </a:lnTo>
                <a:lnTo>
                  <a:pt x="1650035" y="2029625"/>
                </a:lnTo>
                <a:lnTo>
                  <a:pt x="1650035" y="2061858"/>
                </a:lnTo>
                <a:lnTo>
                  <a:pt x="1617802" y="2061858"/>
                </a:lnTo>
                <a:lnTo>
                  <a:pt x="1617802" y="2094090"/>
                </a:lnTo>
                <a:lnTo>
                  <a:pt x="1650035" y="2094090"/>
                </a:lnTo>
                <a:lnTo>
                  <a:pt x="1650035" y="2126323"/>
                </a:lnTo>
                <a:lnTo>
                  <a:pt x="1682267" y="2126323"/>
                </a:lnTo>
                <a:close/>
                <a:moveTo>
                  <a:pt x="1750847" y="2263483"/>
                </a:moveTo>
                <a:lnTo>
                  <a:pt x="1750847" y="2231250"/>
                </a:lnTo>
                <a:lnTo>
                  <a:pt x="1783080" y="2231250"/>
                </a:lnTo>
                <a:lnTo>
                  <a:pt x="1783080" y="2199018"/>
                </a:lnTo>
                <a:lnTo>
                  <a:pt x="1750847" y="2199018"/>
                </a:lnTo>
                <a:lnTo>
                  <a:pt x="1750847" y="2166785"/>
                </a:lnTo>
                <a:lnTo>
                  <a:pt x="1718615" y="2166785"/>
                </a:lnTo>
                <a:lnTo>
                  <a:pt x="1718615" y="2199018"/>
                </a:lnTo>
                <a:lnTo>
                  <a:pt x="1686382" y="2199018"/>
                </a:lnTo>
                <a:lnTo>
                  <a:pt x="1686382" y="2231250"/>
                </a:lnTo>
                <a:lnTo>
                  <a:pt x="1718615" y="2231250"/>
                </a:lnTo>
                <a:lnTo>
                  <a:pt x="1718615" y="2263483"/>
                </a:lnTo>
                <a:lnTo>
                  <a:pt x="1750847" y="2263483"/>
                </a:lnTo>
                <a:close/>
                <a:moveTo>
                  <a:pt x="1407947" y="2126323"/>
                </a:moveTo>
                <a:lnTo>
                  <a:pt x="1407947" y="2094090"/>
                </a:lnTo>
                <a:lnTo>
                  <a:pt x="1440180" y="2094090"/>
                </a:lnTo>
                <a:lnTo>
                  <a:pt x="1440180" y="2061858"/>
                </a:lnTo>
                <a:lnTo>
                  <a:pt x="1407947" y="2061858"/>
                </a:lnTo>
                <a:lnTo>
                  <a:pt x="1407947" y="2029625"/>
                </a:lnTo>
                <a:lnTo>
                  <a:pt x="1375715" y="2029625"/>
                </a:lnTo>
                <a:lnTo>
                  <a:pt x="1375715" y="2061858"/>
                </a:lnTo>
                <a:lnTo>
                  <a:pt x="1343482" y="2061858"/>
                </a:lnTo>
                <a:lnTo>
                  <a:pt x="1343482" y="2094090"/>
                </a:lnTo>
                <a:lnTo>
                  <a:pt x="1375715" y="2094090"/>
                </a:lnTo>
                <a:lnTo>
                  <a:pt x="1375715" y="2126323"/>
                </a:lnTo>
                <a:lnTo>
                  <a:pt x="1407947" y="2126323"/>
                </a:lnTo>
                <a:close/>
                <a:moveTo>
                  <a:pt x="1202207" y="1989163"/>
                </a:moveTo>
                <a:lnTo>
                  <a:pt x="1202207" y="1956930"/>
                </a:lnTo>
                <a:lnTo>
                  <a:pt x="1234440" y="1956930"/>
                </a:lnTo>
                <a:lnTo>
                  <a:pt x="1234440" y="1924698"/>
                </a:lnTo>
                <a:lnTo>
                  <a:pt x="1202207" y="1924698"/>
                </a:lnTo>
                <a:lnTo>
                  <a:pt x="1202207" y="1892465"/>
                </a:lnTo>
                <a:lnTo>
                  <a:pt x="1169975" y="1892465"/>
                </a:lnTo>
                <a:lnTo>
                  <a:pt x="1169975" y="1924698"/>
                </a:lnTo>
                <a:lnTo>
                  <a:pt x="1137742" y="1924698"/>
                </a:lnTo>
                <a:lnTo>
                  <a:pt x="1137742" y="1956930"/>
                </a:lnTo>
                <a:lnTo>
                  <a:pt x="1169975" y="1956930"/>
                </a:lnTo>
                <a:lnTo>
                  <a:pt x="1169975" y="1989163"/>
                </a:lnTo>
                <a:lnTo>
                  <a:pt x="1202207" y="1989163"/>
                </a:lnTo>
                <a:close/>
                <a:moveTo>
                  <a:pt x="1270787" y="2126323"/>
                </a:moveTo>
                <a:lnTo>
                  <a:pt x="1270787" y="2094090"/>
                </a:lnTo>
                <a:lnTo>
                  <a:pt x="1303020" y="2094090"/>
                </a:lnTo>
                <a:lnTo>
                  <a:pt x="1303020" y="2061858"/>
                </a:lnTo>
                <a:lnTo>
                  <a:pt x="1270787" y="2061858"/>
                </a:lnTo>
                <a:lnTo>
                  <a:pt x="1270787" y="2029625"/>
                </a:lnTo>
                <a:lnTo>
                  <a:pt x="1238555" y="2029625"/>
                </a:lnTo>
                <a:lnTo>
                  <a:pt x="1238555" y="2061858"/>
                </a:lnTo>
                <a:lnTo>
                  <a:pt x="1206322" y="2061858"/>
                </a:lnTo>
                <a:lnTo>
                  <a:pt x="1206322" y="2094090"/>
                </a:lnTo>
                <a:lnTo>
                  <a:pt x="1238555" y="2094090"/>
                </a:lnTo>
                <a:lnTo>
                  <a:pt x="1238555" y="2126323"/>
                </a:lnTo>
                <a:lnTo>
                  <a:pt x="1270787" y="2126323"/>
                </a:lnTo>
                <a:close/>
                <a:moveTo>
                  <a:pt x="1339367" y="1989163"/>
                </a:moveTo>
                <a:lnTo>
                  <a:pt x="1339367" y="1956930"/>
                </a:lnTo>
                <a:lnTo>
                  <a:pt x="1371600" y="1956930"/>
                </a:lnTo>
                <a:lnTo>
                  <a:pt x="1371600" y="1924698"/>
                </a:lnTo>
                <a:lnTo>
                  <a:pt x="1339367" y="1924698"/>
                </a:lnTo>
                <a:lnTo>
                  <a:pt x="1339367" y="1892465"/>
                </a:lnTo>
                <a:lnTo>
                  <a:pt x="1307135" y="1892465"/>
                </a:lnTo>
                <a:lnTo>
                  <a:pt x="1307135" y="1924698"/>
                </a:lnTo>
                <a:lnTo>
                  <a:pt x="1274902" y="1924698"/>
                </a:lnTo>
                <a:lnTo>
                  <a:pt x="1274902" y="1956930"/>
                </a:lnTo>
                <a:lnTo>
                  <a:pt x="1307135" y="1956930"/>
                </a:lnTo>
                <a:lnTo>
                  <a:pt x="1307135" y="1989163"/>
                </a:lnTo>
                <a:lnTo>
                  <a:pt x="1339367" y="1989163"/>
                </a:lnTo>
                <a:close/>
                <a:moveTo>
                  <a:pt x="2299487" y="2263483"/>
                </a:moveTo>
                <a:lnTo>
                  <a:pt x="2299487" y="2231250"/>
                </a:lnTo>
                <a:lnTo>
                  <a:pt x="2331720" y="2231250"/>
                </a:lnTo>
                <a:lnTo>
                  <a:pt x="2331720" y="2199018"/>
                </a:lnTo>
                <a:lnTo>
                  <a:pt x="2299487" y="2199018"/>
                </a:lnTo>
                <a:lnTo>
                  <a:pt x="2299487" y="2166785"/>
                </a:lnTo>
                <a:lnTo>
                  <a:pt x="2267255" y="2166785"/>
                </a:lnTo>
                <a:lnTo>
                  <a:pt x="2267255" y="2199018"/>
                </a:lnTo>
                <a:lnTo>
                  <a:pt x="2235022" y="2199018"/>
                </a:lnTo>
                <a:lnTo>
                  <a:pt x="2235022" y="2231250"/>
                </a:lnTo>
                <a:lnTo>
                  <a:pt x="2267255" y="2231250"/>
                </a:lnTo>
                <a:lnTo>
                  <a:pt x="2267255" y="2263483"/>
                </a:lnTo>
                <a:lnTo>
                  <a:pt x="2299487" y="2263483"/>
                </a:lnTo>
                <a:close/>
                <a:moveTo>
                  <a:pt x="2368067" y="2126323"/>
                </a:moveTo>
                <a:lnTo>
                  <a:pt x="2368067" y="2094090"/>
                </a:lnTo>
                <a:lnTo>
                  <a:pt x="2400300" y="2094090"/>
                </a:lnTo>
                <a:lnTo>
                  <a:pt x="2400300" y="2061858"/>
                </a:lnTo>
                <a:lnTo>
                  <a:pt x="2368067" y="2061858"/>
                </a:lnTo>
                <a:lnTo>
                  <a:pt x="2368067" y="2029625"/>
                </a:lnTo>
                <a:lnTo>
                  <a:pt x="2335835" y="2029625"/>
                </a:lnTo>
                <a:lnTo>
                  <a:pt x="2335835" y="2061858"/>
                </a:lnTo>
                <a:lnTo>
                  <a:pt x="2303602" y="2061858"/>
                </a:lnTo>
                <a:lnTo>
                  <a:pt x="2303602" y="2094090"/>
                </a:lnTo>
                <a:lnTo>
                  <a:pt x="2335835" y="2094090"/>
                </a:lnTo>
                <a:lnTo>
                  <a:pt x="2335835" y="2126323"/>
                </a:lnTo>
                <a:lnTo>
                  <a:pt x="2368067" y="2126323"/>
                </a:lnTo>
                <a:close/>
                <a:moveTo>
                  <a:pt x="1888007" y="2263483"/>
                </a:moveTo>
                <a:lnTo>
                  <a:pt x="1888007" y="2231250"/>
                </a:lnTo>
                <a:lnTo>
                  <a:pt x="1920240" y="2231250"/>
                </a:lnTo>
                <a:lnTo>
                  <a:pt x="1920240" y="2199018"/>
                </a:lnTo>
                <a:lnTo>
                  <a:pt x="1888007" y="2199018"/>
                </a:lnTo>
                <a:lnTo>
                  <a:pt x="1888007" y="2166785"/>
                </a:lnTo>
                <a:lnTo>
                  <a:pt x="1855775" y="2166785"/>
                </a:lnTo>
                <a:lnTo>
                  <a:pt x="1855775" y="2199018"/>
                </a:lnTo>
                <a:lnTo>
                  <a:pt x="1823542" y="2199018"/>
                </a:lnTo>
                <a:lnTo>
                  <a:pt x="1823542" y="2231250"/>
                </a:lnTo>
                <a:lnTo>
                  <a:pt x="1855775" y="2231250"/>
                </a:lnTo>
                <a:lnTo>
                  <a:pt x="1855775" y="2263483"/>
                </a:lnTo>
                <a:lnTo>
                  <a:pt x="1888007" y="2263483"/>
                </a:lnTo>
                <a:close/>
                <a:moveTo>
                  <a:pt x="2436647" y="2263483"/>
                </a:moveTo>
                <a:lnTo>
                  <a:pt x="2436647" y="2231250"/>
                </a:lnTo>
                <a:lnTo>
                  <a:pt x="2468880" y="2231250"/>
                </a:lnTo>
                <a:lnTo>
                  <a:pt x="2468880" y="2199018"/>
                </a:lnTo>
                <a:lnTo>
                  <a:pt x="2436647" y="2199018"/>
                </a:lnTo>
                <a:lnTo>
                  <a:pt x="2436647" y="2166785"/>
                </a:lnTo>
                <a:lnTo>
                  <a:pt x="2404415" y="2166785"/>
                </a:lnTo>
                <a:lnTo>
                  <a:pt x="2404415" y="2199018"/>
                </a:lnTo>
                <a:lnTo>
                  <a:pt x="2372182" y="2199018"/>
                </a:lnTo>
                <a:lnTo>
                  <a:pt x="2372182" y="2231250"/>
                </a:lnTo>
                <a:lnTo>
                  <a:pt x="2404415" y="2231250"/>
                </a:lnTo>
                <a:lnTo>
                  <a:pt x="2404415" y="2263483"/>
                </a:lnTo>
                <a:lnTo>
                  <a:pt x="2436647" y="2263483"/>
                </a:lnTo>
                <a:close/>
                <a:moveTo>
                  <a:pt x="2478481" y="463944"/>
                </a:moveTo>
                <a:lnTo>
                  <a:pt x="2499741" y="463944"/>
                </a:lnTo>
                <a:lnTo>
                  <a:pt x="2499741" y="442684"/>
                </a:lnTo>
                <a:lnTo>
                  <a:pt x="2521001" y="442684"/>
                </a:lnTo>
                <a:lnTo>
                  <a:pt x="2521001" y="421424"/>
                </a:lnTo>
                <a:lnTo>
                  <a:pt x="2499741" y="421424"/>
                </a:lnTo>
                <a:lnTo>
                  <a:pt x="2499741" y="400164"/>
                </a:lnTo>
                <a:lnTo>
                  <a:pt x="2478481" y="400164"/>
                </a:lnTo>
                <a:lnTo>
                  <a:pt x="2478481" y="421424"/>
                </a:lnTo>
                <a:lnTo>
                  <a:pt x="2457221" y="421424"/>
                </a:lnTo>
                <a:lnTo>
                  <a:pt x="2457221" y="442684"/>
                </a:lnTo>
                <a:lnTo>
                  <a:pt x="2478481" y="442684"/>
                </a:lnTo>
                <a:lnTo>
                  <a:pt x="2478481" y="463944"/>
                </a:lnTo>
                <a:close/>
                <a:moveTo>
                  <a:pt x="1238555" y="1755305"/>
                </a:moveTo>
                <a:lnTo>
                  <a:pt x="1238555" y="1787538"/>
                </a:lnTo>
                <a:lnTo>
                  <a:pt x="1206322" y="1787538"/>
                </a:lnTo>
                <a:lnTo>
                  <a:pt x="1206322" y="1819770"/>
                </a:lnTo>
                <a:lnTo>
                  <a:pt x="1238555" y="1819770"/>
                </a:lnTo>
                <a:lnTo>
                  <a:pt x="1238555" y="1852003"/>
                </a:lnTo>
                <a:lnTo>
                  <a:pt x="1270787" y="1852003"/>
                </a:lnTo>
                <a:lnTo>
                  <a:pt x="1270787" y="1819770"/>
                </a:lnTo>
                <a:lnTo>
                  <a:pt x="1303020" y="1819770"/>
                </a:lnTo>
                <a:lnTo>
                  <a:pt x="1303020" y="1787538"/>
                </a:lnTo>
                <a:lnTo>
                  <a:pt x="1270787" y="1787538"/>
                </a:lnTo>
                <a:lnTo>
                  <a:pt x="1270787" y="1755305"/>
                </a:lnTo>
                <a:lnTo>
                  <a:pt x="1238555" y="1755305"/>
                </a:lnTo>
                <a:close/>
                <a:moveTo>
                  <a:pt x="2025167" y="2263483"/>
                </a:moveTo>
                <a:lnTo>
                  <a:pt x="2025167" y="2231250"/>
                </a:lnTo>
                <a:lnTo>
                  <a:pt x="2057400" y="2231250"/>
                </a:lnTo>
                <a:lnTo>
                  <a:pt x="2057400" y="2199018"/>
                </a:lnTo>
                <a:lnTo>
                  <a:pt x="2025167" y="2199018"/>
                </a:lnTo>
                <a:lnTo>
                  <a:pt x="2025167" y="2166785"/>
                </a:lnTo>
                <a:lnTo>
                  <a:pt x="1992935" y="2166785"/>
                </a:lnTo>
                <a:lnTo>
                  <a:pt x="1992935" y="2199018"/>
                </a:lnTo>
                <a:lnTo>
                  <a:pt x="1960702" y="2199018"/>
                </a:lnTo>
                <a:lnTo>
                  <a:pt x="1960702" y="2231250"/>
                </a:lnTo>
                <a:lnTo>
                  <a:pt x="1992935" y="2231250"/>
                </a:lnTo>
                <a:lnTo>
                  <a:pt x="1992935" y="2263483"/>
                </a:lnTo>
                <a:lnTo>
                  <a:pt x="2025167" y="2263483"/>
                </a:lnTo>
                <a:close/>
                <a:moveTo>
                  <a:pt x="1956587" y="2126323"/>
                </a:moveTo>
                <a:lnTo>
                  <a:pt x="1956587" y="2094090"/>
                </a:lnTo>
                <a:lnTo>
                  <a:pt x="1988820" y="2094090"/>
                </a:lnTo>
                <a:lnTo>
                  <a:pt x="1988820" y="2061858"/>
                </a:lnTo>
                <a:lnTo>
                  <a:pt x="1956587" y="2061858"/>
                </a:lnTo>
                <a:lnTo>
                  <a:pt x="1956587" y="2029625"/>
                </a:lnTo>
                <a:lnTo>
                  <a:pt x="1924355" y="2029625"/>
                </a:lnTo>
                <a:lnTo>
                  <a:pt x="1924355" y="2061858"/>
                </a:lnTo>
                <a:lnTo>
                  <a:pt x="1892122" y="2061858"/>
                </a:lnTo>
                <a:lnTo>
                  <a:pt x="1892122" y="2094090"/>
                </a:lnTo>
                <a:lnTo>
                  <a:pt x="1924355" y="2094090"/>
                </a:lnTo>
                <a:lnTo>
                  <a:pt x="1924355" y="2126323"/>
                </a:lnTo>
                <a:lnTo>
                  <a:pt x="1956587" y="2126323"/>
                </a:lnTo>
                <a:close/>
                <a:moveTo>
                  <a:pt x="2093747" y="2126323"/>
                </a:moveTo>
                <a:lnTo>
                  <a:pt x="2093747" y="2094090"/>
                </a:lnTo>
                <a:lnTo>
                  <a:pt x="2125980" y="2094090"/>
                </a:lnTo>
                <a:lnTo>
                  <a:pt x="2125980" y="2061858"/>
                </a:lnTo>
                <a:lnTo>
                  <a:pt x="2093747" y="2061858"/>
                </a:lnTo>
                <a:lnTo>
                  <a:pt x="2093747" y="2029625"/>
                </a:lnTo>
                <a:lnTo>
                  <a:pt x="2061515" y="2029625"/>
                </a:lnTo>
                <a:lnTo>
                  <a:pt x="2061515" y="2061858"/>
                </a:lnTo>
                <a:lnTo>
                  <a:pt x="2029282" y="2061858"/>
                </a:lnTo>
                <a:lnTo>
                  <a:pt x="2029282" y="2094090"/>
                </a:lnTo>
                <a:lnTo>
                  <a:pt x="2061515" y="2094090"/>
                </a:lnTo>
                <a:lnTo>
                  <a:pt x="2061515" y="2126323"/>
                </a:lnTo>
                <a:lnTo>
                  <a:pt x="2093747" y="2126323"/>
                </a:lnTo>
                <a:close/>
                <a:moveTo>
                  <a:pt x="2162327" y="2263483"/>
                </a:moveTo>
                <a:lnTo>
                  <a:pt x="2162327" y="2231250"/>
                </a:lnTo>
                <a:lnTo>
                  <a:pt x="2194560" y="2231250"/>
                </a:lnTo>
                <a:lnTo>
                  <a:pt x="2194560" y="2199018"/>
                </a:lnTo>
                <a:lnTo>
                  <a:pt x="2162327" y="2199018"/>
                </a:lnTo>
                <a:lnTo>
                  <a:pt x="2162327" y="2166785"/>
                </a:lnTo>
                <a:lnTo>
                  <a:pt x="2130095" y="2166785"/>
                </a:lnTo>
                <a:lnTo>
                  <a:pt x="2130095" y="2199018"/>
                </a:lnTo>
                <a:lnTo>
                  <a:pt x="2097862" y="2199018"/>
                </a:lnTo>
                <a:lnTo>
                  <a:pt x="2097862" y="2231250"/>
                </a:lnTo>
                <a:lnTo>
                  <a:pt x="2130095" y="2231250"/>
                </a:lnTo>
                <a:lnTo>
                  <a:pt x="2130095" y="2263483"/>
                </a:lnTo>
                <a:lnTo>
                  <a:pt x="2162327" y="2263483"/>
                </a:lnTo>
                <a:close/>
                <a:moveTo>
                  <a:pt x="1581455" y="1618145"/>
                </a:moveTo>
                <a:lnTo>
                  <a:pt x="1581455" y="1650378"/>
                </a:lnTo>
                <a:lnTo>
                  <a:pt x="1549222" y="1650378"/>
                </a:lnTo>
                <a:lnTo>
                  <a:pt x="1549222" y="1682610"/>
                </a:lnTo>
                <a:lnTo>
                  <a:pt x="1581455" y="1682610"/>
                </a:lnTo>
                <a:lnTo>
                  <a:pt x="1581455" y="1714843"/>
                </a:lnTo>
                <a:lnTo>
                  <a:pt x="1613687" y="1714843"/>
                </a:lnTo>
                <a:lnTo>
                  <a:pt x="1613687" y="1682610"/>
                </a:lnTo>
                <a:lnTo>
                  <a:pt x="1645920" y="1682610"/>
                </a:lnTo>
                <a:lnTo>
                  <a:pt x="1645920" y="1650378"/>
                </a:lnTo>
                <a:lnTo>
                  <a:pt x="1613687" y="1650378"/>
                </a:lnTo>
                <a:lnTo>
                  <a:pt x="1613687" y="1618145"/>
                </a:lnTo>
                <a:lnTo>
                  <a:pt x="1581455" y="1618145"/>
                </a:lnTo>
                <a:close/>
                <a:moveTo>
                  <a:pt x="2198675" y="1755305"/>
                </a:moveTo>
                <a:lnTo>
                  <a:pt x="2198675" y="1787538"/>
                </a:lnTo>
                <a:lnTo>
                  <a:pt x="2166442" y="1787538"/>
                </a:lnTo>
                <a:lnTo>
                  <a:pt x="2166442" y="1819770"/>
                </a:lnTo>
                <a:lnTo>
                  <a:pt x="2198675" y="1819770"/>
                </a:lnTo>
                <a:lnTo>
                  <a:pt x="2198675" y="1852003"/>
                </a:lnTo>
                <a:lnTo>
                  <a:pt x="2230907" y="1852003"/>
                </a:lnTo>
                <a:lnTo>
                  <a:pt x="2230907" y="1819770"/>
                </a:lnTo>
                <a:lnTo>
                  <a:pt x="2263140" y="1819770"/>
                </a:lnTo>
                <a:lnTo>
                  <a:pt x="2263140" y="1787538"/>
                </a:lnTo>
                <a:lnTo>
                  <a:pt x="2230907" y="1787538"/>
                </a:lnTo>
                <a:lnTo>
                  <a:pt x="2230907" y="1755305"/>
                </a:lnTo>
                <a:lnTo>
                  <a:pt x="2198675" y="1755305"/>
                </a:lnTo>
                <a:close/>
                <a:moveTo>
                  <a:pt x="2267255" y="1618145"/>
                </a:moveTo>
                <a:lnTo>
                  <a:pt x="2267255" y="1650378"/>
                </a:lnTo>
                <a:lnTo>
                  <a:pt x="2235022" y="1650378"/>
                </a:lnTo>
                <a:lnTo>
                  <a:pt x="2235022" y="1682610"/>
                </a:lnTo>
                <a:lnTo>
                  <a:pt x="2267255" y="1682610"/>
                </a:lnTo>
                <a:lnTo>
                  <a:pt x="2267255" y="1714843"/>
                </a:lnTo>
                <a:lnTo>
                  <a:pt x="2299487" y="1714843"/>
                </a:lnTo>
                <a:lnTo>
                  <a:pt x="2299487" y="1682610"/>
                </a:lnTo>
                <a:lnTo>
                  <a:pt x="2331720" y="1682610"/>
                </a:lnTo>
                <a:lnTo>
                  <a:pt x="2331720" y="1650378"/>
                </a:lnTo>
                <a:lnTo>
                  <a:pt x="2299487" y="1650378"/>
                </a:lnTo>
                <a:lnTo>
                  <a:pt x="2299487" y="1618145"/>
                </a:lnTo>
                <a:lnTo>
                  <a:pt x="2267255" y="1618145"/>
                </a:lnTo>
                <a:close/>
                <a:moveTo>
                  <a:pt x="2061515" y="1755305"/>
                </a:moveTo>
                <a:lnTo>
                  <a:pt x="2061515" y="1787538"/>
                </a:lnTo>
                <a:lnTo>
                  <a:pt x="2029282" y="1787538"/>
                </a:lnTo>
                <a:lnTo>
                  <a:pt x="2029282" y="1819770"/>
                </a:lnTo>
                <a:lnTo>
                  <a:pt x="2061515" y="1819770"/>
                </a:lnTo>
                <a:lnTo>
                  <a:pt x="2061515" y="1852003"/>
                </a:lnTo>
                <a:lnTo>
                  <a:pt x="2093747" y="1852003"/>
                </a:lnTo>
                <a:lnTo>
                  <a:pt x="2093747" y="1819770"/>
                </a:lnTo>
                <a:lnTo>
                  <a:pt x="2125980" y="1819770"/>
                </a:lnTo>
                <a:lnTo>
                  <a:pt x="2125980" y="1787538"/>
                </a:lnTo>
                <a:lnTo>
                  <a:pt x="2093747" y="1787538"/>
                </a:lnTo>
                <a:lnTo>
                  <a:pt x="2093747" y="1755305"/>
                </a:lnTo>
                <a:lnTo>
                  <a:pt x="2061515" y="1755305"/>
                </a:lnTo>
                <a:close/>
                <a:moveTo>
                  <a:pt x="2335835" y="1755305"/>
                </a:moveTo>
                <a:lnTo>
                  <a:pt x="2335835" y="1787538"/>
                </a:lnTo>
                <a:lnTo>
                  <a:pt x="2303602" y="1787538"/>
                </a:lnTo>
                <a:lnTo>
                  <a:pt x="2303602" y="1819770"/>
                </a:lnTo>
                <a:lnTo>
                  <a:pt x="2335835" y="1819770"/>
                </a:lnTo>
                <a:lnTo>
                  <a:pt x="2335835" y="1852003"/>
                </a:lnTo>
                <a:lnTo>
                  <a:pt x="2368067" y="1852003"/>
                </a:lnTo>
                <a:lnTo>
                  <a:pt x="2368067" y="1819770"/>
                </a:lnTo>
                <a:lnTo>
                  <a:pt x="2400300" y="1819770"/>
                </a:lnTo>
                <a:lnTo>
                  <a:pt x="2400300" y="1787538"/>
                </a:lnTo>
                <a:lnTo>
                  <a:pt x="2368067" y="1787538"/>
                </a:lnTo>
                <a:lnTo>
                  <a:pt x="2368067" y="1755305"/>
                </a:lnTo>
                <a:lnTo>
                  <a:pt x="2335835" y="1755305"/>
                </a:lnTo>
                <a:close/>
                <a:moveTo>
                  <a:pt x="2130095" y="1618145"/>
                </a:moveTo>
                <a:lnTo>
                  <a:pt x="2130095" y="1650378"/>
                </a:lnTo>
                <a:lnTo>
                  <a:pt x="2097862" y="1650378"/>
                </a:lnTo>
                <a:lnTo>
                  <a:pt x="2097862" y="1682610"/>
                </a:lnTo>
                <a:lnTo>
                  <a:pt x="2130095" y="1682610"/>
                </a:lnTo>
                <a:lnTo>
                  <a:pt x="2130095" y="1714843"/>
                </a:lnTo>
                <a:lnTo>
                  <a:pt x="2162327" y="1714843"/>
                </a:lnTo>
                <a:lnTo>
                  <a:pt x="2162327" y="1682610"/>
                </a:lnTo>
                <a:lnTo>
                  <a:pt x="2194560" y="1682610"/>
                </a:lnTo>
                <a:lnTo>
                  <a:pt x="2194560" y="1650378"/>
                </a:lnTo>
                <a:lnTo>
                  <a:pt x="2162327" y="1650378"/>
                </a:lnTo>
                <a:lnTo>
                  <a:pt x="2162327" y="1618145"/>
                </a:lnTo>
                <a:lnTo>
                  <a:pt x="2130095" y="1618145"/>
                </a:lnTo>
                <a:close/>
                <a:moveTo>
                  <a:pt x="2299487" y="1989163"/>
                </a:moveTo>
                <a:lnTo>
                  <a:pt x="2299487" y="1956930"/>
                </a:lnTo>
                <a:lnTo>
                  <a:pt x="2331720" y="1956930"/>
                </a:lnTo>
                <a:lnTo>
                  <a:pt x="2331720" y="1924698"/>
                </a:lnTo>
                <a:lnTo>
                  <a:pt x="2299487" y="1924698"/>
                </a:lnTo>
                <a:lnTo>
                  <a:pt x="2299487" y="1892465"/>
                </a:lnTo>
                <a:lnTo>
                  <a:pt x="2267255" y="1892465"/>
                </a:lnTo>
                <a:lnTo>
                  <a:pt x="2267255" y="1924698"/>
                </a:lnTo>
                <a:lnTo>
                  <a:pt x="2235022" y="1924698"/>
                </a:lnTo>
                <a:lnTo>
                  <a:pt x="2235022" y="1956930"/>
                </a:lnTo>
                <a:lnTo>
                  <a:pt x="2267255" y="1956930"/>
                </a:lnTo>
                <a:lnTo>
                  <a:pt x="2267255" y="1989163"/>
                </a:lnTo>
                <a:lnTo>
                  <a:pt x="2299487" y="1989163"/>
                </a:lnTo>
                <a:close/>
                <a:moveTo>
                  <a:pt x="2404415" y="1892465"/>
                </a:moveTo>
                <a:lnTo>
                  <a:pt x="2404415" y="1924698"/>
                </a:lnTo>
                <a:lnTo>
                  <a:pt x="2372182" y="1924698"/>
                </a:lnTo>
                <a:lnTo>
                  <a:pt x="2372182" y="1956930"/>
                </a:lnTo>
                <a:lnTo>
                  <a:pt x="2404415" y="1956930"/>
                </a:lnTo>
                <a:lnTo>
                  <a:pt x="2404415" y="1989163"/>
                </a:lnTo>
                <a:lnTo>
                  <a:pt x="2436647" y="1989163"/>
                </a:lnTo>
                <a:lnTo>
                  <a:pt x="2436647" y="1956930"/>
                </a:lnTo>
                <a:lnTo>
                  <a:pt x="2468880" y="1956930"/>
                </a:lnTo>
                <a:lnTo>
                  <a:pt x="2468880" y="1924698"/>
                </a:lnTo>
                <a:lnTo>
                  <a:pt x="2436647" y="1924698"/>
                </a:lnTo>
                <a:lnTo>
                  <a:pt x="2436647" y="1892465"/>
                </a:lnTo>
                <a:lnTo>
                  <a:pt x="2404415" y="1892465"/>
                </a:lnTo>
                <a:close/>
                <a:moveTo>
                  <a:pt x="2162327" y="1989163"/>
                </a:moveTo>
                <a:lnTo>
                  <a:pt x="2162327" y="1956930"/>
                </a:lnTo>
                <a:lnTo>
                  <a:pt x="2194560" y="1956930"/>
                </a:lnTo>
                <a:lnTo>
                  <a:pt x="2194560" y="1924698"/>
                </a:lnTo>
                <a:lnTo>
                  <a:pt x="2162327" y="1924698"/>
                </a:lnTo>
                <a:lnTo>
                  <a:pt x="2162327" y="1892465"/>
                </a:lnTo>
                <a:lnTo>
                  <a:pt x="2130095" y="1892465"/>
                </a:lnTo>
                <a:lnTo>
                  <a:pt x="2130095" y="1924698"/>
                </a:lnTo>
                <a:lnTo>
                  <a:pt x="2097862" y="1924698"/>
                </a:lnTo>
                <a:lnTo>
                  <a:pt x="2097862" y="1956930"/>
                </a:lnTo>
                <a:lnTo>
                  <a:pt x="2130095" y="1956930"/>
                </a:lnTo>
                <a:lnTo>
                  <a:pt x="2130095" y="1989163"/>
                </a:lnTo>
                <a:lnTo>
                  <a:pt x="2162327" y="1989163"/>
                </a:lnTo>
                <a:close/>
                <a:moveTo>
                  <a:pt x="2472995" y="1755305"/>
                </a:moveTo>
                <a:lnTo>
                  <a:pt x="2472995" y="1787538"/>
                </a:lnTo>
                <a:lnTo>
                  <a:pt x="2440762" y="1787538"/>
                </a:lnTo>
                <a:lnTo>
                  <a:pt x="2440762" y="1819770"/>
                </a:lnTo>
                <a:lnTo>
                  <a:pt x="2472995" y="1819770"/>
                </a:lnTo>
                <a:lnTo>
                  <a:pt x="2472995" y="1852003"/>
                </a:lnTo>
                <a:lnTo>
                  <a:pt x="2505227" y="1852003"/>
                </a:lnTo>
                <a:lnTo>
                  <a:pt x="2505227" y="1819770"/>
                </a:lnTo>
                <a:lnTo>
                  <a:pt x="2537460" y="1819770"/>
                </a:lnTo>
                <a:lnTo>
                  <a:pt x="2537460" y="1787538"/>
                </a:lnTo>
                <a:lnTo>
                  <a:pt x="2505227" y="1787538"/>
                </a:lnTo>
                <a:lnTo>
                  <a:pt x="2505227" y="1755305"/>
                </a:lnTo>
                <a:lnTo>
                  <a:pt x="2472995" y="1755305"/>
                </a:lnTo>
                <a:close/>
                <a:moveTo>
                  <a:pt x="1924355" y="1755305"/>
                </a:moveTo>
                <a:lnTo>
                  <a:pt x="1924355" y="1787538"/>
                </a:lnTo>
                <a:lnTo>
                  <a:pt x="1892122" y="1787538"/>
                </a:lnTo>
                <a:lnTo>
                  <a:pt x="1892122" y="1819770"/>
                </a:lnTo>
                <a:lnTo>
                  <a:pt x="1924355" y="1819770"/>
                </a:lnTo>
                <a:lnTo>
                  <a:pt x="1924355" y="1852003"/>
                </a:lnTo>
                <a:lnTo>
                  <a:pt x="1956587" y="1852003"/>
                </a:lnTo>
                <a:lnTo>
                  <a:pt x="1956587" y="1819770"/>
                </a:lnTo>
                <a:lnTo>
                  <a:pt x="1988820" y="1819770"/>
                </a:lnTo>
                <a:lnTo>
                  <a:pt x="1988820" y="1787538"/>
                </a:lnTo>
                <a:lnTo>
                  <a:pt x="1956587" y="1787538"/>
                </a:lnTo>
                <a:lnTo>
                  <a:pt x="1956587" y="1755305"/>
                </a:lnTo>
                <a:lnTo>
                  <a:pt x="1924355" y="1755305"/>
                </a:lnTo>
                <a:close/>
                <a:moveTo>
                  <a:pt x="1650035" y="1755305"/>
                </a:moveTo>
                <a:lnTo>
                  <a:pt x="1650035" y="1787538"/>
                </a:lnTo>
                <a:lnTo>
                  <a:pt x="1617802" y="1787538"/>
                </a:lnTo>
                <a:lnTo>
                  <a:pt x="1617802" y="1819770"/>
                </a:lnTo>
                <a:lnTo>
                  <a:pt x="1650035" y="1819770"/>
                </a:lnTo>
                <a:lnTo>
                  <a:pt x="1650035" y="1852003"/>
                </a:lnTo>
                <a:lnTo>
                  <a:pt x="1682267" y="1852003"/>
                </a:lnTo>
                <a:lnTo>
                  <a:pt x="1682267" y="1819770"/>
                </a:lnTo>
                <a:lnTo>
                  <a:pt x="1714500" y="1819770"/>
                </a:lnTo>
                <a:lnTo>
                  <a:pt x="1714500" y="1787538"/>
                </a:lnTo>
                <a:lnTo>
                  <a:pt x="1682267" y="1787538"/>
                </a:lnTo>
                <a:lnTo>
                  <a:pt x="1682267" y="1755305"/>
                </a:lnTo>
                <a:lnTo>
                  <a:pt x="1650035" y="1755305"/>
                </a:lnTo>
                <a:close/>
                <a:moveTo>
                  <a:pt x="2025167" y="1989163"/>
                </a:moveTo>
                <a:lnTo>
                  <a:pt x="2025167" y="1956930"/>
                </a:lnTo>
                <a:lnTo>
                  <a:pt x="2057400" y="1956930"/>
                </a:lnTo>
                <a:lnTo>
                  <a:pt x="2057400" y="1924698"/>
                </a:lnTo>
                <a:lnTo>
                  <a:pt x="2025167" y="1924698"/>
                </a:lnTo>
                <a:lnTo>
                  <a:pt x="2025167" y="1892465"/>
                </a:lnTo>
                <a:lnTo>
                  <a:pt x="1992935" y="1892465"/>
                </a:lnTo>
                <a:lnTo>
                  <a:pt x="1992935" y="1924698"/>
                </a:lnTo>
                <a:lnTo>
                  <a:pt x="1960702" y="1924698"/>
                </a:lnTo>
                <a:lnTo>
                  <a:pt x="1960702" y="1956930"/>
                </a:lnTo>
                <a:lnTo>
                  <a:pt x="1992935" y="1956930"/>
                </a:lnTo>
                <a:lnTo>
                  <a:pt x="1992935" y="1989163"/>
                </a:lnTo>
                <a:lnTo>
                  <a:pt x="2025167" y="1989163"/>
                </a:lnTo>
                <a:close/>
                <a:moveTo>
                  <a:pt x="1992935" y="1618145"/>
                </a:moveTo>
                <a:lnTo>
                  <a:pt x="1992935" y="1650378"/>
                </a:lnTo>
                <a:lnTo>
                  <a:pt x="1960702" y="1650378"/>
                </a:lnTo>
                <a:lnTo>
                  <a:pt x="1960702" y="1682610"/>
                </a:lnTo>
                <a:lnTo>
                  <a:pt x="1992935" y="1682610"/>
                </a:lnTo>
                <a:lnTo>
                  <a:pt x="1992935" y="1714843"/>
                </a:lnTo>
                <a:lnTo>
                  <a:pt x="2025167" y="1714843"/>
                </a:lnTo>
                <a:lnTo>
                  <a:pt x="2025167" y="1682610"/>
                </a:lnTo>
                <a:lnTo>
                  <a:pt x="2057400" y="1682610"/>
                </a:lnTo>
                <a:lnTo>
                  <a:pt x="2057400" y="1650378"/>
                </a:lnTo>
                <a:lnTo>
                  <a:pt x="2025167" y="1650378"/>
                </a:lnTo>
                <a:lnTo>
                  <a:pt x="2025167" y="1618145"/>
                </a:lnTo>
                <a:lnTo>
                  <a:pt x="1992935" y="1618145"/>
                </a:lnTo>
                <a:close/>
                <a:moveTo>
                  <a:pt x="1444295" y="1618145"/>
                </a:moveTo>
                <a:lnTo>
                  <a:pt x="1444295" y="1650378"/>
                </a:lnTo>
                <a:lnTo>
                  <a:pt x="1412062" y="1650378"/>
                </a:lnTo>
                <a:lnTo>
                  <a:pt x="1412062" y="1682610"/>
                </a:lnTo>
                <a:lnTo>
                  <a:pt x="1444295" y="1682610"/>
                </a:lnTo>
                <a:lnTo>
                  <a:pt x="1444295" y="1714843"/>
                </a:lnTo>
                <a:lnTo>
                  <a:pt x="1476527" y="1714843"/>
                </a:lnTo>
                <a:lnTo>
                  <a:pt x="1476527" y="1682610"/>
                </a:lnTo>
                <a:lnTo>
                  <a:pt x="1508760" y="1682610"/>
                </a:lnTo>
                <a:lnTo>
                  <a:pt x="1508760" y="1650378"/>
                </a:lnTo>
                <a:lnTo>
                  <a:pt x="1476527" y="1650378"/>
                </a:lnTo>
                <a:lnTo>
                  <a:pt x="1476527" y="1618145"/>
                </a:lnTo>
                <a:lnTo>
                  <a:pt x="1444295" y="1618145"/>
                </a:lnTo>
                <a:close/>
                <a:moveTo>
                  <a:pt x="1512875" y="1755305"/>
                </a:moveTo>
                <a:lnTo>
                  <a:pt x="1512875" y="1787538"/>
                </a:lnTo>
                <a:lnTo>
                  <a:pt x="1480642" y="1787538"/>
                </a:lnTo>
                <a:lnTo>
                  <a:pt x="1480642" y="1819770"/>
                </a:lnTo>
                <a:lnTo>
                  <a:pt x="1512875" y="1819770"/>
                </a:lnTo>
                <a:lnTo>
                  <a:pt x="1512875" y="1852003"/>
                </a:lnTo>
                <a:lnTo>
                  <a:pt x="1545107" y="1852003"/>
                </a:lnTo>
                <a:lnTo>
                  <a:pt x="1545107" y="1819770"/>
                </a:lnTo>
                <a:lnTo>
                  <a:pt x="1577340" y="1819770"/>
                </a:lnTo>
                <a:lnTo>
                  <a:pt x="1577340" y="1787538"/>
                </a:lnTo>
                <a:lnTo>
                  <a:pt x="1545107" y="1787538"/>
                </a:lnTo>
                <a:lnTo>
                  <a:pt x="1545107" y="1755305"/>
                </a:lnTo>
                <a:lnTo>
                  <a:pt x="1512875" y="1755305"/>
                </a:lnTo>
                <a:close/>
                <a:moveTo>
                  <a:pt x="1855775" y="1618145"/>
                </a:moveTo>
                <a:lnTo>
                  <a:pt x="1855775" y="1650378"/>
                </a:lnTo>
                <a:lnTo>
                  <a:pt x="1823542" y="1650378"/>
                </a:lnTo>
                <a:lnTo>
                  <a:pt x="1823542" y="1682610"/>
                </a:lnTo>
                <a:lnTo>
                  <a:pt x="1855775" y="1682610"/>
                </a:lnTo>
                <a:lnTo>
                  <a:pt x="1855775" y="1714843"/>
                </a:lnTo>
                <a:lnTo>
                  <a:pt x="1888007" y="1714843"/>
                </a:lnTo>
                <a:lnTo>
                  <a:pt x="1888007" y="1682610"/>
                </a:lnTo>
                <a:lnTo>
                  <a:pt x="1920240" y="1682610"/>
                </a:lnTo>
                <a:lnTo>
                  <a:pt x="1920240" y="1650378"/>
                </a:lnTo>
                <a:lnTo>
                  <a:pt x="1888007" y="1650378"/>
                </a:lnTo>
                <a:lnTo>
                  <a:pt x="1888007" y="1618145"/>
                </a:lnTo>
                <a:lnTo>
                  <a:pt x="1855775" y="1618145"/>
                </a:lnTo>
                <a:close/>
                <a:moveTo>
                  <a:pt x="1375715" y="1755305"/>
                </a:moveTo>
                <a:lnTo>
                  <a:pt x="1375715" y="1787538"/>
                </a:lnTo>
                <a:lnTo>
                  <a:pt x="1343482" y="1787538"/>
                </a:lnTo>
                <a:lnTo>
                  <a:pt x="1343482" y="1819770"/>
                </a:lnTo>
                <a:lnTo>
                  <a:pt x="1375715" y="1819770"/>
                </a:lnTo>
                <a:lnTo>
                  <a:pt x="1375715" y="1852003"/>
                </a:lnTo>
                <a:lnTo>
                  <a:pt x="1407947" y="1852003"/>
                </a:lnTo>
                <a:lnTo>
                  <a:pt x="1407947" y="1819770"/>
                </a:lnTo>
                <a:lnTo>
                  <a:pt x="1440180" y="1819770"/>
                </a:lnTo>
                <a:lnTo>
                  <a:pt x="1440180" y="1787538"/>
                </a:lnTo>
                <a:lnTo>
                  <a:pt x="1407947" y="1787538"/>
                </a:lnTo>
                <a:lnTo>
                  <a:pt x="1407947" y="1755305"/>
                </a:lnTo>
                <a:lnTo>
                  <a:pt x="1375715" y="1755305"/>
                </a:lnTo>
                <a:close/>
                <a:moveTo>
                  <a:pt x="1718615" y="1618145"/>
                </a:moveTo>
                <a:lnTo>
                  <a:pt x="1718615" y="1650378"/>
                </a:lnTo>
                <a:lnTo>
                  <a:pt x="1686382" y="1650378"/>
                </a:lnTo>
                <a:lnTo>
                  <a:pt x="1686382" y="1682610"/>
                </a:lnTo>
                <a:lnTo>
                  <a:pt x="1718615" y="1682610"/>
                </a:lnTo>
                <a:lnTo>
                  <a:pt x="1718615" y="1714843"/>
                </a:lnTo>
                <a:lnTo>
                  <a:pt x="1750847" y="1714843"/>
                </a:lnTo>
                <a:lnTo>
                  <a:pt x="1750847" y="1682610"/>
                </a:lnTo>
                <a:lnTo>
                  <a:pt x="1783080" y="1682610"/>
                </a:lnTo>
                <a:lnTo>
                  <a:pt x="1783080" y="1650378"/>
                </a:lnTo>
                <a:lnTo>
                  <a:pt x="1750847" y="1650378"/>
                </a:lnTo>
                <a:lnTo>
                  <a:pt x="1750847" y="1618145"/>
                </a:lnTo>
                <a:lnTo>
                  <a:pt x="1718615" y="1618145"/>
                </a:lnTo>
                <a:close/>
                <a:moveTo>
                  <a:pt x="1787195" y="1755305"/>
                </a:moveTo>
                <a:lnTo>
                  <a:pt x="1787195" y="1787538"/>
                </a:lnTo>
                <a:lnTo>
                  <a:pt x="1754962" y="1787538"/>
                </a:lnTo>
                <a:lnTo>
                  <a:pt x="1754962" y="1819770"/>
                </a:lnTo>
                <a:lnTo>
                  <a:pt x="1787195" y="1819770"/>
                </a:lnTo>
                <a:lnTo>
                  <a:pt x="1787195" y="1852003"/>
                </a:lnTo>
                <a:lnTo>
                  <a:pt x="1819427" y="1852003"/>
                </a:lnTo>
                <a:lnTo>
                  <a:pt x="1819427" y="1819770"/>
                </a:lnTo>
                <a:lnTo>
                  <a:pt x="1851660" y="1819770"/>
                </a:lnTo>
                <a:lnTo>
                  <a:pt x="1851660" y="1787538"/>
                </a:lnTo>
                <a:lnTo>
                  <a:pt x="1819427" y="1787538"/>
                </a:lnTo>
                <a:lnTo>
                  <a:pt x="1819427" y="1755305"/>
                </a:lnTo>
                <a:lnTo>
                  <a:pt x="1787195" y="1755305"/>
                </a:lnTo>
                <a:close/>
                <a:moveTo>
                  <a:pt x="626135" y="1151801"/>
                </a:moveTo>
                <a:lnTo>
                  <a:pt x="648767" y="1151801"/>
                </a:lnTo>
                <a:lnTo>
                  <a:pt x="648767" y="1129170"/>
                </a:lnTo>
                <a:lnTo>
                  <a:pt x="671398" y="1129170"/>
                </a:lnTo>
                <a:lnTo>
                  <a:pt x="671398" y="1106538"/>
                </a:lnTo>
                <a:lnTo>
                  <a:pt x="648767" y="1106538"/>
                </a:lnTo>
                <a:lnTo>
                  <a:pt x="648767" y="1083907"/>
                </a:lnTo>
                <a:lnTo>
                  <a:pt x="626135" y="1083907"/>
                </a:lnTo>
                <a:lnTo>
                  <a:pt x="626135" y="1106538"/>
                </a:lnTo>
                <a:lnTo>
                  <a:pt x="603504" y="1106538"/>
                </a:lnTo>
                <a:lnTo>
                  <a:pt x="603504" y="1129170"/>
                </a:lnTo>
                <a:lnTo>
                  <a:pt x="626135" y="1129170"/>
                </a:lnTo>
                <a:lnTo>
                  <a:pt x="626135" y="1151801"/>
                </a:lnTo>
                <a:close/>
                <a:moveTo>
                  <a:pt x="697116" y="733463"/>
                </a:moveTo>
                <a:lnTo>
                  <a:pt x="714946" y="733463"/>
                </a:lnTo>
                <a:lnTo>
                  <a:pt x="714946" y="715289"/>
                </a:lnTo>
                <a:lnTo>
                  <a:pt x="733120" y="715289"/>
                </a:lnTo>
                <a:lnTo>
                  <a:pt x="733120" y="697459"/>
                </a:lnTo>
                <a:lnTo>
                  <a:pt x="714946" y="697459"/>
                </a:lnTo>
                <a:lnTo>
                  <a:pt x="714946" y="679285"/>
                </a:lnTo>
                <a:lnTo>
                  <a:pt x="697116" y="679285"/>
                </a:lnTo>
                <a:lnTo>
                  <a:pt x="697116" y="697459"/>
                </a:lnTo>
                <a:lnTo>
                  <a:pt x="678942" y="697459"/>
                </a:lnTo>
                <a:lnTo>
                  <a:pt x="678942" y="715289"/>
                </a:lnTo>
                <a:lnTo>
                  <a:pt x="697116" y="715289"/>
                </a:lnTo>
                <a:lnTo>
                  <a:pt x="697116" y="733463"/>
                </a:lnTo>
                <a:close/>
                <a:moveTo>
                  <a:pt x="695058" y="1013955"/>
                </a:moveTo>
                <a:lnTo>
                  <a:pt x="717004" y="1013955"/>
                </a:lnTo>
                <a:lnTo>
                  <a:pt x="717004" y="991667"/>
                </a:lnTo>
                <a:lnTo>
                  <a:pt x="739292" y="991667"/>
                </a:lnTo>
                <a:lnTo>
                  <a:pt x="739292" y="969721"/>
                </a:lnTo>
                <a:lnTo>
                  <a:pt x="717004" y="969721"/>
                </a:lnTo>
                <a:lnTo>
                  <a:pt x="717004" y="947433"/>
                </a:lnTo>
                <a:lnTo>
                  <a:pt x="695058" y="947433"/>
                </a:lnTo>
                <a:lnTo>
                  <a:pt x="695058" y="969721"/>
                </a:lnTo>
                <a:lnTo>
                  <a:pt x="672770" y="969721"/>
                </a:lnTo>
                <a:lnTo>
                  <a:pt x="672770" y="991667"/>
                </a:lnTo>
                <a:lnTo>
                  <a:pt x="695058" y="991667"/>
                </a:lnTo>
                <a:lnTo>
                  <a:pt x="695058" y="1013955"/>
                </a:lnTo>
                <a:close/>
                <a:moveTo>
                  <a:pt x="766381" y="594246"/>
                </a:moveTo>
                <a:lnTo>
                  <a:pt x="782841" y="594246"/>
                </a:lnTo>
                <a:lnTo>
                  <a:pt x="782841" y="577444"/>
                </a:lnTo>
                <a:lnTo>
                  <a:pt x="799643" y="577444"/>
                </a:lnTo>
                <a:lnTo>
                  <a:pt x="799643" y="560984"/>
                </a:lnTo>
                <a:lnTo>
                  <a:pt x="782841" y="560984"/>
                </a:lnTo>
                <a:lnTo>
                  <a:pt x="782841" y="544182"/>
                </a:lnTo>
                <a:lnTo>
                  <a:pt x="766381" y="544182"/>
                </a:lnTo>
                <a:lnTo>
                  <a:pt x="766381" y="560984"/>
                </a:lnTo>
                <a:lnTo>
                  <a:pt x="749579" y="560984"/>
                </a:lnTo>
                <a:lnTo>
                  <a:pt x="749579" y="577444"/>
                </a:lnTo>
                <a:lnTo>
                  <a:pt x="766381" y="577444"/>
                </a:lnTo>
                <a:lnTo>
                  <a:pt x="766381" y="594246"/>
                </a:lnTo>
                <a:close/>
                <a:moveTo>
                  <a:pt x="763981" y="875424"/>
                </a:moveTo>
                <a:lnTo>
                  <a:pt x="785241" y="875424"/>
                </a:lnTo>
                <a:lnTo>
                  <a:pt x="785241" y="854164"/>
                </a:lnTo>
                <a:lnTo>
                  <a:pt x="806501" y="854164"/>
                </a:lnTo>
                <a:lnTo>
                  <a:pt x="806501" y="832904"/>
                </a:lnTo>
                <a:lnTo>
                  <a:pt x="785241" y="832904"/>
                </a:lnTo>
                <a:lnTo>
                  <a:pt x="785241" y="811644"/>
                </a:lnTo>
                <a:lnTo>
                  <a:pt x="763981" y="811644"/>
                </a:lnTo>
                <a:lnTo>
                  <a:pt x="763981" y="832904"/>
                </a:lnTo>
                <a:lnTo>
                  <a:pt x="742721" y="832904"/>
                </a:lnTo>
                <a:lnTo>
                  <a:pt x="742721" y="854164"/>
                </a:lnTo>
                <a:lnTo>
                  <a:pt x="763981" y="854164"/>
                </a:lnTo>
                <a:lnTo>
                  <a:pt x="763981" y="875424"/>
                </a:lnTo>
                <a:close/>
                <a:moveTo>
                  <a:pt x="630250" y="590817"/>
                </a:moveTo>
                <a:lnTo>
                  <a:pt x="644652" y="590817"/>
                </a:lnTo>
                <a:lnTo>
                  <a:pt x="644652" y="576415"/>
                </a:lnTo>
                <a:lnTo>
                  <a:pt x="659054" y="576415"/>
                </a:lnTo>
                <a:lnTo>
                  <a:pt x="659054" y="562013"/>
                </a:lnTo>
                <a:lnTo>
                  <a:pt x="644652" y="562013"/>
                </a:lnTo>
                <a:lnTo>
                  <a:pt x="644652" y="547611"/>
                </a:lnTo>
                <a:lnTo>
                  <a:pt x="630250" y="547611"/>
                </a:lnTo>
                <a:lnTo>
                  <a:pt x="630250" y="562013"/>
                </a:lnTo>
                <a:lnTo>
                  <a:pt x="615848" y="562013"/>
                </a:lnTo>
                <a:lnTo>
                  <a:pt x="615848" y="576415"/>
                </a:lnTo>
                <a:lnTo>
                  <a:pt x="630250" y="576415"/>
                </a:lnTo>
                <a:lnTo>
                  <a:pt x="630250" y="590817"/>
                </a:lnTo>
                <a:close/>
                <a:moveTo>
                  <a:pt x="699516" y="451256"/>
                </a:moveTo>
                <a:lnTo>
                  <a:pt x="712546" y="451256"/>
                </a:lnTo>
                <a:lnTo>
                  <a:pt x="712546" y="438569"/>
                </a:lnTo>
                <a:lnTo>
                  <a:pt x="725233" y="438569"/>
                </a:lnTo>
                <a:lnTo>
                  <a:pt x="725233" y="425539"/>
                </a:lnTo>
                <a:lnTo>
                  <a:pt x="712546" y="425539"/>
                </a:lnTo>
                <a:lnTo>
                  <a:pt x="712546" y="412852"/>
                </a:lnTo>
                <a:lnTo>
                  <a:pt x="699516" y="412852"/>
                </a:lnTo>
                <a:lnTo>
                  <a:pt x="699516" y="425539"/>
                </a:lnTo>
                <a:lnTo>
                  <a:pt x="686829" y="425539"/>
                </a:lnTo>
                <a:lnTo>
                  <a:pt x="686829" y="438569"/>
                </a:lnTo>
                <a:lnTo>
                  <a:pt x="699516" y="438569"/>
                </a:lnTo>
                <a:lnTo>
                  <a:pt x="699516" y="451256"/>
                </a:lnTo>
                <a:close/>
                <a:moveTo>
                  <a:pt x="627850" y="871995"/>
                </a:moveTo>
                <a:lnTo>
                  <a:pt x="647052" y="871995"/>
                </a:lnTo>
                <a:lnTo>
                  <a:pt x="647052" y="853135"/>
                </a:lnTo>
                <a:lnTo>
                  <a:pt x="665912" y="853135"/>
                </a:lnTo>
                <a:lnTo>
                  <a:pt x="665912" y="833933"/>
                </a:lnTo>
                <a:lnTo>
                  <a:pt x="647052" y="833933"/>
                </a:lnTo>
                <a:lnTo>
                  <a:pt x="647052" y="815073"/>
                </a:lnTo>
                <a:lnTo>
                  <a:pt x="627850" y="815073"/>
                </a:lnTo>
                <a:lnTo>
                  <a:pt x="627850" y="833933"/>
                </a:lnTo>
                <a:lnTo>
                  <a:pt x="608990" y="833933"/>
                </a:lnTo>
                <a:lnTo>
                  <a:pt x="608990" y="853135"/>
                </a:lnTo>
                <a:lnTo>
                  <a:pt x="627850" y="853135"/>
                </a:lnTo>
                <a:lnTo>
                  <a:pt x="627850" y="871995"/>
                </a:lnTo>
                <a:close/>
                <a:moveTo>
                  <a:pt x="557555" y="1289304"/>
                </a:moveTo>
                <a:lnTo>
                  <a:pt x="580187" y="1289304"/>
                </a:lnTo>
                <a:lnTo>
                  <a:pt x="580187" y="1266330"/>
                </a:lnTo>
                <a:lnTo>
                  <a:pt x="603161" y="1266330"/>
                </a:lnTo>
                <a:lnTo>
                  <a:pt x="603161" y="1243698"/>
                </a:lnTo>
                <a:lnTo>
                  <a:pt x="580187" y="1243698"/>
                </a:lnTo>
                <a:lnTo>
                  <a:pt x="580187" y="1220724"/>
                </a:lnTo>
                <a:lnTo>
                  <a:pt x="557555" y="1220724"/>
                </a:lnTo>
                <a:lnTo>
                  <a:pt x="557555" y="1243698"/>
                </a:lnTo>
                <a:lnTo>
                  <a:pt x="534581" y="1243698"/>
                </a:lnTo>
                <a:lnTo>
                  <a:pt x="534581" y="1266330"/>
                </a:lnTo>
                <a:lnTo>
                  <a:pt x="557555" y="1266330"/>
                </a:lnTo>
                <a:lnTo>
                  <a:pt x="557555" y="1289304"/>
                </a:lnTo>
                <a:close/>
                <a:moveTo>
                  <a:pt x="560984" y="729691"/>
                </a:moveTo>
                <a:lnTo>
                  <a:pt x="576758" y="729691"/>
                </a:lnTo>
                <a:lnTo>
                  <a:pt x="576758" y="714261"/>
                </a:lnTo>
                <a:lnTo>
                  <a:pt x="592188" y="714261"/>
                </a:lnTo>
                <a:lnTo>
                  <a:pt x="592188" y="698487"/>
                </a:lnTo>
                <a:lnTo>
                  <a:pt x="576758" y="698487"/>
                </a:lnTo>
                <a:lnTo>
                  <a:pt x="576758" y="683057"/>
                </a:lnTo>
                <a:lnTo>
                  <a:pt x="560984" y="683057"/>
                </a:lnTo>
                <a:lnTo>
                  <a:pt x="560984" y="698487"/>
                </a:lnTo>
                <a:lnTo>
                  <a:pt x="545554" y="698487"/>
                </a:lnTo>
                <a:lnTo>
                  <a:pt x="545554" y="714261"/>
                </a:lnTo>
                <a:lnTo>
                  <a:pt x="560984" y="714261"/>
                </a:lnTo>
                <a:lnTo>
                  <a:pt x="560984" y="729691"/>
                </a:lnTo>
                <a:close/>
                <a:moveTo>
                  <a:pt x="149504" y="1552994"/>
                </a:moveTo>
                <a:lnTo>
                  <a:pt x="165278" y="1552994"/>
                </a:lnTo>
                <a:lnTo>
                  <a:pt x="165278" y="1537221"/>
                </a:lnTo>
                <a:lnTo>
                  <a:pt x="181051" y="1537221"/>
                </a:lnTo>
                <a:lnTo>
                  <a:pt x="181051" y="1521447"/>
                </a:lnTo>
                <a:lnTo>
                  <a:pt x="165278" y="1521447"/>
                </a:lnTo>
                <a:lnTo>
                  <a:pt x="165278" y="1505674"/>
                </a:lnTo>
                <a:lnTo>
                  <a:pt x="149504" y="1505674"/>
                </a:lnTo>
                <a:lnTo>
                  <a:pt x="149504" y="1521447"/>
                </a:lnTo>
                <a:lnTo>
                  <a:pt x="133731" y="1521447"/>
                </a:lnTo>
                <a:lnTo>
                  <a:pt x="133731" y="1537221"/>
                </a:lnTo>
                <a:lnTo>
                  <a:pt x="149504" y="1537221"/>
                </a:lnTo>
                <a:lnTo>
                  <a:pt x="149504" y="1552994"/>
                </a:lnTo>
                <a:close/>
                <a:moveTo>
                  <a:pt x="558927" y="1010183"/>
                </a:moveTo>
                <a:lnTo>
                  <a:pt x="578815" y="1010183"/>
                </a:lnTo>
                <a:lnTo>
                  <a:pt x="578815" y="990638"/>
                </a:lnTo>
                <a:lnTo>
                  <a:pt x="598360" y="990638"/>
                </a:lnTo>
                <a:lnTo>
                  <a:pt x="598360" y="970750"/>
                </a:lnTo>
                <a:lnTo>
                  <a:pt x="578815" y="970750"/>
                </a:lnTo>
                <a:lnTo>
                  <a:pt x="578815" y="951205"/>
                </a:lnTo>
                <a:lnTo>
                  <a:pt x="558927" y="951205"/>
                </a:lnTo>
                <a:lnTo>
                  <a:pt x="558927" y="970750"/>
                </a:lnTo>
                <a:lnTo>
                  <a:pt x="539382" y="970750"/>
                </a:lnTo>
                <a:lnTo>
                  <a:pt x="539382" y="990638"/>
                </a:lnTo>
                <a:lnTo>
                  <a:pt x="558927" y="990638"/>
                </a:lnTo>
                <a:lnTo>
                  <a:pt x="558927" y="1010183"/>
                </a:lnTo>
                <a:close/>
                <a:moveTo>
                  <a:pt x="969378" y="739635"/>
                </a:moveTo>
                <a:lnTo>
                  <a:pt x="991324" y="739635"/>
                </a:lnTo>
                <a:lnTo>
                  <a:pt x="991324" y="717347"/>
                </a:lnTo>
                <a:lnTo>
                  <a:pt x="1013612" y="717347"/>
                </a:lnTo>
                <a:lnTo>
                  <a:pt x="1013612" y="695401"/>
                </a:lnTo>
                <a:lnTo>
                  <a:pt x="991324" y="695401"/>
                </a:lnTo>
                <a:lnTo>
                  <a:pt x="991324" y="673113"/>
                </a:lnTo>
                <a:lnTo>
                  <a:pt x="969378" y="673113"/>
                </a:lnTo>
                <a:lnTo>
                  <a:pt x="969378" y="695401"/>
                </a:lnTo>
                <a:lnTo>
                  <a:pt x="947090" y="695401"/>
                </a:lnTo>
                <a:lnTo>
                  <a:pt x="947090" y="717347"/>
                </a:lnTo>
                <a:lnTo>
                  <a:pt x="969378" y="717347"/>
                </a:lnTo>
                <a:lnTo>
                  <a:pt x="969378" y="739635"/>
                </a:lnTo>
                <a:close/>
                <a:moveTo>
                  <a:pt x="2505227" y="2126323"/>
                </a:moveTo>
                <a:lnTo>
                  <a:pt x="2505227" y="2094090"/>
                </a:lnTo>
                <a:lnTo>
                  <a:pt x="2537460" y="2094090"/>
                </a:lnTo>
                <a:lnTo>
                  <a:pt x="2537460" y="2061858"/>
                </a:lnTo>
                <a:lnTo>
                  <a:pt x="2505227" y="2061858"/>
                </a:lnTo>
                <a:lnTo>
                  <a:pt x="2505227" y="2029625"/>
                </a:lnTo>
                <a:lnTo>
                  <a:pt x="2472995" y="2029625"/>
                </a:lnTo>
                <a:lnTo>
                  <a:pt x="2472995" y="2061858"/>
                </a:lnTo>
                <a:lnTo>
                  <a:pt x="2440762" y="2061858"/>
                </a:lnTo>
                <a:lnTo>
                  <a:pt x="2440762" y="2094090"/>
                </a:lnTo>
                <a:lnTo>
                  <a:pt x="2472995" y="2094090"/>
                </a:lnTo>
                <a:lnTo>
                  <a:pt x="2472995" y="2126323"/>
                </a:lnTo>
                <a:lnTo>
                  <a:pt x="2505227" y="2126323"/>
                </a:lnTo>
                <a:close/>
                <a:moveTo>
                  <a:pt x="971779" y="457429"/>
                </a:moveTo>
                <a:lnTo>
                  <a:pt x="988924" y="457429"/>
                </a:lnTo>
                <a:lnTo>
                  <a:pt x="988924" y="440627"/>
                </a:lnTo>
                <a:lnTo>
                  <a:pt x="1005726" y="440627"/>
                </a:lnTo>
                <a:lnTo>
                  <a:pt x="1005726" y="423482"/>
                </a:lnTo>
                <a:lnTo>
                  <a:pt x="988924" y="423482"/>
                </a:lnTo>
                <a:lnTo>
                  <a:pt x="988924" y="406679"/>
                </a:lnTo>
                <a:lnTo>
                  <a:pt x="971779" y="406679"/>
                </a:lnTo>
                <a:lnTo>
                  <a:pt x="971779" y="423482"/>
                </a:lnTo>
                <a:lnTo>
                  <a:pt x="954976" y="423482"/>
                </a:lnTo>
                <a:lnTo>
                  <a:pt x="954976" y="440627"/>
                </a:lnTo>
                <a:lnTo>
                  <a:pt x="971779" y="440627"/>
                </a:lnTo>
                <a:lnTo>
                  <a:pt x="971779" y="457429"/>
                </a:lnTo>
                <a:close/>
                <a:moveTo>
                  <a:pt x="1041387" y="317183"/>
                </a:moveTo>
                <a:lnTo>
                  <a:pt x="1056475" y="317183"/>
                </a:lnTo>
                <a:lnTo>
                  <a:pt x="1056475" y="302438"/>
                </a:lnTo>
                <a:lnTo>
                  <a:pt x="1071220" y="302438"/>
                </a:lnTo>
                <a:lnTo>
                  <a:pt x="1071220" y="287350"/>
                </a:lnTo>
                <a:lnTo>
                  <a:pt x="1056475" y="287350"/>
                </a:lnTo>
                <a:lnTo>
                  <a:pt x="1056475" y="272606"/>
                </a:lnTo>
                <a:lnTo>
                  <a:pt x="1041387" y="272606"/>
                </a:lnTo>
                <a:lnTo>
                  <a:pt x="1041387" y="287350"/>
                </a:lnTo>
                <a:lnTo>
                  <a:pt x="1026643" y="287350"/>
                </a:lnTo>
                <a:lnTo>
                  <a:pt x="1026643" y="302438"/>
                </a:lnTo>
                <a:lnTo>
                  <a:pt x="1041387" y="302438"/>
                </a:lnTo>
                <a:lnTo>
                  <a:pt x="1041387" y="317183"/>
                </a:lnTo>
                <a:close/>
                <a:moveTo>
                  <a:pt x="835647" y="454685"/>
                </a:moveTo>
                <a:lnTo>
                  <a:pt x="850735" y="454685"/>
                </a:lnTo>
                <a:lnTo>
                  <a:pt x="850735" y="439598"/>
                </a:lnTo>
                <a:lnTo>
                  <a:pt x="865822" y="439598"/>
                </a:lnTo>
                <a:lnTo>
                  <a:pt x="865822" y="424510"/>
                </a:lnTo>
                <a:lnTo>
                  <a:pt x="850735" y="424510"/>
                </a:lnTo>
                <a:lnTo>
                  <a:pt x="850735" y="409423"/>
                </a:lnTo>
                <a:lnTo>
                  <a:pt x="835647" y="409423"/>
                </a:lnTo>
                <a:lnTo>
                  <a:pt x="835647" y="424510"/>
                </a:lnTo>
                <a:lnTo>
                  <a:pt x="820560" y="424510"/>
                </a:lnTo>
                <a:lnTo>
                  <a:pt x="820560" y="439598"/>
                </a:lnTo>
                <a:lnTo>
                  <a:pt x="835647" y="439598"/>
                </a:lnTo>
                <a:lnTo>
                  <a:pt x="835647" y="454685"/>
                </a:lnTo>
                <a:close/>
                <a:moveTo>
                  <a:pt x="900112" y="878510"/>
                </a:moveTo>
                <a:lnTo>
                  <a:pt x="923430" y="878510"/>
                </a:lnTo>
                <a:lnTo>
                  <a:pt x="923430" y="855193"/>
                </a:lnTo>
                <a:lnTo>
                  <a:pt x="946747" y="855193"/>
                </a:lnTo>
                <a:lnTo>
                  <a:pt x="946747" y="831875"/>
                </a:lnTo>
                <a:lnTo>
                  <a:pt x="923430" y="831875"/>
                </a:lnTo>
                <a:lnTo>
                  <a:pt x="923430" y="808558"/>
                </a:lnTo>
                <a:lnTo>
                  <a:pt x="900112" y="808558"/>
                </a:lnTo>
                <a:lnTo>
                  <a:pt x="900112" y="831875"/>
                </a:lnTo>
                <a:lnTo>
                  <a:pt x="876795" y="831875"/>
                </a:lnTo>
                <a:lnTo>
                  <a:pt x="876795" y="855193"/>
                </a:lnTo>
                <a:lnTo>
                  <a:pt x="900112" y="855193"/>
                </a:lnTo>
                <a:lnTo>
                  <a:pt x="900112" y="878510"/>
                </a:lnTo>
                <a:close/>
                <a:moveTo>
                  <a:pt x="905256" y="314439"/>
                </a:moveTo>
                <a:lnTo>
                  <a:pt x="918286" y="314439"/>
                </a:lnTo>
                <a:lnTo>
                  <a:pt x="918286" y="301409"/>
                </a:lnTo>
                <a:lnTo>
                  <a:pt x="931316" y="301409"/>
                </a:lnTo>
                <a:lnTo>
                  <a:pt x="931316" y="288379"/>
                </a:lnTo>
                <a:lnTo>
                  <a:pt x="918286" y="288379"/>
                </a:lnTo>
                <a:lnTo>
                  <a:pt x="918286" y="275349"/>
                </a:lnTo>
                <a:lnTo>
                  <a:pt x="905256" y="275349"/>
                </a:lnTo>
                <a:lnTo>
                  <a:pt x="905256" y="288379"/>
                </a:lnTo>
                <a:lnTo>
                  <a:pt x="892226" y="288379"/>
                </a:lnTo>
                <a:lnTo>
                  <a:pt x="892226" y="301409"/>
                </a:lnTo>
                <a:lnTo>
                  <a:pt x="905256" y="301409"/>
                </a:lnTo>
                <a:lnTo>
                  <a:pt x="905256" y="314439"/>
                </a:lnTo>
                <a:close/>
                <a:moveTo>
                  <a:pt x="833247" y="736549"/>
                </a:moveTo>
                <a:lnTo>
                  <a:pt x="853135" y="736549"/>
                </a:lnTo>
                <a:lnTo>
                  <a:pt x="853135" y="716318"/>
                </a:lnTo>
                <a:lnTo>
                  <a:pt x="873366" y="716318"/>
                </a:lnTo>
                <a:lnTo>
                  <a:pt x="873366" y="696430"/>
                </a:lnTo>
                <a:lnTo>
                  <a:pt x="853135" y="696430"/>
                </a:lnTo>
                <a:lnTo>
                  <a:pt x="853135" y="676199"/>
                </a:lnTo>
                <a:lnTo>
                  <a:pt x="833247" y="676199"/>
                </a:lnTo>
                <a:lnTo>
                  <a:pt x="833247" y="696430"/>
                </a:lnTo>
                <a:lnTo>
                  <a:pt x="813016" y="696430"/>
                </a:lnTo>
                <a:lnTo>
                  <a:pt x="813016" y="716318"/>
                </a:lnTo>
                <a:lnTo>
                  <a:pt x="833247" y="716318"/>
                </a:lnTo>
                <a:lnTo>
                  <a:pt x="833247" y="736549"/>
                </a:lnTo>
                <a:close/>
                <a:moveTo>
                  <a:pt x="902513" y="597332"/>
                </a:moveTo>
                <a:lnTo>
                  <a:pt x="921029" y="597332"/>
                </a:lnTo>
                <a:lnTo>
                  <a:pt x="921029" y="578472"/>
                </a:lnTo>
                <a:lnTo>
                  <a:pt x="939889" y="578472"/>
                </a:lnTo>
                <a:lnTo>
                  <a:pt x="939889" y="559956"/>
                </a:lnTo>
                <a:lnTo>
                  <a:pt x="921029" y="559956"/>
                </a:lnTo>
                <a:lnTo>
                  <a:pt x="921029" y="541096"/>
                </a:lnTo>
                <a:lnTo>
                  <a:pt x="902513" y="541096"/>
                </a:lnTo>
                <a:lnTo>
                  <a:pt x="902513" y="559956"/>
                </a:lnTo>
                <a:lnTo>
                  <a:pt x="883653" y="559956"/>
                </a:lnTo>
                <a:lnTo>
                  <a:pt x="883653" y="578472"/>
                </a:lnTo>
                <a:lnTo>
                  <a:pt x="902513" y="578472"/>
                </a:lnTo>
                <a:lnTo>
                  <a:pt x="902513" y="597332"/>
                </a:lnTo>
                <a:close/>
                <a:moveTo>
                  <a:pt x="490347" y="1147686"/>
                </a:moveTo>
                <a:lnTo>
                  <a:pt x="510235" y="1147686"/>
                </a:lnTo>
                <a:lnTo>
                  <a:pt x="510235" y="1127798"/>
                </a:lnTo>
                <a:lnTo>
                  <a:pt x="530123" y="1127798"/>
                </a:lnTo>
                <a:lnTo>
                  <a:pt x="530123" y="1107910"/>
                </a:lnTo>
                <a:lnTo>
                  <a:pt x="510235" y="1107910"/>
                </a:lnTo>
                <a:lnTo>
                  <a:pt x="510235" y="1088022"/>
                </a:lnTo>
                <a:lnTo>
                  <a:pt x="490347" y="1088022"/>
                </a:lnTo>
                <a:lnTo>
                  <a:pt x="490347" y="1107910"/>
                </a:lnTo>
                <a:lnTo>
                  <a:pt x="470459" y="1107910"/>
                </a:lnTo>
                <a:lnTo>
                  <a:pt x="470459" y="1127798"/>
                </a:lnTo>
                <a:lnTo>
                  <a:pt x="490347" y="1127798"/>
                </a:lnTo>
                <a:lnTo>
                  <a:pt x="490347" y="1147686"/>
                </a:lnTo>
                <a:close/>
                <a:moveTo>
                  <a:pt x="494462" y="587045"/>
                </a:moveTo>
                <a:lnTo>
                  <a:pt x="506120" y="587045"/>
                </a:lnTo>
                <a:lnTo>
                  <a:pt x="506120" y="575043"/>
                </a:lnTo>
                <a:lnTo>
                  <a:pt x="518122" y="575043"/>
                </a:lnTo>
                <a:lnTo>
                  <a:pt x="518122" y="563385"/>
                </a:lnTo>
                <a:lnTo>
                  <a:pt x="506120" y="563385"/>
                </a:lnTo>
                <a:lnTo>
                  <a:pt x="506120" y="551383"/>
                </a:lnTo>
                <a:lnTo>
                  <a:pt x="494462" y="551383"/>
                </a:lnTo>
                <a:lnTo>
                  <a:pt x="494462" y="563385"/>
                </a:lnTo>
                <a:lnTo>
                  <a:pt x="482460" y="563385"/>
                </a:lnTo>
                <a:lnTo>
                  <a:pt x="482460" y="575043"/>
                </a:lnTo>
                <a:lnTo>
                  <a:pt x="494462" y="575043"/>
                </a:lnTo>
                <a:lnTo>
                  <a:pt x="494462" y="587045"/>
                </a:lnTo>
                <a:close/>
                <a:moveTo>
                  <a:pt x="287693" y="1001611"/>
                </a:moveTo>
                <a:lnTo>
                  <a:pt x="301409" y="1001611"/>
                </a:lnTo>
                <a:lnTo>
                  <a:pt x="301409" y="987552"/>
                </a:lnTo>
                <a:lnTo>
                  <a:pt x="315468" y="987552"/>
                </a:lnTo>
                <a:lnTo>
                  <a:pt x="315468" y="973836"/>
                </a:lnTo>
                <a:lnTo>
                  <a:pt x="301409" y="973836"/>
                </a:lnTo>
                <a:lnTo>
                  <a:pt x="301409" y="959777"/>
                </a:lnTo>
                <a:lnTo>
                  <a:pt x="287693" y="959777"/>
                </a:lnTo>
                <a:lnTo>
                  <a:pt x="287693" y="973836"/>
                </a:lnTo>
                <a:lnTo>
                  <a:pt x="273634" y="973836"/>
                </a:lnTo>
                <a:lnTo>
                  <a:pt x="273634" y="987552"/>
                </a:lnTo>
                <a:lnTo>
                  <a:pt x="287693" y="987552"/>
                </a:lnTo>
                <a:lnTo>
                  <a:pt x="287693" y="1001611"/>
                </a:lnTo>
                <a:close/>
                <a:moveTo>
                  <a:pt x="285979" y="1280732"/>
                </a:moveTo>
                <a:lnTo>
                  <a:pt x="303124" y="1280732"/>
                </a:lnTo>
                <a:lnTo>
                  <a:pt x="303124" y="1263587"/>
                </a:lnTo>
                <a:lnTo>
                  <a:pt x="320269" y="1263587"/>
                </a:lnTo>
                <a:lnTo>
                  <a:pt x="320269" y="1246442"/>
                </a:lnTo>
                <a:lnTo>
                  <a:pt x="303124" y="1246442"/>
                </a:lnTo>
                <a:lnTo>
                  <a:pt x="303124" y="1229297"/>
                </a:lnTo>
                <a:lnTo>
                  <a:pt x="285979" y="1229297"/>
                </a:lnTo>
                <a:lnTo>
                  <a:pt x="285979" y="1246442"/>
                </a:lnTo>
                <a:lnTo>
                  <a:pt x="268834" y="1246442"/>
                </a:lnTo>
                <a:lnTo>
                  <a:pt x="268834" y="1263587"/>
                </a:lnTo>
                <a:lnTo>
                  <a:pt x="285979" y="1263587"/>
                </a:lnTo>
                <a:lnTo>
                  <a:pt x="285979" y="1280732"/>
                </a:lnTo>
                <a:close/>
                <a:moveTo>
                  <a:pt x="352501" y="1698384"/>
                </a:moveTo>
                <a:lnTo>
                  <a:pt x="373761" y="1698384"/>
                </a:lnTo>
                <a:lnTo>
                  <a:pt x="373761" y="1677124"/>
                </a:lnTo>
                <a:lnTo>
                  <a:pt x="395021" y="1677124"/>
                </a:lnTo>
                <a:lnTo>
                  <a:pt x="395021" y="1655864"/>
                </a:lnTo>
                <a:lnTo>
                  <a:pt x="373761" y="1655864"/>
                </a:lnTo>
                <a:lnTo>
                  <a:pt x="373761" y="1634604"/>
                </a:lnTo>
                <a:lnTo>
                  <a:pt x="352501" y="1634604"/>
                </a:lnTo>
                <a:lnTo>
                  <a:pt x="352501" y="1655864"/>
                </a:lnTo>
                <a:lnTo>
                  <a:pt x="331241" y="1655864"/>
                </a:lnTo>
                <a:lnTo>
                  <a:pt x="331241" y="1677124"/>
                </a:lnTo>
                <a:lnTo>
                  <a:pt x="352501" y="1677124"/>
                </a:lnTo>
                <a:lnTo>
                  <a:pt x="352501" y="1698384"/>
                </a:lnTo>
                <a:close/>
                <a:moveTo>
                  <a:pt x="353187" y="1421663"/>
                </a:moveTo>
                <a:lnTo>
                  <a:pt x="373075" y="1421663"/>
                </a:lnTo>
                <a:lnTo>
                  <a:pt x="373075" y="1402118"/>
                </a:lnTo>
                <a:lnTo>
                  <a:pt x="392620" y="1402118"/>
                </a:lnTo>
                <a:lnTo>
                  <a:pt x="392620" y="1382230"/>
                </a:lnTo>
                <a:lnTo>
                  <a:pt x="373075" y="1382230"/>
                </a:lnTo>
                <a:lnTo>
                  <a:pt x="373075" y="1362685"/>
                </a:lnTo>
                <a:lnTo>
                  <a:pt x="353187" y="1362685"/>
                </a:lnTo>
                <a:lnTo>
                  <a:pt x="353187" y="1382230"/>
                </a:lnTo>
                <a:lnTo>
                  <a:pt x="333642" y="1382230"/>
                </a:lnTo>
                <a:lnTo>
                  <a:pt x="333642" y="1402118"/>
                </a:lnTo>
                <a:lnTo>
                  <a:pt x="353187" y="1402118"/>
                </a:lnTo>
                <a:lnTo>
                  <a:pt x="353187" y="1421663"/>
                </a:lnTo>
                <a:close/>
                <a:moveTo>
                  <a:pt x="150533" y="1275931"/>
                </a:moveTo>
                <a:lnTo>
                  <a:pt x="164249" y="1275931"/>
                </a:lnTo>
                <a:lnTo>
                  <a:pt x="164249" y="1261872"/>
                </a:lnTo>
                <a:lnTo>
                  <a:pt x="178308" y="1261872"/>
                </a:lnTo>
                <a:lnTo>
                  <a:pt x="178308" y="1248156"/>
                </a:lnTo>
                <a:lnTo>
                  <a:pt x="164249" y="1248156"/>
                </a:lnTo>
                <a:lnTo>
                  <a:pt x="164249" y="1234097"/>
                </a:lnTo>
                <a:lnTo>
                  <a:pt x="150533" y="1234097"/>
                </a:lnTo>
                <a:lnTo>
                  <a:pt x="150533" y="1248156"/>
                </a:lnTo>
                <a:lnTo>
                  <a:pt x="136474" y="1248156"/>
                </a:lnTo>
                <a:lnTo>
                  <a:pt x="136474" y="1261872"/>
                </a:lnTo>
                <a:lnTo>
                  <a:pt x="150533" y="1261872"/>
                </a:lnTo>
                <a:lnTo>
                  <a:pt x="150533" y="1275931"/>
                </a:lnTo>
                <a:close/>
                <a:moveTo>
                  <a:pt x="219113" y="1138771"/>
                </a:moveTo>
                <a:lnTo>
                  <a:pt x="232829" y="1138771"/>
                </a:lnTo>
                <a:lnTo>
                  <a:pt x="232829" y="1124712"/>
                </a:lnTo>
                <a:lnTo>
                  <a:pt x="246888" y="1124712"/>
                </a:lnTo>
                <a:lnTo>
                  <a:pt x="246888" y="1110996"/>
                </a:lnTo>
                <a:lnTo>
                  <a:pt x="232829" y="1110996"/>
                </a:lnTo>
                <a:lnTo>
                  <a:pt x="232829" y="1096937"/>
                </a:lnTo>
                <a:lnTo>
                  <a:pt x="219113" y="1096937"/>
                </a:lnTo>
                <a:lnTo>
                  <a:pt x="219113" y="1110996"/>
                </a:lnTo>
                <a:lnTo>
                  <a:pt x="205054" y="1110996"/>
                </a:lnTo>
                <a:lnTo>
                  <a:pt x="205054" y="1124712"/>
                </a:lnTo>
                <a:lnTo>
                  <a:pt x="219113" y="1124712"/>
                </a:lnTo>
                <a:lnTo>
                  <a:pt x="219113" y="1138771"/>
                </a:lnTo>
                <a:close/>
                <a:moveTo>
                  <a:pt x="216713" y="1693926"/>
                </a:moveTo>
                <a:lnTo>
                  <a:pt x="235229" y="1693926"/>
                </a:lnTo>
                <a:lnTo>
                  <a:pt x="235229" y="1675752"/>
                </a:lnTo>
                <a:lnTo>
                  <a:pt x="253403" y="1675752"/>
                </a:lnTo>
                <a:lnTo>
                  <a:pt x="253403" y="1657236"/>
                </a:lnTo>
                <a:lnTo>
                  <a:pt x="235229" y="1657236"/>
                </a:lnTo>
                <a:lnTo>
                  <a:pt x="235229" y="1639062"/>
                </a:lnTo>
                <a:lnTo>
                  <a:pt x="216713" y="1639062"/>
                </a:lnTo>
                <a:lnTo>
                  <a:pt x="216713" y="1657236"/>
                </a:lnTo>
                <a:lnTo>
                  <a:pt x="198539" y="1657236"/>
                </a:lnTo>
                <a:lnTo>
                  <a:pt x="198539" y="1675752"/>
                </a:lnTo>
                <a:lnTo>
                  <a:pt x="216713" y="1675752"/>
                </a:lnTo>
                <a:lnTo>
                  <a:pt x="216713" y="1693926"/>
                </a:lnTo>
                <a:close/>
                <a:moveTo>
                  <a:pt x="354559" y="1143572"/>
                </a:moveTo>
                <a:lnTo>
                  <a:pt x="371704" y="1143572"/>
                </a:lnTo>
                <a:lnTo>
                  <a:pt x="371704" y="1126427"/>
                </a:lnTo>
                <a:lnTo>
                  <a:pt x="388849" y="1126427"/>
                </a:lnTo>
                <a:lnTo>
                  <a:pt x="388849" y="1109282"/>
                </a:lnTo>
                <a:lnTo>
                  <a:pt x="371704" y="1109282"/>
                </a:lnTo>
                <a:lnTo>
                  <a:pt x="371704" y="1092137"/>
                </a:lnTo>
                <a:lnTo>
                  <a:pt x="354559" y="1092137"/>
                </a:lnTo>
                <a:lnTo>
                  <a:pt x="354559" y="1109282"/>
                </a:lnTo>
                <a:lnTo>
                  <a:pt x="337414" y="1109282"/>
                </a:lnTo>
                <a:lnTo>
                  <a:pt x="337414" y="1126427"/>
                </a:lnTo>
                <a:lnTo>
                  <a:pt x="354559" y="1126427"/>
                </a:lnTo>
                <a:lnTo>
                  <a:pt x="354559" y="1143572"/>
                </a:lnTo>
                <a:close/>
                <a:moveTo>
                  <a:pt x="217742" y="1417206"/>
                </a:moveTo>
                <a:lnTo>
                  <a:pt x="234201" y="1417206"/>
                </a:lnTo>
                <a:lnTo>
                  <a:pt x="234201" y="1400404"/>
                </a:lnTo>
                <a:lnTo>
                  <a:pt x="251003" y="1400404"/>
                </a:lnTo>
                <a:lnTo>
                  <a:pt x="251003" y="1383944"/>
                </a:lnTo>
                <a:lnTo>
                  <a:pt x="234201" y="1383944"/>
                </a:lnTo>
                <a:lnTo>
                  <a:pt x="234201" y="1367142"/>
                </a:lnTo>
                <a:lnTo>
                  <a:pt x="217742" y="1367142"/>
                </a:lnTo>
                <a:lnTo>
                  <a:pt x="217742" y="1383944"/>
                </a:lnTo>
                <a:lnTo>
                  <a:pt x="200939" y="1383944"/>
                </a:lnTo>
                <a:lnTo>
                  <a:pt x="200939" y="1400404"/>
                </a:lnTo>
                <a:lnTo>
                  <a:pt x="217742" y="1400404"/>
                </a:lnTo>
                <a:lnTo>
                  <a:pt x="217742" y="1417206"/>
                </a:lnTo>
                <a:close/>
                <a:moveTo>
                  <a:pt x="284950" y="1558138"/>
                </a:moveTo>
                <a:lnTo>
                  <a:pt x="304152" y="1558138"/>
                </a:lnTo>
                <a:lnTo>
                  <a:pt x="304152" y="1538935"/>
                </a:lnTo>
                <a:lnTo>
                  <a:pt x="323355" y="1538935"/>
                </a:lnTo>
                <a:lnTo>
                  <a:pt x="323355" y="1519733"/>
                </a:lnTo>
                <a:lnTo>
                  <a:pt x="304152" y="1519733"/>
                </a:lnTo>
                <a:lnTo>
                  <a:pt x="304152" y="1500530"/>
                </a:lnTo>
                <a:lnTo>
                  <a:pt x="284950" y="1500530"/>
                </a:lnTo>
                <a:lnTo>
                  <a:pt x="284950" y="1519733"/>
                </a:lnTo>
                <a:lnTo>
                  <a:pt x="265748" y="1519733"/>
                </a:lnTo>
                <a:lnTo>
                  <a:pt x="265748" y="1538935"/>
                </a:lnTo>
                <a:lnTo>
                  <a:pt x="284950" y="1538935"/>
                </a:lnTo>
                <a:lnTo>
                  <a:pt x="284950" y="1558138"/>
                </a:lnTo>
                <a:close/>
                <a:moveTo>
                  <a:pt x="356273" y="863765"/>
                </a:moveTo>
                <a:lnTo>
                  <a:pt x="369989" y="863765"/>
                </a:lnTo>
                <a:lnTo>
                  <a:pt x="369989" y="850392"/>
                </a:lnTo>
                <a:lnTo>
                  <a:pt x="383362" y="850392"/>
                </a:lnTo>
                <a:lnTo>
                  <a:pt x="383362" y="836676"/>
                </a:lnTo>
                <a:lnTo>
                  <a:pt x="369989" y="836676"/>
                </a:lnTo>
                <a:lnTo>
                  <a:pt x="369989" y="823303"/>
                </a:lnTo>
                <a:lnTo>
                  <a:pt x="356273" y="823303"/>
                </a:lnTo>
                <a:lnTo>
                  <a:pt x="356273" y="836676"/>
                </a:lnTo>
                <a:lnTo>
                  <a:pt x="342900" y="836676"/>
                </a:lnTo>
                <a:lnTo>
                  <a:pt x="342900" y="850392"/>
                </a:lnTo>
                <a:lnTo>
                  <a:pt x="356273" y="850392"/>
                </a:lnTo>
                <a:lnTo>
                  <a:pt x="356273" y="863765"/>
                </a:lnTo>
                <a:close/>
                <a:moveTo>
                  <a:pt x="1105510" y="742036"/>
                </a:moveTo>
                <a:lnTo>
                  <a:pt x="1129513" y="742036"/>
                </a:lnTo>
                <a:lnTo>
                  <a:pt x="1129513" y="718376"/>
                </a:lnTo>
                <a:lnTo>
                  <a:pt x="1153173" y="718376"/>
                </a:lnTo>
                <a:lnTo>
                  <a:pt x="1153173" y="694373"/>
                </a:lnTo>
                <a:lnTo>
                  <a:pt x="1129513" y="694373"/>
                </a:lnTo>
                <a:lnTo>
                  <a:pt x="1129513" y="670712"/>
                </a:lnTo>
                <a:lnTo>
                  <a:pt x="1105510" y="670712"/>
                </a:lnTo>
                <a:lnTo>
                  <a:pt x="1105510" y="694373"/>
                </a:lnTo>
                <a:lnTo>
                  <a:pt x="1081849" y="694373"/>
                </a:lnTo>
                <a:lnTo>
                  <a:pt x="1081849" y="718376"/>
                </a:lnTo>
                <a:lnTo>
                  <a:pt x="1105510" y="718376"/>
                </a:lnTo>
                <a:lnTo>
                  <a:pt x="1105510" y="742036"/>
                </a:lnTo>
                <a:close/>
                <a:moveTo>
                  <a:pt x="2432876" y="532524"/>
                </a:moveTo>
                <a:lnTo>
                  <a:pt x="2408187" y="532524"/>
                </a:lnTo>
                <a:lnTo>
                  <a:pt x="2408187" y="556870"/>
                </a:lnTo>
                <a:lnTo>
                  <a:pt x="2383841" y="556870"/>
                </a:lnTo>
                <a:lnTo>
                  <a:pt x="2383841" y="581558"/>
                </a:lnTo>
                <a:lnTo>
                  <a:pt x="2408187" y="581558"/>
                </a:lnTo>
                <a:lnTo>
                  <a:pt x="2408187" y="605904"/>
                </a:lnTo>
                <a:lnTo>
                  <a:pt x="2432876" y="605904"/>
                </a:lnTo>
                <a:lnTo>
                  <a:pt x="2432876" y="581558"/>
                </a:lnTo>
                <a:lnTo>
                  <a:pt x="2457221" y="581558"/>
                </a:lnTo>
                <a:lnTo>
                  <a:pt x="2457221" y="556870"/>
                </a:lnTo>
                <a:lnTo>
                  <a:pt x="2432876" y="556870"/>
                </a:lnTo>
                <a:lnTo>
                  <a:pt x="2432876" y="532524"/>
                </a:lnTo>
                <a:close/>
                <a:moveTo>
                  <a:pt x="425196" y="725919"/>
                </a:moveTo>
                <a:lnTo>
                  <a:pt x="438226" y="725919"/>
                </a:lnTo>
                <a:lnTo>
                  <a:pt x="438226" y="712889"/>
                </a:lnTo>
                <a:lnTo>
                  <a:pt x="451256" y="712889"/>
                </a:lnTo>
                <a:lnTo>
                  <a:pt x="451256" y="699859"/>
                </a:lnTo>
                <a:lnTo>
                  <a:pt x="438226" y="699859"/>
                </a:lnTo>
                <a:lnTo>
                  <a:pt x="438226" y="686829"/>
                </a:lnTo>
                <a:lnTo>
                  <a:pt x="425196" y="686829"/>
                </a:lnTo>
                <a:lnTo>
                  <a:pt x="425196" y="699859"/>
                </a:lnTo>
                <a:lnTo>
                  <a:pt x="412166" y="699859"/>
                </a:lnTo>
                <a:lnTo>
                  <a:pt x="412166" y="712889"/>
                </a:lnTo>
                <a:lnTo>
                  <a:pt x="425196" y="712889"/>
                </a:lnTo>
                <a:lnTo>
                  <a:pt x="425196" y="725919"/>
                </a:lnTo>
                <a:close/>
                <a:moveTo>
                  <a:pt x="488975" y="1426121"/>
                </a:moveTo>
                <a:lnTo>
                  <a:pt x="511607" y="1426121"/>
                </a:lnTo>
                <a:lnTo>
                  <a:pt x="511607" y="1403490"/>
                </a:lnTo>
                <a:lnTo>
                  <a:pt x="534238" y="1403490"/>
                </a:lnTo>
                <a:lnTo>
                  <a:pt x="534238" y="1380858"/>
                </a:lnTo>
                <a:lnTo>
                  <a:pt x="511607" y="1380858"/>
                </a:lnTo>
                <a:lnTo>
                  <a:pt x="511607" y="1358227"/>
                </a:lnTo>
                <a:lnTo>
                  <a:pt x="488975" y="1358227"/>
                </a:lnTo>
                <a:lnTo>
                  <a:pt x="488975" y="1380858"/>
                </a:lnTo>
                <a:lnTo>
                  <a:pt x="466344" y="1380858"/>
                </a:lnTo>
                <a:lnTo>
                  <a:pt x="466344" y="1403490"/>
                </a:lnTo>
                <a:lnTo>
                  <a:pt x="488975" y="1403490"/>
                </a:lnTo>
                <a:lnTo>
                  <a:pt x="488975" y="1426121"/>
                </a:lnTo>
                <a:close/>
                <a:moveTo>
                  <a:pt x="420052" y="1838287"/>
                </a:moveTo>
                <a:lnTo>
                  <a:pt x="443370" y="1838287"/>
                </a:lnTo>
                <a:lnTo>
                  <a:pt x="443370" y="1815313"/>
                </a:lnTo>
                <a:lnTo>
                  <a:pt x="466344" y="1815313"/>
                </a:lnTo>
                <a:lnTo>
                  <a:pt x="466344" y="1791995"/>
                </a:lnTo>
                <a:lnTo>
                  <a:pt x="443370" y="1791995"/>
                </a:lnTo>
                <a:lnTo>
                  <a:pt x="443370" y="1769021"/>
                </a:lnTo>
                <a:lnTo>
                  <a:pt x="420052" y="1769021"/>
                </a:lnTo>
                <a:lnTo>
                  <a:pt x="420052" y="1791995"/>
                </a:lnTo>
                <a:lnTo>
                  <a:pt x="397078" y="1791995"/>
                </a:lnTo>
                <a:lnTo>
                  <a:pt x="397078" y="1815313"/>
                </a:lnTo>
                <a:lnTo>
                  <a:pt x="420052" y="1815313"/>
                </a:lnTo>
                <a:lnTo>
                  <a:pt x="420052" y="1838287"/>
                </a:lnTo>
                <a:close/>
                <a:moveTo>
                  <a:pt x="423139" y="1006069"/>
                </a:moveTo>
                <a:lnTo>
                  <a:pt x="440284" y="1006069"/>
                </a:lnTo>
                <a:lnTo>
                  <a:pt x="440284" y="989267"/>
                </a:lnTo>
                <a:lnTo>
                  <a:pt x="457086" y="989267"/>
                </a:lnTo>
                <a:lnTo>
                  <a:pt x="457086" y="972122"/>
                </a:lnTo>
                <a:lnTo>
                  <a:pt x="440284" y="972122"/>
                </a:lnTo>
                <a:lnTo>
                  <a:pt x="440284" y="955319"/>
                </a:lnTo>
                <a:lnTo>
                  <a:pt x="423139" y="955319"/>
                </a:lnTo>
                <a:lnTo>
                  <a:pt x="423139" y="972122"/>
                </a:lnTo>
                <a:lnTo>
                  <a:pt x="406336" y="972122"/>
                </a:lnTo>
                <a:lnTo>
                  <a:pt x="406336" y="989267"/>
                </a:lnTo>
                <a:lnTo>
                  <a:pt x="423139" y="989267"/>
                </a:lnTo>
                <a:lnTo>
                  <a:pt x="423139" y="1006069"/>
                </a:lnTo>
                <a:close/>
                <a:moveTo>
                  <a:pt x="420738" y="1562595"/>
                </a:moveTo>
                <a:lnTo>
                  <a:pt x="442684" y="1562595"/>
                </a:lnTo>
                <a:lnTo>
                  <a:pt x="442684" y="1540307"/>
                </a:lnTo>
                <a:lnTo>
                  <a:pt x="464972" y="1540307"/>
                </a:lnTo>
                <a:lnTo>
                  <a:pt x="464972" y="1518361"/>
                </a:lnTo>
                <a:lnTo>
                  <a:pt x="442684" y="1518361"/>
                </a:lnTo>
                <a:lnTo>
                  <a:pt x="442684" y="1496073"/>
                </a:lnTo>
                <a:lnTo>
                  <a:pt x="420738" y="1496073"/>
                </a:lnTo>
                <a:lnTo>
                  <a:pt x="420738" y="1518361"/>
                </a:lnTo>
                <a:lnTo>
                  <a:pt x="398450" y="1518361"/>
                </a:lnTo>
                <a:lnTo>
                  <a:pt x="398450" y="1540307"/>
                </a:lnTo>
                <a:lnTo>
                  <a:pt x="420738" y="1540307"/>
                </a:lnTo>
                <a:lnTo>
                  <a:pt x="420738" y="1562595"/>
                </a:lnTo>
                <a:close/>
                <a:moveTo>
                  <a:pt x="421767" y="1284846"/>
                </a:moveTo>
                <a:lnTo>
                  <a:pt x="441655" y="1284846"/>
                </a:lnTo>
                <a:lnTo>
                  <a:pt x="441655" y="1264958"/>
                </a:lnTo>
                <a:lnTo>
                  <a:pt x="461543" y="1264958"/>
                </a:lnTo>
                <a:lnTo>
                  <a:pt x="461543" y="1245070"/>
                </a:lnTo>
                <a:lnTo>
                  <a:pt x="441655" y="1245070"/>
                </a:lnTo>
                <a:lnTo>
                  <a:pt x="441655" y="1225182"/>
                </a:lnTo>
                <a:lnTo>
                  <a:pt x="421767" y="1225182"/>
                </a:lnTo>
                <a:lnTo>
                  <a:pt x="421767" y="1245070"/>
                </a:lnTo>
                <a:lnTo>
                  <a:pt x="401879" y="1245070"/>
                </a:lnTo>
                <a:lnTo>
                  <a:pt x="401879" y="1264958"/>
                </a:lnTo>
                <a:lnTo>
                  <a:pt x="421767" y="1264958"/>
                </a:lnTo>
                <a:lnTo>
                  <a:pt x="421767" y="1284846"/>
                </a:lnTo>
                <a:close/>
                <a:moveTo>
                  <a:pt x="492061" y="868223"/>
                </a:moveTo>
                <a:lnTo>
                  <a:pt x="508521" y="868223"/>
                </a:lnTo>
                <a:lnTo>
                  <a:pt x="508521" y="851764"/>
                </a:lnTo>
                <a:lnTo>
                  <a:pt x="524980" y="851764"/>
                </a:lnTo>
                <a:lnTo>
                  <a:pt x="524980" y="835304"/>
                </a:lnTo>
                <a:lnTo>
                  <a:pt x="508521" y="835304"/>
                </a:lnTo>
                <a:lnTo>
                  <a:pt x="508521" y="818845"/>
                </a:lnTo>
                <a:lnTo>
                  <a:pt x="492061" y="818845"/>
                </a:lnTo>
                <a:lnTo>
                  <a:pt x="492061" y="835304"/>
                </a:lnTo>
                <a:lnTo>
                  <a:pt x="475602" y="835304"/>
                </a:lnTo>
                <a:lnTo>
                  <a:pt x="475602" y="851764"/>
                </a:lnTo>
                <a:lnTo>
                  <a:pt x="492061" y="851764"/>
                </a:lnTo>
                <a:lnTo>
                  <a:pt x="492061" y="868223"/>
                </a:lnTo>
                <a:close/>
                <a:moveTo>
                  <a:pt x="1931899" y="183109"/>
                </a:moveTo>
                <a:lnTo>
                  <a:pt x="1949044" y="183109"/>
                </a:lnTo>
                <a:lnTo>
                  <a:pt x="1949044" y="166307"/>
                </a:lnTo>
                <a:lnTo>
                  <a:pt x="1965846" y="166307"/>
                </a:lnTo>
                <a:lnTo>
                  <a:pt x="1965846" y="149162"/>
                </a:lnTo>
                <a:lnTo>
                  <a:pt x="1949044" y="149162"/>
                </a:lnTo>
                <a:lnTo>
                  <a:pt x="1949044" y="132359"/>
                </a:lnTo>
                <a:lnTo>
                  <a:pt x="1931899" y="132359"/>
                </a:lnTo>
                <a:lnTo>
                  <a:pt x="1931899" y="149162"/>
                </a:lnTo>
                <a:lnTo>
                  <a:pt x="1915096" y="149162"/>
                </a:lnTo>
                <a:lnTo>
                  <a:pt x="1915096" y="166307"/>
                </a:lnTo>
                <a:lnTo>
                  <a:pt x="1931899" y="166307"/>
                </a:lnTo>
                <a:lnTo>
                  <a:pt x="1931899" y="183109"/>
                </a:lnTo>
                <a:close/>
                <a:moveTo>
                  <a:pt x="1999107" y="325069"/>
                </a:moveTo>
                <a:lnTo>
                  <a:pt x="2018995" y="325069"/>
                </a:lnTo>
                <a:lnTo>
                  <a:pt x="2018995" y="304838"/>
                </a:lnTo>
                <a:lnTo>
                  <a:pt x="2039227" y="304838"/>
                </a:lnTo>
                <a:lnTo>
                  <a:pt x="2039227" y="284950"/>
                </a:lnTo>
                <a:lnTo>
                  <a:pt x="2018995" y="284950"/>
                </a:lnTo>
                <a:lnTo>
                  <a:pt x="2018995" y="264719"/>
                </a:lnTo>
                <a:lnTo>
                  <a:pt x="1999107" y="264719"/>
                </a:lnTo>
                <a:lnTo>
                  <a:pt x="1999107" y="284950"/>
                </a:lnTo>
                <a:lnTo>
                  <a:pt x="1978876" y="284950"/>
                </a:lnTo>
                <a:lnTo>
                  <a:pt x="1978876" y="304838"/>
                </a:lnTo>
                <a:lnTo>
                  <a:pt x="1999107" y="304838"/>
                </a:lnTo>
                <a:lnTo>
                  <a:pt x="1999107" y="325069"/>
                </a:lnTo>
                <a:close/>
                <a:moveTo>
                  <a:pt x="2136267" y="324726"/>
                </a:moveTo>
                <a:lnTo>
                  <a:pt x="2156155" y="324726"/>
                </a:lnTo>
                <a:lnTo>
                  <a:pt x="2156155" y="304838"/>
                </a:lnTo>
                <a:lnTo>
                  <a:pt x="2176043" y="304838"/>
                </a:lnTo>
                <a:lnTo>
                  <a:pt x="2176043" y="284950"/>
                </a:lnTo>
                <a:lnTo>
                  <a:pt x="2156155" y="284950"/>
                </a:lnTo>
                <a:lnTo>
                  <a:pt x="2156155" y="265062"/>
                </a:lnTo>
                <a:lnTo>
                  <a:pt x="2136267" y="265062"/>
                </a:lnTo>
                <a:lnTo>
                  <a:pt x="2136267" y="284950"/>
                </a:lnTo>
                <a:lnTo>
                  <a:pt x="2116379" y="284950"/>
                </a:lnTo>
                <a:lnTo>
                  <a:pt x="2116379" y="304838"/>
                </a:lnTo>
                <a:lnTo>
                  <a:pt x="2136267" y="304838"/>
                </a:lnTo>
                <a:lnTo>
                  <a:pt x="2136267" y="324726"/>
                </a:lnTo>
                <a:close/>
                <a:moveTo>
                  <a:pt x="2065972" y="466687"/>
                </a:moveTo>
                <a:lnTo>
                  <a:pt x="2089290" y="466687"/>
                </a:lnTo>
                <a:lnTo>
                  <a:pt x="2089290" y="443713"/>
                </a:lnTo>
                <a:lnTo>
                  <a:pt x="2112264" y="443713"/>
                </a:lnTo>
                <a:lnTo>
                  <a:pt x="2112264" y="420395"/>
                </a:lnTo>
                <a:lnTo>
                  <a:pt x="2089290" y="420395"/>
                </a:lnTo>
                <a:lnTo>
                  <a:pt x="2089290" y="397421"/>
                </a:lnTo>
                <a:lnTo>
                  <a:pt x="2065972" y="397421"/>
                </a:lnTo>
                <a:lnTo>
                  <a:pt x="2065972" y="420395"/>
                </a:lnTo>
                <a:lnTo>
                  <a:pt x="2042998" y="420395"/>
                </a:lnTo>
                <a:lnTo>
                  <a:pt x="2042998" y="443713"/>
                </a:lnTo>
                <a:lnTo>
                  <a:pt x="2065972" y="443713"/>
                </a:lnTo>
                <a:lnTo>
                  <a:pt x="2065972" y="466687"/>
                </a:lnTo>
                <a:close/>
                <a:moveTo>
                  <a:pt x="2069059" y="183109"/>
                </a:moveTo>
                <a:lnTo>
                  <a:pt x="2086204" y="183109"/>
                </a:lnTo>
                <a:lnTo>
                  <a:pt x="2086204" y="166307"/>
                </a:lnTo>
                <a:lnTo>
                  <a:pt x="2103006" y="166307"/>
                </a:lnTo>
                <a:lnTo>
                  <a:pt x="2103006" y="149162"/>
                </a:lnTo>
                <a:lnTo>
                  <a:pt x="2086204" y="149162"/>
                </a:lnTo>
                <a:lnTo>
                  <a:pt x="2086204" y="132359"/>
                </a:lnTo>
                <a:lnTo>
                  <a:pt x="2069059" y="132359"/>
                </a:lnTo>
                <a:lnTo>
                  <a:pt x="2069059" y="149162"/>
                </a:lnTo>
                <a:lnTo>
                  <a:pt x="2052256" y="149162"/>
                </a:lnTo>
                <a:lnTo>
                  <a:pt x="2052256" y="166307"/>
                </a:lnTo>
                <a:lnTo>
                  <a:pt x="2069059" y="166307"/>
                </a:lnTo>
                <a:lnTo>
                  <a:pt x="2069059" y="183109"/>
                </a:lnTo>
                <a:close/>
                <a:moveTo>
                  <a:pt x="1791652" y="467030"/>
                </a:moveTo>
                <a:lnTo>
                  <a:pt x="1814970" y="467030"/>
                </a:lnTo>
                <a:lnTo>
                  <a:pt x="1814970" y="443713"/>
                </a:lnTo>
                <a:lnTo>
                  <a:pt x="1838287" y="443713"/>
                </a:lnTo>
                <a:lnTo>
                  <a:pt x="1838287" y="420395"/>
                </a:lnTo>
                <a:lnTo>
                  <a:pt x="1814970" y="420395"/>
                </a:lnTo>
                <a:lnTo>
                  <a:pt x="1814970" y="397078"/>
                </a:lnTo>
                <a:lnTo>
                  <a:pt x="1791652" y="397078"/>
                </a:lnTo>
                <a:lnTo>
                  <a:pt x="1791652" y="420395"/>
                </a:lnTo>
                <a:lnTo>
                  <a:pt x="1768335" y="420395"/>
                </a:lnTo>
                <a:lnTo>
                  <a:pt x="1768335" y="443713"/>
                </a:lnTo>
                <a:lnTo>
                  <a:pt x="1791652" y="443713"/>
                </a:lnTo>
                <a:lnTo>
                  <a:pt x="1791652" y="467030"/>
                </a:lnTo>
                <a:close/>
                <a:moveTo>
                  <a:pt x="1794739" y="183109"/>
                </a:moveTo>
                <a:lnTo>
                  <a:pt x="1811884" y="183109"/>
                </a:lnTo>
                <a:lnTo>
                  <a:pt x="1811884" y="166307"/>
                </a:lnTo>
                <a:lnTo>
                  <a:pt x="1828686" y="166307"/>
                </a:lnTo>
                <a:lnTo>
                  <a:pt x="1828686" y="149162"/>
                </a:lnTo>
                <a:lnTo>
                  <a:pt x="1811884" y="149162"/>
                </a:lnTo>
                <a:lnTo>
                  <a:pt x="1811884" y="132359"/>
                </a:lnTo>
                <a:lnTo>
                  <a:pt x="1794739" y="132359"/>
                </a:lnTo>
                <a:lnTo>
                  <a:pt x="1794739" y="149162"/>
                </a:lnTo>
                <a:lnTo>
                  <a:pt x="1777936" y="149162"/>
                </a:lnTo>
                <a:lnTo>
                  <a:pt x="1777936" y="166307"/>
                </a:lnTo>
                <a:lnTo>
                  <a:pt x="1794739" y="166307"/>
                </a:lnTo>
                <a:lnTo>
                  <a:pt x="1794739" y="183109"/>
                </a:lnTo>
                <a:close/>
                <a:moveTo>
                  <a:pt x="1928812" y="467030"/>
                </a:moveTo>
                <a:lnTo>
                  <a:pt x="1952130" y="467030"/>
                </a:lnTo>
                <a:lnTo>
                  <a:pt x="1952130" y="443713"/>
                </a:lnTo>
                <a:lnTo>
                  <a:pt x="1975447" y="443713"/>
                </a:lnTo>
                <a:lnTo>
                  <a:pt x="1975447" y="420395"/>
                </a:lnTo>
                <a:lnTo>
                  <a:pt x="1952130" y="420395"/>
                </a:lnTo>
                <a:lnTo>
                  <a:pt x="1952130" y="397078"/>
                </a:lnTo>
                <a:lnTo>
                  <a:pt x="1928812" y="397078"/>
                </a:lnTo>
                <a:lnTo>
                  <a:pt x="1928812" y="420395"/>
                </a:lnTo>
                <a:lnTo>
                  <a:pt x="1905495" y="420395"/>
                </a:lnTo>
                <a:lnTo>
                  <a:pt x="1905495" y="443713"/>
                </a:lnTo>
                <a:lnTo>
                  <a:pt x="1928812" y="443713"/>
                </a:lnTo>
                <a:lnTo>
                  <a:pt x="1928812" y="467030"/>
                </a:lnTo>
                <a:close/>
                <a:moveTo>
                  <a:pt x="1861604" y="325412"/>
                </a:moveTo>
                <a:lnTo>
                  <a:pt x="1882178" y="325412"/>
                </a:lnTo>
                <a:lnTo>
                  <a:pt x="1882178" y="305181"/>
                </a:lnTo>
                <a:lnTo>
                  <a:pt x="1902409" y="305181"/>
                </a:lnTo>
                <a:lnTo>
                  <a:pt x="1902409" y="284607"/>
                </a:lnTo>
                <a:lnTo>
                  <a:pt x="1882178" y="284607"/>
                </a:lnTo>
                <a:lnTo>
                  <a:pt x="1882178" y="264376"/>
                </a:lnTo>
                <a:lnTo>
                  <a:pt x="1861604" y="264376"/>
                </a:lnTo>
                <a:lnTo>
                  <a:pt x="1861604" y="284607"/>
                </a:lnTo>
                <a:lnTo>
                  <a:pt x="1841373" y="284607"/>
                </a:lnTo>
                <a:lnTo>
                  <a:pt x="1841373" y="305181"/>
                </a:lnTo>
                <a:lnTo>
                  <a:pt x="1861604" y="305181"/>
                </a:lnTo>
                <a:lnTo>
                  <a:pt x="1861604" y="325412"/>
                </a:lnTo>
                <a:close/>
                <a:moveTo>
                  <a:pt x="1865033" y="40805"/>
                </a:moveTo>
                <a:lnTo>
                  <a:pt x="1878749" y="40805"/>
                </a:lnTo>
                <a:lnTo>
                  <a:pt x="1878749" y="27432"/>
                </a:lnTo>
                <a:lnTo>
                  <a:pt x="1892122" y="27432"/>
                </a:lnTo>
                <a:lnTo>
                  <a:pt x="1892122" y="13716"/>
                </a:lnTo>
                <a:lnTo>
                  <a:pt x="1878749" y="13716"/>
                </a:lnTo>
                <a:lnTo>
                  <a:pt x="1878749" y="343"/>
                </a:lnTo>
                <a:lnTo>
                  <a:pt x="1865033" y="343"/>
                </a:lnTo>
                <a:lnTo>
                  <a:pt x="1865033" y="13716"/>
                </a:lnTo>
                <a:lnTo>
                  <a:pt x="1851660" y="13716"/>
                </a:lnTo>
                <a:lnTo>
                  <a:pt x="1851660" y="27432"/>
                </a:lnTo>
                <a:lnTo>
                  <a:pt x="1865033" y="27432"/>
                </a:lnTo>
                <a:lnTo>
                  <a:pt x="1865033" y="40805"/>
                </a:lnTo>
                <a:close/>
                <a:moveTo>
                  <a:pt x="2002193" y="41148"/>
                </a:moveTo>
                <a:lnTo>
                  <a:pt x="2015909" y="41148"/>
                </a:lnTo>
                <a:lnTo>
                  <a:pt x="2015909" y="27432"/>
                </a:lnTo>
                <a:lnTo>
                  <a:pt x="2029625" y="27432"/>
                </a:lnTo>
                <a:lnTo>
                  <a:pt x="2029625" y="13716"/>
                </a:lnTo>
                <a:lnTo>
                  <a:pt x="2015909" y="13716"/>
                </a:lnTo>
                <a:lnTo>
                  <a:pt x="2015909" y="0"/>
                </a:lnTo>
                <a:lnTo>
                  <a:pt x="2002193" y="0"/>
                </a:lnTo>
                <a:lnTo>
                  <a:pt x="2002193" y="13716"/>
                </a:lnTo>
                <a:lnTo>
                  <a:pt x="1988477" y="13716"/>
                </a:lnTo>
                <a:lnTo>
                  <a:pt x="1988477" y="27432"/>
                </a:lnTo>
                <a:lnTo>
                  <a:pt x="2002193" y="27432"/>
                </a:lnTo>
                <a:lnTo>
                  <a:pt x="2002193" y="41148"/>
                </a:lnTo>
                <a:close/>
                <a:moveTo>
                  <a:pt x="2344064" y="181394"/>
                </a:moveTo>
                <a:lnTo>
                  <a:pt x="2359838" y="181394"/>
                </a:lnTo>
                <a:lnTo>
                  <a:pt x="2359838" y="165621"/>
                </a:lnTo>
                <a:lnTo>
                  <a:pt x="2375611" y="165621"/>
                </a:lnTo>
                <a:lnTo>
                  <a:pt x="2375611" y="149847"/>
                </a:lnTo>
                <a:lnTo>
                  <a:pt x="2359838" y="149847"/>
                </a:lnTo>
                <a:lnTo>
                  <a:pt x="2359838" y="134074"/>
                </a:lnTo>
                <a:lnTo>
                  <a:pt x="2344064" y="134074"/>
                </a:lnTo>
                <a:lnTo>
                  <a:pt x="2344064" y="149847"/>
                </a:lnTo>
                <a:lnTo>
                  <a:pt x="2328291" y="149847"/>
                </a:lnTo>
                <a:lnTo>
                  <a:pt x="2328291" y="165621"/>
                </a:lnTo>
                <a:lnTo>
                  <a:pt x="2344064" y="165621"/>
                </a:lnTo>
                <a:lnTo>
                  <a:pt x="2344064" y="181394"/>
                </a:lnTo>
                <a:close/>
                <a:moveTo>
                  <a:pt x="1108253" y="459829"/>
                </a:moveTo>
                <a:lnTo>
                  <a:pt x="1126769" y="459829"/>
                </a:lnTo>
                <a:lnTo>
                  <a:pt x="1126769" y="441312"/>
                </a:lnTo>
                <a:lnTo>
                  <a:pt x="1145286" y="441312"/>
                </a:lnTo>
                <a:lnTo>
                  <a:pt x="1145286" y="422796"/>
                </a:lnTo>
                <a:lnTo>
                  <a:pt x="1126769" y="422796"/>
                </a:lnTo>
                <a:lnTo>
                  <a:pt x="1126769" y="404279"/>
                </a:lnTo>
                <a:lnTo>
                  <a:pt x="1108253" y="404279"/>
                </a:lnTo>
                <a:lnTo>
                  <a:pt x="1108253" y="422796"/>
                </a:lnTo>
                <a:lnTo>
                  <a:pt x="1089736" y="422796"/>
                </a:lnTo>
                <a:lnTo>
                  <a:pt x="1089736" y="441312"/>
                </a:lnTo>
                <a:lnTo>
                  <a:pt x="1108253" y="441312"/>
                </a:lnTo>
                <a:lnTo>
                  <a:pt x="1108253" y="459829"/>
                </a:lnTo>
                <a:close/>
                <a:moveTo>
                  <a:pt x="2414359" y="38748"/>
                </a:moveTo>
                <a:lnTo>
                  <a:pt x="2426704" y="38748"/>
                </a:lnTo>
                <a:lnTo>
                  <a:pt x="2426704" y="26746"/>
                </a:lnTo>
                <a:lnTo>
                  <a:pt x="2438705" y="26746"/>
                </a:lnTo>
                <a:lnTo>
                  <a:pt x="2438705" y="14402"/>
                </a:lnTo>
                <a:lnTo>
                  <a:pt x="2426704" y="14402"/>
                </a:lnTo>
                <a:lnTo>
                  <a:pt x="2426704" y="2400"/>
                </a:lnTo>
                <a:lnTo>
                  <a:pt x="2414359" y="2400"/>
                </a:lnTo>
                <a:lnTo>
                  <a:pt x="2414359" y="14402"/>
                </a:lnTo>
                <a:lnTo>
                  <a:pt x="2402357" y="14402"/>
                </a:lnTo>
                <a:lnTo>
                  <a:pt x="2402357" y="26746"/>
                </a:lnTo>
                <a:lnTo>
                  <a:pt x="2414359" y="26746"/>
                </a:lnTo>
                <a:lnTo>
                  <a:pt x="2414359" y="38748"/>
                </a:lnTo>
                <a:close/>
                <a:moveTo>
                  <a:pt x="2340979" y="465315"/>
                </a:moveTo>
                <a:lnTo>
                  <a:pt x="2362924" y="465315"/>
                </a:lnTo>
                <a:lnTo>
                  <a:pt x="2362924" y="443027"/>
                </a:lnTo>
                <a:lnTo>
                  <a:pt x="2385212" y="443027"/>
                </a:lnTo>
                <a:lnTo>
                  <a:pt x="2385212" y="421081"/>
                </a:lnTo>
                <a:lnTo>
                  <a:pt x="2362924" y="421081"/>
                </a:lnTo>
                <a:lnTo>
                  <a:pt x="2362924" y="398793"/>
                </a:lnTo>
                <a:lnTo>
                  <a:pt x="2340979" y="398793"/>
                </a:lnTo>
                <a:lnTo>
                  <a:pt x="2340979" y="421081"/>
                </a:lnTo>
                <a:lnTo>
                  <a:pt x="2318690" y="421081"/>
                </a:lnTo>
                <a:lnTo>
                  <a:pt x="2318690" y="443027"/>
                </a:lnTo>
                <a:lnTo>
                  <a:pt x="2340979" y="443027"/>
                </a:lnTo>
                <a:lnTo>
                  <a:pt x="2340979" y="465315"/>
                </a:lnTo>
                <a:close/>
                <a:moveTo>
                  <a:pt x="2203475" y="466344"/>
                </a:moveTo>
                <a:lnTo>
                  <a:pt x="2226107" y="466344"/>
                </a:lnTo>
                <a:lnTo>
                  <a:pt x="2226107" y="443370"/>
                </a:lnTo>
                <a:lnTo>
                  <a:pt x="2249081" y="443370"/>
                </a:lnTo>
                <a:lnTo>
                  <a:pt x="2249081" y="420738"/>
                </a:lnTo>
                <a:lnTo>
                  <a:pt x="2226107" y="420738"/>
                </a:lnTo>
                <a:lnTo>
                  <a:pt x="2226107" y="397764"/>
                </a:lnTo>
                <a:lnTo>
                  <a:pt x="2203475" y="397764"/>
                </a:lnTo>
                <a:lnTo>
                  <a:pt x="2203475" y="420738"/>
                </a:lnTo>
                <a:lnTo>
                  <a:pt x="2180501" y="420738"/>
                </a:lnTo>
                <a:lnTo>
                  <a:pt x="2180501" y="443370"/>
                </a:lnTo>
                <a:lnTo>
                  <a:pt x="2203475" y="443370"/>
                </a:lnTo>
                <a:lnTo>
                  <a:pt x="2203475" y="466344"/>
                </a:lnTo>
                <a:close/>
                <a:moveTo>
                  <a:pt x="2139353" y="40805"/>
                </a:moveTo>
                <a:lnTo>
                  <a:pt x="2153069" y="40805"/>
                </a:lnTo>
                <a:lnTo>
                  <a:pt x="2153069" y="27432"/>
                </a:lnTo>
                <a:lnTo>
                  <a:pt x="2166442" y="27432"/>
                </a:lnTo>
                <a:lnTo>
                  <a:pt x="2166442" y="13716"/>
                </a:lnTo>
                <a:lnTo>
                  <a:pt x="2153069" y="13716"/>
                </a:lnTo>
                <a:lnTo>
                  <a:pt x="2153069" y="343"/>
                </a:lnTo>
                <a:lnTo>
                  <a:pt x="2139353" y="343"/>
                </a:lnTo>
                <a:lnTo>
                  <a:pt x="2139353" y="13716"/>
                </a:lnTo>
                <a:lnTo>
                  <a:pt x="2125980" y="13716"/>
                </a:lnTo>
                <a:lnTo>
                  <a:pt x="2125980" y="27432"/>
                </a:lnTo>
                <a:lnTo>
                  <a:pt x="2139353" y="27432"/>
                </a:lnTo>
                <a:lnTo>
                  <a:pt x="2139353" y="40805"/>
                </a:lnTo>
                <a:close/>
                <a:moveTo>
                  <a:pt x="2206562" y="182423"/>
                </a:moveTo>
                <a:lnTo>
                  <a:pt x="2223021" y="182423"/>
                </a:lnTo>
                <a:lnTo>
                  <a:pt x="2223021" y="165964"/>
                </a:lnTo>
                <a:lnTo>
                  <a:pt x="2239480" y="165964"/>
                </a:lnTo>
                <a:lnTo>
                  <a:pt x="2239480" y="149504"/>
                </a:lnTo>
                <a:lnTo>
                  <a:pt x="2223021" y="149504"/>
                </a:lnTo>
                <a:lnTo>
                  <a:pt x="2223021" y="133045"/>
                </a:lnTo>
                <a:lnTo>
                  <a:pt x="2206562" y="133045"/>
                </a:lnTo>
                <a:lnTo>
                  <a:pt x="2206562" y="149504"/>
                </a:lnTo>
                <a:lnTo>
                  <a:pt x="2190103" y="149504"/>
                </a:lnTo>
                <a:lnTo>
                  <a:pt x="2190103" y="165964"/>
                </a:lnTo>
                <a:lnTo>
                  <a:pt x="2206562" y="165964"/>
                </a:lnTo>
                <a:lnTo>
                  <a:pt x="2206562" y="182423"/>
                </a:lnTo>
                <a:close/>
                <a:moveTo>
                  <a:pt x="2273770" y="324041"/>
                </a:moveTo>
                <a:lnTo>
                  <a:pt x="2292973" y="324041"/>
                </a:lnTo>
                <a:lnTo>
                  <a:pt x="2292973" y="304495"/>
                </a:lnTo>
                <a:lnTo>
                  <a:pt x="2312518" y="304495"/>
                </a:lnTo>
                <a:lnTo>
                  <a:pt x="2312518" y="285293"/>
                </a:lnTo>
                <a:lnTo>
                  <a:pt x="2292973" y="285293"/>
                </a:lnTo>
                <a:lnTo>
                  <a:pt x="2292973" y="265748"/>
                </a:lnTo>
                <a:lnTo>
                  <a:pt x="2273770" y="265748"/>
                </a:lnTo>
                <a:lnTo>
                  <a:pt x="2273770" y="285293"/>
                </a:lnTo>
                <a:lnTo>
                  <a:pt x="2254225" y="285293"/>
                </a:lnTo>
                <a:lnTo>
                  <a:pt x="2254225" y="304495"/>
                </a:lnTo>
                <a:lnTo>
                  <a:pt x="2273770" y="304495"/>
                </a:lnTo>
                <a:lnTo>
                  <a:pt x="2273770" y="324041"/>
                </a:lnTo>
                <a:close/>
                <a:moveTo>
                  <a:pt x="2276856" y="39776"/>
                </a:moveTo>
                <a:lnTo>
                  <a:pt x="2289886" y="39776"/>
                </a:lnTo>
                <a:lnTo>
                  <a:pt x="2289886" y="27089"/>
                </a:lnTo>
                <a:lnTo>
                  <a:pt x="2302574" y="27089"/>
                </a:lnTo>
                <a:lnTo>
                  <a:pt x="2302574" y="14059"/>
                </a:lnTo>
                <a:lnTo>
                  <a:pt x="2289886" y="14059"/>
                </a:lnTo>
                <a:lnTo>
                  <a:pt x="2289886" y="1372"/>
                </a:lnTo>
                <a:lnTo>
                  <a:pt x="2276856" y="1372"/>
                </a:lnTo>
                <a:lnTo>
                  <a:pt x="2276856" y="14059"/>
                </a:lnTo>
                <a:lnTo>
                  <a:pt x="2264169" y="14059"/>
                </a:lnTo>
                <a:lnTo>
                  <a:pt x="2264169" y="27089"/>
                </a:lnTo>
                <a:lnTo>
                  <a:pt x="2276856" y="27089"/>
                </a:lnTo>
                <a:lnTo>
                  <a:pt x="2276856" y="39776"/>
                </a:lnTo>
                <a:close/>
                <a:moveTo>
                  <a:pt x="2411273" y="323012"/>
                </a:moveTo>
                <a:lnTo>
                  <a:pt x="2429789" y="323012"/>
                </a:lnTo>
                <a:lnTo>
                  <a:pt x="2429789" y="304152"/>
                </a:lnTo>
                <a:lnTo>
                  <a:pt x="2448649" y="304152"/>
                </a:lnTo>
                <a:lnTo>
                  <a:pt x="2448649" y="285636"/>
                </a:lnTo>
                <a:lnTo>
                  <a:pt x="2429789" y="285636"/>
                </a:lnTo>
                <a:lnTo>
                  <a:pt x="2429789" y="266776"/>
                </a:lnTo>
                <a:lnTo>
                  <a:pt x="2411273" y="266776"/>
                </a:lnTo>
                <a:lnTo>
                  <a:pt x="2411273" y="285636"/>
                </a:lnTo>
                <a:lnTo>
                  <a:pt x="2392414" y="285636"/>
                </a:lnTo>
                <a:lnTo>
                  <a:pt x="2392414" y="304152"/>
                </a:lnTo>
                <a:lnTo>
                  <a:pt x="2411273" y="304152"/>
                </a:lnTo>
                <a:lnTo>
                  <a:pt x="2411273" y="323012"/>
                </a:lnTo>
                <a:close/>
                <a:moveTo>
                  <a:pt x="1314336" y="321297"/>
                </a:moveTo>
                <a:lnTo>
                  <a:pt x="1332166" y="321297"/>
                </a:lnTo>
                <a:lnTo>
                  <a:pt x="1332166" y="303809"/>
                </a:lnTo>
                <a:lnTo>
                  <a:pt x="1349654" y="303809"/>
                </a:lnTo>
                <a:lnTo>
                  <a:pt x="1349654" y="285979"/>
                </a:lnTo>
                <a:lnTo>
                  <a:pt x="1332166" y="285979"/>
                </a:lnTo>
                <a:lnTo>
                  <a:pt x="1332166" y="268491"/>
                </a:lnTo>
                <a:lnTo>
                  <a:pt x="1314336" y="268491"/>
                </a:lnTo>
                <a:lnTo>
                  <a:pt x="1314336" y="285979"/>
                </a:lnTo>
                <a:lnTo>
                  <a:pt x="1296848" y="285979"/>
                </a:lnTo>
                <a:lnTo>
                  <a:pt x="1296848" y="303809"/>
                </a:lnTo>
                <a:lnTo>
                  <a:pt x="1314336" y="303809"/>
                </a:lnTo>
                <a:lnTo>
                  <a:pt x="1314336" y="321297"/>
                </a:lnTo>
                <a:close/>
                <a:moveTo>
                  <a:pt x="1247813" y="178651"/>
                </a:moveTo>
                <a:lnTo>
                  <a:pt x="1261529" y="178651"/>
                </a:lnTo>
                <a:lnTo>
                  <a:pt x="1261529" y="164592"/>
                </a:lnTo>
                <a:lnTo>
                  <a:pt x="1275588" y="164592"/>
                </a:lnTo>
                <a:lnTo>
                  <a:pt x="1275588" y="150876"/>
                </a:lnTo>
                <a:lnTo>
                  <a:pt x="1261529" y="150876"/>
                </a:lnTo>
                <a:lnTo>
                  <a:pt x="1261529" y="136817"/>
                </a:lnTo>
                <a:lnTo>
                  <a:pt x="1247813" y="136817"/>
                </a:lnTo>
                <a:lnTo>
                  <a:pt x="1247813" y="150876"/>
                </a:lnTo>
                <a:lnTo>
                  <a:pt x="1233754" y="150876"/>
                </a:lnTo>
                <a:lnTo>
                  <a:pt x="1233754" y="164592"/>
                </a:lnTo>
                <a:lnTo>
                  <a:pt x="1247813" y="164592"/>
                </a:lnTo>
                <a:lnTo>
                  <a:pt x="1247813" y="178651"/>
                </a:lnTo>
                <a:close/>
                <a:moveTo>
                  <a:pt x="1311592" y="604190"/>
                </a:moveTo>
                <a:lnTo>
                  <a:pt x="1334910" y="604190"/>
                </a:lnTo>
                <a:lnTo>
                  <a:pt x="1334910" y="580873"/>
                </a:lnTo>
                <a:lnTo>
                  <a:pt x="1358227" y="580873"/>
                </a:lnTo>
                <a:lnTo>
                  <a:pt x="1358227" y="557555"/>
                </a:lnTo>
                <a:lnTo>
                  <a:pt x="1334910" y="557555"/>
                </a:lnTo>
                <a:lnTo>
                  <a:pt x="1334910" y="534238"/>
                </a:lnTo>
                <a:lnTo>
                  <a:pt x="1311592" y="534238"/>
                </a:lnTo>
                <a:lnTo>
                  <a:pt x="1311592" y="557555"/>
                </a:lnTo>
                <a:lnTo>
                  <a:pt x="1288275" y="557555"/>
                </a:lnTo>
                <a:lnTo>
                  <a:pt x="1288275" y="580873"/>
                </a:lnTo>
                <a:lnTo>
                  <a:pt x="1311592" y="580873"/>
                </a:lnTo>
                <a:lnTo>
                  <a:pt x="1311592" y="604190"/>
                </a:lnTo>
                <a:close/>
                <a:moveTo>
                  <a:pt x="1381201" y="463944"/>
                </a:moveTo>
                <a:lnTo>
                  <a:pt x="1402461" y="463944"/>
                </a:lnTo>
                <a:lnTo>
                  <a:pt x="1402461" y="442684"/>
                </a:lnTo>
                <a:lnTo>
                  <a:pt x="1423721" y="442684"/>
                </a:lnTo>
                <a:lnTo>
                  <a:pt x="1423721" y="421424"/>
                </a:lnTo>
                <a:lnTo>
                  <a:pt x="1402461" y="421424"/>
                </a:lnTo>
                <a:lnTo>
                  <a:pt x="1402461" y="400164"/>
                </a:lnTo>
                <a:lnTo>
                  <a:pt x="1381201" y="400164"/>
                </a:lnTo>
                <a:lnTo>
                  <a:pt x="1381201" y="421424"/>
                </a:lnTo>
                <a:lnTo>
                  <a:pt x="1359941" y="421424"/>
                </a:lnTo>
                <a:lnTo>
                  <a:pt x="1359941" y="442684"/>
                </a:lnTo>
                <a:lnTo>
                  <a:pt x="1381201" y="442684"/>
                </a:lnTo>
                <a:lnTo>
                  <a:pt x="1381201" y="463944"/>
                </a:lnTo>
                <a:close/>
                <a:moveTo>
                  <a:pt x="1244727" y="461886"/>
                </a:moveTo>
                <a:lnTo>
                  <a:pt x="1264615" y="461886"/>
                </a:lnTo>
                <a:lnTo>
                  <a:pt x="1264615" y="441998"/>
                </a:lnTo>
                <a:lnTo>
                  <a:pt x="1284503" y="441998"/>
                </a:lnTo>
                <a:lnTo>
                  <a:pt x="1284503" y="422110"/>
                </a:lnTo>
                <a:lnTo>
                  <a:pt x="1264615" y="422110"/>
                </a:lnTo>
                <a:lnTo>
                  <a:pt x="1264615" y="402222"/>
                </a:lnTo>
                <a:lnTo>
                  <a:pt x="1244727" y="402222"/>
                </a:lnTo>
                <a:lnTo>
                  <a:pt x="1244727" y="422110"/>
                </a:lnTo>
                <a:lnTo>
                  <a:pt x="1224839" y="422110"/>
                </a:lnTo>
                <a:lnTo>
                  <a:pt x="1224839" y="441998"/>
                </a:lnTo>
                <a:lnTo>
                  <a:pt x="1244727" y="441998"/>
                </a:lnTo>
                <a:lnTo>
                  <a:pt x="1244727" y="461886"/>
                </a:lnTo>
                <a:close/>
                <a:moveTo>
                  <a:pt x="1384287" y="180365"/>
                </a:moveTo>
                <a:lnTo>
                  <a:pt x="1399375" y="180365"/>
                </a:lnTo>
                <a:lnTo>
                  <a:pt x="1399375" y="165278"/>
                </a:lnTo>
                <a:lnTo>
                  <a:pt x="1414462" y="165278"/>
                </a:lnTo>
                <a:lnTo>
                  <a:pt x="1414462" y="150190"/>
                </a:lnTo>
                <a:lnTo>
                  <a:pt x="1399375" y="150190"/>
                </a:lnTo>
                <a:lnTo>
                  <a:pt x="1399375" y="135103"/>
                </a:lnTo>
                <a:lnTo>
                  <a:pt x="1384287" y="135103"/>
                </a:lnTo>
                <a:lnTo>
                  <a:pt x="1384287" y="150190"/>
                </a:lnTo>
                <a:lnTo>
                  <a:pt x="1369200" y="150190"/>
                </a:lnTo>
                <a:lnTo>
                  <a:pt x="1369200" y="165278"/>
                </a:lnTo>
                <a:lnTo>
                  <a:pt x="1384287" y="165278"/>
                </a:lnTo>
                <a:lnTo>
                  <a:pt x="1384287" y="180365"/>
                </a:lnTo>
                <a:close/>
                <a:moveTo>
                  <a:pt x="1111339" y="176594"/>
                </a:moveTo>
                <a:lnTo>
                  <a:pt x="1123683" y="176594"/>
                </a:lnTo>
                <a:lnTo>
                  <a:pt x="1123683" y="163906"/>
                </a:lnTo>
                <a:lnTo>
                  <a:pt x="1136371" y="163906"/>
                </a:lnTo>
                <a:lnTo>
                  <a:pt x="1136371" y="151562"/>
                </a:lnTo>
                <a:lnTo>
                  <a:pt x="1123683" y="151562"/>
                </a:lnTo>
                <a:lnTo>
                  <a:pt x="1123683" y="138875"/>
                </a:lnTo>
                <a:lnTo>
                  <a:pt x="1111339" y="138875"/>
                </a:lnTo>
                <a:lnTo>
                  <a:pt x="1111339" y="151562"/>
                </a:lnTo>
                <a:lnTo>
                  <a:pt x="1098652" y="151562"/>
                </a:lnTo>
                <a:lnTo>
                  <a:pt x="1098652" y="163906"/>
                </a:lnTo>
                <a:lnTo>
                  <a:pt x="1111339" y="163906"/>
                </a:lnTo>
                <a:lnTo>
                  <a:pt x="1111339" y="176594"/>
                </a:lnTo>
                <a:close/>
                <a:moveTo>
                  <a:pt x="1175118" y="602475"/>
                </a:moveTo>
                <a:lnTo>
                  <a:pt x="1197064" y="602475"/>
                </a:lnTo>
                <a:lnTo>
                  <a:pt x="1197064" y="580187"/>
                </a:lnTo>
                <a:lnTo>
                  <a:pt x="1219352" y="580187"/>
                </a:lnTo>
                <a:lnTo>
                  <a:pt x="1219352" y="558241"/>
                </a:lnTo>
                <a:lnTo>
                  <a:pt x="1197064" y="558241"/>
                </a:lnTo>
                <a:lnTo>
                  <a:pt x="1197064" y="535953"/>
                </a:lnTo>
                <a:lnTo>
                  <a:pt x="1175118" y="535953"/>
                </a:lnTo>
                <a:lnTo>
                  <a:pt x="1175118" y="558241"/>
                </a:lnTo>
                <a:lnTo>
                  <a:pt x="1152830" y="558241"/>
                </a:lnTo>
                <a:lnTo>
                  <a:pt x="1152830" y="580187"/>
                </a:lnTo>
                <a:lnTo>
                  <a:pt x="1175118" y="580187"/>
                </a:lnTo>
                <a:lnTo>
                  <a:pt x="1175118" y="602475"/>
                </a:lnTo>
                <a:close/>
                <a:moveTo>
                  <a:pt x="1177861" y="319240"/>
                </a:moveTo>
                <a:lnTo>
                  <a:pt x="1194321" y="319240"/>
                </a:lnTo>
                <a:lnTo>
                  <a:pt x="1194321" y="303124"/>
                </a:lnTo>
                <a:lnTo>
                  <a:pt x="1210437" y="303124"/>
                </a:lnTo>
                <a:lnTo>
                  <a:pt x="1210437" y="286664"/>
                </a:lnTo>
                <a:lnTo>
                  <a:pt x="1194321" y="286664"/>
                </a:lnTo>
                <a:lnTo>
                  <a:pt x="1194321" y="270548"/>
                </a:lnTo>
                <a:lnTo>
                  <a:pt x="1177861" y="270548"/>
                </a:lnTo>
                <a:lnTo>
                  <a:pt x="1177861" y="286664"/>
                </a:lnTo>
                <a:lnTo>
                  <a:pt x="1161745" y="286664"/>
                </a:lnTo>
                <a:lnTo>
                  <a:pt x="1161745" y="303124"/>
                </a:lnTo>
                <a:lnTo>
                  <a:pt x="1177861" y="303124"/>
                </a:lnTo>
                <a:lnTo>
                  <a:pt x="1177861" y="319240"/>
                </a:lnTo>
                <a:close/>
                <a:moveTo>
                  <a:pt x="1657921" y="182423"/>
                </a:moveTo>
                <a:lnTo>
                  <a:pt x="1674381" y="182423"/>
                </a:lnTo>
                <a:lnTo>
                  <a:pt x="1674381" y="165964"/>
                </a:lnTo>
                <a:lnTo>
                  <a:pt x="1690840" y="165964"/>
                </a:lnTo>
                <a:lnTo>
                  <a:pt x="1690840" y="149504"/>
                </a:lnTo>
                <a:lnTo>
                  <a:pt x="1674381" y="149504"/>
                </a:lnTo>
                <a:lnTo>
                  <a:pt x="1674381" y="133045"/>
                </a:lnTo>
                <a:lnTo>
                  <a:pt x="1657921" y="133045"/>
                </a:lnTo>
                <a:lnTo>
                  <a:pt x="1657921" y="149504"/>
                </a:lnTo>
                <a:lnTo>
                  <a:pt x="1641462" y="149504"/>
                </a:lnTo>
                <a:lnTo>
                  <a:pt x="1641462" y="165964"/>
                </a:lnTo>
                <a:lnTo>
                  <a:pt x="1657921" y="165964"/>
                </a:lnTo>
                <a:lnTo>
                  <a:pt x="1657921" y="182423"/>
                </a:lnTo>
                <a:close/>
                <a:moveTo>
                  <a:pt x="1727873" y="40805"/>
                </a:moveTo>
                <a:lnTo>
                  <a:pt x="1741589" y="40805"/>
                </a:lnTo>
                <a:lnTo>
                  <a:pt x="1741589" y="27432"/>
                </a:lnTo>
                <a:lnTo>
                  <a:pt x="1754962" y="27432"/>
                </a:lnTo>
                <a:lnTo>
                  <a:pt x="1754962" y="13716"/>
                </a:lnTo>
                <a:lnTo>
                  <a:pt x="1741589" y="13716"/>
                </a:lnTo>
                <a:lnTo>
                  <a:pt x="1741589" y="343"/>
                </a:lnTo>
                <a:lnTo>
                  <a:pt x="1727873" y="343"/>
                </a:lnTo>
                <a:lnTo>
                  <a:pt x="1727873" y="13716"/>
                </a:lnTo>
                <a:lnTo>
                  <a:pt x="1714500" y="13716"/>
                </a:lnTo>
                <a:lnTo>
                  <a:pt x="1714500" y="27432"/>
                </a:lnTo>
                <a:lnTo>
                  <a:pt x="1727873" y="27432"/>
                </a:lnTo>
                <a:lnTo>
                  <a:pt x="1727873" y="40805"/>
                </a:lnTo>
                <a:close/>
                <a:moveTo>
                  <a:pt x="1654835" y="466001"/>
                </a:moveTo>
                <a:lnTo>
                  <a:pt x="1677467" y="466001"/>
                </a:lnTo>
                <a:lnTo>
                  <a:pt x="1677467" y="443370"/>
                </a:lnTo>
                <a:lnTo>
                  <a:pt x="1700098" y="443370"/>
                </a:lnTo>
                <a:lnTo>
                  <a:pt x="1700098" y="420738"/>
                </a:lnTo>
                <a:lnTo>
                  <a:pt x="1677467" y="420738"/>
                </a:lnTo>
                <a:lnTo>
                  <a:pt x="1677467" y="398107"/>
                </a:lnTo>
                <a:lnTo>
                  <a:pt x="1654835" y="398107"/>
                </a:lnTo>
                <a:lnTo>
                  <a:pt x="1654835" y="420738"/>
                </a:lnTo>
                <a:lnTo>
                  <a:pt x="1632204" y="420738"/>
                </a:lnTo>
                <a:lnTo>
                  <a:pt x="1632204" y="443370"/>
                </a:lnTo>
                <a:lnTo>
                  <a:pt x="1654835" y="443370"/>
                </a:lnTo>
                <a:lnTo>
                  <a:pt x="1654835" y="466001"/>
                </a:lnTo>
                <a:close/>
                <a:moveTo>
                  <a:pt x="1724787" y="325069"/>
                </a:moveTo>
                <a:lnTo>
                  <a:pt x="1744675" y="325069"/>
                </a:lnTo>
                <a:lnTo>
                  <a:pt x="1744675" y="304838"/>
                </a:lnTo>
                <a:lnTo>
                  <a:pt x="1764906" y="304838"/>
                </a:lnTo>
                <a:lnTo>
                  <a:pt x="1764906" y="284950"/>
                </a:lnTo>
                <a:lnTo>
                  <a:pt x="1744675" y="284950"/>
                </a:lnTo>
                <a:lnTo>
                  <a:pt x="1744675" y="264719"/>
                </a:lnTo>
                <a:lnTo>
                  <a:pt x="1724787" y="264719"/>
                </a:lnTo>
                <a:lnTo>
                  <a:pt x="1724787" y="284950"/>
                </a:lnTo>
                <a:lnTo>
                  <a:pt x="1704556" y="284950"/>
                </a:lnTo>
                <a:lnTo>
                  <a:pt x="1704556" y="304838"/>
                </a:lnTo>
                <a:lnTo>
                  <a:pt x="1724787" y="304838"/>
                </a:lnTo>
                <a:lnTo>
                  <a:pt x="1724787" y="325069"/>
                </a:lnTo>
                <a:close/>
                <a:moveTo>
                  <a:pt x="1591056" y="39776"/>
                </a:moveTo>
                <a:lnTo>
                  <a:pt x="1604086" y="39776"/>
                </a:lnTo>
                <a:lnTo>
                  <a:pt x="1604086" y="27089"/>
                </a:lnTo>
                <a:lnTo>
                  <a:pt x="1616773" y="27089"/>
                </a:lnTo>
                <a:lnTo>
                  <a:pt x="1616773" y="14059"/>
                </a:lnTo>
                <a:lnTo>
                  <a:pt x="1604086" y="14059"/>
                </a:lnTo>
                <a:lnTo>
                  <a:pt x="1604086" y="1372"/>
                </a:lnTo>
                <a:lnTo>
                  <a:pt x="1591056" y="1372"/>
                </a:lnTo>
                <a:lnTo>
                  <a:pt x="1591056" y="14059"/>
                </a:lnTo>
                <a:lnTo>
                  <a:pt x="1578369" y="14059"/>
                </a:lnTo>
                <a:lnTo>
                  <a:pt x="1578369" y="27089"/>
                </a:lnTo>
                <a:lnTo>
                  <a:pt x="1591056" y="27089"/>
                </a:lnTo>
                <a:lnTo>
                  <a:pt x="1591056" y="39776"/>
                </a:lnTo>
                <a:close/>
                <a:moveTo>
                  <a:pt x="1454239" y="39091"/>
                </a:moveTo>
                <a:lnTo>
                  <a:pt x="1466583" y="39091"/>
                </a:lnTo>
                <a:lnTo>
                  <a:pt x="1466583" y="26746"/>
                </a:lnTo>
                <a:lnTo>
                  <a:pt x="1478928" y="26746"/>
                </a:lnTo>
                <a:lnTo>
                  <a:pt x="1478928" y="14402"/>
                </a:lnTo>
                <a:lnTo>
                  <a:pt x="1466583" y="14402"/>
                </a:lnTo>
                <a:lnTo>
                  <a:pt x="1466583" y="2057"/>
                </a:lnTo>
                <a:lnTo>
                  <a:pt x="1454239" y="2057"/>
                </a:lnTo>
                <a:lnTo>
                  <a:pt x="1454239" y="14402"/>
                </a:lnTo>
                <a:lnTo>
                  <a:pt x="1441894" y="14402"/>
                </a:lnTo>
                <a:lnTo>
                  <a:pt x="1441894" y="26746"/>
                </a:lnTo>
                <a:lnTo>
                  <a:pt x="1454239" y="26746"/>
                </a:lnTo>
                <a:lnTo>
                  <a:pt x="1454239" y="39091"/>
                </a:lnTo>
                <a:close/>
                <a:moveTo>
                  <a:pt x="1518018" y="464972"/>
                </a:moveTo>
                <a:lnTo>
                  <a:pt x="1539964" y="464972"/>
                </a:lnTo>
                <a:lnTo>
                  <a:pt x="1539964" y="443027"/>
                </a:lnTo>
                <a:lnTo>
                  <a:pt x="1561909" y="443027"/>
                </a:lnTo>
                <a:lnTo>
                  <a:pt x="1561909" y="421081"/>
                </a:lnTo>
                <a:lnTo>
                  <a:pt x="1539964" y="421081"/>
                </a:lnTo>
                <a:lnTo>
                  <a:pt x="1539964" y="399136"/>
                </a:lnTo>
                <a:lnTo>
                  <a:pt x="1518018" y="399136"/>
                </a:lnTo>
                <a:lnTo>
                  <a:pt x="1518018" y="421081"/>
                </a:lnTo>
                <a:lnTo>
                  <a:pt x="1496073" y="421081"/>
                </a:lnTo>
                <a:lnTo>
                  <a:pt x="1496073" y="443027"/>
                </a:lnTo>
                <a:lnTo>
                  <a:pt x="1518018" y="443027"/>
                </a:lnTo>
                <a:lnTo>
                  <a:pt x="1518018" y="464972"/>
                </a:lnTo>
                <a:close/>
                <a:moveTo>
                  <a:pt x="1451153" y="323012"/>
                </a:moveTo>
                <a:lnTo>
                  <a:pt x="1469669" y="323012"/>
                </a:lnTo>
                <a:lnTo>
                  <a:pt x="1469669" y="304152"/>
                </a:lnTo>
                <a:lnTo>
                  <a:pt x="1488529" y="304152"/>
                </a:lnTo>
                <a:lnTo>
                  <a:pt x="1488529" y="285636"/>
                </a:lnTo>
                <a:lnTo>
                  <a:pt x="1469669" y="285636"/>
                </a:lnTo>
                <a:lnTo>
                  <a:pt x="1469669" y="266776"/>
                </a:lnTo>
                <a:lnTo>
                  <a:pt x="1451153" y="266776"/>
                </a:lnTo>
                <a:lnTo>
                  <a:pt x="1451153" y="285636"/>
                </a:lnTo>
                <a:lnTo>
                  <a:pt x="1432293" y="285636"/>
                </a:lnTo>
                <a:lnTo>
                  <a:pt x="1432293" y="304152"/>
                </a:lnTo>
                <a:lnTo>
                  <a:pt x="1451153" y="304152"/>
                </a:lnTo>
                <a:lnTo>
                  <a:pt x="1451153" y="323012"/>
                </a:lnTo>
                <a:close/>
                <a:moveTo>
                  <a:pt x="1587970" y="324041"/>
                </a:moveTo>
                <a:lnTo>
                  <a:pt x="1607172" y="324041"/>
                </a:lnTo>
                <a:lnTo>
                  <a:pt x="1607172" y="304495"/>
                </a:lnTo>
                <a:lnTo>
                  <a:pt x="1626718" y="304495"/>
                </a:lnTo>
                <a:lnTo>
                  <a:pt x="1626718" y="285293"/>
                </a:lnTo>
                <a:lnTo>
                  <a:pt x="1607172" y="285293"/>
                </a:lnTo>
                <a:lnTo>
                  <a:pt x="1607172" y="265748"/>
                </a:lnTo>
                <a:lnTo>
                  <a:pt x="1587970" y="265748"/>
                </a:lnTo>
                <a:lnTo>
                  <a:pt x="1587970" y="285293"/>
                </a:lnTo>
                <a:lnTo>
                  <a:pt x="1568425" y="285293"/>
                </a:lnTo>
                <a:lnTo>
                  <a:pt x="1568425" y="304495"/>
                </a:lnTo>
                <a:lnTo>
                  <a:pt x="1587970" y="304495"/>
                </a:lnTo>
                <a:lnTo>
                  <a:pt x="1587970" y="324041"/>
                </a:lnTo>
                <a:close/>
                <a:moveTo>
                  <a:pt x="1521104" y="181394"/>
                </a:moveTo>
                <a:lnTo>
                  <a:pt x="1536878" y="181394"/>
                </a:lnTo>
                <a:lnTo>
                  <a:pt x="1536878" y="165621"/>
                </a:lnTo>
                <a:lnTo>
                  <a:pt x="1552651" y="165621"/>
                </a:lnTo>
                <a:lnTo>
                  <a:pt x="1552651" y="149847"/>
                </a:lnTo>
                <a:lnTo>
                  <a:pt x="1536878" y="149847"/>
                </a:lnTo>
                <a:lnTo>
                  <a:pt x="1536878" y="134074"/>
                </a:lnTo>
                <a:lnTo>
                  <a:pt x="1521104" y="134074"/>
                </a:lnTo>
                <a:lnTo>
                  <a:pt x="1521104" y="149847"/>
                </a:lnTo>
                <a:lnTo>
                  <a:pt x="1505331" y="149847"/>
                </a:lnTo>
                <a:lnTo>
                  <a:pt x="1505331" y="165621"/>
                </a:lnTo>
                <a:lnTo>
                  <a:pt x="1521104" y="165621"/>
                </a:lnTo>
                <a:lnTo>
                  <a:pt x="1521104" y="181394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15080"/>
                </a:schemeClr>
              </a:gs>
              <a:gs pos="100000">
                <a:schemeClr val="accent3">
                  <a:alpha val="1508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" name="Google Shape;75;p10"/>
          <p:cNvSpPr/>
          <p:nvPr/>
        </p:nvSpPr>
        <p:spPr>
          <a:xfrm>
            <a:off x="6439062" y="-278417"/>
            <a:ext cx="3947121" cy="3881628"/>
          </a:xfrm>
          <a:custGeom>
            <a:avLst/>
            <a:gdLst/>
            <a:ahLst/>
            <a:cxnLst/>
            <a:rect l="l" t="t" r="r" b="b"/>
            <a:pathLst>
              <a:path w="3947121" h="3881628" extrusionOk="0">
                <a:moveTo>
                  <a:pt x="1064704" y="2536431"/>
                </a:moveTo>
                <a:lnTo>
                  <a:pt x="1064704" y="2505227"/>
                </a:lnTo>
                <a:lnTo>
                  <a:pt x="1095908" y="2505227"/>
                </a:lnTo>
                <a:lnTo>
                  <a:pt x="1095908" y="2473681"/>
                </a:lnTo>
                <a:lnTo>
                  <a:pt x="1064704" y="2473681"/>
                </a:lnTo>
                <a:lnTo>
                  <a:pt x="1064704" y="2442477"/>
                </a:lnTo>
                <a:lnTo>
                  <a:pt x="1033158" y="2442477"/>
                </a:lnTo>
                <a:lnTo>
                  <a:pt x="1033158" y="2473681"/>
                </a:lnTo>
                <a:lnTo>
                  <a:pt x="1001954" y="2473681"/>
                </a:lnTo>
                <a:lnTo>
                  <a:pt x="1001954" y="2505227"/>
                </a:lnTo>
                <a:lnTo>
                  <a:pt x="1033158" y="2505227"/>
                </a:lnTo>
                <a:lnTo>
                  <a:pt x="1033158" y="2536431"/>
                </a:lnTo>
                <a:lnTo>
                  <a:pt x="1064704" y="2536431"/>
                </a:lnTo>
                <a:close/>
                <a:moveTo>
                  <a:pt x="1202207" y="2537803"/>
                </a:moveTo>
                <a:lnTo>
                  <a:pt x="1202207" y="2505570"/>
                </a:lnTo>
                <a:lnTo>
                  <a:pt x="1234440" y="2505570"/>
                </a:lnTo>
                <a:lnTo>
                  <a:pt x="1234440" y="2473338"/>
                </a:lnTo>
                <a:lnTo>
                  <a:pt x="1202207" y="2473338"/>
                </a:lnTo>
                <a:lnTo>
                  <a:pt x="1202207" y="2441105"/>
                </a:lnTo>
                <a:lnTo>
                  <a:pt x="1169975" y="2441105"/>
                </a:lnTo>
                <a:lnTo>
                  <a:pt x="1169975" y="2473338"/>
                </a:lnTo>
                <a:lnTo>
                  <a:pt x="1137742" y="2473338"/>
                </a:lnTo>
                <a:lnTo>
                  <a:pt x="1137742" y="2505570"/>
                </a:lnTo>
                <a:lnTo>
                  <a:pt x="1169975" y="2505570"/>
                </a:lnTo>
                <a:lnTo>
                  <a:pt x="1169975" y="2537803"/>
                </a:lnTo>
                <a:lnTo>
                  <a:pt x="1202207" y="2537803"/>
                </a:lnTo>
                <a:close/>
                <a:moveTo>
                  <a:pt x="1270787" y="2674963"/>
                </a:moveTo>
                <a:lnTo>
                  <a:pt x="1270787" y="2642730"/>
                </a:lnTo>
                <a:lnTo>
                  <a:pt x="1303020" y="2642730"/>
                </a:lnTo>
                <a:lnTo>
                  <a:pt x="1303020" y="2610498"/>
                </a:lnTo>
                <a:lnTo>
                  <a:pt x="1270787" y="2610498"/>
                </a:lnTo>
                <a:lnTo>
                  <a:pt x="1270787" y="2578265"/>
                </a:lnTo>
                <a:lnTo>
                  <a:pt x="1238555" y="2578265"/>
                </a:lnTo>
                <a:lnTo>
                  <a:pt x="1238555" y="2610498"/>
                </a:lnTo>
                <a:lnTo>
                  <a:pt x="1206322" y="2610498"/>
                </a:lnTo>
                <a:lnTo>
                  <a:pt x="1206322" y="2642730"/>
                </a:lnTo>
                <a:lnTo>
                  <a:pt x="1238555" y="2642730"/>
                </a:lnTo>
                <a:lnTo>
                  <a:pt x="1238555" y="2674963"/>
                </a:lnTo>
                <a:lnTo>
                  <a:pt x="1270787" y="2674963"/>
                </a:lnTo>
                <a:close/>
                <a:moveTo>
                  <a:pt x="1133627" y="2400643"/>
                </a:moveTo>
                <a:lnTo>
                  <a:pt x="1133627" y="2368410"/>
                </a:lnTo>
                <a:lnTo>
                  <a:pt x="1165860" y="2368410"/>
                </a:lnTo>
                <a:lnTo>
                  <a:pt x="1165860" y="2336178"/>
                </a:lnTo>
                <a:lnTo>
                  <a:pt x="1133627" y="2336178"/>
                </a:lnTo>
                <a:lnTo>
                  <a:pt x="1133627" y="2303945"/>
                </a:lnTo>
                <a:lnTo>
                  <a:pt x="1101395" y="2303945"/>
                </a:lnTo>
                <a:lnTo>
                  <a:pt x="1101395" y="2336178"/>
                </a:lnTo>
                <a:lnTo>
                  <a:pt x="1069162" y="2336178"/>
                </a:lnTo>
                <a:lnTo>
                  <a:pt x="1069162" y="2368410"/>
                </a:lnTo>
                <a:lnTo>
                  <a:pt x="1101395" y="2368410"/>
                </a:lnTo>
                <a:lnTo>
                  <a:pt x="1101395" y="2400643"/>
                </a:lnTo>
                <a:lnTo>
                  <a:pt x="1133627" y="2400643"/>
                </a:lnTo>
                <a:close/>
                <a:moveTo>
                  <a:pt x="996124" y="2399271"/>
                </a:moveTo>
                <a:lnTo>
                  <a:pt x="996124" y="2368067"/>
                </a:lnTo>
                <a:lnTo>
                  <a:pt x="1027328" y="2368067"/>
                </a:lnTo>
                <a:lnTo>
                  <a:pt x="1027328" y="2336521"/>
                </a:lnTo>
                <a:lnTo>
                  <a:pt x="996124" y="2336521"/>
                </a:lnTo>
                <a:lnTo>
                  <a:pt x="996124" y="2305317"/>
                </a:lnTo>
                <a:lnTo>
                  <a:pt x="964578" y="2305317"/>
                </a:lnTo>
                <a:lnTo>
                  <a:pt x="964578" y="2336521"/>
                </a:lnTo>
                <a:lnTo>
                  <a:pt x="933374" y="2336521"/>
                </a:lnTo>
                <a:lnTo>
                  <a:pt x="933374" y="2368067"/>
                </a:lnTo>
                <a:lnTo>
                  <a:pt x="964578" y="2368067"/>
                </a:lnTo>
                <a:lnTo>
                  <a:pt x="964578" y="2399271"/>
                </a:lnTo>
                <a:lnTo>
                  <a:pt x="996124" y="2399271"/>
                </a:lnTo>
                <a:close/>
                <a:moveTo>
                  <a:pt x="651167" y="1981962"/>
                </a:moveTo>
                <a:lnTo>
                  <a:pt x="651167" y="1954530"/>
                </a:lnTo>
                <a:lnTo>
                  <a:pt x="678599" y="1954530"/>
                </a:lnTo>
                <a:lnTo>
                  <a:pt x="678599" y="1927098"/>
                </a:lnTo>
                <a:lnTo>
                  <a:pt x="651167" y="1927098"/>
                </a:lnTo>
                <a:lnTo>
                  <a:pt x="651167" y="1899666"/>
                </a:lnTo>
                <a:lnTo>
                  <a:pt x="623735" y="1899666"/>
                </a:lnTo>
                <a:lnTo>
                  <a:pt x="623735" y="1927098"/>
                </a:lnTo>
                <a:lnTo>
                  <a:pt x="596303" y="1927098"/>
                </a:lnTo>
                <a:lnTo>
                  <a:pt x="596303" y="1954530"/>
                </a:lnTo>
                <a:lnTo>
                  <a:pt x="623735" y="1954530"/>
                </a:lnTo>
                <a:lnTo>
                  <a:pt x="623735" y="1981962"/>
                </a:lnTo>
                <a:lnTo>
                  <a:pt x="651167" y="1981962"/>
                </a:lnTo>
                <a:close/>
                <a:moveTo>
                  <a:pt x="720090" y="2120494"/>
                </a:moveTo>
                <a:lnTo>
                  <a:pt x="720090" y="2092033"/>
                </a:lnTo>
                <a:lnTo>
                  <a:pt x="748551" y="2092033"/>
                </a:lnTo>
                <a:lnTo>
                  <a:pt x="748551" y="2063915"/>
                </a:lnTo>
                <a:lnTo>
                  <a:pt x="720090" y="2063915"/>
                </a:lnTo>
                <a:lnTo>
                  <a:pt x="720090" y="2035454"/>
                </a:lnTo>
                <a:lnTo>
                  <a:pt x="691972" y="2035454"/>
                </a:lnTo>
                <a:lnTo>
                  <a:pt x="691972" y="2063915"/>
                </a:lnTo>
                <a:lnTo>
                  <a:pt x="663511" y="2063915"/>
                </a:lnTo>
                <a:lnTo>
                  <a:pt x="663511" y="2092033"/>
                </a:lnTo>
                <a:lnTo>
                  <a:pt x="691972" y="2092033"/>
                </a:lnTo>
                <a:lnTo>
                  <a:pt x="691972" y="2120494"/>
                </a:lnTo>
                <a:lnTo>
                  <a:pt x="720090" y="2120494"/>
                </a:lnTo>
                <a:close/>
                <a:moveTo>
                  <a:pt x="858279" y="2123580"/>
                </a:moveTo>
                <a:lnTo>
                  <a:pt x="858279" y="2093062"/>
                </a:lnTo>
                <a:lnTo>
                  <a:pt x="888797" y="2093062"/>
                </a:lnTo>
                <a:lnTo>
                  <a:pt x="888797" y="2062886"/>
                </a:lnTo>
                <a:lnTo>
                  <a:pt x="858279" y="2062886"/>
                </a:lnTo>
                <a:lnTo>
                  <a:pt x="858279" y="2032368"/>
                </a:lnTo>
                <a:lnTo>
                  <a:pt x="828103" y="2032368"/>
                </a:lnTo>
                <a:lnTo>
                  <a:pt x="828103" y="2062886"/>
                </a:lnTo>
                <a:lnTo>
                  <a:pt x="797585" y="2062886"/>
                </a:lnTo>
                <a:lnTo>
                  <a:pt x="797585" y="2093062"/>
                </a:lnTo>
                <a:lnTo>
                  <a:pt x="828103" y="2093062"/>
                </a:lnTo>
                <a:lnTo>
                  <a:pt x="828103" y="2123580"/>
                </a:lnTo>
                <a:lnTo>
                  <a:pt x="858279" y="2123580"/>
                </a:lnTo>
                <a:close/>
                <a:moveTo>
                  <a:pt x="927202" y="2261768"/>
                </a:moveTo>
                <a:lnTo>
                  <a:pt x="927202" y="2230565"/>
                </a:lnTo>
                <a:lnTo>
                  <a:pt x="958405" y="2230565"/>
                </a:lnTo>
                <a:lnTo>
                  <a:pt x="958405" y="2199704"/>
                </a:lnTo>
                <a:lnTo>
                  <a:pt x="927202" y="2199704"/>
                </a:lnTo>
                <a:lnTo>
                  <a:pt x="927202" y="2168500"/>
                </a:lnTo>
                <a:lnTo>
                  <a:pt x="896341" y="2168500"/>
                </a:lnTo>
                <a:lnTo>
                  <a:pt x="896341" y="2199704"/>
                </a:lnTo>
                <a:lnTo>
                  <a:pt x="865137" y="2199704"/>
                </a:lnTo>
                <a:lnTo>
                  <a:pt x="865137" y="2230565"/>
                </a:lnTo>
                <a:lnTo>
                  <a:pt x="896341" y="2230565"/>
                </a:lnTo>
                <a:lnTo>
                  <a:pt x="896341" y="2261768"/>
                </a:lnTo>
                <a:lnTo>
                  <a:pt x="927202" y="2261768"/>
                </a:lnTo>
                <a:close/>
                <a:moveTo>
                  <a:pt x="789356" y="2259025"/>
                </a:moveTo>
                <a:lnTo>
                  <a:pt x="789356" y="2229879"/>
                </a:lnTo>
                <a:lnTo>
                  <a:pt x="818502" y="2229879"/>
                </a:lnTo>
                <a:lnTo>
                  <a:pt x="818502" y="2200389"/>
                </a:lnTo>
                <a:lnTo>
                  <a:pt x="789356" y="2200389"/>
                </a:lnTo>
                <a:lnTo>
                  <a:pt x="789356" y="2171243"/>
                </a:lnTo>
                <a:lnTo>
                  <a:pt x="759866" y="2171243"/>
                </a:lnTo>
                <a:lnTo>
                  <a:pt x="759866" y="2200389"/>
                </a:lnTo>
                <a:lnTo>
                  <a:pt x="730720" y="2200389"/>
                </a:lnTo>
                <a:lnTo>
                  <a:pt x="730720" y="2229879"/>
                </a:lnTo>
                <a:lnTo>
                  <a:pt x="759866" y="2229879"/>
                </a:lnTo>
                <a:lnTo>
                  <a:pt x="759866" y="2259025"/>
                </a:lnTo>
                <a:lnTo>
                  <a:pt x="789356" y="2259025"/>
                </a:lnTo>
                <a:close/>
                <a:moveTo>
                  <a:pt x="1888007" y="2812123"/>
                </a:moveTo>
                <a:lnTo>
                  <a:pt x="1888007" y="2779890"/>
                </a:lnTo>
                <a:lnTo>
                  <a:pt x="1920240" y="2779890"/>
                </a:lnTo>
                <a:lnTo>
                  <a:pt x="1920240" y="2747658"/>
                </a:lnTo>
                <a:lnTo>
                  <a:pt x="1888007" y="2747658"/>
                </a:lnTo>
                <a:lnTo>
                  <a:pt x="1888007" y="2715425"/>
                </a:lnTo>
                <a:lnTo>
                  <a:pt x="1855775" y="2715425"/>
                </a:lnTo>
                <a:lnTo>
                  <a:pt x="1855775" y="2747658"/>
                </a:lnTo>
                <a:lnTo>
                  <a:pt x="1823542" y="2747658"/>
                </a:lnTo>
                <a:lnTo>
                  <a:pt x="1823542" y="2779890"/>
                </a:lnTo>
                <a:lnTo>
                  <a:pt x="1855775" y="2779890"/>
                </a:lnTo>
                <a:lnTo>
                  <a:pt x="1855775" y="2812123"/>
                </a:lnTo>
                <a:lnTo>
                  <a:pt x="1888007" y="2812123"/>
                </a:lnTo>
                <a:close/>
                <a:moveTo>
                  <a:pt x="1750847" y="2812123"/>
                </a:moveTo>
                <a:lnTo>
                  <a:pt x="1750847" y="2779890"/>
                </a:lnTo>
                <a:lnTo>
                  <a:pt x="1783080" y="2779890"/>
                </a:lnTo>
                <a:lnTo>
                  <a:pt x="1783080" y="2747658"/>
                </a:lnTo>
                <a:lnTo>
                  <a:pt x="1750847" y="2747658"/>
                </a:lnTo>
                <a:lnTo>
                  <a:pt x="1750847" y="2715425"/>
                </a:lnTo>
                <a:lnTo>
                  <a:pt x="1718615" y="2715425"/>
                </a:lnTo>
                <a:lnTo>
                  <a:pt x="1718615" y="2747658"/>
                </a:lnTo>
                <a:lnTo>
                  <a:pt x="1686382" y="2747658"/>
                </a:lnTo>
                <a:lnTo>
                  <a:pt x="1686382" y="2779890"/>
                </a:lnTo>
                <a:lnTo>
                  <a:pt x="1718615" y="2779890"/>
                </a:lnTo>
                <a:lnTo>
                  <a:pt x="1718615" y="2812123"/>
                </a:lnTo>
                <a:lnTo>
                  <a:pt x="1750847" y="2812123"/>
                </a:lnTo>
                <a:close/>
                <a:moveTo>
                  <a:pt x="1819427" y="2674963"/>
                </a:moveTo>
                <a:lnTo>
                  <a:pt x="1819427" y="2642730"/>
                </a:lnTo>
                <a:lnTo>
                  <a:pt x="1851660" y="2642730"/>
                </a:lnTo>
                <a:lnTo>
                  <a:pt x="1851660" y="2610498"/>
                </a:lnTo>
                <a:lnTo>
                  <a:pt x="1819427" y="2610498"/>
                </a:lnTo>
                <a:lnTo>
                  <a:pt x="1819427" y="2578265"/>
                </a:lnTo>
                <a:lnTo>
                  <a:pt x="1787195" y="2578265"/>
                </a:lnTo>
                <a:lnTo>
                  <a:pt x="1787195" y="2610498"/>
                </a:lnTo>
                <a:lnTo>
                  <a:pt x="1754962" y="2610498"/>
                </a:lnTo>
                <a:lnTo>
                  <a:pt x="1754962" y="2642730"/>
                </a:lnTo>
                <a:lnTo>
                  <a:pt x="1787195" y="2642730"/>
                </a:lnTo>
                <a:lnTo>
                  <a:pt x="1787195" y="2674963"/>
                </a:lnTo>
                <a:lnTo>
                  <a:pt x="1819427" y="2674963"/>
                </a:lnTo>
                <a:close/>
                <a:moveTo>
                  <a:pt x="691972" y="1761134"/>
                </a:moveTo>
                <a:lnTo>
                  <a:pt x="691972" y="1789595"/>
                </a:lnTo>
                <a:lnTo>
                  <a:pt x="663511" y="1789595"/>
                </a:lnTo>
                <a:lnTo>
                  <a:pt x="663511" y="1817713"/>
                </a:lnTo>
                <a:lnTo>
                  <a:pt x="691972" y="1817713"/>
                </a:lnTo>
                <a:lnTo>
                  <a:pt x="691972" y="1846174"/>
                </a:lnTo>
                <a:lnTo>
                  <a:pt x="720090" y="1846174"/>
                </a:lnTo>
                <a:lnTo>
                  <a:pt x="720090" y="1817713"/>
                </a:lnTo>
                <a:lnTo>
                  <a:pt x="748551" y="1817713"/>
                </a:lnTo>
                <a:lnTo>
                  <a:pt x="748551" y="1789595"/>
                </a:lnTo>
                <a:lnTo>
                  <a:pt x="720090" y="1789595"/>
                </a:lnTo>
                <a:lnTo>
                  <a:pt x="720090" y="1761134"/>
                </a:lnTo>
                <a:lnTo>
                  <a:pt x="691972" y="1761134"/>
                </a:lnTo>
                <a:close/>
                <a:moveTo>
                  <a:pt x="1682267" y="2674963"/>
                </a:moveTo>
                <a:lnTo>
                  <a:pt x="1682267" y="2642730"/>
                </a:lnTo>
                <a:lnTo>
                  <a:pt x="1714500" y="2642730"/>
                </a:lnTo>
                <a:lnTo>
                  <a:pt x="1714500" y="2610498"/>
                </a:lnTo>
                <a:lnTo>
                  <a:pt x="1682267" y="2610498"/>
                </a:lnTo>
                <a:lnTo>
                  <a:pt x="1682267" y="2578265"/>
                </a:lnTo>
                <a:lnTo>
                  <a:pt x="1650035" y="2578265"/>
                </a:lnTo>
                <a:lnTo>
                  <a:pt x="1650035" y="2610498"/>
                </a:lnTo>
                <a:lnTo>
                  <a:pt x="1617802" y="2610498"/>
                </a:lnTo>
                <a:lnTo>
                  <a:pt x="1617802" y="2642730"/>
                </a:lnTo>
                <a:lnTo>
                  <a:pt x="1650035" y="2642730"/>
                </a:lnTo>
                <a:lnTo>
                  <a:pt x="1650035" y="2674963"/>
                </a:lnTo>
                <a:lnTo>
                  <a:pt x="1682267" y="2674963"/>
                </a:lnTo>
                <a:close/>
                <a:moveTo>
                  <a:pt x="1476527" y="2537803"/>
                </a:moveTo>
                <a:lnTo>
                  <a:pt x="1476527" y="2505570"/>
                </a:lnTo>
                <a:lnTo>
                  <a:pt x="1508760" y="2505570"/>
                </a:lnTo>
                <a:lnTo>
                  <a:pt x="1508760" y="2473338"/>
                </a:lnTo>
                <a:lnTo>
                  <a:pt x="1476527" y="2473338"/>
                </a:lnTo>
                <a:lnTo>
                  <a:pt x="1476527" y="2441105"/>
                </a:lnTo>
                <a:lnTo>
                  <a:pt x="1444295" y="2441105"/>
                </a:lnTo>
                <a:lnTo>
                  <a:pt x="1444295" y="2473338"/>
                </a:lnTo>
                <a:lnTo>
                  <a:pt x="1412062" y="2473338"/>
                </a:lnTo>
                <a:lnTo>
                  <a:pt x="1412062" y="2505570"/>
                </a:lnTo>
                <a:lnTo>
                  <a:pt x="1444295" y="2505570"/>
                </a:lnTo>
                <a:lnTo>
                  <a:pt x="1444295" y="2537803"/>
                </a:lnTo>
                <a:lnTo>
                  <a:pt x="1476527" y="2537803"/>
                </a:lnTo>
                <a:close/>
                <a:moveTo>
                  <a:pt x="1407947" y="2674963"/>
                </a:moveTo>
                <a:lnTo>
                  <a:pt x="1407947" y="2642730"/>
                </a:lnTo>
                <a:lnTo>
                  <a:pt x="1440180" y="2642730"/>
                </a:lnTo>
                <a:lnTo>
                  <a:pt x="1440180" y="2610498"/>
                </a:lnTo>
                <a:lnTo>
                  <a:pt x="1407947" y="2610498"/>
                </a:lnTo>
                <a:lnTo>
                  <a:pt x="1407947" y="2578265"/>
                </a:lnTo>
                <a:lnTo>
                  <a:pt x="1375715" y="2578265"/>
                </a:lnTo>
                <a:lnTo>
                  <a:pt x="1375715" y="2610498"/>
                </a:lnTo>
                <a:lnTo>
                  <a:pt x="1343482" y="2610498"/>
                </a:lnTo>
                <a:lnTo>
                  <a:pt x="1343482" y="2642730"/>
                </a:lnTo>
                <a:lnTo>
                  <a:pt x="1375715" y="2642730"/>
                </a:lnTo>
                <a:lnTo>
                  <a:pt x="1375715" y="2674963"/>
                </a:lnTo>
                <a:lnTo>
                  <a:pt x="1407947" y="2674963"/>
                </a:lnTo>
                <a:close/>
                <a:moveTo>
                  <a:pt x="1339367" y="2537803"/>
                </a:moveTo>
                <a:lnTo>
                  <a:pt x="1339367" y="2505570"/>
                </a:lnTo>
                <a:lnTo>
                  <a:pt x="1371600" y="2505570"/>
                </a:lnTo>
                <a:lnTo>
                  <a:pt x="1371600" y="2473338"/>
                </a:lnTo>
                <a:lnTo>
                  <a:pt x="1339367" y="2473338"/>
                </a:lnTo>
                <a:lnTo>
                  <a:pt x="1339367" y="2441105"/>
                </a:lnTo>
                <a:lnTo>
                  <a:pt x="1307135" y="2441105"/>
                </a:lnTo>
                <a:lnTo>
                  <a:pt x="1307135" y="2473338"/>
                </a:lnTo>
                <a:lnTo>
                  <a:pt x="1274902" y="2473338"/>
                </a:lnTo>
                <a:lnTo>
                  <a:pt x="1274902" y="2505570"/>
                </a:lnTo>
                <a:lnTo>
                  <a:pt x="1307135" y="2505570"/>
                </a:lnTo>
                <a:lnTo>
                  <a:pt x="1307135" y="2537803"/>
                </a:lnTo>
                <a:lnTo>
                  <a:pt x="1339367" y="2537803"/>
                </a:lnTo>
                <a:close/>
                <a:moveTo>
                  <a:pt x="1613687" y="2812123"/>
                </a:moveTo>
                <a:lnTo>
                  <a:pt x="1613687" y="2779890"/>
                </a:lnTo>
                <a:lnTo>
                  <a:pt x="1645920" y="2779890"/>
                </a:lnTo>
                <a:lnTo>
                  <a:pt x="1645920" y="2747658"/>
                </a:lnTo>
                <a:lnTo>
                  <a:pt x="1613687" y="2747658"/>
                </a:lnTo>
                <a:lnTo>
                  <a:pt x="1613687" y="2715425"/>
                </a:lnTo>
                <a:lnTo>
                  <a:pt x="1581455" y="2715425"/>
                </a:lnTo>
                <a:lnTo>
                  <a:pt x="1581455" y="2747658"/>
                </a:lnTo>
                <a:lnTo>
                  <a:pt x="1549222" y="2747658"/>
                </a:lnTo>
                <a:lnTo>
                  <a:pt x="1549222" y="2779890"/>
                </a:lnTo>
                <a:lnTo>
                  <a:pt x="1581455" y="2779890"/>
                </a:lnTo>
                <a:lnTo>
                  <a:pt x="1581455" y="2812123"/>
                </a:lnTo>
                <a:lnTo>
                  <a:pt x="1613687" y="2812123"/>
                </a:lnTo>
                <a:close/>
                <a:moveTo>
                  <a:pt x="1956587" y="2674963"/>
                </a:moveTo>
                <a:lnTo>
                  <a:pt x="1956587" y="2642730"/>
                </a:lnTo>
                <a:lnTo>
                  <a:pt x="1988820" y="2642730"/>
                </a:lnTo>
                <a:lnTo>
                  <a:pt x="1988820" y="2610498"/>
                </a:lnTo>
                <a:lnTo>
                  <a:pt x="1956587" y="2610498"/>
                </a:lnTo>
                <a:lnTo>
                  <a:pt x="1956587" y="2578265"/>
                </a:lnTo>
                <a:lnTo>
                  <a:pt x="1924355" y="2578265"/>
                </a:lnTo>
                <a:lnTo>
                  <a:pt x="1924355" y="2610498"/>
                </a:lnTo>
                <a:lnTo>
                  <a:pt x="1892122" y="2610498"/>
                </a:lnTo>
                <a:lnTo>
                  <a:pt x="1892122" y="2642730"/>
                </a:lnTo>
                <a:lnTo>
                  <a:pt x="1924355" y="2642730"/>
                </a:lnTo>
                <a:lnTo>
                  <a:pt x="1924355" y="2674963"/>
                </a:lnTo>
                <a:lnTo>
                  <a:pt x="1956587" y="2674963"/>
                </a:lnTo>
                <a:close/>
                <a:moveTo>
                  <a:pt x="2130095" y="1069505"/>
                </a:moveTo>
                <a:lnTo>
                  <a:pt x="2130095" y="1101738"/>
                </a:lnTo>
                <a:lnTo>
                  <a:pt x="2097862" y="1101738"/>
                </a:lnTo>
                <a:lnTo>
                  <a:pt x="2097862" y="1133970"/>
                </a:lnTo>
                <a:lnTo>
                  <a:pt x="2130095" y="1133970"/>
                </a:lnTo>
                <a:lnTo>
                  <a:pt x="2130095" y="1166203"/>
                </a:lnTo>
                <a:lnTo>
                  <a:pt x="2162327" y="1166203"/>
                </a:lnTo>
                <a:lnTo>
                  <a:pt x="2162327" y="1133970"/>
                </a:lnTo>
                <a:lnTo>
                  <a:pt x="2194560" y="1133970"/>
                </a:lnTo>
                <a:lnTo>
                  <a:pt x="2194560" y="1101738"/>
                </a:lnTo>
                <a:lnTo>
                  <a:pt x="2162327" y="1101738"/>
                </a:lnTo>
                <a:lnTo>
                  <a:pt x="2162327" y="1069505"/>
                </a:lnTo>
                <a:lnTo>
                  <a:pt x="2130095" y="1069505"/>
                </a:lnTo>
                <a:close/>
                <a:moveTo>
                  <a:pt x="1444295" y="1069505"/>
                </a:moveTo>
                <a:lnTo>
                  <a:pt x="1444295" y="1101738"/>
                </a:lnTo>
                <a:lnTo>
                  <a:pt x="1412062" y="1101738"/>
                </a:lnTo>
                <a:lnTo>
                  <a:pt x="1412062" y="1133970"/>
                </a:lnTo>
                <a:lnTo>
                  <a:pt x="1444295" y="1133970"/>
                </a:lnTo>
                <a:lnTo>
                  <a:pt x="1444295" y="1166203"/>
                </a:lnTo>
                <a:lnTo>
                  <a:pt x="1476527" y="1166203"/>
                </a:lnTo>
                <a:lnTo>
                  <a:pt x="1476527" y="1133970"/>
                </a:lnTo>
                <a:lnTo>
                  <a:pt x="1508760" y="1133970"/>
                </a:lnTo>
                <a:lnTo>
                  <a:pt x="1508760" y="1101738"/>
                </a:lnTo>
                <a:lnTo>
                  <a:pt x="1476527" y="1101738"/>
                </a:lnTo>
                <a:lnTo>
                  <a:pt x="1476527" y="1069505"/>
                </a:lnTo>
                <a:lnTo>
                  <a:pt x="1444295" y="1069505"/>
                </a:lnTo>
                <a:close/>
                <a:moveTo>
                  <a:pt x="1718615" y="1069505"/>
                </a:moveTo>
                <a:lnTo>
                  <a:pt x="1718615" y="1101738"/>
                </a:lnTo>
                <a:lnTo>
                  <a:pt x="1686382" y="1101738"/>
                </a:lnTo>
                <a:lnTo>
                  <a:pt x="1686382" y="1133970"/>
                </a:lnTo>
                <a:lnTo>
                  <a:pt x="1718615" y="1133970"/>
                </a:lnTo>
                <a:lnTo>
                  <a:pt x="1718615" y="1166203"/>
                </a:lnTo>
                <a:lnTo>
                  <a:pt x="1750847" y="1166203"/>
                </a:lnTo>
                <a:lnTo>
                  <a:pt x="1750847" y="1133970"/>
                </a:lnTo>
                <a:lnTo>
                  <a:pt x="1783080" y="1133970"/>
                </a:lnTo>
                <a:lnTo>
                  <a:pt x="1783080" y="1101738"/>
                </a:lnTo>
                <a:lnTo>
                  <a:pt x="1750847" y="1101738"/>
                </a:lnTo>
                <a:lnTo>
                  <a:pt x="1750847" y="1069505"/>
                </a:lnTo>
                <a:lnTo>
                  <a:pt x="1718615" y="1069505"/>
                </a:lnTo>
                <a:close/>
                <a:moveTo>
                  <a:pt x="1787195" y="1206665"/>
                </a:moveTo>
                <a:lnTo>
                  <a:pt x="1787195" y="1238898"/>
                </a:lnTo>
                <a:lnTo>
                  <a:pt x="1754962" y="1238898"/>
                </a:lnTo>
                <a:lnTo>
                  <a:pt x="1754962" y="1271130"/>
                </a:lnTo>
                <a:lnTo>
                  <a:pt x="1787195" y="1271130"/>
                </a:lnTo>
                <a:lnTo>
                  <a:pt x="1787195" y="1303363"/>
                </a:lnTo>
                <a:lnTo>
                  <a:pt x="1819427" y="1303363"/>
                </a:lnTo>
                <a:lnTo>
                  <a:pt x="1819427" y="1271130"/>
                </a:lnTo>
                <a:lnTo>
                  <a:pt x="1851660" y="1271130"/>
                </a:lnTo>
                <a:lnTo>
                  <a:pt x="1851660" y="1238898"/>
                </a:lnTo>
                <a:lnTo>
                  <a:pt x="1819427" y="1238898"/>
                </a:lnTo>
                <a:lnTo>
                  <a:pt x="1819427" y="1206665"/>
                </a:lnTo>
                <a:lnTo>
                  <a:pt x="1787195" y="1206665"/>
                </a:lnTo>
                <a:close/>
                <a:moveTo>
                  <a:pt x="1512875" y="1206665"/>
                </a:moveTo>
                <a:lnTo>
                  <a:pt x="1512875" y="1238898"/>
                </a:lnTo>
                <a:lnTo>
                  <a:pt x="1480642" y="1238898"/>
                </a:lnTo>
                <a:lnTo>
                  <a:pt x="1480642" y="1271130"/>
                </a:lnTo>
                <a:lnTo>
                  <a:pt x="1512875" y="1271130"/>
                </a:lnTo>
                <a:lnTo>
                  <a:pt x="1512875" y="1303363"/>
                </a:lnTo>
                <a:lnTo>
                  <a:pt x="1545107" y="1303363"/>
                </a:lnTo>
                <a:lnTo>
                  <a:pt x="1545107" y="1271130"/>
                </a:lnTo>
                <a:lnTo>
                  <a:pt x="1577340" y="1271130"/>
                </a:lnTo>
                <a:lnTo>
                  <a:pt x="1577340" y="1238898"/>
                </a:lnTo>
                <a:lnTo>
                  <a:pt x="1545107" y="1238898"/>
                </a:lnTo>
                <a:lnTo>
                  <a:pt x="1545107" y="1206665"/>
                </a:lnTo>
                <a:lnTo>
                  <a:pt x="1512875" y="1206665"/>
                </a:lnTo>
                <a:close/>
                <a:moveTo>
                  <a:pt x="1650035" y="1206665"/>
                </a:moveTo>
                <a:lnTo>
                  <a:pt x="1650035" y="1238898"/>
                </a:lnTo>
                <a:lnTo>
                  <a:pt x="1617802" y="1238898"/>
                </a:lnTo>
                <a:lnTo>
                  <a:pt x="1617802" y="1271130"/>
                </a:lnTo>
                <a:lnTo>
                  <a:pt x="1650035" y="1271130"/>
                </a:lnTo>
                <a:lnTo>
                  <a:pt x="1650035" y="1303363"/>
                </a:lnTo>
                <a:lnTo>
                  <a:pt x="1682267" y="1303363"/>
                </a:lnTo>
                <a:lnTo>
                  <a:pt x="1682267" y="1271130"/>
                </a:lnTo>
                <a:lnTo>
                  <a:pt x="1714500" y="1271130"/>
                </a:lnTo>
                <a:lnTo>
                  <a:pt x="1714500" y="1238898"/>
                </a:lnTo>
                <a:lnTo>
                  <a:pt x="1682267" y="1238898"/>
                </a:lnTo>
                <a:lnTo>
                  <a:pt x="1682267" y="1206665"/>
                </a:lnTo>
                <a:lnTo>
                  <a:pt x="1650035" y="1206665"/>
                </a:lnTo>
                <a:close/>
                <a:moveTo>
                  <a:pt x="2061515" y="1206665"/>
                </a:moveTo>
                <a:lnTo>
                  <a:pt x="2061515" y="1238898"/>
                </a:lnTo>
                <a:lnTo>
                  <a:pt x="2029282" y="1238898"/>
                </a:lnTo>
                <a:lnTo>
                  <a:pt x="2029282" y="1271130"/>
                </a:lnTo>
                <a:lnTo>
                  <a:pt x="2061515" y="1271130"/>
                </a:lnTo>
                <a:lnTo>
                  <a:pt x="2061515" y="1303363"/>
                </a:lnTo>
                <a:lnTo>
                  <a:pt x="2093747" y="1303363"/>
                </a:lnTo>
                <a:lnTo>
                  <a:pt x="2093747" y="1271130"/>
                </a:lnTo>
                <a:lnTo>
                  <a:pt x="2125980" y="1271130"/>
                </a:lnTo>
                <a:lnTo>
                  <a:pt x="2125980" y="1238898"/>
                </a:lnTo>
                <a:lnTo>
                  <a:pt x="2093747" y="1238898"/>
                </a:lnTo>
                <a:lnTo>
                  <a:pt x="2093747" y="1206665"/>
                </a:lnTo>
                <a:lnTo>
                  <a:pt x="2061515" y="1206665"/>
                </a:lnTo>
                <a:close/>
                <a:moveTo>
                  <a:pt x="1855775" y="1069505"/>
                </a:moveTo>
                <a:lnTo>
                  <a:pt x="1855775" y="1101738"/>
                </a:lnTo>
                <a:lnTo>
                  <a:pt x="1823542" y="1101738"/>
                </a:lnTo>
                <a:lnTo>
                  <a:pt x="1823542" y="1133970"/>
                </a:lnTo>
                <a:lnTo>
                  <a:pt x="1855775" y="1133970"/>
                </a:lnTo>
                <a:lnTo>
                  <a:pt x="1855775" y="1166203"/>
                </a:lnTo>
                <a:lnTo>
                  <a:pt x="1888007" y="1166203"/>
                </a:lnTo>
                <a:lnTo>
                  <a:pt x="1888007" y="1133970"/>
                </a:lnTo>
                <a:lnTo>
                  <a:pt x="1920240" y="1133970"/>
                </a:lnTo>
                <a:lnTo>
                  <a:pt x="1920240" y="1101738"/>
                </a:lnTo>
                <a:lnTo>
                  <a:pt x="1888007" y="1101738"/>
                </a:lnTo>
                <a:lnTo>
                  <a:pt x="1888007" y="1069505"/>
                </a:lnTo>
                <a:lnTo>
                  <a:pt x="1855775" y="1069505"/>
                </a:lnTo>
                <a:close/>
                <a:moveTo>
                  <a:pt x="1992935" y="1069505"/>
                </a:moveTo>
                <a:lnTo>
                  <a:pt x="1992935" y="1101738"/>
                </a:lnTo>
                <a:lnTo>
                  <a:pt x="1960702" y="1101738"/>
                </a:lnTo>
                <a:lnTo>
                  <a:pt x="1960702" y="1133970"/>
                </a:lnTo>
                <a:lnTo>
                  <a:pt x="1992935" y="1133970"/>
                </a:lnTo>
                <a:lnTo>
                  <a:pt x="1992935" y="1166203"/>
                </a:lnTo>
                <a:lnTo>
                  <a:pt x="2025167" y="1166203"/>
                </a:lnTo>
                <a:lnTo>
                  <a:pt x="2025167" y="1133970"/>
                </a:lnTo>
                <a:lnTo>
                  <a:pt x="2057400" y="1133970"/>
                </a:lnTo>
                <a:lnTo>
                  <a:pt x="2057400" y="1101738"/>
                </a:lnTo>
                <a:lnTo>
                  <a:pt x="2025167" y="1101738"/>
                </a:lnTo>
                <a:lnTo>
                  <a:pt x="2025167" y="1069505"/>
                </a:lnTo>
                <a:lnTo>
                  <a:pt x="1992935" y="1069505"/>
                </a:lnTo>
                <a:close/>
                <a:moveTo>
                  <a:pt x="1924355" y="1206665"/>
                </a:moveTo>
                <a:lnTo>
                  <a:pt x="1924355" y="1238898"/>
                </a:lnTo>
                <a:lnTo>
                  <a:pt x="1892122" y="1238898"/>
                </a:lnTo>
                <a:lnTo>
                  <a:pt x="1892122" y="1271130"/>
                </a:lnTo>
                <a:lnTo>
                  <a:pt x="1924355" y="1271130"/>
                </a:lnTo>
                <a:lnTo>
                  <a:pt x="1924355" y="1303363"/>
                </a:lnTo>
                <a:lnTo>
                  <a:pt x="1956587" y="1303363"/>
                </a:lnTo>
                <a:lnTo>
                  <a:pt x="1956587" y="1271130"/>
                </a:lnTo>
                <a:lnTo>
                  <a:pt x="1988820" y="1271130"/>
                </a:lnTo>
                <a:lnTo>
                  <a:pt x="1988820" y="1238898"/>
                </a:lnTo>
                <a:lnTo>
                  <a:pt x="1956587" y="1238898"/>
                </a:lnTo>
                <a:lnTo>
                  <a:pt x="1956587" y="1206665"/>
                </a:lnTo>
                <a:lnTo>
                  <a:pt x="1924355" y="1206665"/>
                </a:lnTo>
                <a:close/>
                <a:moveTo>
                  <a:pt x="1169975" y="1343825"/>
                </a:moveTo>
                <a:lnTo>
                  <a:pt x="1169975" y="1376058"/>
                </a:lnTo>
                <a:lnTo>
                  <a:pt x="1137742" y="1376058"/>
                </a:lnTo>
                <a:lnTo>
                  <a:pt x="1137742" y="1408290"/>
                </a:lnTo>
                <a:lnTo>
                  <a:pt x="1169975" y="1408290"/>
                </a:lnTo>
                <a:lnTo>
                  <a:pt x="1169975" y="1440523"/>
                </a:lnTo>
                <a:lnTo>
                  <a:pt x="1202207" y="1440523"/>
                </a:lnTo>
                <a:lnTo>
                  <a:pt x="1202207" y="1408290"/>
                </a:lnTo>
                <a:lnTo>
                  <a:pt x="1234440" y="1408290"/>
                </a:lnTo>
                <a:lnTo>
                  <a:pt x="1234440" y="1376058"/>
                </a:lnTo>
                <a:lnTo>
                  <a:pt x="1202207" y="1376058"/>
                </a:lnTo>
                <a:lnTo>
                  <a:pt x="1202207" y="1343825"/>
                </a:lnTo>
                <a:lnTo>
                  <a:pt x="1169975" y="1343825"/>
                </a:lnTo>
                <a:close/>
                <a:moveTo>
                  <a:pt x="964578" y="1482357"/>
                </a:moveTo>
                <a:lnTo>
                  <a:pt x="964578" y="1513561"/>
                </a:lnTo>
                <a:lnTo>
                  <a:pt x="933374" y="1513561"/>
                </a:lnTo>
                <a:lnTo>
                  <a:pt x="933374" y="1545107"/>
                </a:lnTo>
                <a:lnTo>
                  <a:pt x="964578" y="1545107"/>
                </a:lnTo>
                <a:lnTo>
                  <a:pt x="964578" y="1576311"/>
                </a:lnTo>
                <a:lnTo>
                  <a:pt x="996124" y="1576311"/>
                </a:lnTo>
                <a:lnTo>
                  <a:pt x="996124" y="1545107"/>
                </a:lnTo>
                <a:lnTo>
                  <a:pt x="1027328" y="1545107"/>
                </a:lnTo>
                <a:lnTo>
                  <a:pt x="1027328" y="1513561"/>
                </a:lnTo>
                <a:lnTo>
                  <a:pt x="996124" y="1513561"/>
                </a:lnTo>
                <a:lnTo>
                  <a:pt x="996124" y="1482357"/>
                </a:lnTo>
                <a:lnTo>
                  <a:pt x="964578" y="1482357"/>
                </a:lnTo>
                <a:close/>
                <a:moveTo>
                  <a:pt x="896341" y="1619860"/>
                </a:moveTo>
                <a:lnTo>
                  <a:pt x="896341" y="1651064"/>
                </a:lnTo>
                <a:lnTo>
                  <a:pt x="865137" y="1651064"/>
                </a:lnTo>
                <a:lnTo>
                  <a:pt x="865137" y="1681925"/>
                </a:lnTo>
                <a:lnTo>
                  <a:pt x="896341" y="1681925"/>
                </a:lnTo>
                <a:lnTo>
                  <a:pt x="896341" y="1713128"/>
                </a:lnTo>
                <a:lnTo>
                  <a:pt x="927202" y="1713128"/>
                </a:lnTo>
                <a:lnTo>
                  <a:pt x="927202" y="1681925"/>
                </a:lnTo>
                <a:lnTo>
                  <a:pt x="958405" y="1681925"/>
                </a:lnTo>
                <a:lnTo>
                  <a:pt x="958405" y="1651064"/>
                </a:lnTo>
                <a:lnTo>
                  <a:pt x="927202" y="1651064"/>
                </a:lnTo>
                <a:lnTo>
                  <a:pt x="927202" y="1619860"/>
                </a:lnTo>
                <a:lnTo>
                  <a:pt x="896341" y="1619860"/>
                </a:lnTo>
                <a:close/>
                <a:moveTo>
                  <a:pt x="1033158" y="1345197"/>
                </a:moveTo>
                <a:lnTo>
                  <a:pt x="1033158" y="1376401"/>
                </a:lnTo>
                <a:lnTo>
                  <a:pt x="1001954" y="1376401"/>
                </a:lnTo>
                <a:lnTo>
                  <a:pt x="1001954" y="1407947"/>
                </a:lnTo>
                <a:lnTo>
                  <a:pt x="1033158" y="1407947"/>
                </a:lnTo>
                <a:lnTo>
                  <a:pt x="1033158" y="1439151"/>
                </a:lnTo>
                <a:lnTo>
                  <a:pt x="1064704" y="1439151"/>
                </a:lnTo>
                <a:lnTo>
                  <a:pt x="1064704" y="1407947"/>
                </a:lnTo>
                <a:lnTo>
                  <a:pt x="1095908" y="1407947"/>
                </a:lnTo>
                <a:lnTo>
                  <a:pt x="1095908" y="1376401"/>
                </a:lnTo>
                <a:lnTo>
                  <a:pt x="1064704" y="1376401"/>
                </a:lnTo>
                <a:lnTo>
                  <a:pt x="1064704" y="1345197"/>
                </a:lnTo>
                <a:lnTo>
                  <a:pt x="1033158" y="1345197"/>
                </a:lnTo>
                <a:close/>
                <a:moveTo>
                  <a:pt x="1375715" y="1206665"/>
                </a:moveTo>
                <a:lnTo>
                  <a:pt x="1375715" y="1238898"/>
                </a:lnTo>
                <a:lnTo>
                  <a:pt x="1343482" y="1238898"/>
                </a:lnTo>
                <a:lnTo>
                  <a:pt x="1343482" y="1271130"/>
                </a:lnTo>
                <a:lnTo>
                  <a:pt x="1375715" y="1271130"/>
                </a:lnTo>
                <a:lnTo>
                  <a:pt x="1375715" y="1303363"/>
                </a:lnTo>
                <a:lnTo>
                  <a:pt x="1407947" y="1303363"/>
                </a:lnTo>
                <a:lnTo>
                  <a:pt x="1407947" y="1271130"/>
                </a:lnTo>
                <a:lnTo>
                  <a:pt x="1440180" y="1271130"/>
                </a:lnTo>
                <a:lnTo>
                  <a:pt x="1440180" y="1238898"/>
                </a:lnTo>
                <a:lnTo>
                  <a:pt x="1407947" y="1238898"/>
                </a:lnTo>
                <a:lnTo>
                  <a:pt x="1407947" y="1206665"/>
                </a:lnTo>
                <a:lnTo>
                  <a:pt x="1375715" y="1206665"/>
                </a:lnTo>
                <a:close/>
                <a:moveTo>
                  <a:pt x="828446" y="1485100"/>
                </a:moveTo>
                <a:lnTo>
                  <a:pt x="828446" y="1514589"/>
                </a:lnTo>
                <a:lnTo>
                  <a:pt x="798957" y="1514589"/>
                </a:lnTo>
                <a:lnTo>
                  <a:pt x="798957" y="1544079"/>
                </a:lnTo>
                <a:lnTo>
                  <a:pt x="828446" y="1544079"/>
                </a:lnTo>
                <a:lnTo>
                  <a:pt x="828446" y="1573568"/>
                </a:lnTo>
                <a:lnTo>
                  <a:pt x="857936" y="1573568"/>
                </a:lnTo>
                <a:lnTo>
                  <a:pt x="857936" y="1544079"/>
                </a:lnTo>
                <a:lnTo>
                  <a:pt x="887425" y="1544079"/>
                </a:lnTo>
                <a:lnTo>
                  <a:pt x="887425" y="1514589"/>
                </a:lnTo>
                <a:lnTo>
                  <a:pt x="857936" y="1514589"/>
                </a:lnTo>
                <a:lnTo>
                  <a:pt x="857936" y="1485100"/>
                </a:lnTo>
                <a:lnTo>
                  <a:pt x="828446" y="1485100"/>
                </a:lnTo>
                <a:close/>
                <a:moveTo>
                  <a:pt x="1238555" y="1206665"/>
                </a:moveTo>
                <a:lnTo>
                  <a:pt x="1238555" y="1238898"/>
                </a:lnTo>
                <a:lnTo>
                  <a:pt x="1206322" y="1238898"/>
                </a:lnTo>
                <a:lnTo>
                  <a:pt x="1206322" y="1271130"/>
                </a:lnTo>
                <a:lnTo>
                  <a:pt x="1238555" y="1271130"/>
                </a:lnTo>
                <a:lnTo>
                  <a:pt x="1238555" y="1303363"/>
                </a:lnTo>
                <a:lnTo>
                  <a:pt x="1270787" y="1303363"/>
                </a:lnTo>
                <a:lnTo>
                  <a:pt x="1270787" y="1271130"/>
                </a:lnTo>
                <a:lnTo>
                  <a:pt x="1303020" y="1271130"/>
                </a:lnTo>
                <a:lnTo>
                  <a:pt x="1303020" y="1238898"/>
                </a:lnTo>
                <a:lnTo>
                  <a:pt x="1270787" y="1238898"/>
                </a:lnTo>
                <a:lnTo>
                  <a:pt x="1270787" y="1206665"/>
                </a:lnTo>
                <a:lnTo>
                  <a:pt x="1238555" y="1206665"/>
                </a:lnTo>
                <a:close/>
                <a:moveTo>
                  <a:pt x="1307135" y="1343825"/>
                </a:moveTo>
                <a:lnTo>
                  <a:pt x="1307135" y="1376058"/>
                </a:lnTo>
                <a:lnTo>
                  <a:pt x="1274902" y="1376058"/>
                </a:lnTo>
                <a:lnTo>
                  <a:pt x="1274902" y="1408290"/>
                </a:lnTo>
                <a:lnTo>
                  <a:pt x="1307135" y="1408290"/>
                </a:lnTo>
                <a:lnTo>
                  <a:pt x="1307135" y="1440523"/>
                </a:lnTo>
                <a:lnTo>
                  <a:pt x="1339367" y="1440523"/>
                </a:lnTo>
                <a:lnTo>
                  <a:pt x="1339367" y="1408290"/>
                </a:lnTo>
                <a:lnTo>
                  <a:pt x="1371600" y="1408290"/>
                </a:lnTo>
                <a:lnTo>
                  <a:pt x="1371600" y="1376058"/>
                </a:lnTo>
                <a:lnTo>
                  <a:pt x="1339367" y="1376058"/>
                </a:lnTo>
                <a:lnTo>
                  <a:pt x="1339367" y="1343825"/>
                </a:lnTo>
                <a:lnTo>
                  <a:pt x="1307135" y="1343825"/>
                </a:lnTo>
                <a:close/>
                <a:moveTo>
                  <a:pt x="1101395" y="1480985"/>
                </a:moveTo>
                <a:lnTo>
                  <a:pt x="1101395" y="1513218"/>
                </a:lnTo>
                <a:lnTo>
                  <a:pt x="1069162" y="1513218"/>
                </a:lnTo>
                <a:lnTo>
                  <a:pt x="1069162" y="1545450"/>
                </a:lnTo>
                <a:lnTo>
                  <a:pt x="1101395" y="1545450"/>
                </a:lnTo>
                <a:lnTo>
                  <a:pt x="1101395" y="1577683"/>
                </a:lnTo>
                <a:lnTo>
                  <a:pt x="1133627" y="1577683"/>
                </a:lnTo>
                <a:lnTo>
                  <a:pt x="1133627" y="1545450"/>
                </a:lnTo>
                <a:lnTo>
                  <a:pt x="1165860" y="1545450"/>
                </a:lnTo>
                <a:lnTo>
                  <a:pt x="1165860" y="1513218"/>
                </a:lnTo>
                <a:lnTo>
                  <a:pt x="1133627" y="1513218"/>
                </a:lnTo>
                <a:lnTo>
                  <a:pt x="1133627" y="1480985"/>
                </a:lnTo>
                <a:lnTo>
                  <a:pt x="1101395" y="1480985"/>
                </a:lnTo>
                <a:close/>
                <a:moveTo>
                  <a:pt x="759866" y="1622603"/>
                </a:moveTo>
                <a:lnTo>
                  <a:pt x="759866" y="1651749"/>
                </a:lnTo>
                <a:lnTo>
                  <a:pt x="730720" y="1651749"/>
                </a:lnTo>
                <a:lnTo>
                  <a:pt x="730720" y="1681239"/>
                </a:lnTo>
                <a:lnTo>
                  <a:pt x="759866" y="1681239"/>
                </a:lnTo>
                <a:lnTo>
                  <a:pt x="759866" y="1710385"/>
                </a:lnTo>
                <a:lnTo>
                  <a:pt x="789356" y="1710385"/>
                </a:lnTo>
                <a:lnTo>
                  <a:pt x="789356" y="1681239"/>
                </a:lnTo>
                <a:lnTo>
                  <a:pt x="818502" y="1681239"/>
                </a:lnTo>
                <a:lnTo>
                  <a:pt x="818502" y="1651749"/>
                </a:lnTo>
                <a:lnTo>
                  <a:pt x="789356" y="1651749"/>
                </a:lnTo>
                <a:lnTo>
                  <a:pt x="789356" y="1622603"/>
                </a:lnTo>
                <a:lnTo>
                  <a:pt x="759866" y="1622603"/>
                </a:lnTo>
                <a:close/>
                <a:moveTo>
                  <a:pt x="1545107" y="2674963"/>
                </a:moveTo>
                <a:lnTo>
                  <a:pt x="1545107" y="2642730"/>
                </a:lnTo>
                <a:lnTo>
                  <a:pt x="1577340" y="2642730"/>
                </a:lnTo>
                <a:lnTo>
                  <a:pt x="1577340" y="2610498"/>
                </a:lnTo>
                <a:lnTo>
                  <a:pt x="1545107" y="2610498"/>
                </a:lnTo>
                <a:lnTo>
                  <a:pt x="1545107" y="2578265"/>
                </a:lnTo>
                <a:lnTo>
                  <a:pt x="1512875" y="2578265"/>
                </a:lnTo>
                <a:lnTo>
                  <a:pt x="1512875" y="2610498"/>
                </a:lnTo>
                <a:lnTo>
                  <a:pt x="1480642" y="2610498"/>
                </a:lnTo>
                <a:lnTo>
                  <a:pt x="1480642" y="2642730"/>
                </a:lnTo>
                <a:lnTo>
                  <a:pt x="1512875" y="2642730"/>
                </a:lnTo>
                <a:lnTo>
                  <a:pt x="1512875" y="2674963"/>
                </a:lnTo>
                <a:lnTo>
                  <a:pt x="1545107" y="2674963"/>
                </a:lnTo>
                <a:close/>
                <a:moveTo>
                  <a:pt x="2679764" y="1072248"/>
                </a:moveTo>
                <a:lnTo>
                  <a:pt x="2679764" y="1102766"/>
                </a:lnTo>
                <a:lnTo>
                  <a:pt x="2649245" y="1102766"/>
                </a:lnTo>
                <a:lnTo>
                  <a:pt x="2649245" y="1132942"/>
                </a:lnTo>
                <a:lnTo>
                  <a:pt x="2679764" y="1132942"/>
                </a:lnTo>
                <a:lnTo>
                  <a:pt x="2679764" y="1163460"/>
                </a:lnTo>
                <a:lnTo>
                  <a:pt x="2709939" y="1163460"/>
                </a:lnTo>
                <a:lnTo>
                  <a:pt x="2709939" y="1132942"/>
                </a:lnTo>
                <a:lnTo>
                  <a:pt x="2740457" y="1132942"/>
                </a:lnTo>
                <a:lnTo>
                  <a:pt x="2740457" y="1102766"/>
                </a:lnTo>
                <a:lnTo>
                  <a:pt x="2709939" y="1102766"/>
                </a:lnTo>
                <a:lnTo>
                  <a:pt x="2709939" y="1072248"/>
                </a:lnTo>
                <a:lnTo>
                  <a:pt x="2679764" y="1072248"/>
                </a:lnTo>
                <a:close/>
                <a:moveTo>
                  <a:pt x="2748001" y="1208380"/>
                </a:moveTo>
                <a:lnTo>
                  <a:pt x="2748001" y="1239584"/>
                </a:lnTo>
                <a:lnTo>
                  <a:pt x="2716797" y="1239584"/>
                </a:lnTo>
                <a:lnTo>
                  <a:pt x="2716797" y="1270445"/>
                </a:lnTo>
                <a:lnTo>
                  <a:pt x="2748001" y="1270445"/>
                </a:lnTo>
                <a:lnTo>
                  <a:pt x="2748001" y="1301648"/>
                </a:lnTo>
                <a:lnTo>
                  <a:pt x="2778862" y="1301648"/>
                </a:lnTo>
                <a:lnTo>
                  <a:pt x="2778862" y="1270445"/>
                </a:lnTo>
                <a:lnTo>
                  <a:pt x="2810066" y="1270445"/>
                </a:lnTo>
                <a:lnTo>
                  <a:pt x="2810066" y="1239584"/>
                </a:lnTo>
                <a:lnTo>
                  <a:pt x="2778862" y="1239584"/>
                </a:lnTo>
                <a:lnTo>
                  <a:pt x="2778862" y="1208380"/>
                </a:lnTo>
                <a:lnTo>
                  <a:pt x="2748001" y="1208380"/>
                </a:lnTo>
                <a:close/>
                <a:moveTo>
                  <a:pt x="2611526" y="936803"/>
                </a:moveTo>
                <a:lnTo>
                  <a:pt x="2611526" y="965949"/>
                </a:lnTo>
                <a:lnTo>
                  <a:pt x="2582380" y="965949"/>
                </a:lnTo>
                <a:lnTo>
                  <a:pt x="2582380" y="995439"/>
                </a:lnTo>
                <a:lnTo>
                  <a:pt x="2611526" y="995439"/>
                </a:lnTo>
                <a:lnTo>
                  <a:pt x="2611526" y="1024585"/>
                </a:lnTo>
                <a:lnTo>
                  <a:pt x="2641016" y="1024585"/>
                </a:lnTo>
                <a:lnTo>
                  <a:pt x="2641016" y="995439"/>
                </a:lnTo>
                <a:lnTo>
                  <a:pt x="2670163" y="995439"/>
                </a:lnTo>
                <a:lnTo>
                  <a:pt x="2670163" y="965949"/>
                </a:lnTo>
                <a:lnTo>
                  <a:pt x="2641016" y="965949"/>
                </a:lnTo>
                <a:lnTo>
                  <a:pt x="2641016" y="936803"/>
                </a:lnTo>
                <a:lnTo>
                  <a:pt x="2611526" y="936803"/>
                </a:lnTo>
                <a:close/>
                <a:moveTo>
                  <a:pt x="2473681" y="934745"/>
                </a:moveTo>
                <a:lnTo>
                  <a:pt x="2473681" y="965264"/>
                </a:lnTo>
                <a:lnTo>
                  <a:pt x="2443163" y="965264"/>
                </a:lnTo>
                <a:lnTo>
                  <a:pt x="2443163" y="996125"/>
                </a:lnTo>
                <a:lnTo>
                  <a:pt x="2473681" y="996125"/>
                </a:lnTo>
                <a:lnTo>
                  <a:pt x="2473681" y="1026643"/>
                </a:lnTo>
                <a:lnTo>
                  <a:pt x="2504542" y="1026643"/>
                </a:lnTo>
                <a:lnTo>
                  <a:pt x="2504542" y="996125"/>
                </a:lnTo>
                <a:lnTo>
                  <a:pt x="2535060" y="996125"/>
                </a:lnTo>
                <a:lnTo>
                  <a:pt x="2535060" y="965264"/>
                </a:lnTo>
                <a:lnTo>
                  <a:pt x="2504542" y="965264"/>
                </a:lnTo>
                <a:lnTo>
                  <a:pt x="2504542" y="934745"/>
                </a:lnTo>
                <a:lnTo>
                  <a:pt x="2473681" y="934745"/>
                </a:lnTo>
                <a:close/>
                <a:moveTo>
                  <a:pt x="2404415" y="1069505"/>
                </a:moveTo>
                <a:lnTo>
                  <a:pt x="2404415" y="1101738"/>
                </a:lnTo>
                <a:lnTo>
                  <a:pt x="2372182" y="1101738"/>
                </a:lnTo>
                <a:lnTo>
                  <a:pt x="2372182" y="1133970"/>
                </a:lnTo>
                <a:lnTo>
                  <a:pt x="2404415" y="1133970"/>
                </a:lnTo>
                <a:lnTo>
                  <a:pt x="2404415" y="1166203"/>
                </a:lnTo>
                <a:lnTo>
                  <a:pt x="2436647" y="1166203"/>
                </a:lnTo>
                <a:lnTo>
                  <a:pt x="2436647" y="1133970"/>
                </a:lnTo>
                <a:lnTo>
                  <a:pt x="2468880" y="1133970"/>
                </a:lnTo>
                <a:lnTo>
                  <a:pt x="2468880" y="1101738"/>
                </a:lnTo>
                <a:lnTo>
                  <a:pt x="2436647" y="1101738"/>
                </a:lnTo>
                <a:lnTo>
                  <a:pt x="2436647" y="1069505"/>
                </a:lnTo>
                <a:lnTo>
                  <a:pt x="2404415" y="1069505"/>
                </a:lnTo>
                <a:close/>
                <a:moveTo>
                  <a:pt x="2541918" y="1070534"/>
                </a:moveTo>
                <a:lnTo>
                  <a:pt x="2541918" y="1102081"/>
                </a:lnTo>
                <a:lnTo>
                  <a:pt x="2510371" y="1102081"/>
                </a:lnTo>
                <a:lnTo>
                  <a:pt x="2510371" y="1133627"/>
                </a:lnTo>
                <a:lnTo>
                  <a:pt x="2541918" y="1133627"/>
                </a:lnTo>
                <a:lnTo>
                  <a:pt x="2541918" y="1165174"/>
                </a:lnTo>
                <a:lnTo>
                  <a:pt x="2573465" y="1165174"/>
                </a:lnTo>
                <a:lnTo>
                  <a:pt x="2573465" y="1133627"/>
                </a:lnTo>
                <a:lnTo>
                  <a:pt x="2605012" y="1133627"/>
                </a:lnTo>
                <a:lnTo>
                  <a:pt x="2605012" y="1102081"/>
                </a:lnTo>
                <a:lnTo>
                  <a:pt x="2573465" y="1102081"/>
                </a:lnTo>
                <a:lnTo>
                  <a:pt x="2573465" y="1070534"/>
                </a:lnTo>
                <a:lnTo>
                  <a:pt x="2541918" y="1070534"/>
                </a:lnTo>
                <a:close/>
                <a:moveTo>
                  <a:pt x="2954426" y="1347597"/>
                </a:moveTo>
                <a:lnTo>
                  <a:pt x="2954426" y="1377429"/>
                </a:lnTo>
                <a:lnTo>
                  <a:pt x="2924594" y="1377429"/>
                </a:lnTo>
                <a:lnTo>
                  <a:pt x="2924594" y="1406919"/>
                </a:lnTo>
                <a:lnTo>
                  <a:pt x="2954426" y="1406919"/>
                </a:lnTo>
                <a:lnTo>
                  <a:pt x="2954426" y="1436751"/>
                </a:lnTo>
                <a:lnTo>
                  <a:pt x="2983916" y="1436751"/>
                </a:lnTo>
                <a:lnTo>
                  <a:pt x="2983916" y="1406919"/>
                </a:lnTo>
                <a:lnTo>
                  <a:pt x="3013748" y="1406919"/>
                </a:lnTo>
                <a:lnTo>
                  <a:pt x="3013748" y="1377429"/>
                </a:lnTo>
                <a:lnTo>
                  <a:pt x="2983916" y="1377429"/>
                </a:lnTo>
                <a:lnTo>
                  <a:pt x="2983916" y="1347597"/>
                </a:lnTo>
                <a:lnTo>
                  <a:pt x="2954426" y="1347597"/>
                </a:lnTo>
                <a:close/>
                <a:moveTo>
                  <a:pt x="3023006" y="1485100"/>
                </a:moveTo>
                <a:lnTo>
                  <a:pt x="3023006" y="1514589"/>
                </a:lnTo>
                <a:lnTo>
                  <a:pt x="2993517" y="1514589"/>
                </a:lnTo>
                <a:lnTo>
                  <a:pt x="2993517" y="1544079"/>
                </a:lnTo>
                <a:lnTo>
                  <a:pt x="3023006" y="1544079"/>
                </a:lnTo>
                <a:lnTo>
                  <a:pt x="3023006" y="1573568"/>
                </a:lnTo>
                <a:lnTo>
                  <a:pt x="3052496" y="1573568"/>
                </a:lnTo>
                <a:lnTo>
                  <a:pt x="3052496" y="1544079"/>
                </a:lnTo>
                <a:lnTo>
                  <a:pt x="3081985" y="1544079"/>
                </a:lnTo>
                <a:lnTo>
                  <a:pt x="3081985" y="1514589"/>
                </a:lnTo>
                <a:lnTo>
                  <a:pt x="3052496" y="1514589"/>
                </a:lnTo>
                <a:lnTo>
                  <a:pt x="3052496" y="1485100"/>
                </a:lnTo>
                <a:lnTo>
                  <a:pt x="3023006" y="1485100"/>
                </a:lnTo>
                <a:close/>
                <a:moveTo>
                  <a:pt x="2817610" y="1074649"/>
                </a:moveTo>
                <a:lnTo>
                  <a:pt x="2817610" y="1103452"/>
                </a:lnTo>
                <a:lnTo>
                  <a:pt x="2788806" y="1103452"/>
                </a:lnTo>
                <a:lnTo>
                  <a:pt x="2788806" y="1132256"/>
                </a:lnTo>
                <a:lnTo>
                  <a:pt x="2817610" y="1132256"/>
                </a:lnTo>
                <a:lnTo>
                  <a:pt x="2817610" y="1161059"/>
                </a:lnTo>
                <a:lnTo>
                  <a:pt x="2846413" y="1161059"/>
                </a:lnTo>
                <a:lnTo>
                  <a:pt x="2846413" y="1132256"/>
                </a:lnTo>
                <a:lnTo>
                  <a:pt x="2875217" y="1132256"/>
                </a:lnTo>
                <a:lnTo>
                  <a:pt x="2875217" y="1103452"/>
                </a:lnTo>
                <a:lnTo>
                  <a:pt x="2846413" y="1103452"/>
                </a:lnTo>
                <a:lnTo>
                  <a:pt x="2846413" y="1074649"/>
                </a:lnTo>
                <a:lnTo>
                  <a:pt x="2817610" y="1074649"/>
                </a:lnTo>
                <a:close/>
                <a:moveTo>
                  <a:pt x="2885846" y="1211123"/>
                </a:moveTo>
                <a:lnTo>
                  <a:pt x="2885846" y="1240269"/>
                </a:lnTo>
                <a:lnTo>
                  <a:pt x="2856700" y="1240269"/>
                </a:lnTo>
                <a:lnTo>
                  <a:pt x="2856700" y="1269759"/>
                </a:lnTo>
                <a:lnTo>
                  <a:pt x="2885846" y="1269759"/>
                </a:lnTo>
                <a:lnTo>
                  <a:pt x="2885846" y="1298905"/>
                </a:lnTo>
                <a:lnTo>
                  <a:pt x="2915336" y="1298905"/>
                </a:lnTo>
                <a:lnTo>
                  <a:pt x="2915336" y="1269759"/>
                </a:lnTo>
                <a:lnTo>
                  <a:pt x="2944483" y="1269759"/>
                </a:lnTo>
                <a:lnTo>
                  <a:pt x="2944483" y="1240269"/>
                </a:lnTo>
                <a:lnTo>
                  <a:pt x="2915336" y="1240269"/>
                </a:lnTo>
                <a:lnTo>
                  <a:pt x="2915336" y="1211123"/>
                </a:lnTo>
                <a:lnTo>
                  <a:pt x="2885846" y="1211123"/>
                </a:lnTo>
                <a:close/>
                <a:moveTo>
                  <a:pt x="1856461" y="797585"/>
                </a:moveTo>
                <a:lnTo>
                  <a:pt x="1856461" y="828104"/>
                </a:lnTo>
                <a:lnTo>
                  <a:pt x="1825942" y="828104"/>
                </a:lnTo>
                <a:lnTo>
                  <a:pt x="1825942" y="858965"/>
                </a:lnTo>
                <a:lnTo>
                  <a:pt x="1856461" y="858965"/>
                </a:lnTo>
                <a:lnTo>
                  <a:pt x="1856461" y="889483"/>
                </a:lnTo>
                <a:lnTo>
                  <a:pt x="1887322" y="889483"/>
                </a:lnTo>
                <a:lnTo>
                  <a:pt x="1887322" y="858965"/>
                </a:lnTo>
                <a:lnTo>
                  <a:pt x="1917840" y="858965"/>
                </a:lnTo>
                <a:lnTo>
                  <a:pt x="1917840" y="828104"/>
                </a:lnTo>
                <a:lnTo>
                  <a:pt x="1887322" y="828104"/>
                </a:lnTo>
                <a:lnTo>
                  <a:pt x="1887322" y="797585"/>
                </a:lnTo>
                <a:lnTo>
                  <a:pt x="1856461" y="797585"/>
                </a:lnTo>
                <a:close/>
                <a:moveTo>
                  <a:pt x="1993621" y="797585"/>
                </a:moveTo>
                <a:lnTo>
                  <a:pt x="1993621" y="828104"/>
                </a:lnTo>
                <a:lnTo>
                  <a:pt x="1963102" y="828104"/>
                </a:lnTo>
                <a:lnTo>
                  <a:pt x="1963102" y="858965"/>
                </a:lnTo>
                <a:lnTo>
                  <a:pt x="1993621" y="858965"/>
                </a:lnTo>
                <a:lnTo>
                  <a:pt x="1993621" y="889483"/>
                </a:lnTo>
                <a:lnTo>
                  <a:pt x="2024482" y="889483"/>
                </a:lnTo>
                <a:lnTo>
                  <a:pt x="2024482" y="858965"/>
                </a:lnTo>
                <a:lnTo>
                  <a:pt x="2055000" y="858965"/>
                </a:lnTo>
                <a:lnTo>
                  <a:pt x="2055000" y="828104"/>
                </a:lnTo>
                <a:lnTo>
                  <a:pt x="2024482" y="828104"/>
                </a:lnTo>
                <a:lnTo>
                  <a:pt x="2024482" y="797585"/>
                </a:lnTo>
                <a:lnTo>
                  <a:pt x="1993621" y="797585"/>
                </a:lnTo>
                <a:close/>
                <a:moveTo>
                  <a:pt x="1924355" y="932345"/>
                </a:moveTo>
                <a:lnTo>
                  <a:pt x="1924355" y="964578"/>
                </a:lnTo>
                <a:lnTo>
                  <a:pt x="1892122" y="964578"/>
                </a:lnTo>
                <a:lnTo>
                  <a:pt x="1892122" y="996810"/>
                </a:lnTo>
                <a:lnTo>
                  <a:pt x="1924355" y="996810"/>
                </a:lnTo>
                <a:lnTo>
                  <a:pt x="1924355" y="1029043"/>
                </a:lnTo>
                <a:lnTo>
                  <a:pt x="1956587" y="1029043"/>
                </a:lnTo>
                <a:lnTo>
                  <a:pt x="1956587" y="996810"/>
                </a:lnTo>
                <a:lnTo>
                  <a:pt x="1988820" y="996810"/>
                </a:lnTo>
                <a:lnTo>
                  <a:pt x="1988820" y="964578"/>
                </a:lnTo>
                <a:lnTo>
                  <a:pt x="1956587" y="964578"/>
                </a:lnTo>
                <a:lnTo>
                  <a:pt x="1956587" y="932345"/>
                </a:lnTo>
                <a:lnTo>
                  <a:pt x="1924355" y="932345"/>
                </a:lnTo>
                <a:close/>
                <a:moveTo>
                  <a:pt x="2336178" y="933717"/>
                </a:moveTo>
                <a:lnTo>
                  <a:pt x="2336178" y="964921"/>
                </a:lnTo>
                <a:lnTo>
                  <a:pt x="2304974" y="964921"/>
                </a:lnTo>
                <a:lnTo>
                  <a:pt x="2304974" y="996467"/>
                </a:lnTo>
                <a:lnTo>
                  <a:pt x="2336178" y="996467"/>
                </a:lnTo>
                <a:lnTo>
                  <a:pt x="2336178" y="1027671"/>
                </a:lnTo>
                <a:lnTo>
                  <a:pt x="2367725" y="1027671"/>
                </a:lnTo>
                <a:lnTo>
                  <a:pt x="2367725" y="996467"/>
                </a:lnTo>
                <a:lnTo>
                  <a:pt x="2398928" y="996467"/>
                </a:lnTo>
                <a:lnTo>
                  <a:pt x="2398928" y="964921"/>
                </a:lnTo>
                <a:lnTo>
                  <a:pt x="2367725" y="964921"/>
                </a:lnTo>
                <a:lnTo>
                  <a:pt x="2367725" y="933717"/>
                </a:lnTo>
                <a:lnTo>
                  <a:pt x="2336178" y="933717"/>
                </a:lnTo>
                <a:close/>
                <a:moveTo>
                  <a:pt x="1787195" y="932345"/>
                </a:moveTo>
                <a:lnTo>
                  <a:pt x="1787195" y="964578"/>
                </a:lnTo>
                <a:lnTo>
                  <a:pt x="1754962" y="964578"/>
                </a:lnTo>
                <a:lnTo>
                  <a:pt x="1754962" y="996810"/>
                </a:lnTo>
                <a:lnTo>
                  <a:pt x="1787195" y="996810"/>
                </a:lnTo>
                <a:lnTo>
                  <a:pt x="1787195" y="1029043"/>
                </a:lnTo>
                <a:lnTo>
                  <a:pt x="1819427" y="1029043"/>
                </a:lnTo>
                <a:lnTo>
                  <a:pt x="1819427" y="996810"/>
                </a:lnTo>
                <a:lnTo>
                  <a:pt x="1851660" y="996810"/>
                </a:lnTo>
                <a:lnTo>
                  <a:pt x="1851660" y="964578"/>
                </a:lnTo>
                <a:lnTo>
                  <a:pt x="1819427" y="964578"/>
                </a:lnTo>
                <a:lnTo>
                  <a:pt x="1819427" y="932345"/>
                </a:lnTo>
                <a:lnTo>
                  <a:pt x="1787195" y="932345"/>
                </a:lnTo>
                <a:close/>
                <a:moveTo>
                  <a:pt x="3092615" y="1350683"/>
                </a:moveTo>
                <a:lnTo>
                  <a:pt x="3092615" y="1378458"/>
                </a:lnTo>
                <a:lnTo>
                  <a:pt x="3064840" y="1378458"/>
                </a:lnTo>
                <a:lnTo>
                  <a:pt x="3064840" y="1405890"/>
                </a:lnTo>
                <a:lnTo>
                  <a:pt x="3092615" y="1405890"/>
                </a:lnTo>
                <a:lnTo>
                  <a:pt x="3092615" y="1433665"/>
                </a:lnTo>
                <a:lnTo>
                  <a:pt x="3120047" y="1433665"/>
                </a:lnTo>
                <a:lnTo>
                  <a:pt x="3120047" y="1405890"/>
                </a:lnTo>
                <a:lnTo>
                  <a:pt x="3147822" y="1405890"/>
                </a:lnTo>
                <a:lnTo>
                  <a:pt x="3147822" y="1378458"/>
                </a:lnTo>
                <a:lnTo>
                  <a:pt x="3120047" y="1378458"/>
                </a:lnTo>
                <a:lnTo>
                  <a:pt x="3120047" y="1350683"/>
                </a:lnTo>
                <a:lnTo>
                  <a:pt x="3092615" y="1350683"/>
                </a:lnTo>
                <a:close/>
                <a:moveTo>
                  <a:pt x="2061515" y="932345"/>
                </a:moveTo>
                <a:lnTo>
                  <a:pt x="2061515" y="964578"/>
                </a:lnTo>
                <a:lnTo>
                  <a:pt x="2029282" y="964578"/>
                </a:lnTo>
                <a:lnTo>
                  <a:pt x="2029282" y="996810"/>
                </a:lnTo>
                <a:lnTo>
                  <a:pt x="2061515" y="996810"/>
                </a:lnTo>
                <a:lnTo>
                  <a:pt x="2061515" y="1029043"/>
                </a:lnTo>
                <a:lnTo>
                  <a:pt x="2093747" y="1029043"/>
                </a:lnTo>
                <a:lnTo>
                  <a:pt x="2093747" y="996810"/>
                </a:lnTo>
                <a:lnTo>
                  <a:pt x="2125980" y="996810"/>
                </a:lnTo>
                <a:lnTo>
                  <a:pt x="2125980" y="964578"/>
                </a:lnTo>
                <a:lnTo>
                  <a:pt x="2093747" y="964578"/>
                </a:lnTo>
                <a:lnTo>
                  <a:pt x="2093747" y="932345"/>
                </a:lnTo>
                <a:lnTo>
                  <a:pt x="2061515" y="932345"/>
                </a:lnTo>
                <a:close/>
                <a:moveTo>
                  <a:pt x="2268284" y="798614"/>
                </a:moveTo>
                <a:lnTo>
                  <a:pt x="2268284" y="828446"/>
                </a:lnTo>
                <a:lnTo>
                  <a:pt x="2238451" y="828446"/>
                </a:lnTo>
                <a:lnTo>
                  <a:pt x="2238451" y="858622"/>
                </a:lnTo>
                <a:lnTo>
                  <a:pt x="2268284" y="858622"/>
                </a:lnTo>
                <a:lnTo>
                  <a:pt x="2268284" y="888454"/>
                </a:lnTo>
                <a:lnTo>
                  <a:pt x="2298459" y="888454"/>
                </a:lnTo>
                <a:lnTo>
                  <a:pt x="2298459" y="858622"/>
                </a:lnTo>
                <a:lnTo>
                  <a:pt x="2328291" y="858622"/>
                </a:lnTo>
                <a:lnTo>
                  <a:pt x="2328291" y="828446"/>
                </a:lnTo>
                <a:lnTo>
                  <a:pt x="2298459" y="828446"/>
                </a:lnTo>
                <a:lnTo>
                  <a:pt x="2298459" y="798614"/>
                </a:lnTo>
                <a:lnTo>
                  <a:pt x="2268284" y="798614"/>
                </a:lnTo>
                <a:close/>
                <a:moveTo>
                  <a:pt x="2198675" y="932688"/>
                </a:moveTo>
                <a:lnTo>
                  <a:pt x="2198675" y="964578"/>
                </a:lnTo>
                <a:lnTo>
                  <a:pt x="2166785" y="964578"/>
                </a:lnTo>
                <a:lnTo>
                  <a:pt x="2166785" y="996810"/>
                </a:lnTo>
                <a:lnTo>
                  <a:pt x="2198675" y="996810"/>
                </a:lnTo>
                <a:lnTo>
                  <a:pt x="2198675" y="1028700"/>
                </a:lnTo>
                <a:lnTo>
                  <a:pt x="2230907" y="1028700"/>
                </a:lnTo>
                <a:lnTo>
                  <a:pt x="2230907" y="996810"/>
                </a:lnTo>
                <a:lnTo>
                  <a:pt x="2262797" y="996810"/>
                </a:lnTo>
                <a:lnTo>
                  <a:pt x="2262797" y="964578"/>
                </a:lnTo>
                <a:lnTo>
                  <a:pt x="2230907" y="964578"/>
                </a:lnTo>
                <a:lnTo>
                  <a:pt x="2230907" y="932688"/>
                </a:lnTo>
                <a:lnTo>
                  <a:pt x="2198675" y="932688"/>
                </a:lnTo>
                <a:close/>
                <a:moveTo>
                  <a:pt x="2131124" y="797928"/>
                </a:moveTo>
                <a:lnTo>
                  <a:pt x="2131124" y="828446"/>
                </a:lnTo>
                <a:lnTo>
                  <a:pt x="2100605" y="828446"/>
                </a:lnTo>
                <a:lnTo>
                  <a:pt x="2100605" y="858622"/>
                </a:lnTo>
                <a:lnTo>
                  <a:pt x="2131124" y="858622"/>
                </a:lnTo>
                <a:lnTo>
                  <a:pt x="2131124" y="889140"/>
                </a:lnTo>
                <a:lnTo>
                  <a:pt x="2161299" y="889140"/>
                </a:lnTo>
                <a:lnTo>
                  <a:pt x="2161299" y="858622"/>
                </a:lnTo>
                <a:lnTo>
                  <a:pt x="2191817" y="858622"/>
                </a:lnTo>
                <a:lnTo>
                  <a:pt x="2191817" y="828446"/>
                </a:lnTo>
                <a:lnTo>
                  <a:pt x="2161299" y="828446"/>
                </a:lnTo>
                <a:lnTo>
                  <a:pt x="2161299" y="797928"/>
                </a:lnTo>
                <a:lnTo>
                  <a:pt x="2131124" y="797928"/>
                </a:lnTo>
                <a:close/>
                <a:moveTo>
                  <a:pt x="2847785" y="2536431"/>
                </a:moveTo>
                <a:lnTo>
                  <a:pt x="2847785" y="2505227"/>
                </a:lnTo>
                <a:lnTo>
                  <a:pt x="2878988" y="2505227"/>
                </a:lnTo>
                <a:lnTo>
                  <a:pt x="2878988" y="2473681"/>
                </a:lnTo>
                <a:lnTo>
                  <a:pt x="2847785" y="2473681"/>
                </a:lnTo>
                <a:lnTo>
                  <a:pt x="2847785" y="2442477"/>
                </a:lnTo>
                <a:lnTo>
                  <a:pt x="2816238" y="2442477"/>
                </a:lnTo>
                <a:lnTo>
                  <a:pt x="2816238" y="2473681"/>
                </a:lnTo>
                <a:lnTo>
                  <a:pt x="2785034" y="2473681"/>
                </a:lnTo>
                <a:lnTo>
                  <a:pt x="2785034" y="2505227"/>
                </a:lnTo>
                <a:lnTo>
                  <a:pt x="2816238" y="2505227"/>
                </a:lnTo>
                <a:lnTo>
                  <a:pt x="2816238" y="2536431"/>
                </a:lnTo>
                <a:lnTo>
                  <a:pt x="2847785" y="2536431"/>
                </a:lnTo>
                <a:close/>
                <a:moveTo>
                  <a:pt x="2710967" y="2537803"/>
                </a:moveTo>
                <a:lnTo>
                  <a:pt x="2710967" y="2505570"/>
                </a:lnTo>
                <a:lnTo>
                  <a:pt x="2743200" y="2505570"/>
                </a:lnTo>
                <a:lnTo>
                  <a:pt x="2743200" y="2473338"/>
                </a:lnTo>
                <a:lnTo>
                  <a:pt x="2710967" y="2473338"/>
                </a:lnTo>
                <a:lnTo>
                  <a:pt x="2710967" y="2441105"/>
                </a:lnTo>
                <a:lnTo>
                  <a:pt x="2678735" y="2441105"/>
                </a:lnTo>
                <a:lnTo>
                  <a:pt x="2678735" y="2473338"/>
                </a:lnTo>
                <a:lnTo>
                  <a:pt x="2646502" y="2473338"/>
                </a:lnTo>
                <a:lnTo>
                  <a:pt x="2646502" y="2505570"/>
                </a:lnTo>
                <a:lnTo>
                  <a:pt x="2678735" y="2505570"/>
                </a:lnTo>
                <a:lnTo>
                  <a:pt x="2678735" y="2537803"/>
                </a:lnTo>
                <a:lnTo>
                  <a:pt x="2710967" y="2537803"/>
                </a:lnTo>
                <a:close/>
                <a:moveTo>
                  <a:pt x="2368067" y="2674963"/>
                </a:moveTo>
                <a:lnTo>
                  <a:pt x="2368067" y="2642730"/>
                </a:lnTo>
                <a:lnTo>
                  <a:pt x="2400300" y="2642730"/>
                </a:lnTo>
                <a:lnTo>
                  <a:pt x="2400300" y="2610498"/>
                </a:lnTo>
                <a:lnTo>
                  <a:pt x="2368067" y="2610498"/>
                </a:lnTo>
                <a:lnTo>
                  <a:pt x="2368067" y="2578265"/>
                </a:lnTo>
                <a:lnTo>
                  <a:pt x="2335835" y="2578265"/>
                </a:lnTo>
                <a:lnTo>
                  <a:pt x="2335835" y="2610498"/>
                </a:lnTo>
                <a:lnTo>
                  <a:pt x="2303602" y="2610498"/>
                </a:lnTo>
                <a:lnTo>
                  <a:pt x="2303602" y="2642730"/>
                </a:lnTo>
                <a:lnTo>
                  <a:pt x="2335835" y="2642730"/>
                </a:lnTo>
                <a:lnTo>
                  <a:pt x="2335835" y="2674963"/>
                </a:lnTo>
                <a:lnTo>
                  <a:pt x="2368067" y="2674963"/>
                </a:lnTo>
                <a:close/>
                <a:moveTo>
                  <a:pt x="2505227" y="2674963"/>
                </a:moveTo>
                <a:lnTo>
                  <a:pt x="2505227" y="2642730"/>
                </a:lnTo>
                <a:lnTo>
                  <a:pt x="2537460" y="2642730"/>
                </a:lnTo>
                <a:lnTo>
                  <a:pt x="2537460" y="2610498"/>
                </a:lnTo>
                <a:lnTo>
                  <a:pt x="2505227" y="2610498"/>
                </a:lnTo>
                <a:lnTo>
                  <a:pt x="2505227" y="2578265"/>
                </a:lnTo>
                <a:lnTo>
                  <a:pt x="2472995" y="2578265"/>
                </a:lnTo>
                <a:lnTo>
                  <a:pt x="2472995" y="2610498"/>
                </a:lnTo>
                <a:lnTo>
                  <a:pt x="2440762" y="2610498"/>
                </a:lnTo>
                <a:lnTo>
                  <a:pt x="2440762" y="2642730"/>
                </a:lnTo>
                <a:lnTo>
                  <a:pt x="2472995" y="2642730"/>
                </a:lnTo>
                <a:lnTo>
                  <a:pt x="2472995" y="2674963"/>
                </a:lnTo>
                <a:lnTo>
                  <a:pt x="2505227" y="2674963"/>
                </a:lnTo>
                <a:close/>
                <a:moveTo>
                  <a:pt x="2642387" y="2674963"/>
                </a:moveTo>
                <a:lnTo>
                  <a:pt x="2642387" y="2642730"/>
                </a:lnTo>
                <a:lnTo>
                  <a:pt x="2674620" y="2642730"/>
                </a:lnTo>
                <a:lnTo>
                  <a:pt x="2674620" y="2610498"/>
                </a:lnTo>
                <a:lnTo>
                  <a:pt x="2642387" y="2610498"/>
                </a:lnTo>
                <a:lnTo>
                  <a:pt x="2642387" y="2578265"/>
                </a:lnTo>
                <a:lnTo>
                  <a:pt x="2610155" y="2578265"/>
                </a:lnTo>
                <a:lnTo>
                  <a:pt x="2610155" y="2610498"/>
                </a:lnTo>
                <a:lnTo>
                  <a:pt x="2577922" y="2610498"/>
                </a:lnTo>
                <a:lnTo>
                  <a:pt x="2577922" y="2642730"/>
                </a:lnTo>
                <a:lnTo>
                  <a:pt x="2610155" y="2642730"/>
                </a:lnTo>
                <a:lnTo>
                  <a:pt x="2610155" y="2674963"/>
                </a:lnTo>
                <a:lnTo>
                  <a:pt x="2642387" y="2674963"/>
                </a:lnTo>
                <a:close/>
                <a:moveTo>
                  <a:pt x="2573807" y="2537803"/>
                </a:moveTo>
                <a:lnTo>
                  <a:pt x="2573807" y="2505570"/>
                </a:lnTo>
                <a:lnTo>
                  <a:pt x="2606040" y="2505570"/>
                </a:lnTo>
                <a:lnTo>
                  <a:pt x="2606040" y="2473338"/>
                </a:lnTo>
                <a:lnTo>
                  <a:pt x="2573807" y="2473338"/>
                </a:lnTo>
                <a:lnTo>
                  <a:pt x="2573807" y="2441105"/>
                </a:lnTo>
                <a:lnTo>
                  <a:pt x="2541575" y="2441105"/>
                </a:lnTo>
                <a:lnTo>
                  <a:pt x="2541575" y="2473338"/>
                </a:lnTo>
                <a:lnTo>
                  <a:pt x="2509342" y="2473338"/>
                </a:lnTo>
                <a:lnTo>
                  <a:pt x="2509342" y="2505570"/>
                </a:lnTo>
                <a:lnTo>
                  <a:pt x="2541575" y="2505570"/>
                </a:lnTo>
                <a:lnTo>
                  <a:pt x="2541575" y="2537803"/>
                </a:lnTo>
                <a:lnTo>
                  <a:pt x="2573807" y="2537803"/>
                </a:lnTo>
                <a:close/>
                <a:moveTo>
                  <a:pt x="2436647" y="2812123"/>
                </a:moveTo>
                <a:lnTo>
                  <a:pt x="2436647" y="2779890"/>
                </a:lnTo>
                <a:lnTo>
                  <a:pt x="2468880" y="2779890"/>
                </a:lnTo>
                <a:lnTo>
                  <a:pt x="2468880" y="2747658"/>
                </a:lnTo>
                <a:lnTo>
                  <a:pt x="2436647" y="2747658"/>
                </a:lnTo>
                <a:lnTo>
                  <a:pt x="2436647" y="2715425"/>
                </a:lnTo>
                <a:lnTo>
                  <a:pt x="2404415" y="2715425"/>
                </a:lnTo>
                <a:lnTo>
                  <a:pt x="2404415" y="2747658"/>
                </a:lnTo>
                <a:lnTo>
                  <a:pt x="2372182" y="2747658"/>
                </a:lnTo>
                <a:lnTo>
                  <a:pt x="2372182" y="2779890"/>
                </a:lnTo>
                <a:lnTo>
                  <a:pt x="2404415" y="2779890"/>
                </a:lnTo>
                <a:lnTo>
                  <a:pt x="2404415" y="2812123"/>
                </a:lnTo>
                <a:lnTo>
                  <a:pt x="2436647" y="2812123"/>
                </a:lnTo>
                <a:close/>
                <a:moveTo>
                  <a:pt x="2162327" y="2812123"/>
                </a:moveTo>
                <a:lnTo>
                  <a:pt x="2162327" y="2779890"/>
                </a:lnTo>
                <a:lnTo>
                  <a:pt x="2194560" y="2779890"/>
                </a:lnTo>
                <a:lnTo>
                  <a:pt x="2194560" y="2747658"/>
                </a:lnTo>
                <a:lnTo>
                  <a:pt x="2162327" y="2747658"/>
                </a:lnTo>
                <a:lnTo>
                  <a:pt x="2162327" y="2715425"/>
                </a:lnTo>
                <a:lnTo>
                  <a:pt x="2130095" y="2715425"/>
                </a:lnTo>
                <a:lnTo>
                  <a:pt x="2130095" y="2747658"/>
                </a:lnTo>
                <a:lnTo>
                  <a:pt x="2097862" y="2747658"/>
                </a:lnTo>
                <a:lnTo>
                  <a:pt x="2097862" y="2779890"/>
                </a:lnTo>
                <a:lnTo>
                  <a:pt x="2130095" y="2779890"/>
                </a:lnTo>
                <a:lnTo>
                  <a:pt x="2130095" y="2812123"/>
                </a:lnTo>
                <a:lnTo>
                  <a:pt x="2162327" y="2812123"/>
                </a:lnTo>
                <a:close/>
                <a:moveTo>
                  <a:pt x="3161195" y="1488186"/>
                </a:moveTo>
                <a:lnTo>
                  <a:pt x="3161195" y="1515618"/>
                </a:lnTo>
                <a:lnTo>
                  <a:pt x="3133763" y="1515618"/>
                </a:lnTo>
                <a:lnTo>
                  <a:pt x="3133763" y="1543050"/>
                </a:lnTo>
                <a:lnTo>
                  <a:pt x="3161195" y="1543050"/>
                </a:lnTo>
                <a:lnTo>
                  <a:pt x="3161195" y="1570482"/>
                </a:lnTo>
                <a:lnTo>
                  <a:pt x="3188627" y="1570482"/>
                </a:lnTo>
                <a:lnTo>
                  <a:pt x="3188627" y="1543050"/>
                </a:lnTo>
                <a:lnTo>
                  <a:pt x="3216059" y="1543050"/>
                </a:lnTo>
                <a:lnTo>
                  <a:pt x="3216059" y="1515618"/>
                </a:lnTo>
                <a:lnTo>
                  <a:pt x="3188627" y="1515618"/>
                </a:lnTo>
                <a:lnTo>
                  <a:pt x="3188627" y="1488186"/>
                </a:lnTo>
                <a:lnTo>
                  <a:pt x="3161195" y="1488186"/>
                </a:lnTo>
                <a:close/>
                <a:moveTo>
                  <a:pt x="2093747" y="2674963"/>
                </a:moveTo>
                <a:lnTo>
                  <a:pt x="2093747" y="2642730"/>
                </a:lnTo>
                <a:lnTo>
                  <a:pt x="2125980" y="2642730"/>
                </a:lnTo>
                <a:lnTo>
                  <a:pt x="2125980" y="2610498"/>
                </a:lnTo>
                <a:lnTo>
                  <a:pt x="2093747" y="2610498"/>
                </a:lnTo>
                <a:lnTo>
                  <a:pt x="2093747" y="2578265"/>
                </a:lnTo>
                <a:lnTo>
                  <a:pt x="2061515" y="2578265"/>
                </a:lnTo>
                <a:lnTo>
                  <a:pt x="2061515" y="2610498"/>
                </a:lnTo>
                <a:lnTo>
                  <a:pt x="2029282" y="2610498"/>
                </a:lnTo>
                <a:lnTo>
                  <a:pt x="2029282" y="2642730"/>
                </a:lnTo>
                <a:lnTo>
                  <a:pt x="2061515" y="2642730"/>
                </a:lnTo>
                <a:lnTo>
                  <a:pt x="2061515" y="2674963"/>
                </a:lnTo>
                <a:lnTo>
                  <a:pt x="2093747" y="2674963"/>
                </a:lnTo>
                <a:close/>
                <a:moveTo>
                  <a:pt x="2230907" y="2674963"/>
                </a:moveTo>
                <a:lnTo>
                  <a:pt x="2230907" y="2642730"/>
                </a:lnTo>
                <a:lnTo>
                  <a:pt x="2263140" y="2642730"/>
                </a:lnTo>
                <a:lnTo>
                  <a:pt x="2263140" y="2610498"/>
                </a:lnTo>
                <a:lnTo>
                  <a:pt x="2230907" y="2610498"/>
                </a:lnTo>
                <a:lnTo>
                  <a:pt x="2230907" y="2578265"/>
                </a:lnTo>
                <a:lnTo>
                  <a:pt x="2198675" y="2578265"/>
                </a:lnTo>
                <a:lnTo>
                  <a:pt x="2198675" y="2610498"/>
                </a:lnTo>
                <a:lnTo>
                  <a:pt x="2166442" y="2610498"/>
                </a:lnTo>
                <a:lnTo>
                  <a:pt x="2166442" y="2642730"/>
                </a:lnTo>
                <a:lnTo>
                  <a:pt x="2198675" y="2642730"/>
                </a:lnTo>
                <a:lnTo>
                  <a:pt x="2198675" y="2674963"/>
                </a:lnTo>
                <a:lnTo>
                  <a:pt x="2230907" y="2674963"/>
                </a:lnTo>
                <a:close/>
                <a:moveTo>
                  <a:pt x="2299487" y="2812123"/>
                </a:moveTo>
                <a:lnTo>
                  <a:pt x="2299487" y="2779890"/>
                </a:lnTo>
                <a:lnTo>
                  <a:pt x="2331720" y="2779890"/>
                </a:lnTo>
                <a:lnTo>
                  <a:pt x="2331720" y="2747658"/>
                </a:lnTo>
                <a:lnTo>
                  <a:pt x="2299487" y="2747658"/>
                </a:lnTo>
                <a:lnTo>
                  <a:pt x="2299487" y="2715425"/>
                </a:lnTo>
                <a:lnTo>
                  <a:pt x="2267255" y="2715425"/>
                </a:lnTo>
                <a:lnTo>
                  <a:pt x="2267255" y="2747658"/>
                </a:lnTo>
                <a:lnTo>
                  <a:pt x="2235022" y="2747658"/>
                </a:lnTo>
                <a:lnTo>
                  <a:pt x="2235022" y="2779890"/>
                </a:lnTo>
                <a:lnTo>
                  <a:pt x="2267255" y="2779890"/>
                </a:lnTo>
                <a:lnTo>
                  <a:pt x="2267255" y="2812123"/>
                </a:lnTo>
                <a:lnTo>
                  <a:pt x="2299487" y="2812123"/>
                </a:lnTo>
                <a:close/>
                <a:moveTo>
                  <a:pt x="3189313" y="2120837"/>
                </a:moveTo>
                <a:lnTo>
                  <a:pt x="3189313" y="2092376"/>
                </a:lnTo>
                <a:lnTo>
                  <a:pt x="3217774" y="2092376"/>
                </a:lnTo>
                <a:lnTo>
                  <a:pt x="3217774" y="2063572"/>
                </a:lnTo>
                <a:lnTo>
                  <a:pt x="3189313" y="2063572"/>
                </a:lnTo>
                <a:lnTo>
                  <a:pt x="3189313" y="2035112"/>
                </a:lnTo>
                <a:lnTo>
                  <a:pt x="3160510" y="2035112"/>
                </a:lnTo>
                <a:lnTo>
                  <a:pt x="3160510" y="2063572"/>
                </a:lnTo>
                <a:lnTo>
                  <a:pt x="3132049" y="2063572"/>
                </a:lnTo>
                <a:lnTo>
                  <a:pt x="3132049" y="2092376"/>
                </a:lnTo>
                <a:lnTo>
                  <a:pt x="3160510" y="2092376"/>
                </a:lnTo>
                <a:lnTo>
                  <a:pt x="3160510" y="2120837"/>
                </a:lnTo>
                <a:lnTo>
                  <a:pt x="3189313" y="2120837"/>
                </a:lnTo>
                <a:close/>
                <a:moveTo>
                  <a:pt x="3229775" y="1899666"/>
                </a:moveTo>
                <a:lnTo>
                  <a:pt x="3229775" y="1927098"/>
                </a:lnTo>
                <a:lnTo>
                  <a:pt x="3202343" y="1927098"/>
                </a:lnTo>
                <a:lnTo>
                  <a:pt x="3202343" y="1954530"/>
                </a:lnTo>
                <a:lnTo>
                  <a:pt x="3229775" y="1954530"/>
                </a:lnTo>
                <a:lnTo>
                  <a:pt x="3229775" y="1981962"/>
                </a:lnTo>
                <a:lnTo>
                  <a:pt x="3257207" y="1981962"/>
                </a:lnTo>
                <a:lnTo>
                  <a:pt x="3257207" y="1954530"/>
                </a:lnTo>
                <a:lnTo>
                  <a:pt x="3284639" y="1954530"/>
                </a:lnTo>
                <a:lnTo>
                  <a:pt x="3284639" y="1927098"/>
                </a:lnTo>
                <a:lnTo>
                  <a:pt x="3257207" y="1927098"/>
                </a:lnTo>
                <a:lnTo>
                  <a:pt x="3257207" y="1899666"/>
                </a:lnTo>
                <a:lnTo>
                  <a:pt x="3229775" y="1899666"/>
                </a:lnTo>
                <a:close/>
                <a:moveTo>
                  <a:pt x="3120733" y="2258682"/>
                </a:moveTo>
                <a:lnTo>
                  <a:pt x="3120733" y="2229536"/>
                </a:lnTo>
                <a:lnTo>
                  <a:pt x="3149879" y="2229536"/>
                </a:lnTo>
                <a:lnTo>
                  <a:pt x="3149879" y="2200732"/>
                </a:lnTo>
                <a:lnTo>
                  <a:pt x="3120733" y="2200732"/>
                </a:lnTo>
                <a:lnTo>
                  <a:pt x="3120733" y="2171586"/>
                </a:lnTo>
                <a:lnTo>
                  <a:pt x="3091930" y="2171586"/>
                </a:lnTo>
                <a:lnTo>
                  <a:pt x="3091930" y="2200732"/>
                </a:lnTo>
                <a:lnTo>
                  <a:pt x="3062783" y="2200732"/>
                </a:lnTo>
                <a:lnTo>
                  <a:pt x="3062783" y="2229536"/>
                </a:lnTo>
                <a:lnTo>
                  <a:pt x="3091930" y="2229536"/>
                </a:lnTo>
                <a:lnTo>
                  <a:pt x="3091930" y="2258682"/>
                </a:lnTo>
                <a:lnTo>
                  <a:pt x="3120733" y="2258682"/>
                </a:lnTo>
                <a:close/>
                <a:moveTo>
                  <a:pt x="3230118" y="1626375"/>
                </a:moveTo>
                <a:lnTo>
                  <a:pt x="3230118" y="1653121"/>
                </a:lnTo>
                <a:lnTo>
                  <a:pt x="3203372" y="1653121"/>
                </a:lnTo>
                <a:lnTo>
                  <a:pt x="3203372" y="1679867"/>
                </a:lnTo>
                <a:lnTo>
                  <a:pt x="3230118" y="1679867"/>
                </a:lnTo>
                <a:lnTo>
                  <a:pt x="3230118" y="1706613"/>
                </a:lnTo>
                <a:lnTo>
                  <a:pt x="3256864" y="1706613"/>
                </a:lnTo>
                <a:lnTo>
                  <a:pt x="3256864" y="1679867"/>
                </a:lnTo>
                <a:lnTo>
                  <a:pt x="3283610" y="1679867"/>
                </a:lnTo>
                <a:lnTo>
                  <a:pt x="3283610" y="1653121"/>
                </a:lnTo>
                <a:lnTo>
                  <a:pt x="3256864" y="1653121"/>
                </a:lnTo>
                <a:lnTo>
                  <a:pt x="3256864" y="1626375"/>
                </a:lnTo>
                <a:lnTo>
                  <a:pt x="3230118" y="1626375"/>
                </a:lnTo>
                <a:close/>
                <a:moveTo>
                  <a:pt x="2025167" y="2812123"/>
                </a:moveTo>
                <a:lnTo>
                  <a:pt x="2025167" y="2779890"/>
                </a:lnTo>
                <a:lnTo>
                  <a:pt x="2057400" y="2779890"/>
                </a:lnTo>
                <a:lnTo>
                  <a:pt x="2057400" y="2747658"/>
                </a:lnTo>
                <a:lnTo>
                  <a:pt x="2025167" y="2747658"/>
                </a:lnTo>
                <a:lnTo>
                  <a:pt x="2025167" y="2715425"/>
                </a:lnTo>
                <a:lnTo>
                  <a:pt x="1992935" y="2715425"/>
                </a:lnTo>
                <a:lnTo>
                  <a:pt x="1992935" y="2747658"/>
                </a:lnTo>
                <a:lnTo>
                  <a:pt x="1960702" y="2747658"/>
                </a:lnTo>
                <a:lnTo>
                  <a:pt x="1960702" y="2779890"/>
                </a:lnTo>
                <a:lnTo>
                  <a:pt x="1992935" y="2779890"/>
                </a:lnTo>
                <a:lnTo>
                  <a:pt x="1992935" y="2812123"/>
                </a:lnTo>
                <a:lnTo>
                  <a:pt x="2025167" y="2812123"/>
                </a:lnTo>
                <a:close/>
                <a:moveTo>
                  <a:pt x="2779547" y="2400643"/>
                </a:moveTo>
                <a:lnTo>
                  <a:pt x="2779547" y="2368410"/>
                </a:lnTo>
                <a:lnTo>
                  <a:pt x="2811780" y="2368410"/>
                </a:lnTo>
                <a:lnTo>
                  <a:pt x="2811780" y="2336178"/>
                </a:lnTo>
                <a:lnTo>
                  <a:pt x="2779547" y="2336178"/>
                </a:lnTo>
                <a:lnTo>
                  <a:pt x="2779547" y="2303945"/>
                </a:lnTo>
                <a:lnTo>
                  <a:pt x="2747315" y="2303945"/>
                </a:lnTo>
                <a:lnTo>
                  <a:pt x="2747315" y="2336178"/>
                </a:lnTo>
                <a:lnTo>
                  <a:pt x="2715082" y="2336178"/>
                </a:lnTo>
                <a:lnTo>
                  <a:pt x="2715082" y="2368410"/>
                </a:lnTo>
                <a:lnTo>
                  <a:pt x="2747315" y="2368410"/>
                </a:lnTo>
                <a:lnTo>
                  <a:pt x="2747315" y="2400643"/>
                </a:lnTo>
                <a:lnTo>
                  <a:pt x="2779547" y="2400643"/>
                </a:lnTo>
                <a:close/>
                <a:moveTo>
                  <a:pt x="2916365" y="2399271"/>
                </a:moveTo>
                <a:lnTo>
                  <a:pt x="2916365" y="2368067"/>
                </a:lnTo>
                <a:lnTo>
                  <a:pt x="2947568" y="2368067"/>
                </a:lnTo>
                <a:lnTo>
                  <a:pt x="2947568" y="2336521"/>
                </a:lnTo>
                <a:lnTo>
                  <a:pt x="2916365" y="2336521"/>
                </a:lnTo>
                <a:lnTo>
                  <a:pt x="2916365" y="2305317"/>
                </a:lnTo>
                <a:lnTo>
                  <a:pt x="2884818" y="2305317"/>
                </a:lnTo>
                <a:lnTo>
                  <a:pt x="2884818" y="2336521"/>
                </a:lnTo>
                <a:lnTo>
                  <a:pt x="2853614" y="2336521"/>
                </a:lnTo>
                <a:lnTo>
                  <a:pt x="2853614" y="2368067"/>
                </a:lnTo>
                <a:lnTo>
                  <a:pt x="2884818" y="2368067"/>
                </a:lnTo>
                <a:lnTo>
                  <a:pt x="2884818" y="2399271"/>
                </a:lnTo>
                <a:lnTo>
                  <a:pt x="2916365" y="2399271"/>
                </a:lnTo>
                <a:close/>
                <a:moveTo>
                  <a:pt x="2984602" y="2261768"/>
                </a:moveTo>
                <a:lnTo>
                  <a:pt x="2984602" y="2230565"/>
                </a:lnTo>
                <a:lnTo>
                  <a:pt x="3015806" y="2230565"/>
                </a:lnTo>
                <a:lnTo>
                  <a:pt x="3015806" y="2199704"/>
                </a:lnTo>
                <a:lnTo>
                  <a:pt x="2984602" y="2199704"/>
                </a:lnTo>
                <a:lnTo>
                  <a:pt x="2984602" y="2168500"/>
                </a:lnTo>
                <a:lnTo>
                  <a:pt x="2953741" y="2168500"/>
                </a:lnTo>
                <a:lnTo>
                  <a:pt x="2953741" y="2199704"/>
                </a:lnTo>
                <a:lnTo>
                  <a:pt x="2922537" y="2199704"/>
                </a:lnTo>
                <a:lnTo>
                  <a:pt x="2922537" y="2230565"/>
                </a:lnTo>
                <a:lnTo>
                  <a:pt x="2953741" y="2230565"/>
                </a:lnTo>
                <a:lnTo>
                  <a:pt x="2953741" y="2261768"/>
                </a:lnTo>
                <a:lnTo>
                  <a:pt x="2984602" y="2261768"/>
                </a:lnTo>
                <a:close/>
                <a:moveTo>
                  <a:pt x="3052496" y="2396871"/>
                </a:moveTo>
                <a:lnTo>
                  <a:pt x="3052496" y="2367039"/>
                </a:lnTo>
                <a:lnTo>
                  <a:pt x="3082328" y="2367039"/>
                </a:lnTo>
                <a:lnTo>
                  <a:pt x="3082328" y="2337549"/>
                </a:lnTo>
                <a:lnTo>
                  <a:pt x="3052496" y="2337549"/>
                </a:lnTo>
                <a:lnTo>
                  <a:pt x="3052496" y="2307717"/>
                </a:lnTo>
                <a:lnTo>
                  <a:pt x="3023006" y="2307717"/>
                </a:lnTo>
                <a:lnTo>
                  <a:pt x="3023006" y="2337549"/>
                </a:lnTo>
                <a:lnTo>
                  <a:pt x="2993174" y="2337549"/>
                </a:lnTo>
                <a:lnTo>
                  <a:pt x="2993174" y="2367039"/>
                </a:lnTo>
                <a:lnTo>
                  <a:pt x="3023006" y="2367039"/>
                </a:lnTo>
                <a:lnTo>
                  <a:pt x="3023006" y="2396871"/>
                </a:lnTo>
                <a:lnTo>
                  <a:pt x="3052496" y="2396871"/>
                </a:lnTo>
                <a:close/>
                <a:moveTo>
                  <a:pt x="1855775" y="1343825"/>
                </a:moveTo>
                <a:lnTo>
                  <a:pt x="1855775" y="1376058"/>
                </a:lnTo>
                <a:lnTo>
                  <a:pt x="1823542" y="1376058"/>
                </a:lnTo>
                <a:lnTo>
                  <a:pt x="1823542" y="1408290"/>
                </a:lnTo>
                <a:lnTo>
                  <a:pt x="1855775" y="1408290"/>
                </a:lnTo>
                <a:lnTo>
                  <a:pt x="1855775" y="1440523"/>
                </a:lnTo>
                <a:lnTo>
                  <a:pt x="1888007" y="1440523"/>
                </a:lnTo>
                <a:lnTo>
                  <a:pt x="1888007" y="1408290"/>
                </a:lnTo>
                <a:lnTo>
                  <a:pt x="1920240" y="1408290"/>
                </a:lnTo>
                <a:lnTo>
                  <a:pt x="1920240" y="1376058"/>
                </a:lnTo>
                <a:lnTo>
                  <a:pt x="1888007" y="1376058"/>
                </a:lnTo>
                <a:lnTo>
                  <a:pt x="1888007" y="1343825"/>
                </a:lnTo>
                <a:lnTo>
                  <a:pt x="1855775" y="1343825"/>
                </a:lnTo>
                <a:close/>
                <a:moveTo>
                  <a:pt x="1238555" y="1480985"/>
                </a:moveTo>
                <a:lnTo>
                  <a:pt x="1238555" y="1513218"/>
                </a:lnTo>
                <a:lnTo>
                  <a:pt x="1206322" y="1513218"/>
                </a:lnTo>
                <a:lnTo>
                  <a:pt x="1206322" y="1545450"/>
                </a:lnTo>
                <a:lnTo>
                  <a:pt x="1238555" y="1545450"/>
                </a:lnTo>
                <a:lnTo>
                  <a:pt x="1238555" y="1577683"/>
                </a:lnTo>
                <a:lnTo>
                  <a:pt x="1270787" y="1577683"/>
                </a:lnTo>
                <a:lnTo>
                  <a:pt x="1270787" y="1545450"/>
                </a:lnTo>
                <a:lnTo>
                  <a:pt x="1303020" y="1545450"/>
                </a:lnTo>
                <a:lnTo>
                  <a:pt x="1303020" y="1513218"/>
                </a:lnTo>
                <a:lnTo>
                  <a:pt x="1270787" y="1513218"/>
                </a:lnTo>
                <a:lnTo>
                  <a:pt x="1270787" y="1480985"/>
                </a:lnTo>
                <a:lnTo>
                  <a:pt x="1238555" y="1480985"/>
                </a:lnTo>
                <a:close/>
                <a:moveTo>
                  <a:pt x="1307135" y="1618145"/>
                </a:moveTo>
                <a:lnTo>
                  <a:pt x="1307135" y="1650378"/>
                </a:lnTo>
                <a:lnTo>
                  <a:pt x="1274902" y="1650378"/>
                </a:lnTo>
                <a:lnTo>
                  <a:pt x="1274902" y="1682610"/>
                </a:lnTo>
                <a:lnTo>
                  <a:pt x="1307135" y="1682610"/>
                </a:lnTo>
                <a:lnTo>
                  <a:pt x="1307135" y="1714843"/>
                </a:lnTo>
                <a:lnTo>
                  <a:pt x="1339367" y="1714843"/>
                </a:lnTo>
                <a:lnTo>
                  <a:pt x="1339367" y="1682610"/>
                </a:lnTo>
                <a:lnTo>
                  <a:pt x="1371600" y="1682610"/>
                </a:lnTo>
                <a:lnTo>
                  <a:pt x="1371600" y="1650378"/>
                </a:lnTo>
                <a:lnTo>
                  <a:pt x="1339367" y="1650378"/>
                </a:lnTo>
                <a:lnTo>
                  <a:pt x="1339367" y="1618145"/>
                </a:lnTo>
                <a:lnTo>
                  <a:pt x="1307135" y="1618145"/>
                </a:lnTo>
                <a:close/>
                <a:moveTo>
                  <a:pt x="1032815" y="1618145"/>
                </a:moveTo>
                <a:lnTo>
                  <a:pt x="1032815" y="1650378"/>
                </a:lnTo>
                <a:lnTo>
                  <a:pt x="1000582" y="1650378"/>
                </a:lnTo>
                <a:lnTo>
                  <a:pt x="1000582" y="1682610"/>
                </a:lnTo>
                <a:lnTo>
                  <a:pt x="1032815" y="1682610"/>
                </a:lnTo>
                <a:lnTo>
                  <a:pt x="1032815" y="1714843"/>
                </a:lnTo>
                <a:lnTo>
                  <a:pt x="1065047" y="1714843"/>
                </a:lnTo>
                <a:lnTo>
                  <a:pt x="1065047" y="1682610"/>
                </a:lnTo>
                <a:lnTo>
                  <a:pt x="1097280" y="1682610"/>
                </a:lnTo>
                <a:lnTo>
                  <a:pt x="1097280" y="1650378"/>
                </a:lnTo>
                <a:lnTo>
                  <a:pt x="1065047" y="1650378"/>
                </a:lnTo>
                <a:lnTo>
                  <a:pt x="1065047" y="1618145"/>
                </a:lnTo>
                <a:lnTo>
                  <a:pt x="1032815" y="1618145"/>
                </a:lnTo>
                <a:close/>
                <a:moveTo>
                  <a:pt x="1169975" y="1618145"/>
                </a:moveTo>
                <a:lnTo>
                  <a:pt x="1169975" y="1650378"/>
                </a:lnTo>
                <a:lnTo>
                  <a:pt x="1137742" y="1650378"/>
                </a:lnTo>
                <a:lnTo>
                  <a:pt x="1137742" y="1682610"/>
                </a:lnTo>
                <a:lnTo>
                  <a:pt x="1169975" y="1682610"/>
                </a:lnTo>
                <a:lnTo>
                  <a:pt x="1169975" y="1714843"/>
                </a:lnTo>
                <a:lnTo>
                  <a:pt x="1202207" y="1714843"/>
                </a:lnTo>
                <a:lnTo>
                  <a:pt x="1202207" y="1682610"/>
                </a:lnTo>
                <a:lnTo>
                  <a:pt x="1234440" y="1682610"/>
                </a:lnTo>
                <a:lnTo>
                  <a:pt x="1234440" y="1650378"/>
                </a:lnTo>
                <a:lnTo>
                  <a:pt x="1202207" y="1650378"/>
                </a:lnTo>
                <a:lnTo>
                  <a:pt x="1202207" y="1618145"/>
                </a:lnTo>
                <a:lnTo>
                  <a:pt x="1169975" y="1618145"/>
                </a:lnTo>
                <a:close/>
                <a:moveTo>
                  <a:pt x="1375715" y="1480985"/>
                </a:moveTo>
                <a:lnTo>
                  <a:pt x="1375715" y="1513218"/>
                </a:lnTo>
                <a:lnTo>
                  <a:pt x="1343482" y="1513218"/>
                </a:lnTo>
                <a:lnTo>
                  <a:pt x="1343482" y="1545450"/>
                </a:lnTo>
                <a:lnTo>
                  <a:pt x="1375715" y="1545450"/>
                </a:lnTo>
                <a:lnTo>
                  <a:pt x="1375715" y="1577683"/>
                </a:lnTo>
                <a:lnTo>
                  <a:pt x="1407947" y="1577683"/>
                </a:lnTo>
                <a:lnTo>
                  <a:pt x="1407947" y="1545450"/>
                </a:lnTo>
                <a:lnTo>
                  <a:pt x="1440180" y="1545450"/>
                </a:lnTo>
                <a:lnTo>
                  <a:pt x="1440180" y="1513218"/>
                </a:lnTo>
                <a:lnTo>
                  <a:pt x="1407947" y="1513218"/>
                </a:lnTo>
                <a:lnTo>
                  <a:pt x="1407947" y="1480985"/>
                </a:lnTo>
                <a:lnTo>
                  <a:pt x="1375715" y="1480985"/>
                </a:lnTo>
                <a:close/>
                <a:moveTo>
                  <a:pt x="1101395" y="1755305"/>
                </a:moveTo>
                <a:lnTo>
                  <a:pt x="1101395" y="1787538"/>
                </a:lnTo>
                <a:lnTo>
                  <a:pt x="1069162" y="1787538"/>
                </a:lnTo>
                <a:lnTo>
                  <a:pt x="1069162" y="1819770"/>
                </a:lnTo>
                <a:lnTo>
                  <a:pt x="1101395" y="1819770"/>
                </a:lnTo>
                <a:lnTo>
                  <a:pt x="1101395" y="1852003"/>
                </a:lnTo>
                <a:lnTo>
                  <a:pt x="1133627" y="1852003"/>
                </a:lnTo>
                <a:lnTo>
                  <a:pt x="1133627" y="1819770"/>
                </a:lnTo>
                <a:lnTo>
                  <a:pt x="1165860" y="1819770"/>
                </a:lnTo>
                <a:lnTo>
                  <a:pt x="1165860" y="1787538"/>
                </a:lnTo>
                <a:lnTo>
                  <a:pt x="1133627" y="1787538"/>
                </a:lnTo>
                <a:lnTo>
                  <a:pt x="1133627" y="1755305"/>
                </a:lnTo>
                <a:lnTo>
                  <a:pt x="1101395" y="1755305"/>
                </a:lnTo>
                <a:close/>
                <a:moveTo>
                  <a:pt x="1444295" y="1343825"/>
                </a:moveTo>
                <a:lnTo>
                  <a:pt x="1444295" y="1376058"/>
                </a:lnTo>
                <a:lnTo>
                  <a:pt x="1412062" y="1376058"/>
                </a:lnTo>
                <a:lnTo>
                  <a:pt x="1412062" y="1408290"/>
                </a:lnTo>
                <a:lnTo>
                  <a:pt x="1444295" y="1408290"/>
                </a:lnTo>
                <a:lnTo>
                  <a:pt x="1444295" y="1440523"/>
                </a:lnTo>
                <a:lnTo>
                  <a:pt x="1476527" y="1440523"/>
                </a:lnTo>
                <a:lnTo>
                  <a:pt x="1476527" y="1408290"/>
                </a:lnTo>
                <a:lnTo>
                  <a:pt x="1508760" y="1408290"/>
                </a:lnTo>
                <a:lnTo>
                  <a:pt x="1508760" y="1376058"/>
                </a:lnTo>
                <a:lnTo>
                  <a:pt x="1476527" y="1376058"/>
                </a:lnTo>
                <a:lnTo>
                  <a:pt x="1476527" y="1343825"/>
                </a:lnTo>
                <a:lnTo>
                  <a:pt x="1444295" y="1343825"/>
                </a:lnTo>
                <a:close/>
                <a:moveTo>
                  <a:pt x="1650035" y="1480985"/>
                </a:moveTo>
                <a:lnTo>
                  <a:pt x="1650035" y="1513218"/>
                </a:lnTo>
                <a:lnTo>
                  <a:pt x="1617802" y="1513218"/>
                </a:lnTo>
                <a:lnTo>
                  <a:pt x="1617802" y="1545450"/>
                </a:lnTo>
                <a:lnTo>
                  <a:pt x="1650035" y="1545450"/>
                </a:lnTo>
                <a:lnTo>
                  <a:pt x="1650035" y="1577683"/>
                </a:lnTo>
                <a:lnTo>
                  <a:pt x="1682267" y="1577683"/>
                </a:lnTo>
                <a:lnTo>
                  <a:pt x="1682267" y="1545450"/>
                </a:lnTo>
                <a:lnTo>
                  <a:pt x="1714500" y="1545450"/>
                </a:lnTo>
                <a:lnTo>
                  <a:pt x="1714500" y="1513218"/>
                </a:lnTo>
                <a:lnTo>
                  <a:pt x="1682267" y="1513218"/>
                </a:lnTo>
                <a:lnTo>
                  <a:pt x="1682267" y="1480985"/>
                </a:lnTo>
                <a:lnTo>
                  <a:pt x="1650035" y="1480985"/>
                </a:lnTo>
                <a:close/>
                <a:moveTo>
                  <a:pt x="1581455" y="1343825"/>
                </a:moveTo>
                <a:lnTo>
                  <a:pt x="1581455" y="1376058"/>
                </a:lnTo>
                <a:lnTo>
                  <a:pt x="1549222" y="1376058"/>
                </a:lnTo>
                <a:lnTo>
                  <a:pt x="1549222" y="1408290"/>
                </a:lnTo>
                <a:lnTo>
                  <a:pt x="1581455" y="1408290"/>
                </a:lnTo>
                <a:lnTo>
                  <a:pt x="1581455" y="1440523"/>
                </a:lnTo>
                <a:lnTo>
                  <a:pt x="1613687" y="1440523"/>
                </a:lnTo>
                <a:lnTo>
                  <a:pt x="1613687" y="1408290"/>
                </a:lnTo>
                <a:lnTo>
                  <a:pt x="1645920" y="1408290"/>
                </a:lnTo>
                <a:lnTo>
                  <a:pt x="1645920" y="1376058"/>
                </a:lnTo>
                <a:lnTo>
                  <a:pt x="1613687" y="1376058"/>
                </a:lnTo>
                <a:lnTo>
                  <a:pt x="1613687" y="1343825"/>
                </a:lnTo>
                <a:lnTo>
                  <a:pt x="1581455" y="1343825"/>
                </a:lnTo>
                <a:close/>
                <a:moveTo>
                  <a:pt x="1512875" y="1480985"/>
                </a:moveTo>
                <a:lnTo>
                  <a:pt x="1512875" y="1513218"/>
                </a:lnTo>
                <a:lnTo>
                  <a:pt x="1480642" y="1513218"/>
                </a:lnTo>
                <a:lnTo>
                  <a:pt x="1480642" y="1545450"/>
                </a:lnTo>
                <a:lnTo>
                  <a:pt x="1512875" y="1545450"/>
                </a:lnTo>
                <a:lnTo>
                  <a:pt x="1512875" y="1577683"/>
                </a:lnTo>
                <a:lnTo>
                  <a:pt x="1545107" y="1577683"/>
                </a:lnTo>
                <a:lnTo>
                  <a:pt x="1545107" y="1545450"/>
                </a:lnTo>
                <a:lnTo>
                  <a:pt x="1577340" y="1545450"/>
                </a:lnTo>
                <a:lnTo>
                  <a:pt x="1577340" y="1513218"/>
                </a:lnTo>
                <a:lnTo>
                  <a:pt x="1545107" y="1513218"/>
                </a:lnTo>
                <a:lnTo>
                  <a:pt x="1545107" y="1480985"/>
                </a:lnTo>
                <a:lnTo>
                  <a:pt x="1512875" y="1480985"/>
                </a:lnTo>
                <a:close/>
                <a:moveTo>
                  <a:pt x="1133627" y="2126323"/>
                </a:moveTo>
                <a:lnTo>
                  <a:pt x="1133627" y="2094090"/>
                </a:lnTo>
                <a:lnTo>
                  <a:pt x="1165860" y="2094090"/>
                </a:lnTo>
                <a:lnTo>
                  <a:pt x="1165860" y="2061858"/>
                </a:lnTo>
                <a:lnTo>
                  <a:pt x="1133627" y="2061858"/>
                </a:lnTo>
                <a:lnTo>
                  <a:pt x="1133627" y="2029625"/>
                </a:lnTo>
                <a:lnTo>
                  <a:pt x="1101395" y="2029625"/>
                </a:lnTo>
                <a:lnTo>
                  <a:pt x="1101395" y="2061858"/>
                </a:lnTo>
                <a:lnTo>
                  <a:pt x="1069162" y="2061858"/>
                </a:lnTo>
                <a:lnTo>
                  <a:pt x="1069162" y="2094090"/>
                </a:lnTo>
                <a:lnTo>
                  <a:pt x="1101395" y="2094090"/>
                </a:lnTo>
                <a:lnTo>
                  <a:pt x="1101395" y="2126323"/>
                </a:lnTo>
                <a:lnTo>
                  <a:pt x="1133627" y="2126323"/>
                </a:lnTo>
                <a:close/>
                <a:moveTo>
                  <a:pt x="1202207" y="2263483"/>
                </a:moveTo>
                <a:lnTo>
                  <a:pt x="1202207" y="2231250"/>
                </a:lnTo>
                <a:lnTo>
                  <a:pt x="1234440" y="2231250"/>
                </a:lnTo>
                <a:lnTo>
                  <a:pt x="1234440" y="2199018"/>
                </a:lnTo>
                <a:lnTo>
                  <a:pt x="1202207" y="2199018"/>
                </a:lnTo>
                <a:lnTo>
                  <a:pt x="1202207" y="2166785"/>
                </a:lnTo>
                <a:lnTo>
                  <a:pt x="1169975" y="2166785"/>
                </a:lnTo>
                <a:lnTo>
                  <a:pt x="1169975" y="2199018"/>
                </a:lnTo>
                <a:lnTo>
                  <a:pt x="1137742" y="2199018"/>
                </a:lnTo>
                <a:lnTo>
                  <a:pt x="1137742" y="2231250"/>
                </a:lnTo>
                <a:lnTo>
                  <a:pt x="1169975" y="2231250"/>
                </a:lnTo>
                <a:lnTo>
                  <a:pt x="1169975" y="2263483"/>
                </a:lnTo>
                <a:lnTo>
                  <a:pt x="1202207" y="2263483"/>
                </a:lnTo>
                <a:close/>
                <a:moveTo>
                  <a:pt x="1718615" y="1343825"/>
                </a:moveTo>
                <a:lnTo>
                  <a:pt x="1718615" y="1376058"/>
                </a:lnTo>
                <a:lnTo>
                  <a:pt x="1686382" y="1376058"/>
                </a:lnTo>
                <a:lnTo>
                  <a:pt x="1686382" y="1408290"/>
                </a:lnTo>
                <a:lnTo>
                  <a:pt x="1718615" y="1408290"/>
                </a:lnTo>
                <a:lnTo>
                  <a:pt x="1718615" y="1440523"/>
                </a:lnTo>
                <a:lnTo>
                  <a:pt x="1750847" y="1440523"/>
                </a:lnTo>
                <a:lnTo>
                  <a:pt x="1750847" y="1408290"/>
                </a:lnTo>
                <a:lnTo>
                  <a:pt x="1783080" y="1408290"/>
                </a:lnTo>
                <a:lnTo>
                  <a:pt x="1783080" y="1376058"/>
                </a:lnTo>
                <a:lnTo>
                  <a:pt x="1750847" y="1376058"/>
                </a:lnTo>
                <a:lnTo>
                  <a:pt x="1750847" y="1343825"/>
                </a:lnTo>
                <a:lnTo>
                  <a:pt x="1718615" y="1343825"/>
                </a:lnTo>
                <a:close/>
                <a:moveTo>
                  <a:pt x="1270787" y="2400643"/>
                </a:moveTo>
                <a:lnTo>
                  <a:pt x="1270787" y="2368410"/>
                </a:lnTo>
                <a:lnTo>
                  <a:pt x="1303020" y="2368410"/>
                </a:lnTo>
                <a:lnTo>
                  <a:pt x="1303020" y="2336178"/>
                </a:lnTo>
                <a:lnTo>
                  <a:pt x="1270787" y="2336178"/>
                </a:lnTo>
                <a:lnTo>
                  <a:pt x="1270787" y="2303945"/>
                </a:lnTo>
                <a:lnTo>
                  <a:pt x="1238555" y="2303945"/>
                </a:lnTo>
                <a:lnTo>
                  <a:pt x="1238555" y="2336178"/>
                </a:lnTo>
                <a:lnTo>
                  <a:pt x="1206322" y="2336178"/>
                </a:lnTo>
                <a:lnTo>
                  <a:pt x="1206322" y="2368410"/>
                </a:lnTo>
                <a:lnTo>
                  <a:pt x="1238555" y="2368410"/>
                </a:lnTo>
                <a:lnTo>
                  <a:pt x="1238555" y="2400643"/>
                </a:lnTo>
                <a:lnTo>
                  <a:pt x="1270787" y="2400643"/>
                </a:lnTo>
                <a:close/>
                <a:moveTo>
                  <a:pt x="1065047" y="2263483"/>
                </a:moveTo>
                <a:lnTo>
                  <a:pt x="1065047" y="2231250"/>
                </a:lnTo>
                <a:lnTo>
                  <a:pt x="1097280" y="2231250"/>
                </a:lnTo>
                <a:lnTo>
                  <a:pt x="1097280" y="2199018"/>
                </a:lnTo>
                <a:lnTo>
                  <a:pt x="1065047" y="2199018"/>
                </a:lnTo>
                <a:lnTo>
                  <a:pt x="1065047" y="2166785"/>
                </a:lnTo>
                <a:lnTo>
                  <a:pt x="1032815" y="2166785"/>
                </a:lnTo>
                <a:lnTo>
                  <a:pt x="1032815" y="2199018"/>
                </a:lnTo>
                <a:lnTo>
                  <a:pt x="1000582" y="2199018"/>
                </a:lnTo>
                <a:lnTo>
                  <a:pt x="1000582" y="2231250"/>
                </a:lnTo>
                <a:lnTo>
                  <a:pt x="1032815" y="2231250"/>
                </a:lnTo>
                <a:lnTo>
                  <a:pt x="1032815" y="2263483"/>
                </a:lnTo>
                <a:lnTo>
                  <a:pt x="1065047" y="2263483"/>
                </a:lnTo>
                <a:close/>
                <a:moveTo>
                  <a:pt x="1339367" y="2263483"/>
                </a:moveTo>
                <a:lnTo>
                  <a:pt x="1339367" y="2231250"/>
                </a:lnTo>
                <a:lnTo>
                  <a:pt x="1371600" y="2231250"/>
                </a:lnTo>
                <a:lnTo>
                  <a:pt x="1371600" y="2199018"/>
                </a:lnTo>
                <a:lnTo>
                  <a:pt x="1339367" y="2199018"/>
                </a:lnTo>
                <a:lnTo>
                  <a:pt x="1339367" y="2166785"/>
                </a:lnTo>
                <a:lnTo>
                  <a:pt x="1307135" y="2166785"/>
                </a:lnTo>
                <a:lnTo>
                  <a:pt x="1307135" y="2199018"/>
                </a:lnTo>
                <a:lnTo>
                  <a:pt x="1274902" y="2199018"/>
                </a:lnTo>
                <a:lnTo>
                  <a:pt x="1274902" y="2231250"/>
                </a:lnTo>
                <a:lnTo>
                  <a:pt x="1307135" y="2231250"/>
                </a:lnTo>
                <a:lnTo>
                  <a:pt x="1307135" y="2263483"/>
                </a:lnTo>
                <a:lnTo>
                  <a:pt x="1339367" y="2263483"/>
                </a:lnTo>
                <a:close/>
                <a:moveTo>
                  <a:pt x="858622" y="1849603"/>
                </a:moveTo>
                <a:lnTo>
                  <a:pt x="858622" y="1819085"/>
                </a:lnTo>
                <a:lnTo>
                  <a:pt x="889140" y="1819085"/>
                </a:lnTo>
                <a:lnTo>
                  <a:pt x="889140" y="1788224"/>
                </a:lnTo>
                <a:lnTo>
                  <a:pt x="858622" y="1788224"/>
                </a:lnTo>
                <a:lnTo>
                  <a:pt x="858622" y="1757705"/>
                </a:lnTo>
                <a:lnTo>
                  <a:pt x="827761" y="1757705"/>
                </a:lnTo>
                <a:lnTo>
                  <a:pt x="827761" y="1788224"/>
                </a:lnTo>
                <a:lnTo>
                  <a:pt x="797242" y="1788224"/>
                </a:lnTo>
                <a:lnTo>
                  <a:pt x="797242" y="1819085"/>
                </a:lnTo>
                <a:lnTo>
                  <a:pt x="827761" y="1819085"/>
                </a:lnTo>
                <a:lnTo>
                  <a:pt x="827761" y="1849603"/>
                </a:lnTo>
                <a:lnTo>
                  <a:pt x="858622" y="1849603"/>
                </a:lnTo>
                <a:close/>
                <a:moveTo>
                  <a:pt x="996467" y="2126323"/>
                </a:moveTo>
                <a:lnTo>
                  <a:pt x="996467" y="2094090"/>
                </a:lnTo>
                <a:lnTo>
                  <a:pt x="1028700" y="2094090"/>
                </a:lnTo>
                <a:lnTo>
                  <a:pt x="1028700" y="2061858"/>
                </a:lnTo>
                <a:lnTo>
                  <a:pt x="996467" y="2061858"/>
                </a:lnTo>
                <a:lnTo>
                  <a:pt x="996467" y="2029625"/>
                </a:lnTo>
                <a:lnTo>
                  <a:pt x="964235" y="2029625"/>
                </a:lnTo>
                <a:lnTo>
                  <a:pt x="964235" y="2061858"/>
                </a:lnTo>
                <a:lnTo>
                  <a:pt x="932002" y="2061858"/>
                </a:lnTo>
                <a:lnTo>
                  <a:pt x="932002" y="2094090"/>
                </a:lnTo>
                <a:lnTo>
                  <a:pt x="964235" y="2094090"/>
                </a:lnTo>
                <a:lnTo>
                  <a:pt x="964235" y="2126323"/>
                </a:lnTo>
                <a:lnTo>
                  <a:pt x="996467" y="2126323"/>
                </a:lnTo>
                <a:close/>
                <a:moveTo>
                  <a:pt x="964235" y="1755648"/>
                </a:moveTo>
                <a:lnTo>
                  <a:pt x="964235" y="1787538"/>
                </a:lnTo>
                <a:lnTo>
                  <a:pt x="932345" y="1787538"/>
                </a:lnTo>
                <a:lnTo>
                  <a:pt x="932345" y="1819770"/>
                </a:lnTo>
                <a:lnTo>
                  <a:pt x="964235" y="1819770"/>
                </a:lnTo>
                <a:lnTo>
                  <a:pt x="964235" y="1851660"/>
                </a:lnTo>
                <a:lnTo>
                  <a:pt x="996467" y="1851660"/>
                </a:lnTo>
                <a:lnTo>
                  <a:pt x="996467" y="1819770"/>
                </a:lnTo>
                <a:lnTo>
                  <a:pt x="1028357" y="1819770"/>
                </a:lnTo>
                <a:lnTo>
                  <a:pt x="1028357" y="1787538"/>
                </a:lnTo>
                <a:lnTo>
                  <a:pt x="996467" y="1787538"/>
                </a:lnTo>
                <a:lnTo>
                  <a:pt x="996467" y="1755648"/>
                </a:lnTo>
                <a:lnTo>
                  <a:pt x="964235" y="1755648"/>
                </a:lnTo>
                <a:close/>
                <a:moveTo>
                  <a:pt x="927544" y="1988134"/>
                </a:moveTo>
                <a:lnTo>
                  <a:pt x="927544" y="1956587"/>
                </a:lnTo>
                <a:lnTo>
                  <a:pt x="959091" y="1956587"/>
                </a:lnTo>
                <a:lnTo>
                  <a:pt x="959091" y="1925041"/>
                </a:lnTo>
                <a:lnTo>
                  <a:pt x="927544" y="1925041"/>
                </a:lnTo>
                <a:lnTo>
                  <a:pt x="927544" y="1893494"/>
                </a:lnTo>
                <a:lnTo>
                  <a:pt x="895998" y="1893494"/>
                </a:lnTo>
                <a:lnTo>
                  <a:pt x="895998" y="1925041"/>
                </a:lnTo>
                <a:lnTo>
                  <a:pt x="864451" y="1925041"/>
                </a:lnTo>
                <a:lnTo>
                  <a:pt x="864451" y="1956587"/>
                </a:lnTo>
                <a:lnTo>
                  <a:pt x="895998" y="1956587"/>
                </a:lnTo>
                <a:lnTo>
                  <a:pt x="895998" y="1988134"/>
                </a:lnTo>
                <a:lnTo>
                  <a:pt x="927544" y="1988134"/>
                </a:lnTo>
                <a:close/>
                <a:moveTo>
                  <a:pt x="789356" y="1985391"/>
                </a:moveTo>
                <a:lnTo>
                  <a:pt x="789356" y="1955559"/>
                </a:lnTo>
                <a:lnTo>
                  <a:pt x="819188" y="1955559"/>
                </a:lnTo>
                <a:lnTo>
                  <a:pt x="819188" y="1926069"/>
                </a:lnTo>
                <a:lnTo>
                  <a:pt x="789356" y="1926069"/>
                </a:lnTo>
                <a:lnTo>
                  <a:pt x="789356" y="1896237"/>
                </a:lnTo>
                <a:lnTo>
                  <a:pt x="759866" y="1896237"/>
                </a:lnTo>
                <a:lnTo>
                  <a:pt x="759866" y="1926069"/>
                </a:lnTo>
                <a:lnTo>
                  <a:pt x="730034" y="1926069"/>
                </a:lnTo>
                <a:lnTo>
                  <a:pt x="730034" y="1955559"/>
                </a:lnTo>
                <a:lnTo>
                  <a:pt x="759866" y="1955559"/>
                </a:lnTo>
                <a:lnTo>
                  <a:pt x="759866" y="1985391"/>
                </a:lnTo>
                <a:lnTo>
                  <a:pt x="789356" y="1985391"/>
                </a:lnTo>
                <a:close/>
                <a:moveTo>
                  <a:pt x="2747315" y="1755305"/>
                </a:moveTo>
                <a:lnTo>
                  <a:pt x="2747315" y="1787538"/>
                </a:lnTo>
                <a:lnTo>
                  <a:pt x="2715082" y="1787538"/>
                </a:lnTo>
                <a:lnTo>
                  <a:pt x="2715082" y="1819770"/>
                </a:lnTo>
                <a:lnTo>
                  <a:pt x="2747315" y="1819770"/>
                </a:lnTo>
                <a:lnTo>
                  <a:pt x="2747315" y="1852003"/>
                </a:lnTo>
                <a:lnTo>
                  <a:pt x="2779547" y="1852003"/>
                </a:lnTo>
                <a:lnTo>
                  <a:pt x="2779547" y="1819770"/>
                </a:lnTo>
                <a:lnTo>
                  <a:pt x="2811780" y="1819770"/>
                </a:lnTo>
                <a:lnTo>
                  <a:pt x="2811780" y="1787538"/>
                </a:lnTo>
                <a:lnTo>
                  <a:pt x="2779547" y="1787538"/>
                </a:lnTo>
                <a:lnTo>
                  <a:pt x="2779547" y="1755305"/>
                </a:lnTo>
                <a:lnTo>
                  <a:pt x="2747315" y="1755305"/>
                </a:lnTo>
                <a:close/>
                <a:moveTo>
                  <a:pt x="2815895" y="1618145"/>
                </a:moveTo>
                <a:lnTo>
                  <a:pt x="2815895" y="1650378"/>
                </a:lnTo>
                <a:lnTo>
                  <a:pt x="2783662" y="1650378"/>
                </a:lnTo>
                <a:lnTo>
                  <a:pt x="2783662" y="1682610"/>
                </a:lnTo>
                <a:lnTo>
                  <a:pt x="2815895" y="1682610"/>
                </a:lnTo>
                <a:lnTo>
                  <a:pt x="2815895" y="1714843"/>
                </a:lnTo>
                <a:lnTo>
                  <a:pt x="2848127" y="1714843"/>
                </a:lnTo>
                <a:lnTo>
                  <a:pt x="2848127" y="1682610"/>
                </a:lnTo>
                <a:lnTo>
                  <a:pt x="2880360" y="1682610"/>
                </a:lnTo>
                <a:lnTo>
                  <a:pt x="2880360" y="1650378"/>
                </a:lnTo>
                <a:lnTo>
                  <a:pt x="2848127" y="1650378"/>
                </a:lnTo>
                <a:lnTo>
                  <a:pt x="2848127" y="1618145"/>
                </a:lnTo>
                <a:lnTo>
                  <a:pt x="2815895" y="1618145"/>
                </a:lnTo>
                <a:close/>
                <a:moveTo>
                  <a:pt x="2472995" y="1480985"/>
                </a:moveTo>
                <a:lnTo>
                  <a:pt x="2472995" y="1513218"/>
                </a:lnTo>
                <a:lnTo>
                  <a:pt x="2440762" y="1513218"/>
                </a:lnTo>
                <a:lnTo>
                  <a:pt x="2440762" y="1545450"/>
                </a:lnTo>
                <a:lnTo>
                  <a:pt x="2472995" y="1545450"/>
                </a:lnTo>
                <a:lnTo>
                  <a:pt x="2472995" y="1577683"/>
                </a:lnTo>
                <a:lnTo>
                  <a:pt x="2505227" y="1577683"/>
                </a:lnTo>
                <a:lnTo>
                  <a:pt x="2505227" y="1545450"/>
                </a:lnTo>
                <a:lnTo>
                  <a:pt x="2537460" y="1545450"/>
                </a:lnTo>
                <a:lnTo>
                  <a:pt x="2537460" y="1513218"/>
                </a:lnTo>
                <a:lnTo>
                  <a:pt x="2505227" y="1513218"/>
                </a:lnTo>
                <a:lnTo>
                  <a:pt x="2505227" y="1480985"/>
                </a:lnTo>
                <a:lnTo>
                  <a:pt x="2472995" y="1480985"/>
                </a:lnTo>
                <a:close/>
                <a:moveTo>
                  <a:pt x="2610155" y="1480985"/>
                </a:moveTo>
                <a:lnTo>
                  <a:pt x="2610155" y="1513218"/>
                </a:lnTo>
                <a:lnTo>
                  <a:pt x="2577922" y="1513218"/>
                </a:lnTo>
                <a:lnTo>
                  <a:pt x="2577922" y="1545450"/>
                </a:lnTo>
                <a:lnTo>
                  <a:pt x="2610155" y="1545450"/>
                </a:lnTo>
                <a:lnTo>
                  <a:pt x="2610155" y="1577683"/>
                </a:lnTo>
                <a:lnTo>
                  <a:pt x="2642387" y="1577683"/>
                </a:lnTo>
                <a:lnTo>
                  <a:pt x="2642387" y="1545450"/>
                </a:lnTo>
                <a:lnTo>
                  <a:pt x="2674620" y="1545450"/>
                </a:lnTo>
                <a:lnTo>
                  <a:pt x="2674620" y="1513218"/>
                </a:lnTo>
                <a:lnTo>
                  <a:pt x="2642387" y="1513218"/>
                </a:lnTo>
                <a:lnTo>
                  <a:pt x="2642387" y="1480985"/>
                </a:lnTo>
                <a:lnTo>
                  <a:pt x="2610155" y="1480985"/>
                </a:lnTo>
                <a:close/>
                <a:moveTo>
                  <a:pt x="1787195" y="1480985"/>
                </a:moveTo>
                <a:lnTo>
                  <a:pt x="1787195" y="1513218"/>
                </a:lnTo>
                <a:lnTo>
                  <a:pt x="1754962" y="1513218"/>
                </a:lnTo>
                <a:lnTo>
                  <a:pt x="1754962" y="1545450"/>
                </a:lnTo>
                <a:lnTo>
                  <a:pt x="1787195" y="1545450"/>
                </a:lnTo>
                <a:lnTo>
                  <a:pt x="1787195" y="1577683"/>
                </a:lnTo>
                <a:lnTo>
                  <a:pt x="1819427" y="1577683"/>
                </a:lnTo>
                <a:lnTo>
                  <a:pt x="1819427" y="1545450"/>
                </a:lnTo>
                <a:lnTo>
                  <a:pt x="1851660" y="1545450"/>
                </a:lnTo>
                <a:lnTo>
                  <a:pt x="1851660" y="1513218"/>
                </a:lnTo>
                <a:lnTo>
                  <a:pt x="1819427" y="1513218"/>
                </a:lnTo>
                <a:lnTo>
                  <a:pt x="1819427" y="1480985"/>
                </a:lnTo>
                <a:lnTo>
                  <a:pt x="1787195" y="1480985"/>
                </a:lnTo>
                <a:close/>
                <a:moveTo>
                  <a:pt x="2198675" y="1206665"/>
                </a:moveTo>
                <a:lnTo>
                  <a:pt x="2198675" y="1238898"/>
                </a:lnTo>
                <a:lnTo>
                  <a:pt x="2166442" y="1238898"/>
                </a:lnTo>
                <a:lnTo>
                  <a:pt x="2166442" y="1271130"/>
                </a:lnTo>
                <a:lnTo>
                  <a:pt x="2198675" y="1271130"/>
                </a:lnTo>
                <a:lnTo>
                  <a:pt x="2198675" y="1303363"/>
                </a:lnTo>
                <a:lnTo>
                  <a:pt x="2230907" y="1303363"/>
                </a:lnTo>
                <a:lnTo>
                  <a:pt x="2230907" y="1271130"/>
                </a:lnTo>
                <a:lnTo>
                  <a:pt x="2263140" y="1271130"/>
                </a:lnTo>
                <a:lnTo>
                  <a:pt x="2263140" y="1238898"/>
                </a:lnTo>
                <a:lnTo>
                  <a:pt x="2230907" y="1238898"/>
                </a:lnTo>
                <a:lnTo>
                  <a:pt x="2230907" y="1206665"/>
                </a:lnTo>
                <a:lnTo>
                  <a:pt x="2198675" y="1206665"/>
                </a:lnTo>
                <a:close/>
                <a:moveTo>
                  <a:pt x="2884475" y="1755305"/>
                </a:moveTo>
                <a:lnTo>
                  <a:pt x="2884475" y="1787538"/>
                </a:lnTo>
                <a:lnTo>
                  <a:pt x="2852242" y="1787538"/>
                </a:lnTo>
                <a:lnTo>
                  <a:pt x="2852242" y="1819770"/>
                </a:lnTo>
                <a:lnTo>
                  <a:pt x="2884475" y="1819770"/>
                </a:lnTo>
                <a:lnTo>
                  <a:pt x="2884475" y="1852003"/>
                </a:lnTo>
                <a:lnTo>
                  <a:pt x="2916707" y="1852003"/>
                </a:lnTo>
                <a:lnTo>
                  <a:pt x="2916707" y="1819770"/>
                </a:lnTo>
                <a:lnTo>
                  <a:pt x="2948940" y="1819770"/>
                </a:lnTo>
                <a:lnTo>
                  <a:pt x="2948940" y="1787538"/>
                </a:lnTo>
                <a:lnTo>
                  <a:pt x="2916707" y="1787538"/>
                </a:lnTo>
                <a:lnTo>
                  <a:pt x="2916707" y="1755305"/>
                </a:lnTo>
                <a:lnTo>
                  <a:pt x="2884475" y="1755305"/>
                </a:lnTo>
                <a:close/>
                <a:moveTo>
                  <a:pt x="2642387" y="2126323"/>
                </a:moveTo>
                <a:lnTo>
                  <a:pt x="2642387" y="2094090"/>
                </a:lnTo>
                <a:lnTo>
                  <a:pt x="2674620" y="2094090"/>
                </a:lnTo>
                <a:lnTo>
                  <a:pt x="2674620" y="2061858"/>
                </a:lnTo>
                <a:lnTo>
                  <a:pt x="2642387" y="2061858"/>
                </a:lnTo>
                <a:lnTo>
                  <a:pt x="2642387" y="2029625"/>
                </a:lnTo>
                <a:lnTo>
                  <a:pt x="2610155" y="2029625"/>
                </a:lnTo>
                <a:lnTo>
                  <a:pt x="2610155" y="2061858"/>
                </a:lnTo>
                <a:lnTo>
                  <a:pt x="2577922" y="2061858"/>
                </a:lnTo>
                <a:lnTo>
                  <a:pt x="2577922" y="2094090"/>
                </a:lnTo>
                <a:lnTo>
                  <a:pt x="2610155" y="2094090"/>
                </a:lnTo>
                <a:lnTo>
                  <a:pt x="2610155" y="2126323"/>
                </a:lnTo>
                <a:lnTo>
                  <a:pt x="2642387" y="2126323"/>
                </a:lnTo>
                <a:close/>
                <a:moveTo>
                  <a:pt x="2710967" y="1989163"/>
                </a:moveTo>
                <a:lnTo>
                  <a:pt x="2710967" y="1956930"/>
                </a:lnTo>
                <a:lnTo>
                  <a:pt x="2743200" y="1956930"/>
                </a:lnTo>
                <a:lnTo>
                  <a:pt x="2743200" y="1924698"/>
                </a:lnTo>
                <a:lnTo>
                  <a:pt x="2710967" y="1924698"/>
                </a:lnTo>
                <a:lnTo>
                  <a:pt x="2710967" y="1892465"/>
                </a:lnTo>
                <a:lnTo>
                  <a:pt x="2678735" y="1892465"/>
                </a:lnTo>
                <a:lnTo>
                  <a:pt x="2678735" y="1924698"/>
                </a:lnTo>
                <a:lnTo>
                  <a:pt x="2646502" y="1924698"/>
                </a:lnTo>
                <a:lnTo>
                  <a:pt x="2646502" y="1956930"/>
                </a:lnTo>
                <a:lnTo>
                  <a:pt x="2678735" y="1956930"/>
                </a:lnTo>
                <a:lnTo>
                  <a:pt x="2678735" y="1989163"/>
                </a:lnTo>
                <a:lnTo>
                  <a:pt x="2710967" y="1989163"/>
                </a:lnTo>
                <a:close/>
                <a:moveTo>
                  <a:pt x="2848127" y="1989163"/>
                </a:moveTo>
                <a:lnTo>
                  <a:pt x="2848127" y="1956930"/>
                </a:lnTo>
                <a:lnTo>
                  <a:pt x="2880360" y="1956930"/>
                </a:lnTo>
                <a:lnTo>
                  <a:pt x="2880360" y="1924698"/>
                </a:lnTo>
                <a:lnTo>
                  <a:pt x="2848127" y="1924698"/>
                </a:lnTo>
                <a:lnTo>
                  <a:pt x="2848127" y="1892465"/>
                </a:lnTo>
                <a:lnTo>
                  <a:pt x="2815895" y="1892465"/>
                </a:lnTo>
                <a:lnTo>
                  <a:pt x="2815895" y="1924698"/>
                </a:lnTo>
                <a:lnTo>
                  <a:pt x="2783662" y="1924698"/>
                </a:lnTo>
                <a:lnTo>
                  <a:pt x="2783662" y="1956930"/>
                </a:lnTo>
                <a:lnTo>
                  <a:pt x="2815895" y="1956930"/>
                </a:lnTo>
                <a:lnTo>
                  <a:pt x="2815895" y="1989163"/>
                </a:lnTo>
                <a:lnTo>
                  <a:pt x="2848127" y="1989163"/>
                </a:lnTo>
                <a:close/>
                <a:moveTo>
                  <a:pt x="2541575" y="1618145"/>
                </a:moveTo>
                <a:lnTo>
                  <a:pt x="2541575" y="1650378"/>
                </a:lnTo>
                <a:lnTo>
                  <a:pt x="2509342" y="1650378"/>
                </a:lnTo>
                <a:lnTo>
                  <a:pt x="2509342" y="1682610"/>
                </a:lnTo>
                <a:lnTo>
                  <a:pt x="2541575" y="1682610"/>
                </a:lnTo>
                <a:lnTo>
                  <a:pt x="2541575" y="1714843"/>
                </a:lnTo>
                <a:lnTo>
                  <a:pt x="2573807" y="1714843"/>
                </a:lnTo>
                <a:lnTo>
                  <a:pt x="2573807" y="1682610"/>
                </a:lnTo>
                <a:lnTo>
                  <a:pt x="2606040" y="1682610"/>
                </a:lnTo>
                <a:lnTo>
                  <a:pt x="2606040" y="1650378"/>
                </a:lnTo>
                <a:lnTo>
                  <a:pt x="2573807" y="1650378"/>
                </a:lnTo>
                <a:lnTo>
                  <a:pt x="2573807" y="1618145"/>
                </a:lnTo>
                <a:lnTo>
                  <a:pt x="2541575" y="1618145"/>
                </a:lnTo>
                <a:close/>
                <a:moveTo>
                  <a:pt x="1924355" y="1480985"/>
                </a:moveTo>
                <a:lnTo>
                  <a:pt x="1924355" y="1513218"/>
                </a:lnTo>
                <a:lnTo>
                  <a:pt x="1892122" y="1513218"/>
                </a:lnTo>
                <a:lnTo>
                  <a:pt x="1892122" y="1545450"/>
                </a:lnTo>
                <a:lnTo>
                  <a:pt x="1924355" y="1545450"/>
                </a:lnTo>
                <a:lnTo>
                  <a:pt x="1924355" y="1577683"/>
                </a:lnTo>
                <a:lnTo>
                  <a:pt x="1956587" y="1577683"/>
                </a:lnTo>
                <a:lnTo>
                  <a:pt x="1956587" y="1545450"/>
                </a:lnTo>
                <a:lnTo>
                  <a:pt x="1988820" y="1545450"/>
                </a:lnTo>
                <a:lnTo>
                  <a:pt x="1988820" y="1513218"/>
                </a:lnTo>
                <a:lnTo>
                  <a:pt x="1956587" y="1513218"/>
                </a:lnTo>
                <a:lnTo>
                  <a:pt x="1956587" y="1480985"/>
                </a:lnTo>
                <a:lnTo>
                  <a:pt x="1924355" y="1480985"/>
                </a:lnTo>
                <a:close/>
                <a:moveTo>
                  <a:pt x="1992935" y="1343825"/>
                </a:moveTo>
                <a:lnTo>
                  <a:pt x="1992935" y="1376058"/>
                </a:lnTo>
                <a:lnTo>
                  <a:pt x="1960702" y="1376058"/>
                </a:lnTo>
                <a:lnTo>
                  <a:pt x="1960702" y="1408290"/>
                </a:lnTo>
                <a:lnTo>
                  <a:pt x="1992935" y="1408290"/>
                </a:lnTo>
                <a:lnTo>
                  <a:pt x="1992935" y="1440523"/>
                </a:lnTo>
                <a:lnTo>
                  <a:pt x="2025167" y="1440523"/>
                </a:lnTo>
                <a:lnTo>
                  <a:pt x="2025167" y="1408290"/>
                </a:lnTo>
                <a:lnTo>
                  <a:pt x="2057400" y="1408290"/>
                </a:lnTo>
                <a:lnTo>
                  <a:pt x="2057400" y="1376058"/>
                </a:lnTo>
                <a:lnTo>
                  <a:pt x="2025167" y="1376058"/>
                </a:lnTo>
                <a:lnTo>
                  <a:pt x="2025167" y="1343825"/>
                </a:lnTo>
                <a:lnTo>
                  <a:pt x="1992935" y="1343825"/>
                </a:lnTo>
                <a:close/>
                <a:moveTo>
                  <a:pt x="2061515" y="1480985"/>
                </a:moveTo>
                <a:lnTo>
                  <a:pt x="2061515" y="1513218"/>
                </a:lnTo>
                <a:lnTo>
                  <a:pt x="2029282" y="1513218"/>
                </a:lnTo>
                <a:lnTo>
                  <a:pt x="2029282" y="1545450"/>
                </a:lnTo>
                <a:lnTo>
                  <a:pt x="2061515" y="1545450"/>
                </a:lnTo>
                <a:lnTo>
                  <a:pt x="2061515" y="1577683"/>
                </a:lnTo>
                <a:lnTo>
                  <a:pt x="2093747" y="1577683"/>
                </a:lnTo>
                <a:lnTo>
                  <a:pt x="2093747" y="1545450"/>
                </a:lnTo>
                <a:lnTo>
                  <a:pt x="2125980" y="1545450"/>
                </a:lnTo>
                <a:lnTo>
                  <a:pt x="2125980" y="1513218"/>
                </a:lnTo>
                <a:lnTo>
                  <a:pt x="2093747" y="1513218"/>
                </a:lnTo>
                <a:lnTo>
                  <a:pt x="2093747" y="1480985"/>
                </a:lnTo>
                <a:lnTo>
                  <a:pt x="2061515" y="1480985"/>
                </a:lnTo>
                <a:close/>
                <a:moveTo>
                  <a:pt x="1719643" y="797928"/>
                </a:moveTo>
                <a:lnTo>
                  <a:pt x="1719643" y="828446"/>
                </a:lnTo>
                <a:lnTo>
                  <a:pt x="1689125" y="828446"/>
                </a:lnTo>
                <a:lnTo>
                  <a:pt x="1689125" y="858622"/>
                </a:lnTo>
                <a:lnTo>
                  <a:pt x="1719643" y="858622"/>
                </a:lnTo>
                <a:lnTo>
                  <a:pt x="1719643" y="889140"/>
                </a:lnTo>
                <a:lnTo>
                  <a:pt x="1749819" y="889140"/>
                </a:lnTo>
                <a:lnTo>
                  <a:pt x="1749819" y="858622"/>
                </a:lnTo>
                <a:lnTo>
                  <a:pt x="1780337" y="858622"/>
                </a:lnTo>
                <a:lnTo>
                  <a:pt x="1780337" y="828446"/>
                </a:lnTo>
                <a:lnTo>
                  <a:pt x="1749819" y="828446"/>
                </a:lnTo>
                <a:lnTo>
                  <a:pt x="1749819" y="797928"/>
                </a:lnTo>
                <a:lnTo>
                  <a:pt x="1719643" y="797928"/>
                </a:lnTo>
                <a:close/>
                <a:moveTo>
                  <a:pt x="2404415" y="1618145"/>
                </a:moveTo>
                <a:lnTo>
                  <a:pt x="2404415" y="1650378"/>
                </a:lnTo>
                <a:lnTo>
                  <a:pt x="2372182" y="1650378"/>
                </a:lnTo>
                <a:lnTo>
                  <a:pt x="2372182" y="1682610"/>
                </a:lnTo>
                <a:lnTo>
                  <a:pt x="2404415" y="1682610"/>
                </a:lnTo>
                <a:lnTo>
                  <a:pt x="2404415" y="1714843"/>
                </a:lnTo>
                <a:lnTo>
                  <a:pt x="2436647" y="1714843"/>
                </a:lnTo>
                <a:lnTo>
                  <a:pt x="2436647" y="1682610"/>
                </a:lnTo>
                <a:lnTo>
                  <a:pt x="2468880" y="1682610"/>
                </a:lnTo>
                <a:lnTo>
                  <a:pt x="2468880" y="1650378"/>
                </a:lnTo>
                <a:lnTo>
                  <a:pt x="2436647" y="1650378"/>
                </a:lnTo>
                <a:lnTo>
                  <a:pt x="2436647" y="1618145"/>
                </a:lnTo>
                <a:lnTo>
                  <a:pt x="2404415" y="1618145"/>
                </a:lnTo>
                <a:close/>
                <a:moveTo>
                  <a:pt x="2130095" y="1343825"/>
                </a:moveTo>
                <a:lnTo>
                  <a:pt x="2130095" y="1376058"/>
                </a:lnTo>
                <a:lnTo>
                  <a:pt x="2097862" y="1376058"/>
                </a:lnTo>
                <a:lnTo>
                  <a:pt x="2097862" y="1408290"/>
                </a:lnTo>
                <a:lnTo>
                  <a:pt x="2130095" y="1408290"/>
                </a:lnTo>
                <a:lnTo>
                  <a:pt x="2130095" y="1440523"/>
                </a:lnTo>
                <a:lnTo>
                  <a:pt x="2162327" y="1440523"/>
                </a:lnTo>
                <a:lnTo>
                  <a:pt x="2162327" y="1408290"/>
                </a:lnTo>
                <a:lnTo>
                  <a:pt x="2194560" y="1408290"/>
                </a:lnTo>
                <a:lnTo>
                  <a:pt x="2194560" y="1376058"/>
                </a:lnTo>
                <a:lnTo>
                  <a:pt x="2162327" y="1376058"/>
                </a:lnTo>
                <a:lnTo>
                  <a:pt x="2162327" y="1343825"/>
                </a:lnTo>
                <a:lnTo>
                  <a:pt x="2130095" y="1343825"/>
                </a:lnTo>
                <a:close/>
                <a:moveTo>
                  <a:pt x="2335835" y="1480985"/>
                </a:moveTo>
                <a:lnTo>
                  <a:pt x="2335835" y="1513218"/>
                </a:lnTo>
                <a:lnTo>
                  <a:pt x="2303602" y="1513218"/>
                </a:lnTo>
                <a:lnTo>
                  <a:pt x="2303602" y="1545450"/>
                </a:lnTo>
                <a:lnTo>
                  <a:pt x="2335835" y="1545450"/>
                </a:lnTo>
                <a:lnTo>
                  <a:pt x="2335835" y="1577683"/>
                </a:lnTo>
                <a:lnTo>
                  <a:pt x="2368067" y="1577683"/>
                </a:lnTo>
                <a:lnTo>
                  <a:pt x="2368067" y="1545450"/>
                </a:lnTo>
                <a:lnTo>
                  <a:pt x="2400300" y="1545450"/>
                </a:lnTo>
                <a:lnTo>
                  <a:pt x="2400300" y="1513218"/>
                </a:lnTo>
                <a:lnTo>
                  <a:pt x="2368067" y="1513218"/>
                </a:lnTo>
                <a:lnTo>
                  <a:pt x="2368067" y="1480985"/>
                </a:lnTo>
                <a:lnTo>
                  <a:pt x="2335835" y="1480985"/>
                </a:lnTo>
                <a:close/>
                <a:moveTo>
                  <a:pt x="2267255" y="1343825"/>
                </a:moveTo>
                <a:lnTo>
                  <a:pt x="2267255" y="1376058"/>
                </a:lnTo>
                <a:lnTo>
                  <a:pt x="2235022" y="1376058"/>
                </a:lnTo>
                <a:lnTo>
                  <a:pt x="2235022" y="1408290"/>
                </a:lnTo>
                <a:lnTo>
                  <a:pt x="2267255" y="1408290"/>
                </a:lnTo>
                <a:lnTo>
                  <a:pt x="2267255" y="1440523"/>
                </a:lnTo>
                <a:lnTo>
                  <a:pt x="2299487" y="1440523"/>
                </a:lnTo>
                <a:lnTo>
                  <a:pt x="2299487" y="1408290"/>
                </a:lnTo>
                <a:lnTo>
                  <a:pt x="2331720" y="1408290"/>
                </a:lnTo>
                <a:lnTo>
                  <a:pt x="2331720" y="1376058"/>
                </a:lnTo>
                <a:lnTo>
                  <a:pt x="2299487" y="1376058"/>
                </a:lnTo>
                <a:lnTo>
                  <a:pt x="2299487" y="1343825"/>
                </a:lnTo>
                <a:lnTo>
                  <a:pt x="2267255" y="1343825"/>
                </a:lnTo>
                <a:close/>
                <a:moveTo>
                  <a:pt x="2198675" y="1480985"/>
                </a:moveTo>
                <a:lnTo>
                  <a:pt x="2198675" y="1513218"/>
                </a:lnTo>
                <a:lnTo>
                  <a:pt x="2166442" y="1513218"/>
                </a:lnTo>
                <a:lnTo>
                  <a:pt x="2166442" y="1545450"/>
                </a:lnTo>
                <a:lnTo>
                  <a:pt x="2198675" y="1545450"/>
                </a:lnTo>
                <a:lnTo>
                  <a:pt x="2198675" y="1577683"/>
                </a:lnTo>
                <a:lnTo>
                  <a:pt x="2230907" y="1577683"/>
                </a:lnTo>
                <a:lnTo>
                  <a:pt x="2230907" y="1545450"/>
                </a:lnTo>
                <a:lnTo>
                  <a:pt x="2263140" y="1545450"/>
                </a:lnTo>
                <a:lnTo>
                  <a:pt x="2263140" y="1513218"/>
                </a:lnTo>
                <a:lnTo>
                  <a:pt x="2230907" y="1513218"/>
                </a:lnTo>
                <a:lnTo>
                  <a:pt x="2230907" y="1480985"/>
                </a:lnTo>
                <a:lnTo>
                  <a:pt x="2198675" y="1480985"/>
                </a:lnTo>
                <a:close/>
                <a:moveTo>
                  <a:pt x="2678735" y="1618145"/>
                </a:moveTo>
                <a:lnTo>
                  <a:pt x="2678735" y="1650378"/>
                </a:lnTo>
                <a:lnTo>
                  <a:pt x="2646502" y="1650378"/>
                </a:lnTo>
                <a:lnTo>
                  <a:pt x="2646502" y="1682610"/>
                </a:lnTo>
                <a:lnTo>
                  <a:pt x="2678735" y="1682610"/>
                </a:lnTo>
                <a:lnTo>
                  <a:pt x="2678735" y="1714843"/>
                </a:lnTo>
                <a:lnTo>
                  <a:pt x="2710967" y="1714843"/>
                </a:lnTo>
                <a:lnTo>
                  <a:pt x="2710967" y="1682610"/>
                </a:lnTo>
                <a:lnTo>
                  <a:pt x="2743200" y="1682610"/>
                </a:lnTo>
                <a:lnTo>
                  <a:pt x="2743200" y="1650378"/>
                </a:lnTo>
                <a:lnTo>
                  <a:pt x="2710967" y="1650378"/>
                </a:lnTo>
                <a:lnTo>
                  <a:pt x="2710967" y="1618145"/>
                </a:lnTo>
                <a:lnTo>
                  <a:pt x="2678735" y="1618145"/>
                </a:lnTo>
                <a:close/>
                <a:moveTo>
                  <a:pt x="3121076" y="1985391"/>
                </a:moveTo>
                <a:lnTo>
                  <a:pt x="3121076" y="1955559"/>
                </a:lnTo>
                <a:lnTo>
                  <a:pt x="3150908" y="1955559"/>
                </a:lnTo>
                <a:lnTo>
                  <a:pt x="3150908" y="1926069"/>
                </a:lnTo>
                <a:lnTo>
                  <a:pt x="3121076" y="1926069"/>
                </a:lnTo>
                <a:lnTo>
                  <a:pt x="3121076" y="1896237"/>
                </a:lnTo>
                <a:lnTo>
                  <a:pt x="3091586" y="1896237"/>
                </a:lnTo>
                <a:lnTo>
                  <a:pt x="3091586" y="1926069"/>
                </a:lnTo>
                <a:lnTo>
                  <a:pt x="3061754" y="1926069"/>
                </a:lnTo>
                <a:lnTo>
                  <a:pt x="3061754" y="1955559"/>
                </a:lnTo>
                <a:lnTo>
                  <a:pt x="3091586" y="1955559"/>
                </a:lnTo>
                <a:lnTo>
                  <a:pt x="3091586" y="1985391"/>
                </a:lnTo>
                <a:lnTo>
                  <a:pt x="3121076" y="1985391"/>
                </a:lnTo>
                <a:close/>
                <a:moveTo>
                  <a:pt x="3160852" y="1761134"/>
                </a:moveTo>
                <a:lnTo>
                  <a:pt x="3160852" y="1789595"/>
                </a:lnTo>
                <a:lnTo>
                  <a:pt x="3132392" y="1789595"/>
                </a:lnTo>
                <a:lnTo>
                  <a:pt x="3132392" y="1817713"/>
                </a:lnTo>
                <a:lnTo>
                  <a:pt x="3160852" y="1817713"/>
                </a:lnTo>
                <a:lnTo>
                  <a:pt x="3160852" y="1846174"/>
                </a:lnTo>
                <a:lnTo>
                  <a:pt x="3188970" y="1846174"/>
                </a:lnTo>
                <a:lnTo>
                  <a:pt x="3188970" y="1817713"/>
                </a:lnTo>
                <a:lnTo>
                  <a:pt x="3217431" y="1817713"/>
                </a:lnTo>
                <a:lnTo>
                  <a:pt x="3217431" y="1789595"/>
                </a:lnTo>
                <a:lnTo>
                  <a:pt x="3188970" y="1789595"/>
                </a:lnTo>
                <a:lnTo>
                  <a:pt x="3188970" y="1761134"/>
                </a:lnTo>
                <a:lnTo>
                  <a:pt x="3160852" y="1761134"/>
                </a:lnTo>
                <a:close/>
                <a:moveTo>
                  <a:pt x="3091586" y="1622603"/>
                </a:moveTo>
                <a:lnTo>
                  <a:pt x="3091586" y="1651749"/>
                </a:lnTo>
                <a:lnTo>
                  <a:pt x="3062440" y="1651749"/>
                </a:lnTo>
                <a:lnTo>
                  <a:pt x="3062440" y="1681239"/>
                </a:lnTo>
                <a:lnTo>
                  <a:pt x="3091586" y="1681239"/>
                </a:lnTo>
                <a:lnTo>
                  <a:pt x="3091586" y="1710385"/>
                </a:lnTo>
                <a:lnTo>
                  <a:pt x="3121076" y="1710385"/>
                </a:lnTo>
                <a:lnTo>
                  <a:pt x="3121076" y="1681239"/>
                </a:lnTo>
                <a:lnTo>
                  <a:pt x="3150223" y="1681239"/>
                </a:lnTo>
                <a:lnTo>
                  <a:pt x="3150223" y="1651749"/>
                </a:lnTo>
                <a:lnTo>
                  <a:pt x="3121076" y="1651749"/>
                </a:lnTo>
                <a:lnTo>
                  <a:pt x="3121076" y="1622603"/>
                </a:lnTo>
                <a:lnTo>
                  <a:pt x="3091586" y="1622603"/>
                </a:lnTo>
                <a:close/>
                <a:moveTo>
                  <a:pt x="3022321" y="1757705"/>
                </a:moveTo>
                <a:lnTo>
                  <a:pt x="3022321" y="1788224"/>
                </a:lnTo>
                <a:lnTo>
                  <a:pt x="2991803" y="1788224"/>
                </a:lnTo>
                <a:lnTo>
                  <a:pt x="2991803" y="1819085"/>
                </a:lnTo>
                <a:lnTo>
                  <a:pt x="3022321" y="1819085"/>
                </a:lnTo>
                <a:lnTo>
                  <a:pt x="3022321" y="1849603"/>
                </a:lnTo>
                <a:lnTo>
                  <a:pt x="3053182" y="1849603"/>
                </a:lnTo>
                <a:lnTo>
                  <a:pt x="3053182" y="1819085"/>
                </a:lnTo>
                <a:lnTo>
                  <a:pt x="3083700" y="1819085"/>
                </a:lnTo>
                <a:lnTo>
                  <a:pt x="3083700" y="1788224"/>
                </a:lnTo>
                <a:lnTo>
                  <a:pt x="3053182" y="1788224"/>
                </a:lnTo>
                <a:lnTo>
                  <a:pt x="3053182" y="1757705"/>
                </a:lnTo>
                <a:lnTo>
                  <a:pt x="3022321" y="1757705"/>
                </a:lnTo>
                <a:close/>
                <a:moveTo>
                  <a:pt x="2953741" y="1619860"/>
                </a:moveTo>
                <a:lnTo>
                  <a:pt x="2953741" y="1651064"/>
                </a:lnTo>
                <a:lnTo>
                  <a:pt x="2922537" y="1651064"/>
                </a:lnTo>
                <a:lnTo>
                  <a:pt x="2922537" y="1681925"/>
                </a:lnTo>
                <a:lnTo>
                  <a:pt x="2953741" y="1681925"/>
                </a:lnTo>
                <a:lnTo>
                  <a:pt x="2953741" y="1713128"/>
                </a:lnTo>
                <a:lnTo>
                  <a:pt x="2984602" y="1713128"/>
                </a:lnTo>
                <a:lnTo>
                  <a:pt x="2984602" y="1681925"/>
                </a:lnTo>
                <a:lnTo>
                  <a:pt x="3015806" y="1681925"/>
                </a:lnTo>
                <a:lnTo>
                  <a:pt x="3015806" y="1651064"/>
                </a:lnTo>
                <a:lnTo>
                  <a:pt x="2984602" y="1651064"/>
                </a:lnTo>
                <a:lnTo>
                  <a:pt x="2984602" y="1619860"/>
                </a:lnTo>
                <a:lnTo>
                  <a:pt x="2953741" y="1619860"/>
                </a:lnTo>
                <a:close/>
                <a:moveTo>
                  <a:pt x="2884818" y="1482357"/>
                </a:moveTo>
                <a:lnTo>
                  <a:pt x="2884818" y="1513561"/>
                </a:lnTo>
                <a:lnTo>
                  <a:pt x="2853614" y="1513561"/>
                </a:lnTo>
                <a:lnTo>
                  <a:pt x="2853614" y="1545107"/>
                </a:lnTo>
                <a:lnTo>
                  <a:pt x="2884818" y="1545107"/>
                </a:lnTo>
                <a:lnTo>
                  <a:pt x="2884818" y="1576311"/>
                </a:lnTo>
                <a:lnTo>
                  <a:pt x="2916365" y="1576311"/>
                </a:lnTo>
                <a:lnTo>
                  <a:pt x="2916365" y="1545107"/>
                </a:lnTo>
                <a:lnTo>
                  <a:pt x="2947568" y="1545107"/>
                </a:lnTo>
                <a:lnTo>
                  <a:pt x="2947568" y="1513561"/>
                </a:lnTo>
                <a:lnTo>
                  <a:pt x="2916365" y="1513561"/>
                </a:lnTo>
                <a:lnTo>
                  <a:pt x="2916365" y="1482357"/>
                </a:lnTo>
                <a:lnTo>
                  <a:pt x="2884818" y="1482357"/>
                </a:lnTo>
                <a:close/>
                <a:moveTo>
                  <a:pt x="2848127" y="2263483"/>
                </a:moveTo>
                <a:lnTo>
                  <a:pt x="2848127" y="2231250"/>
                </a:lnTo>
                <a:lnTo>
                  <a:pt x="2880360" y="2231250"/>
                </a:lnTo>
                <a:lnTo>
                  <a:pt x="2880360" y="2199018"/>
                </a:lnTo>
                <a:lnTo>
                  <a:pt x="2848127" y="2199018"/>
                </a:lnTo>
                <a:lnTo>
                  <a:pt x="2848127" y="2166785"/>
                </a:lnTo>
                <a:lnTo>
                  <a:pt x="2815895" y="2166785"/>
                </a:lnTo>
                <a:lnTo>
                  <a:pt x="2815895" y="2199018"/>
                </a:lnTo>
                <a:lnTo>
                  <a:pt x="2783662" y="2199018"/>
                </a:lnTo>
                <a:lnTo>
                  <a:pt x="2783662" y="2231250"/>
                </a:lnTo>
                <a:lnTo>
                  <a:pt x="2815895" y="2231250"/>
                </a:lnTo>
                <a:lnTo>
                  <a:pt x="2815895" y="2263483"/>
                </a:lnTo>
                <a:lnTo>
                  <a:pt x="2848127" y="2263483"/>
                </a:lnTo>
                <a:close/>
                <a:moveTo>
                  <a:pt x="2779547" y="2126323"/>
                </a:moveTo>
                <a:lnTo>
                  <a:pt x="2779547" y="2094090"/>
                </a:lnTo>
                <a:lnTo>
                  <a:pt x="2811780" y="2094090"/>
                </a:lnTo>
                <a:lnTo>
                  <a:pt x="2811780" y="2061858"/>
                </a:lnTo>
                <a:lnTo>
                  <a:pt x="2779547" y="2061858"/>
                </a:lnTo>
                <a:lnTo>
                  <a:pt x="2779547" y="2029625"/>
                </a:lnTo>
                <a:lnTo>
                  <a:pt x="2747315" y="2029625"/>
                </a:lnTo>
                <a:lnTo>
                  <a:pt x="2747315" y="2061858"/>
                </a:lnTo>
                <a:lnTo>
                  <a:pt x="2715082" y="2061858"/>
                </a:lnTo>
                <a:lnTo>
                  <a:pt x="2715082" y="2094090"/>
                </a:lnTo>
                <a:lnTo>
                  <a:pt x="2747315" y="2094090"/>
                </a:lnTo>
                <a:lnTo>
                  <a:pt x="2747315" y="2126323"/>
                </a:lnTo>
                <a:lnTo>
                  <a:pt x="2779547" y="2126323"/>
                </a:lnTo>
                <a:close/>
                <a:moveTo>
                  <a:pt x="2984945" y="1988134"/>
                </a:moveTo>
                <a:lnTo>
                  <a:pt x="2984945" y="1956587"/>
                </a:lnTo>
                <a:lnTo>
                  <a:pt x="3016492" y="1956587"/>
                </a:lnTo>
                <a:lnTo>
                  <a:pt x="3016492" y="1925041"/>
                </a:lnTo>
                <a:lnTo>
                  <a:pt x="2984945" y="1925041"/>
                </a:lnTo>
                <a:lnTo>
                  <a:pt x="2984945" y="1893494"/>
                </a:lnTo>
                <a:lnTo>
                  <a:pt x="2953398" y="1893494"/>
                </a:lnTo>
                <a:lnTo>
                  <a:pt x="2953398" y="1925041"/>
                </a:lnTo>
                <a:lnTo>
                  <a:pt x="2921851" y="1925041"/>
                </a:lnTo>
                <a:lnTo>
                  <a:pt x="2921851" y="1956587"/>
                </a:lnTo>
                <a:lnTo>
                  <a:pt x="2953398" y="1956587"/>
                </a:lnTo>
                <a:lnTo>
                  <a:pt x="2953398" y="1988134"/>
                </a:lnTo>
                <a:lnTo>
                  <a:pt x="2984945" y="1988134"/>
                </a:lnTo>
                <a:close/>
                <a:moveTo>
                  <a:pt x="3053182" y="2123923"/>
                </a:moveTo>
                <a:lnTo>
                  <a:pt x="3053182" y="2093405"/>
                </a:lnTo>
                <a:lnTo>
                  <a:pt x="3083700" y="2093405"/>
                </a:lnTo>
                <a:lnTo>
                  <a:pt x="3083700" y="2062544"/>
                </a:lnTo>
                <a:lnTo>
                  <a:pt x="3053182" y="2062544"/>
                </a:lnTo>
                <a:lnTo>
                  <a:pt x="3053182" y="2032025"/>
                </a:lnTo>
                <a:lnTo>
                  <a:pt x="3022321" y="2032025"/>
                </a:lnTo>
                <a:lnTo>
                  <a:pt x="3022321" y="2062544"/>
                </a:lnTo>
                <a:lnTo>
                  <a:pt x="2991803" y="2062544"/>
                </a:lnTo>
                <a:lnTo>
                  <a:pt x="2991803" y="2093405"/>
                </a:lnTo>
                <a:lnTo>
                  <a:pt x="3022321" y="2093405"/>
                </a:lnTo>
                <a:lnTo>
                  <a:pt x="3022321" y="2123923"/>
                </a:lnTo>
                <a:lnTo>
                  <a:pt x="3053182" y="2123923"/>
                </a:lnTo>
                <a:close/>
                <a:moveTo>
                  <a:pt x="2916707" y="2126323"/>
                </a:moveTo>
                <a:lnTo>
                  <a:pt x="2916707" y="2094090"/>
                </a:lnTo>
                <a:lnTo>
                  <a:pt x="2948940" y="2094090"/>
                </a:lnTo>
                <a:lnTo>
                  <a:pt x="2948940" y="2061858"/>
                </a:lnTo>
                <a:lnTo>
                  <a:pt x="2916707" y="2061858"/>
                </a:lnTo>
                <a:lnTo>
                  <a:pt x="2916707" y="2029625"/>
                </a:lnTo>
                <a:lnTo>
                  <a:pt x="2884475" y="2029625"/>
                </a:lnTo>
                <a:lnTo>
                  <a:pt x="2884475" y="2061858"/>
                </a:lnTo>
                <a:lnTo>
                  <a:pt x="2852242" y="2061858"/>
                </a:lnTo>
                <a:lnTo>
                  <a:pt x="2852242" y="2094090"/>
                </a:lnTo>
                <a:lnTo>
                  <a:pt x="2884475" y="2094090"/>
                </a:lnTo>
                <a:lnTo>
                  <a:pt x="2884475" y="2126323"/>
                </a:lnTo>
                <a:lnTo>
                  <a:pt x="2916707" y="2126323"/>
                </a:lnTo>
                <a:close/>
                <a:moveTo>
                  <a:pt x="2404415" y="1343825"/>
                </a:moveTo>
                <a:lnTo>
                  <a:pt x="2404415" y="1376058"/>
                </a:lnTo>
                <a:lnTo>
                  <a:pt x="2372182" y="1376058"/>
                </a:lnTo>
                <a:lnTo>
                  <a:pt x="2372182" y="1408290"/>
                </a:lnTo>
                <a:lnTo>
                  <a:pt x="2404415" y="1408290"/>
                </a:lnTo>
                <a:lnTo>
                  <a:pt x="2404415" y="1440523"/>
                </a:lnTo>
                <a:lnTo>
                  <a:pt x="2436647" y="1440523"/>
                </a:lnTo>
                <a:lnTo>
                  <a:pt x="2436647" y="1408290"/>
                </a:lnTo>
                <a:lnTo>
                  <a:pt x="2468880" y="1408290"/>
                </a:lnTo>
                <a:lnTo>
                  <a:pt x="2468880" y="1376058"/>
                </a:lnTo>
                <a:lnTo>
                  <a:pt x="2436647" y="1376058"/>
                </a:lnTo>
                <a:lnTo>
                  <a:pt x="2436647" y="1343825"/>
                </a:lnTo>
                <a:lnTo>
                  <a:pt x="2404415" y="1343825"/>
                </a:lnTo>
                <a:close/>
                <a:moveTo>
                  <a:pt x="2335835" y="1206665"/>
                </a:moveTo>
                <a:lnTo>
                  <a:pt x="2335835" y="1238898"/>
                </a:lnTo>
                <a:lnTo>
                  <a:pt x="2303602" y="1238898"/>
                </a:lnTo>
                <a:lnTo>
                  <a:pt x="2303602" y="1271130"/>
                </a:lnTo>
                <a:lnTo>
                  <a:pt x="2335835" y="1271130"/>
                </a:lnTo>
                <a:lnTo>
                  <a:pt x="2335835" y="1303363"/>
                </a:lnTo>
                <a:lnTo>
                  <a:pt x="2368067" y="1303363"/>
                </a:lnTo>
                <a:lnTo>
                  <a:pt x="2368067" y="1271130"/>
                </a:lnTo>
                <a:lnTo>
                  <a:pt x="2400300" y="1271130"/>
                </a:lnTo>
                <a:lnTo>
                  <a:pt x="2400300" y="1238898"/>
                </a:lnTo>
                <a:lnTo>
                  <a:pt x="2368067" y="1238898"/>
                </a:lnTo>
                <a:lnTo>
                  <a:pt x="2368067" y="1206665"/>
                </a:lnTo>
                <a:lnTo>
                  <a:pt x="2335835" y="1206665"/>
                </a:lnTo>
                <a:close/>
                <a:moveTo>
                  <a:pt x="2472995" y="1206665"/>
                </a:moveTo>
                <a:lnTo>
                  <a:pt x="2472995" y="1238898"/>
                </a:lnTo>
                <a:lnTo>
                  <a:pt x="2440762" y="1238898"/>
                </a:lnTo>
                <a:lnTo>
                  <a:pt x="2440762" y="1271130"/>
                </a:lnTo>
                <a:lnTo>
                  <a:pt x="2472995" y="1271130"/>
                </a:lnTo>
                <a:lnTo>
                  <a:pt x="2472995" y="1303363"/>
                </a:lnTo>
                <a:lnTo>
                  <a:pt x="2505227" y="1303363"/>
                </a:lnTo>
                <a:lnTo>
                  <a:pt x="2505227" y="1271130"/>
                </a:lnTo>
                <a:lnTo>
                  <a:pt x="2537460" y="1271130"/>
                </a:lnTo>
                <a:lnTo>
                  <a:pt x="2537460" y="1238898"/>
                </a:lnTo>
                <a:lnTo>
                  <a:pt x="2505227" y="1238898"/>
                </a:lnTo>
                <a:lnTo>
                  <a:pt x="2505227" y="1206665"/>
                </a:lnTo>
                <a:lnTo>
                  <a:pt x="2472995" y="1206665"/>
                </a:lnTo>
                <a:close/>
                <a:moveTo>
                  <a:pt x="2816238" y="1345197"/>
                </a:moveTo>
                <a:lnTo>
                  <a:pt x="2816238" y="1376401"/>
                </a:lnTo>
                <a:lnTo>
                  <a:pt x="2785034" y="1376401"/>
                </a:lnTo>
                <a:lnTo>
                  <a:pt x="2785034" y="1407947"/>
                </a:lnTo>
                <a:lnTo>
                  <a:pt x="2816238" y="1407947"/>
                </a:lnTo>
                <a:lnTo>
                  <a:pt x="2816238" y="1439151"/>
                </a:lnTo>
                <a:lnTo>
                  <a:pt x="2847785" y="1439151"/>
                </a:lnTo>
                <a:lnTo>
                  <a:pt x="2847785" y="1407947"/>
                </a:lnTo>
                <a:lnTo>
                  <a:pt x="2878988" y="1407947"/>
                </a:lnTo>
                <a:lnTo>
                  <a:pt x="2878988" y="1376401"/>
                </a:lnTo>
                <a:lnTo>
                  <a:pt x="2847785" y="1376401"/>
                </a:lnTo>
                <a:lnTo>
                  <a:pt x="2847785" y="1345197"/>
                </a:lnTo>
                <a:lnTo>
                  <a:pt x="2816238" y="1345197"/>
                </a:lnTo>
                <a:close/>
                <a:moveTo>
                  <a:pt x="2267255" y="1069505"/>
                </a:moveTo>
                <a:lnTo>
                  <a:pt x="2267255" y="1101738"/>
                </a:lnTo>
                <a:lnTo>
                  <a:pt x="2235022" y="1101738"/>
                </a:lnTo>
                <a:lnTo>
                  <a:pt x="2235022" y="1133970"/>
                </a:lnTo>
                <a:lnTo>
                  <a:pt x="2267255" y="1133970"/>
                </a:lnTo>
                <a:lnTo>
                  <a:pt x="2267255" y="1166203"/>
                </a:lnTo>
                <a:lnTo>
                  <a:pt x="2299487" y="1166203"/>
                </a:lnTo>
                <a:lnTo>
                  <a:pt x="2299487" y="1133970"/>
                </a:lnTo>
                <a:lnTo>
                  <a:pt x="2331720" y="1133970"/>
                </a:lnTo>
                <a:lnTo>
                  <a:pt x="2331720" y="1101738"/>
                </a:lnTo>
                <a:lnTo>
                  <a:pt x="2299487" y="1101738"/>
                </a:lnTo>
                <a:lnTo>
                  <a:pt x="2299487" y="1069505"/>
                </a:lnTo>
                <a:lnTo>
                  <a:pt x="2267255" y="1069505"/>
                </a:lnTo>
                <a:close/>
                <a:moveTo>
                  <a:pt x="2541575" y="1343825"/>
                </a:moveTo>
                <a:lnTo>
                  <a:pt x="2541575" y="1376058"/>
                </a:lnTo>
                <a:lnTo>
                  <a:pt x="2509342" y="1376058"/>
                </a:lnTo>
                <a:lnTo>
                  <a:pt x="2509342" y="1408290"/>
                </a:lnTo>
                <a:lnTo>
                  <a:pt x="2541575" y="1408290"/>
                </a:lnTo>
                <a:lnTo>
                  <a:pt x="2541575" y="1440523"/>
                </a:lnTo>
                <a:lnTo>
                  <a:pt x="2573807" y="1440523"/>
                </a:lnTo>
                <a:lnTo>
                  <a:pt x="2573807" y="1408290"/>
                </a:lnTo>
                <a:lnTo>
                  <a:pt x="2606040" y="1408290"/>
                </a:lnTo>
                <a:lnTo>
                  <a:pt x="2606040" y="1376058"/>
                </a:lnTo>
                <a:lnTo>
                  <a:pt x="2573807" y="1376058"/>
                </a:lnTo>
                <a:lnTo>
                  <a:pt x="2573807" y="1343825"/>
                </a:lnTo>
                <a:lnTo>
                  <a:pt x="2541575" y="1343825"/>
                </a:lnTo>
                <a:close/>
                <a:moveTo>
                  <a:pt x="2678735" y="1343825"/>
                </a:moveTo>
                <a:lnTo>
                  <a:pt x="2678735" y="1376058"/>
                </a:lnTo>
                <a:lnTo>
                  <a:pt x="2646502" y="1376058"/>
                </a:lnTo>
                <a:lnTo>
                  <a:pt x="2646502" y="1408290"/>
                </a:lnTo>
                <a:lnTo>
                  <a:pt x="2678735" y="1408290"/>
                </a:lnTo>
                <a:lnTo>
                  <a:pt x="2678735" y="1440523"/>
                </a:lnTo>
                <a:lnTo>
                  <a:pt x="2710967" y="1440523"/>
                </a:lnTo>
                <a:lnTo>
                  <a:pt x="2710967" y="1408290"/>
                </a:lnTo>
                <a:lnTo>
                  <a:pt x="2743200" y="1408290"/>
                </a:lnTo>
                <a:lnTo>
                  <a:pt x="2743200" y="1376058"/>
                </a:lnTo>
                <a:lnTo>
                  <a:pt x="2710967" y="1376058"/>
                </a:lnTo>
                <a:lnTo>
                  <a:pt x="2710967" y="1343825"/>
                </a:lnTo>
                <a:lnTo>
                  <a:pt x="2678735" y="1343825"/>
                </a:lnTo>
                <a:close/>
                <a:moveTo>
                  <a:pt x="2747315" y="1480985"/>
                </a:moveTo>
                <a:lnTo>
                  <a:pt x="2747315" y="1513218"/>
                </a:lnTo>
                <a:lnTo>
                  <a:pt x="2715082" y="1513218"/>
                </a:lnTo>
                <a:lnTo>
                  <a:pt x="2715082" y="1545450"/>
                </a:lnTo>
                <a:lnTo>
                  <a:pt x="2747315" y="1545450"/>
                </a:lnTo>
                <a:lnTo>
                  <a:pt x="2747315" y="1577683"/>
                </a:lnTo>
                <a:lnTo>
                  <a:pt x="2779547" y="1577683"/>
                </a:lnTo>
                <a:lnTo>
                  <a:pt x="2779547" y="1545450"/>
                </a:lnTo>
                <a:lnTo>
                  <a:pt x="2811780" y="1545450"/>
                </a:lnTo>
                <a:lnTo>
                  <a:pt x="2811780" y="1513218"/>
                </a:lnTo>
                <a:lnTo>
                  <a:pt x="2779547" y="1513218"/>
                </a:lnTo>
                <a:lnTo>
                  <a:pt x="2779547" y="1480985"/>
                </a:lnTo>
                <a:lnTo>
                  <a:pt x="2747315" y="1480985"/>
                </a:lnTo>
                <a:close/>
                <a:moveTo>
                  <a:pt x="2610155" y="1206665"/>
                </a:moveTo>
                <a:lnTo>
                  <a:pt x="2610155" y="1238898"/>
                </a:lnTo>
                <a:lnTo>
                  <a:pt x="2577922" y="1238898"/>
                </a:lnTo>
                <a:lnTo>
                  <a:pt x="2577922" y="1271130"/>
                </a:lnTo>
                <a:lnTo>
                  <a:pt x="2610155" y="1271130"/>
                </a:lnTo>
                <a:lnTo>
                  <a:pt x="2610155" y="1303363"/>
                </a:lnTo>
                <a:lnTo>
                  <a:pt x="2642387" y="1303363"/>
                </a:lnTo>
                <a:lnTo>
                  <a:pt x="2642387" y="1271130"/>
                </a:lnTo>
                <a:lnTo>
                  <a:pt x="2674620" y="1271130"/>
                </a:lnTo>
                <a:lnTo>
                  <a:pt x="2674620" y="1238898"/>
                </a:lnTo>
                <a:lnTo>
                  <a:pt x="2642387" y="1238898"/>
                </a:lnTo>
                <a:lnTo>
                  <a:pt x="2642387" y="1206665"/>
                </a:lnTo>
                <a:lnTo>
                  <a:pt x="2610155" y="1206665"/>
                </a:lnTo>
                <a:close/>
                <a:moveTo>
                  <a:pt x="2025167" y="2537803"/>
                </a:moveTo>
                <a:lnTo>
                  <a:pt x="2025167" y="2505570"/>
                </a:lnTo>
                <a:lnTo>
                  <a:pt x="2057400" y="2505570"/>
                </a:lnTo>
                <a:lnTo>
                  <a:pt x="2057400" y="2473338"/>
                </a:lnTo>
                <a:lnTo>
                  <a:pt x="2025167" y="2473338"/>
                </a:lnTo>
                <a:lnTo>
                  <a:pt x="2025167" y="2441105"/>
                </a:lnTo>
                <a:lnTo>
                  <a:pt x="1992935" y="2441105"/>
                </a:lnTo>
                <a:lnTo>
                  <a:pt x="1992935" y="2473338"/>
                </a:lnTo>
                <a:lnTo>
                  <a:pt x="1960702" y="2473338"/>
                </a:lnTo>
                <a:lnTo>
                  <a:pt x="1960702" y="2505570"/>
                </a:lnTo>
                <a:lnTo>
                  <a:pt x="1992935" y="2505570"/>
                </a:lnTo>
                <a:lnTo>
                  <a:pt x="1992935" y="2537803"/>
                </a:lnTo>
                <a:lnTo>
                  <a:pt x="2025167" y="2537803"/>
                </a:lnTo>
                <a:close/>
                <a:moveTo>
                  <a:pt x="1819427" y="2400643"/>
                </a:moveTo>
                <a:lnTo>
                  <a:pt x="1819427" y="2368410"/>
                </a:lnTo>
                <a:lnTo>
                  <a:pt x="1851660" y="2368410"/>
                </a:lnTo>
                <a:lnTo>
                  <a:pt x="1851660" y="2336178"/>
                </a:lnTo>
                <a:lnTo>
                  <a:pt x="1819427" y="2336178"/>
                </a:lnTo>
                <a:lnTo>
                  <a:pt x="1819427" y="2303945"/>
                </a:lnTo>
                <a:lnTo>
                  <a:pt x="1787195" y="2303945"/>
                </a:lnTo>
                <a:lnTo>
                  <a:pt x="1787195" y="2336178"/>
                </a:lnTo>
                <a:lnTo>
                  <a:pt x="1754962" y="2336178"/>
                </a:lnTo>
                <a:lnTo>
                  <a:pt x="1754962" y="2368410"/>
                </a:lnTo>
                <a:lnTo>
                  <a:pt x="1787195" y="2368410"/>
                </a:lnTo>
                <a:lnTo>
                  <a:pt x="1787195" y="2400643"/>
                </a:lnTo>
                <a:lnTo>
                  <a:pt x="1819427" y="2400643"/>
                </a:lnTo>
                <a:close/>
                <a:moveTo>
                  <a:pt x="2710967" y="2263483"/>
                </a:moveTo>
                <a:lnTo>
                  <a:pt x="2710967" y="2231250"/>
                </a:lnTo>
                <a:lnTo>
                  <a:pt x="2743200" y="2231250"/>
                </a:lnTo>
                <a:lnTo>
                  <a:pt x="2743200" y="2199018"/>
                </a:lnTo>
                <a:lnTo>
                  <a:pt x="2710967" y="2199018"/>
                </a:lnTo>
                <a:lnTo>
                  <a:pt x="2710967" y="2166785"/>
                </a:lnTo>
                <a:lnTo>
                  <a:pt x="2678735" y="2166785"/>
                </a:lnTo>
                <a:lnTo>
                  <a:pt x="2678735" y="2199018"/>
                </a:lnTo>
                <a:lnTo>
                  <a:pt x="2646502" y="2199018"/>
                </a:lnTo>
                <a:lnTo>
                  <a:pt x="2646502" y="2231250"/>
                </a:lnTo>
                <a:lnTo>
                  <a:pt x="2678735" y="2231250"/>
                </a:lnTo>
                <a:lnTo>
                  <a:pt x="2678735" y="2263483"/>
                </a:lnTo>
                <a:lnTo>
                  <a:pt x="2710967" y="2263483"/>
                </a:lnTo>
                <a:close/>
                <a:moveTo>
                  <a:pt x="1956587" y="2400643"/>
                </a:moveTo>
                <a:lnTo>
                  <a:pt x="1956587" y="2368410"/>
                </a:lnTo>
                <a:lnTo>
                  <a:pt x="1988820" y="2368410"/>
                </a:lnTo>
                <a:lnTo>
                  <a:pt x="1988820" y="2336178"/>
                </a:lnTo>
                <a:lnTo>
                  <a:pt x="1956587" y="2336178"/>
                </a:lnTo>
                <a:lnTo>
                  <a:pt x="1956587" y="2303945"/>
                </a:lnTo>
                <a:lnTo>
                  <a:pt x="1924355" y="2303945"/>
                </a:lnTo>
                <a:lnTo>
                  <a:pt x="1924355" y="2336178"/>
                </a:lnTo>
                <a:lnTo>
                  <a:pt x="1892122" y="2336178"/>
                </a:lnTo>
                <a:lnTo>
                  <a:pt x="1892122" y="2368410"/>
                </a:lnTo>
                <a:lnTo>
                  <a:pt x="1924355" y="2368410"/>
                </a:lnTo>
                <a:lnTo>
                  <a:pt x="1924355" y="2400643"/>
                </a:lnTo>
                <a:lnTo>
                  <a:pt x="1956587" y="2400643"/>
                </a:lnTo>
                <a:close/>
                <a:moveTo>
                  <a:pt x="1750847" y="2537803"/>
                </a:moveTo>
                <a:lnTo>
                  <a:pt x="1750847" y="2505570"/>
                </a:lnTo>
                <a:lnTo>
                  <a:pt x="1783080" y="2505570"/>
                </a:lnTo>
                <a:lnTo>
                  <a:pt x="1783080" y="2473338"/>
                </a:lnTo>
                <a:lnTo>
                  <a:pt x="1750847" y="2473338"/>
                </a:lnTo>
                <a:lnTo>
                  <a:pt x="1750847" y="2441105"/>
                </a:lnTo>
                <a:lnTo>
                  <a:pt x="1718615" y="2441105"/>
                </a:lnTo>
                <a:lnTo>
                  <a:pt x="1718615" y="2473338"/>
                </a:lnTo>
                <a:lnTo>
                  <a:pt x="1686382" y="2473338"/>
                </a:lnTo>
                <a:lnTo>
                  <a:pt x="1686382" y="2505570"/>
                </a:lnTo>
                <a:lnTo>
                  <a:pt x="1718615" y="2505570"/>
                </a:lnTo>
                <a:lnTo>
                  <a:pt x="1718615" y="2537803"/>
                </a:lnTo>
                <a:lnTo>
                  <a:pt x="1750847" y="2537803"/>
                </a:lnTo>
                <a:close/>
                <a:moveTo>
                  <a:pt x="1476527" y="2263483"/>
                </a:moveTo>
                <a:lnTo>
                  <a:pt x="1476527" y="2231250"/>
                </a:lnTo>
                <a:lnTo>
                  <a:pt x="1508760" y="2231250"/>
                </a:lnTo>
                <a:lnTo>
                  <a:pt x="1508760" y="2199018"/>
                </a:lnTo>
                <a:lnTo>
                  <a:pt x="1476527" y="2199018"/>
                </a:lnTo>
                <a:lnTo>
                  <a:pt x="1476527" y="2166785"/>
                </a:lnTo>
                <a:lnTo>
                  <a:pt x="1444295" y="2166785"/>
                </a:lnTo>
                <a:lnTo>
                  <a:pt x="1444295" y="2199018"/>
                </a:lnTo>
                <a:lnTo>
                  <a:pt x="1412062" y="2199018"/>
                </a:lnTo>
                <a:lnTo>
                  <a:pt x="1412062" y="2231250"/>
                </a:lnTo>
                <a:lnTo>
                  <a:pt x="1444295" y="2231250"/>
                </a:lnTo>
                <a:lnTo>
                  <a:pt x="1444295" y="2263483"/>
                </a:lnTo>
                <a:lnTo>
                  <a:pt x="1476527" y="2263483"/>
                </a:lnTo>
                <a:close/>
                <a:moveTo>
                  <a:pt x="1545107" y="2400643"/>
                </a:moveTo>
                <a:lnTo>
                  <a:pt x="1545107" y="2368410"/>
                </a:lnTo>
                <a:lnTo>
                  <a:pt x="1577340" y="2368410"/>
                </a:lnTo>
                <a:lnTo>
                  <a:pt x="1577340" y="2336178"/>
                </a:lnTo>
                <a:lnTo>
                  <a:pt x="1545107" y="2336178"/>
                </a:lnTo>
                <a:lnTo>
                  <a:pt x="1545107" y="2303945"/>
                </a:lnTo>
                <a:lnTo>
                  <a:pt x="1512875" y="2303945"/>
                </a:lnTo>
                <a:lnTo>
                  <a:pt x="1512875" y="2336178"/>
                </a:lnTo>
                <a:lnTo>
                  <a:pt x="1480642" y="2336178"/>
                </a:lnTo>
                <a:lnTo>
                  <a:pt x="1480642" y="2368410"/>
                </a:lnTo>
                <a:lnTo>
                  <a:pt x="1512875" y="2368410"/>
                </a:lnTo>
                <a:lnTo>
                  <a:pt x="1512875" y="2400643"/>
                </a:lnTo>
                <a:lnTo>
                  <a:pt x="1545107" y="2400643"/>
                </a:lnTo>
                <a:close/>
                <a:moveTo>
                  <a:pt x="1407947" y="2400643"/>
                </a:moveTo>
                <a:lnTo>
                  <a:pt x="1407947" y="2368410"/>
                </a:lnTo>
                <a:lnTo>
                  <a:pt x="1440180" y="2368410"/>
                </a:lnTo>
                <a:lnTo>
                  <a:pt x="1440180" y="2336178"/>
                </a:lnTo>
                <a:lnTo>
                  <a:pt x="1407947" y="2336178"/>
                </a:lnTo>
                <a:lnTo>
                  <a:pt x="1407947" y="2303945"/>
                </a:lnTo>
                <a:lnTo>
                  <a:pt x="1375715" y="2303945"/>
                </a:lnTo>
                <a:lnTo>
                  <a:pt x="1375715" y="2336178"/>
                </a:lnTo>
                <a:lnTo>
                  <a:pt x="1343482" y="2336178"/>
                </a:lnTo>
                <a:lnTo>
                  <a:pt x="1343482" y="2368410"/>
                </a:lnTo>
                <a:lnTo>
                  <a:pt x="1375715" y="2368410"/>
                </a:lnTo>
                <a:lnTo>
                  <a:pt x="1375715" y="2400643"/>
                </a:lnTo>
                <a:lnTo>
                  <a:pt x="1407947" y="2400643"/>
                </a:lnTo>
                <a:close/>
                <a:moveTo>
                  <a:pt x="1613687" y="2537803"/>
                </a:moveTo>
                <a:lnTo>
                  <a:pt x="1613687" y="2505570"/>
                </a:lnTo>
                <a:lnTo>
                  <a:pt x="1645920" y="2505570"/>
                </a:lnTo>
                <a:lnTo>
                  <a:pt x="1645920" y="2473338"/>
                </a:lnTo>
                <a:lnTo>
                  <a:pt x="1613687" y="2473338"/>
                </a:lnTo>
                <a:lnTo>
                  <a:pt x="1613687" y="2441105"/>
                </a:lnTo>
                <a:lnTo>
                  <a:pt x="1581455" y="2441105"/>
                </a:lnTo>
                <a:lnTo>
                  <a:pt x="1581455" y="2473338"/>
                </a:lnTo>
                <a:lnTo>
                  <a:pt x="1549222" y="2473338"/>
                </a:lnTo>
                <a:lnTo>
                  <a:pt x="1549222" y="2505570"/>
                </a:lnTo>
                <a:lnTo>
                  <a:pt x="1581455" y="2505570"/>
                </a:lnTo>
                <a:lnTo>
                  <a:pt x="1581455" y="2537803"/>
                </a:lnTo>
                <a:lnTo>
                  <a:pt x="1613687" y="2537803"/>
                </a:lnTo>
                <a:close/>
                <a:moveTo>
                  <a:pt x="1682267" y="2400643"/>
                </a:moveTo>
                <a:lnTo>
                  <a:pt x="1682267" y="2368410"/>
                </a:lnTo>
                <a:lnTo>
                  <a:pt x="1714500" y="2368410"/>
                </a:lnTo>
                <a:lnTo>
                  <a:pt x="1714500" y="2336178"/>
                </a:lnTo>
                <a:lnTo>
                  <a:pt x="1682267" y="2336178"/>
                </a:lnTo>
                <a:lnTo>
                  <a:pt x="1682267" y="2303945"/>
                </a:lnTo>
                <a:lnTo>
                  <a:pt x="1650035" y="2303945"/>
                </a:lnTo>
                <a:lnTo>
                  <a:pt x="1650035" y="2336178"/>
                </a:lnTo>
                <a:lnTo>
                  <a:pt x="1617802" y="2336178"/>
                </a:lnTo>
                <a:lnTo>
                  <a:pt x="1617802" y="2368410"/>
                </a:lnTo>
                <a:lnTo>
                  <a:pt x="1650035" y="2368410"/>
                </a:lnTo>
                <a:lnTo>
                  <a:pt x="1650035" y="2400643"/>
                </a:lnTo>
                <a:lnTo>
                  <a:pt x="1682267" y="2400643"/>
                </a:lnTo>
                <a:close/>
                <a:moveTo>
                  <a:pt x="1888007" y="2537803"/>
                </a:moveTo>
                <a:lnTo>
                  <a:pt x="1888007" y="2505570"/>
                </a:lnTo>
                <a:lnTo>
                  <a:pt x="1920240" y="2505570"/>
                </a:lnTo>
                <a:lnTo>
                  <a:pt x="1920240" y="2473338"/>
                </a:lnTo>
                <a:lnTo>
                  <a:pt x="1888007" y="2473338"/>
                </a:lnTo>
                <a:lnTo>
                  <a:pt x="1888007" y="2441105"/>
                </a:lnTo>
                <a:lnTo>
                  <a:pt x="1855775" y="2441105"/>
                </a:lnTo>
                <a:lnTo>
                  <a:pt x="1855775" y="2473338"/>
                </a:lnTo>
                <a:lnTo>
                  <a:pt x="1823542" y="2473338"/>
                </a:lnTo>
                <a:lnTo>
                  <a:pt x="1823542" y="2505570"/>
                </a:lnTo>
                <a:lnTo>
                  <a:pt x="1855775" y="2505570"/>
                </a:lnTo>
                <a:lnTo>
                  <a:pt x="1855775" y="2537803"/>
                </a:lnTo>
                <a:lnTo>
                  <a:pt x="1888007" y="2537803"/>
                </a:lnTo>
                <a:close/>
                <a:moveTo>
                  <a:pt x="2505227" y="2400643"/>
                </a:moveTo>
                <a:lnTo>
                  <a:pt x="2505227" y="2368410"/>
                </a:lnTo>
                <a:lnTo>
                  <a:pt x="2537460" y="2368410"/>
                </a:lnTo>
                <a:lnTo>
                  <a:pt x="2537460" y="2336178"/>
                </a:lnTo>
                <a:lnTo>
                  <a:pt x="2505227" y="2336178"/>
                </a:lnTo>
                <a:lnTo>
                  <a:pt x="2505227" y="2303945"/>
                </a:lnTo>
                <a:lnTo>
                  <a:pt x="2472995" y="2303945"/>
                </a:lnTo>
                <a:lnTo>
                  <a:pt x="2472995" y="2336178"/>
                </a:lnTo>
                <a:lnTo>
                  <a:pt x="2440762" y="2336178"/>
                </a:lnTo>
                <a:lnTo>
                  <a:pt x="2440762" y="2368410"/>
                </a:lnTo>
                <a:lnTo>
                  <a:pt x="2472995" y="2368410"/>
                </a:lnTo>
                <a:lnTo>
                  <a:pt x="2472995" y="2400643"/>
                </a:lnTo>
                <a:lnTo>
                  <a:pt x="2505227" y="2400643"/>
                </a:lnTo>
                <a:close/>
                <a:moveTo>
                  <a:pt x="2573807" y="2263483"/>
                </a:moveTo>
                <a:lnTo>
                  <a:pt x="2573807" y="2231250"/>
                </a:lnTo>
                <a:lnTo>
                  <a:pt x="2606040" y="2231250"/>
                </a:lnTo>
                <a:lnTo>
                  <a:pt x="2606040" y="2199018"/>
                </a:lnTo>
                <a:lnTo>
                  <a:pt x="2573807" y="2199018"/>
                </a:lnTo>
                <a:lnTo>
                  <a:pt x="2573807" y="2166785"/>
                </a:lnTo>
                <a:lnTo>
                  <a:pt x="2541575" y="2166785"/>
                </a:lnTo>
                <a:lnTo>
                  <a:pt x="2541575" y="2199018"/>
                </a:lnTo>
                <a:lnTo>
                  <a:pt x="2509342" y="2199018"/>
                </a:lnTo>
                <a:lnTo>
                  <a:pt x="2509342" y="2231250"/>
                </a:lnTo>
                <a:lnTo>
                  <a:pt x="2541575" y="2231250"/>
                </a:lnTo>
                <a:lnTo>
                  <a:pt x="2541575" y="2263483"/>
                </a:lnTo>
                <a:lnTo>
                  <a:pt x="2573807" y="2263483"/>
                </a:lnTo>
                <a:close/>
                <a:moveTo>
                  <a:pt x="2642387" y="2400643"/>
                </a:moveTo>
                <a:lnTo>
                  <a:pt x="2642387" y="2368410"/>
                </a:lnTo>
                <a:lnTo>
                  <a:pt x="2674620" y="2368410"/>
                </a:lnTo>
                <a:lnTo>
                  <a:pt x="2674620" y="2336178"/>
                </a:lnTo>
                <a:lnTo>
                  <a:pt x="2642387" y="2336178"/>
                </a:lnTo>
                <a:lnTo>
                  <a:pt x="2642387" y="2303945"/>
                </a:lnTo>
                <a:lnTo>
                  <a:pt x="2610155" y="2303945"/>
                </a:lnTo>
                <a:lnTo>
                  <a:pt x="2610155" y="2336178"/>
                </a:lnTo>
                <a:lnTo>
                  <a:pt x="2577922" y="2336178"/>
                </a:lnTo>
                <a:lnTo>
                  <a:pt x="2577922" y="2368410"/>
                </a:lnTo>
                <a:lnTo>
                  <a:pt x="2610155" y="2368410"/>
                </a:lnTo>
                <a:lnTo>
                  <a:pt x="2610155" y="2400643"/>
                </a:lnTo>
                <a:lnTo>
                  <a:pt x="2642387" y="2400643"/>
                </a:lnTo>
                <a:close/>
                <a:moveTo>
                  <a:pt x="2436647" y="2537803"/>
                </a:moveTo>
                <a:lnTo>
                  <a:pt x="2436647" y="2505570"/>
                </a:lnTo>
                <a:lnTo>
                  <a:pt x="2468880" y="2505570"/>
                </a:lnTo>
                <a:lnTo>
                  <a:pt x="2468880" y="2473338"/>
                </a:lnTo>
                <a:lnTo>
                  <a:pt x="2436647" y="2473338"/>
                </a:lnTo>
                <a:lnTo>
                  <a:pt x="2436647" y="2441105"/>
                </a:lnTo>
                <a:lnTo>
                  <a:pt x="2404415" y="2441105"/>
                </a:lnTo>
                <a:lnTo>
                  <a:pt x="2404415" y="2473338"/>
                </a:lnTo>
                <a:lnTo>
                  <a:pt x="2372182" y="2473338"/>
                </a:lnTo>
                <a:lnTo>
                  <a:pt x="2372182" y="2505570"/>
                </a:lnTo>
                <a:lnTo>
                  <a:pt x="2404415" y="2505570"/>
                </a:lnTo>
                <a:lnTo>
                  <a:pt x="2404415" y="2537803"/>
                </a:lnTo>
                <a:lnTo>
                  <a:pt x="2436647" y="2537803"/>
                </a:lnTo>
                <a:close/>
                <a:moveTo>
                  <a:pt x="2299487" y="2537803"/>
                </a:moveTo>
                <a:lnTo>
                  <a:pt x="2299487" y="2505570"/>
                </a:lnTo>
                <a:lnTo>
                  <a:pt x="2331720" y="2505570"/>
                </a:lnTo>
                <a:lnTo>
                  <a:pt x="2331720" y="2473338"/>
                </a:lnTo>
                <a:lnTo>
                  <a:pt x="2299487" y="2473338"/>
                </a:lnTo>
                <a:lnTo>
                  <a:pt x="2299487" y="2441105"/>
                </a:lnTo>
                <a:lnTo>
                  <a:pt x="2267255" y="2441105"/>
                </a:lnTo>
                <a:lnTo>
                  <a:pt x="2267255" y="2473338"/>
                </a:lnTo>
                <a:lnTo>
                  <a:pt x="2235022" y="2473338"/>
                </a:lnTo>
                <a:lnTo>
                  <a:pt x="2235022" y="2505570"/>
                </a:lnTo>
                <a:lnTo>
                  <a:pt x="2267255" y="2505570"/>
                </a:lnTo>
                <a:lnTo>
                  <a:pt x="2267255" y="2537803"/>
                </a:lnTo>
                <a:lnTo>
                  <a:pt x="2299487" y="2537803"/>
                </a:lnTo>
                <a:close/>
                <a:moveTo>
                  <a:pt x="2230907" y="2400643"/>
                </a:moveTo>
                <a:lnTo>
                  <a:pt x="2230907" y="2368410"/>
                </a:lnTo>
                <a:lnTo>
                  <a:pt x="2263140" y="2368410"/>
                </a:lnTo>
                <a:lnTo>
                  <a:pt x="2263140" y="2336178"/>
                </a:lnTo>
                <a:lnTo>
                  <a:pt x="2230907" y="2336178"/>
                </a:lnTo>
                <a:lnTo>
                  <a:pt x="2230907" y="2303945"/>
                </a:lnTo>
                <a:lnTo>
                  <a:pt x="2198675" y="2303945"/>
                </a:lnTo>
                <a:lnTo>
                  <a:pt x="2198675" y="2336178"/>
                </a:lnTo>
                <a:lnTo>
                  <a:pt x="2166442" y="2336178"/>
                </a:lnTo>
                <a:lnTo>
                  <a:pt x="2166442" y="2368410"/>
                </a:lnTo>
                <a:lnTo>
                  <a:pt x="2198675" y="2368410"/>
                </a:lnTo>
                <a:lnTo>
                  <a:pt x="2198675" y="2400643"/>
                </a:lnTo>
                <a:lnTo>
                  <a:pt x="2230907" y="2400643"/>
                </a:lnTo>
                <a:close/>
                <a:moveTo>
                  <a:pt x="2162327" y="2537803"/>
                </a:moveTo>
                <a:lnTo>
                  <a:pt x="2162327" y="2505570"/>
                </a:lnTo>
                <a:lnTo>
                  <a:pt x="2194560" y="2505570"/>
                </a:lnTo>
                <a:lnTo>
                  <a:pt x="2194560" y="2473338"/>
                </a:lnTo>
                <a:lnTo>
                  <a:pt x="2162327" y="2473338"/>
                </a:lnTo>
                <a:lnTo>
                  <a:pt x="2162327" y="2441105"/>
                </a:lnTo>
                <a:lnTo>
                  <a:pt x="2130095" y="2441105"/>
                </a:lnTo>
                <a:lnTo>
                  <a:pt x="2130095" y="2473338"/>
                </a:lnTo>
                <a:lnTo>
                  <a:pt x="2097862" y="2473338"/>
                </a:lnTo>
                <a:lnTo>
                  <a:pt x="2097862" y="2505570"/>
                </a:lnTo>
                <a:lnTo>
                  <a:pt x="2130095" y="2505570"/>
                </a:lnTo>
                <a:lnTo>
                  <a:pt x="2130095" y="2537803"/>
                </a:lnTo>
                <a:lnTo>
                  <a:pt x="2162327" y="2537803"/>
                </a:lnTo>
                <a:close/>
                <a:moveTo>
                  <a:pt x="2368067" y="2400643"/>
                </a:moveTo>
                <a:lnTo>
                  <a:pt x="2368067" y="2368410"/>
                </a:lnTo>
                <a:lnTo>
                  <a:pt x="2400300" y="2368410"/>
                </a:lnTo>
                <a:lnTo>
                  <a:pt x="2400300" y="2336178"/>
                </a:lnTo>
                <a:lnTo>
                  <a:pt x="2368067" y="2336178"/>
                </a:lnTo>
                <a:lnTo>
                  <a:pt x="2368067" y="2303945"/>
                </a:lnTo>
                <a:lnTo>
                  <a:pt x="2335835" y="2303945"/>
                </a:lnTo>
                <a:lnTo>
                  <a:pt x="2335835" y="2336178"/>
                </a:lnTo>
                <a:lnTo>
                  <a:pt x="2303602" y="2336178"/>
                </a:lnTo>
                <a:lnTo>
                  <a:pt x="2303602" y="2368410"/>
                </a:lnTo>
                <a:lnTo>
                  <a:pt x="2335835" y="2368410"/>
                </a:lnTo>
                <a:lnTo>
                  <a:pt x="2335835" y="2400643"/>
                </a:lnTo>
                <a:lnTo>
                  <a:pt x="2368067" y="2400643"/>
                </a:lnTo>
                <a:close/>
                <a:moveTo>
                  <a:pt x="2093747" y="2400643"/>
                </a:moveTo>
                <a:lnTo>
                  <a:pt x="2093747" y="2368410"/>
                </a:lnTo>
                <a:lnTo>
                  <a:pt x="2125980" y="2368410"/>
                </a:lnTo>
                <a:lnTo>
                  <a:pt x="2125980" y="2336178"/>
                </a:lnTo>
                <a:lnTo>
                  <a:pt x="2093747" y="2336178"/>
                </a:lnTo>
                <a:lnTo>
                  <a:pt x="2093747" y="2303945"/>
                </a:lnTo>
                <a:lnTo>
                  <a:pt x="2061515" y="2303945"/>
                </a:lnTo>
                <a:lnTo>
                  <a:pt x="2061515" y="2336178"/>
                </a:lnTo>
                <a:lnTo>
                  <a:pt x="2029282" y="2336178"/>
                </a:lnTo>
                <a:lnTo>
                  <a:pt x="2029282" y="2368410"/>
                </a:lnTo>
                <a:lnTo>
                  <a:pt x="2061515" y="2368410"/>
                </a:lnTo>
                <a:lnTo>
                  <a:pt x="2061515" y="2400643"/>
                </a:lnTo>
                <a:lnTo>
                  <a:pt x="2093747" y="2400643"/>
                </a:lnTo>
                <a:close/>
                <a:moveTo>
                  <a:pt x="897026" y="1347597"/>
                </a:moveTo>
                <a:lnTo>
                  <a:pt x="897026" y="1377429"/>
                </a:lnTo>
                <a:lnTo>
                  <a:pt x="867194" y="1377429"/>
                </a:lnTo>
                <a:lnTo>
                  <a:pt x="867194" y="1406919"/>
                </a:lnTo>
                <a:lnTo>
                  <a:pt x="897026" y="1406919"/>
                </a:lnTo>
                <a:lnTo>
                  <a:pt x="897026" y="1436751"/>
                </a:lnTo>
                <a:lnTo>
                  <a:pt x="926516" y="1436751"/>
                </a:lnTo>
                <a:lnTo>
                  <a:pt x="926516" y="1406919"/>
                </a:lnTo>
                <a:lnTo>
                  <a:pt x="956348" y="1406919"/>
                </a:lnTo>
                <a:lnTo>
                  <a:pt x="956348" y="1377429"/>
                </a:lnTo>
                <a:lnTo>
                  <a:pt x="926516" y="1377429"/>
                </a:lnTo>
                <a:lnTo>
                  <a:pt x="926516" y="1347597"/>
                </a:lnTo>
                <a:lnTo>
                  <a:pt x="897026" y="1347597"/>
                </a:lnTo>
                <a:close/>
                <a:moveTo>
                  <a:pt x="1131570" y="2943111"/>
                </a:moveTo>
                <a:lnTo>
                  <a:pt x="1131570" y="2914993"/>
                </a:lnTo>
                <a:lnTo>
                  <a:pt x="1159688" y="2914993"/>
                </a:lnTo>
                <a:lnTo>
                  <a:pt x="1159688" y="2886875"/>
                </a:lnTo>
                <a:lnTo>
                  <a:pt x="1131570" y="2886875"/>
                </a:lnTo>
                <a:lnTo>
                  <a:pt x="1131570" y="2858757"/>
                </a:lnTo>
                <a:lnTo>
                  <a:pt x="1103452" y="2858757"/>
                </a:lnTo>
                <a:lnTo>
                  <a:pt x="1103452" y="2886875"/>
                </a:lnTo>
                <a:lnTo>
                  <a:pt x="1075334" y="2886875"/>
                </a:lnTo>
                <a:lnTo>
                  <a:pt x="1075334" y="2914993"/>
                </a:lnTo>
                <a:lnTo>
                  <a:pt x="1103452" y="2914993"/>
                </a:lnTo>
                <a:lnTo>
                  <a:pt x="1103452" y="2943111"/>
                </a:lnTo>
                <a:lnTo>
                  <a:pt x="1131570" y="2943111"/>
                </a:lnTo>
                <a:close/>
                <a:moveTo>
                  <a:pt x="1061618" y="3076156"/>
                </a:moveTo>
                <a:lnTo>
                  <a:pt x="1061618" y="3050781"/>
                </a:lnTo>
                <a:lnTo>
                  <a:pt x="1086993" y="3050781"/>
                </a:lnTo>
                <a:lnTo>
                  <a:pt x="1086993" y="3025407"/>
                </a:lnTo>
                <a:lnTo>
                  <a:pt x="1061618" y="3025407"/>
                </a:lnTo>
                <a:lnTo>
                  <a:pt x="1061618" y="3000032"/>
                </a:lnTo>
                <a:lnTo>
                  <a:pt x="1036244" y="3000032"/>
                </a:lnTo>
                <a:lnTo>
                  <a:pt x="1036244" y="3025407"/>
                </a:lnTo>
                <a:lnTo>
                  <a:pt x="1010869" y="3025407"/>
                </a:lnTo>
                <a:lnTo>
                  <a:pt x="1010869" y="3050781"/>
                </a:lnTo>
                <a:lnTo>
                  <a:pt x="1036244" y="3050781"/>
                </a:lnTo>
                <a:lnTo>
                  <a:pt x="1036244" y="3076156"/>
                </a:lnTo>
                <a:lnTo>
                  <a:pt x="1061618" y="3076156"/>
                </a:lnTo>
                <a:close/>
                <a:moveTo>
                  <a:pt x="650138" y="2527516"/>
                </a:moveTo>
                <a:lnTo>
                  <a:pt x="650138" y="2502141"/>
                </a:lnTo>
                <a:lnTo>
                  <a:pt x="675513" y="2502141"/>
                </a:lnTo>
                <a:lnTo>
                  <a:pt x="675513" y="2476767"/>
                </a:lnTo>
                <a:lnTo>
                  <a:pt x="650138" y="2476767"/>
                </a:lnTo>
                <a:lnTo>
                  <a:pt x="650138" y="2451392"/>
                </a:lnTo>
                <a:lnTo>
                  <a:pt x="624764" y="2451392"/>
                </a:lnTo>
                <a:lnTo>
                  <a:pt x="624764" y="2476767"/>
                </a:lnTo>
                <a:lnTo>
                  <a:pt x="599389" y="2476767"/>
                </a:lnTo>
                <a:lnTo>
                  <a:pt x="599389" y="2502141"/>
                </a:lnTo>
                <a:lnTo>
                  <a:pt x="624764" y="2502141"/>
                </a:lnTo>
                <a:lnTo>
                  <a:pt x="624764" y="2527516"/>
                </a:lnTo>
                <a:lnTo>
                  <a:pt x="650138" y="2527516"/>
                </a:lnTo>
                <a:close/>
                <a:moveTo>
                  <a:pt x="1267358" y="3213316"/>
                </a:moveTo>
                <a:lnTo>
                  <a:pt x="1267358" y="3187941"/>
                </a:lnTo>
                <a:lnTo>
                  <a:pt x="1292733" y="3187941"/>
                </a:lnTo>
                <a:lnTo>
                  <a:pt x="1292733" y="3162567"/>
                </a:lnTo>
                <a:lnTo>
                  <a:pt x="1267358" y="3162567"/>
                </a:lnTo>
                <a:lnTo>
                  <a:pt x="1267358" y="3137192"/>
                </a:lnTo>
                <a:lnTo>
                  <a:pt x="1241984" y="3137192"/>
                </a:lnTo>
                <a:lnTo>
                  <a:pt x="1241984" y="3162567"/>
                </a:lnTo>
                <a:lnTo>
                  <a:pt x="1216609" y="3162567"/>
                </a:lnTo>
                <a:lnTo>
                  <a:pt x="1216609" y="3187941"/>
                </a:lnTo>
                <a:lnTo>
                  <a:pt x="1241984" y="3187941"/>
                </a:lnTo>
                <a:lnTo>
                  <a:pt x="1241984" y="3213316"/>
                </a:lnTo>
                <a:lnTo>
                  <a:pt x="1267358" y="3213316"/>
                </a:lnTo>
                <a:close/>
                <a:moveTo>
                  <a:pt x="1337310" y="3080271"/>
                </a:moveTo>
                <a:lnTo>
                  <a:pt x="1337310" y="3052153"/>
                </a:lnTo>
                <a:lnTo>
                  <a:pt x="1365428" y="3052153"/>
                </a:lnTo>
                <a:lnTo>
                  <a:pt x="1365428" y="3024035"/>
                </a:lnTo>
                <a:lnTo>
                  <a:pt x="1337310" y="3024035"/>
                </a:lnTo>
                <a:lnTo>
                  <a:pt x="1337310" y="2995917"/>
                </a:lnTo>
                <a:lnTo>
                  <a:pt x="1309192" y="2995917"/>
                </a:lnTo>
                <a:lnTo>
                  <a:pt x="1309192" y="3024035"/>
                </a:lnTo>
                <a:lnTo>
                  <a:pt x="1281074" y="3024035"/>
                </a:lnTo>
                <a:lnTo>
                  <a:pt x="1281074" y="3052153"/>
                </a:lnTo>
                <a:lnTo>
                  <a:pt x="1309192" y="3052153"/>
                </a:lnTo>
                <a:lnTo>
                  <a:pt x="1309192" y="3080271"/>
                </a:lnTo>
                <a:lnTo>
                  <a:pt x="1337310" y="3080271"/>
                </a:lnTo>
                <a:close/>
                <a:moveTo>
                  <a:pt x="993381" y="2940368"/>
                </a:moveTo>
                <a:lnTo>
                  <a:pt x="993381" y="2913964"/>
                </a:lnTo>
                <a:lnTo>
                  <a:pt x="1019785" y="2913964"/>
                </a:lnTo>
                <a:lnTo>
                  <a:pt x="1019785" y="2887904"/>
                </a:lnTo>
                <a:lnTo>
                  <a:pt x="993381" y="2887904"/>
                </a:lnTo>
                <a:lnTo>
                  <a:pt x="993381" y="2861501"/>
                </a:lnTo>
                <a:lnTo>
                  <a:pt x="967321" y="2861501"/>
                </a:lnTo>
                <a:lnTo>
                  <a:pt x="967321" y="2887904"/>
                </a:lnTo>
                <a:lnTo>
                  <a:pt x="940918" y="2887904"/>
                </a:lnTo>
                <a:lnTo>
                  <a:pt x="940918" y="2913964"/>
                </a:lnTo>
                <a:lnTo>
                  <a:pt x="967321" y="2913964"/>
                </a:lnTo>
                <a:lnTo>
                  <a:pt x="967321" y="2940368"/>
                </a:lnTo>
                <a:lnTo>
                  <a:pt x="993381" y="2940368"/>
                </a:lnTo>
                <a:close/>
                <a:moveTo>
                  <a:pt x="786955" y="2801150"/>
                </a:moveTo>
                <a:lnTo>
                  <a:pt x="786955" y="2776118"/>
                </a:lnTo>
                <a:lnTo>
                  <a:pt x="811987" y="2776118"/>
                </a:lnTo>
                <a:lnTo>
                  <a:pt x="811987" y="2751430"/>
                </a:lnTo>
                <a:lnTo>
                  <a:pt x="786955" y="2751430"/>
                </a:lnTo>
                <a:lnTo>
                  <a:pt x="786955" y="2726398"/>
                </a:lnTo>
                <a:lnTo>
                  <a:pt x="762267" y="2726398"/>
                </a:lnTo>
                <a:lnTo>
                  <a:pt x="762267" y="2751430"/>
                </a:lnTo>
                <a:lnTo>
                  <a:pt x="737235" y="2751430"/>
                </a:lnTo>
                <a:lnTo>
                  <a:pt x="737235" y="2776118"/>
                </a:lnTo>
                <a:lnTo>
                  <a:pt x="762267" y="2776118"/>
                </a:lnTo>
                <a:lnTo>
                  <a:pt x="762267" y="2801150"/>
                </a:lnTo>
                <a:lnTo>
                  <a:pt x="786955" y="2801150"/>
                </a:lnTo>
                <a:close/>
                <a:moveTo>
                  <a:pt x="925487" y="2804579"/>
                </a:moveTo>
                <a:lnTo>
                  <a:pt x="925487" y="2777490"/>
                </a:lnTo>
                <a:lnTo>
                  <a:pt x="952576" y="2777490"/>
                </a:lnTo>
                <a:lnTo>
                  <a:pt x="952576" y="2750058"/>
                </a:lnTo>
                <a:lnTo>
                  <a:pt x="925487" y="2750058"/>
                </a:lnTo>
                <a:lnTo>
                  <a:pt x="925487" y="2722969"/>
                </a:lnTo>
                <a:lnTo>
                  <a:pt x="898055" y="2722969"/>
                </a:lnTo>
                <a:lnTo>
                  <a:pt x="898055" y="2750058"/>
                </a:lnTo>
                <a:lnTo>
                  <a:pt x="870966" y="2750058"/>
                </a:lnTo>
                <a:lnTo>
                  <a:pt x="870966" y="2777490"/>
                </a:lnTo>
                <a:lnTo>
                  <a:pt x="898055" y="2777490"/>
                </a:lnTo>
                <a:lnTo>
                  <a:pt x="898055" y="2804579"/>
                </a:lnTo>
                <a:lnTo>
                  <a:pt x="925487" y="2804579"/>
                </a:lnTo>
                <a:close/>
                <a:moveTo>
                  <a:pt x="718718" y="2664676"/>
                </a:moveTo>
                <a:lnTo>
                  <a:pt x="718718" y="2639301"/>
                </a:lnTo>
                <a:lnTo>
                  <a:pt x="744093" y="2639301"/>
                </a:lnTo>
                <a:lnTo>
                  <a:pt x="744093" y="2613927"/>
                </a:lnTo>
                <a:lnTo>
                  <a:pt x="718718" y="2613927"/>
                </a:lnTo>
                <a:lnTo>
                  <a:pt x="718718" y="2588552"/>
                </a:lnTo>
                <a:lnTo>
                  <a:pt x="693344" y="2588552"/>
                </a:lnTo>
                <a:lnTo>
                  <a:pt x="693344" y="2613927"/>
                </a:lnTo>
                <a:lnTo>
                  <a:pt x="667969" y="2613927"/>
                </a:lnTo>
                <a:lnTo>
                  <a:pt x="667969" y="2639301"/>
                </a:lnTo>
                <a:lnTo>
                  <a:pt x="693344" y="2639301"/>
                </a:lnTo>
                <a:lnTo>
                  <a:pt x="693344" y="2664676"/>
                </a:lnTo>
                <a:lnTo>
                  <a:pt x="718718" y="2664676"/>
                </a:lnTo>
                <a:close/>
                <a:moveTo>
                  <a:pt x="856907" y="2668105"/>
                </a:moveTo>
                <a:lnTo>
                  <a:pt x="856907" y="2640330"/>
                </a:lnTo>
                <a:lnTo>
                  <a:pt x="884682" y="2640330"/>
                </a:lnTo>
                <a:lnTo>
                  <a:pt x="884682" y="2612898"/>
                </a:lnTo>
                <a:lnTo>
                  <a:pt x="856907" y="2612898"/>
                </a:lnTo>
                <a:lnTo>
                  <a:pt x="856907" y="2585123"/>
                </a:lnTo>
                <a:lnTo>
                  <a:pt x="829475" y="2585123"/>
                </a:lnTo>
                <a:lnTo>
                  <a:pt x="829475" y="2612898"/>
                </a:lnTo>
                <a:lnTo>
                  <a:pt x="801700" y="2612898"/>
                </a:lnTo>
                <a:lnTo>
                  <a:pt x="801700" y="2640330"/>
                </a:lnTo>
                <a:lnTo>
                  <a:pt x="829475" y="2640330"/>
                </a:lnTo>
                <a:lnTo>
                  <a:pt x="829475" y="2668105"/>
                </a:lnTo>
                <a:lnTo>
                  <a:pt x="856907" y="2668105"/>
                </a:lnTo>
                <a:close/>
                <a:moveTo>
                  <a:pt x="1199464" y="3078213"/>
                </a:moveTo>
                <a:lnTo>
                  <a:pt x="1199464" y="3051467"/>
                </a:lnTo>
                <a:lnTo>
                  <a:pt x="1226210" y="3051467"/>
                </a:lnTo>
                <a:lnTo>
                  <a:pt x="1226210" y="3024721"/>
                </a:lnTo>
                <a:lnTo>
                  <a:pt x="1199464" y="3024721"/>
                </a:lnTo>
                <a:lnTo>
                  <a:pt x="1199464" y="2997975"/>
                </a:lnTo>
                <a:lnTo>
                  <a:pt x="1172718" y="2997975"/>
                </a:lnTo>
                <a:lnTo>
                  <a:pt x="1172718" y="3024721"/>
                </a:lnTo>
                <a:lnTo>
                  <a:pt x="1145972" y="3024721"/>
                </a:lnTo>
                <a:lnTo>
                  <a:pt x="1145972" y="3051467"/>
                </a:lnTo>
                <a:lnTo>
                  <a:pt x="1172718" y="3051467"/>
                </a:lnTo>
                <a:lnTo>
                  <a:pt x="1172718" y="3078213"/>
                </a:lnTo>
                <a:lnTo>
                  <a:pt x="1199464" y="3078213"/>
                </a:lnTo>
                <a:close/>
                <a:moveTo>
                  <a:pt x="1884921" y="3351505"/>
                </a:moveTo>
                <a:lnTo>
                  <a:pt x="1884921" y="3325444"/>
                </a:lnTo>
                <a:lnTo>
                  <a:pt x="1910982" y="3325444"/>
                </a:lnTo>
                <a:lnTo>
                  <a:pt x="1910982" y="3299384"/>
                </a:lnTo>
                <a:lnTo>
                  <a:pt x="1884921" y="3299384"/>
                </a:lnTo>
                <a:lnTo>
                  <a:pt x="1884921" y="3273323"/>
                </a:lnTo>
                <a:lnTo>
                  <a:pt x="1858861" y="3273323"/>
                </a:lnTo>
                <a:lnTo>
                  <a:pt x="1858861" y="3299384"/>
                </a:lnTo>
                <a:lnTo>
                  <a:pt x="1832800" y="3299384"/>
                </a:lnTo>
                <a:lnTo>
                  <a:pt x="1832800" y="3325444"/>
                </a:lnTo>
                <a:lnTo>
                  <a:pt x="1858861" y="3325444"/>
                </a:lnTo>
                <a:lnTo>
                  <a:pt x="1858861" y="3351505"/>
                </a:lnTo>
                <a:lnTo>
                  <a:pt x="1884921" y="3351505"/>
                </a:lnTo>
                <a:close/>
                <a:moveTo>
                  <a:pt x="2022081" y="3351505"/>
                </a:moveTo>
                <a:lnTo>
                  <a:pt x="2022081" y="3325444"/>
                </a:lnTo>
                <a:lnTo>
                  <a:pt x="2048142" y="3325444"/>
                </a:lnTo>
                <a:lnTo>
                  <a:pt x="2048142" y="3299384"/>
                </a:lnTo>
                <a:lnTo>
                  <a:pt x="2022081" y="3299384"/>
                </a:lnTo>
                <a:lnTo>
                  <a:pt x="2022081" y="3273323"/>
                </a:lnTo>
                <a:lnTo>
                  <a:pt x="1996021" y="3273323"/>
                </a:lnTo>
                <a:lnTo>
                  <a:pt x="1996021" y="3299384"/>
                </a:lnTo>
                <a:lnTo>
                  <a:pt x="1969960" y="3299384"/>
                </a:lnTo>
                <a:lnTo>
                  <a:pt x="1969960" y="3325444"/>
                </a:lnTo>
                <a:lnTo>
                  <a:pt x="1996021" y="3325444"/>
                </a:lnTo>
                <a:lnTo>
                  <a:pt x="1996021" y="3351505"/>
                </a:lnTo>
                <a:lnTo>
                  <a:pt x="2022081" y="3351505"/>
                </a:lnTo>
                <a:close/>
                <a:moveTo>
                  <a:pt x="1954873" y="3218117"/>
                </a:moveTo>
                <a:lnTo>
                  <a:pt x="1954873" y="3189656"/>
                </a:lnTo>
                <a:lnTo>
                  <a:pt x="1983334" y="3189656"/>
                </a:lnTo>
                <a:lnTo>
                  <a:pt x="1983334" y="3160852"/>
                </a:lnTo>
                <a:lnTo>
                  <a:pt x="1954873" y="3160852"/>
                </a:lnTo>
                <a:lnTo>
                  <a:pt x="1954873" y="3132392"/>
                </a:lnTo>
                <a:lnTo>
                  <a:pt x="1926069" y="3132392"/>
                </a:lnTo>
                <a:lnTo>
                  <a:pt x="1926069" y="3160852"/>
                </a:lnTo>
                <a:lnTo>
                  <a:pt x="1897609" y="3160852"/>
                </a:lnTo>
                <a:lnTo>
                  <a:pt x="1897609" y="3189656"/>
                </a:lnTo>
                <a:lnTo>
                  <a:pt x="1926069" y="3189656"/>
                </a:lnTo>
                <a:lnTo>
                  <a:pt x="1926069" y="3218117"/>
                </a:lnTo>
                <a:lnTo>
                  <a:pt x="1954873" y="3218117"/>
                </a:lnTo>
                <a:close/>
                <a:moveTo>
                  <a:pt x="1747761" y="3351162"/>
                </a:moveTo>
                <a:lnTo>
                  <a:pt x="1747761" y="3325444"/>
                </a:lnTo>
                <a:lnTo>
                  <a:pt x="1773479" y="3325444"/>
                </a:lnTo>
                <a:lnTo>
                  <a:pt x="1773479" y="3299384"/>
                </a:lnTo>
                <a:lnTo>
                  <a:pt x="1747761" y="3299384"/>
                </a:lnTo>
                <a:lnTo>
                  <a:pt x="1747761" y="3273666"/>
                </a:lnTo>
                <a:lnTo>
                  <a:pt x="1721701" y="3273666"/>
                </a:lnTo>
                <a:lnTo>
                  <a:pt x="1721701" y="3299384"/>
                </a:lnTo>
                <a:lnTo>
                  <a:pt x="1695983" y="3299384"/>
                </a:lnTo>
                <a:lnTo>
                  <a:pt x="1695983" y="3325444"/>
                </a:lnTo>
                <a:lnTo>
                  <a:pt x="1721701" y="3325444"/>
                </a:lnTo>
                <a:lnTo>
                  <a:pt x="1721701" y="3351162"/>
                </a:lnTo>
                <a:lnTo>
                  <a:pt x="1747761" y="3351162"/>
                </a:lnTo>
                <a:close/>
                <a:moveTo>
                  <a:pt x="1817370" y="3217774"/>
                </a:moveTo>
                <a:lnTo>
                  <a:pt x="1817370" y="3189313"/>
                </a:lnTo>
                <a:lnTo>
                  <a:pt x="1845831" y="3189313"/>
                </a:lnTo>
                <a:lnTo>
                  <a:pt x="1845831" y="3161195"/>
                </a:lnTo>
                <a:lnTo>
                  <a:pt x="1817370" y="3161195"/>
                </a:lnTo>
                <a:lnTo>
                  <a:pt x="1817370" y="3132734"/>
                </a:lnTo>
                <a:lnTo>
                  <a:pt x="1789252" y="3132734"/>
                </a:lnTo>
                <a:lnTo>
                  <a:pt x="1789252" y="3161195"/>
                </a:lnTo>
                <a:lnTo>
                  <a:pt x="1760791" y="3161195"/>
                </a:lnTo>
                <a:lnTo>
                  <a:pt x="1760791" y="3189313"/>
                </a:lnTo>
                <a:lnTo>
                  <a:pt x="1789252" y="3189313"/>
                </a:lnTo>
                <a:lnTo>
                  <a:pt x="1789252" y="3217774"/>
                </a:lnTo>
                <a:lnTo>
                  <a:pt x="1817370" y="3217774"/>
                </a:lnTo>
                <a:close/>
                <a:moveTo>
                  <a:pt x="1475156" y="3081985"/>
                </a:moveTo>
                <a:lnTo>
                  <a:pt x="1475156" y="3052839"/>
                </a:lnTo>
                <a:lnTo>
                  <a:pt x="1504302" y="3052839"/>
                </a:lnTo>
                <a:lnTo>
                  <a:pt x="1504302" y="3023349"/>
                </a:lnTo>
                <a:lnTo>
                  <a:pt x="1475156" y="3023349"/>
                </a:lnTo>
                <a:lnTo>
                  <a:pt x="1475156" y="2994203"/>
                </a:lnTo>
                <a:lnTo>
                  <a:pt x="1445666" y="2994203"/>
                </a:lnTo>
                <a:lnTo>
                  <a:pt x="1445666" y="3023349"/>
                </a:lnTo>
                <a:lnTo>
                  <a:pt x="1416520" y="3023349"/>
                </a:lnTo>
                <a:lnTo>
                  <a:pt x="1416520" y="3052839"/>
                </a:lnTo>
                <a:lnTo>
                  <a:pt x="1445666" y="3052839"/>
                </a:lnTo>
                <a:lnTo>
                  <a:pt x="1445666" y="3081985"/>
                </a:lnTo>
                <a:lnTo>
                  <a:pt x="1475156" y="3081985"/>
                </a:lnTo>
                <a:close/>
                <a:moveTo>
                  <a:pt x="1680210" y="3217431"/>
                </a:moveTo>
                <a:lnTo>
                  <a:pt x="1680210" y="3189313"/>
                </a:lnTo>
                <a:lnTo>
                  <a:pt x="1708328" y="3189313"/>
                </a:lnTo>
                <a:lnTo>
                  <a:pt x="1708328" y="3161195"/>
                </a:lnTo>
                <a:lnTo>
                  <a:pt x="1680210" y="3161195"/>
                </a:lnTo>
                <a:lnTo>
                  <a:pt x="1680210" y="3133077"/>
                </a:lnTo>
                <a:lnTo>
                  <a:pt x="1652092" y="3133077"/>
                </a:lnTo>
                <a:lnTo>
                  <a:pt x="1652092" y="3161195"/>
                </a:lnTo>
                <a:lnTo>
                  <a:pt x="1623974" y="3161195"/>
                </a:lnTo>
                <a:lnTo>
                  <a:pt x="1623974" y="3189313"/>
                </a:lnTo>
                <a:lnTo>
                  <a:pt x="1652092" y="3189313"/>
                </a:lnTo>
                <a:lnTo>
                  <a:pt x="1652092" y="3217431"/>
                </a:lnTo>
                <a:lnTo>
                  <a:pt x="1680210" y="3217431"/>
                </a:lnTo>
                <a:close/>
                <a:moveTo>
                  <a:pt x="1542707" y="3216402"/>
                </a:moveTo>
                <a:lnTo>
                  <a:pt x="1542707" y="3188970"/>
                </a:lnTo>
                <a:lnTo>
                  <a:pt x="1570139" y="3188970"/>
                </a:lnTo>
                <a:lnTo>
                  <a:pt x="1570139" y="3161538"/>
                </a:lnTo>
                <a:lnTo>
                  <a:pt x="1542707" y="3161538"/>
                </a:lnTo>
                <a:lnTo>
                  <a:pt x="1542707" y="3134106"/>
                </a:lnTo>
                <a:lnTo>
                  <a:pt x="1515275" y="3134106"/>
                </a:lnTo>
                <a:lnTo>
                  <a:pt x="1515275" y="3161538"/>
                </a:lnTo>
                <a:lnTo>
                  <a:pt x="1487843" y="3161538"/>
                </a:lnTo>
                <a:lnTo>
                  <a:pt x="1487843" y="3188970"/>
                </a:lnTo>
                <a:lnTo>
                  <a:pt x="1515275" y="3188970"/>
                </a:lnTo>
                <a:lnTo>
                  <a:pt x="1515275" y="3216402"/>
                </a:lnTo>
                <a:lnTo>
                  <a:pt x="1542707" y="3216402"/>
                </a:lnTo>
                <a:close/>
                <a:moveTo>
                  <a:pt x="1610258" y="3350476"/>
                </a:moveTo>
                <a:lnTo>
                  <a:pt x="1610258" y="3325101"/>
                </a:lnTo>
                <a:lnTo>
                  <a:pt x="1635633" y="3325101"/>
                </a:lnTo>
                <a:lnTo>
                  <a:pt x="1635633" y="3299727"/>
                </a:lnTo>
                <a:lnTo>
                  <a:pt x="1610258" y="3299727"/>
                </a:lnTo>
                <a:lnTo>
                  <a:pt x="1610258" y="3274352"/>
                </a:lnTo>
                <a:lnTo>
                  <a:pt x="1584884" y="3274352"/>
                </a:lnTo>
                <a:lnTo>
                  <a:pt x="1584884" y="3299727"/>
                </a:lnTo>
                <a:lnTo>
                  <a:pt x="1559509" y="3299727"/>
                </a:lnTo>
                <a:lnTo>
                  <a:pt x="1559509" y="3325101"/>
                </a:lnTo>
                <a:lnTo>
                  <a:pt x="1584884" y="3325101"/>
                </a:lnTo>
                <a:lnTo>
                  <a:pt x="1584884" y="3350476"/>
                </a:lnTo>
                <a:lnTo>
                  <a:pt x="1610258" y="3350476"/>
                </a:lnTo>
                <a:close/>
                <a:moveTo>
                  <a:pt x="1405204" y="3215030"/>
                </a:moveTo>
                <a:lnTo>
                  <a:pt x="1405204" y="3188627"/>
                </a:lnTo>
                <a:lnTo>
                  <a:pt x="1431607" y="3188627"/>
                </a:lnTo>
                <a:lnTo>
                  <a:pt x="1431607" y="3161881"/>
                </a:lnTo>
                <a:lnTo>
                  <a:pt x="1405204" y="3161881"/>
                </a:lnTo>
                <a:lnTo>
                  <a:pt x="1405204" y="3135478"/>
                </a:lnTo>
                <a:lnTo>
                  <a:pt x="1378458" y="3135478"/>
                </a:lnTo>
                <a:lnTo>
                  <a:pt x="1378458" y="3161881"/>
                </a:lnTo>
                <a:lnTo>
                  <a:pt x="1352055" y="3161881"/>
                </a:lnTo>
                <a:lnTo>
                  <a:pt x="1352055" y="3188627"/>
                </a:lnTo>
                <a:lnTo>
                  <a:pt x="1378458" y="3188627"/>
                </a:lnTo>
                <a:lnTo>
                  <a:pt x="1378458" y="3215030"/>
                </a:lnTo>
                <a:lnTo>
                  <a:pt x="1405204" y="3215030"/>
                </a:lnTo>
                <a:close/>
                <a:moveTo>
                  <a:pt x="1172718" y="803415"/>
                </a:moveTo>
                <a:lnTo>
                  <a:pt x="1172718" y="830161"/>
                </a:lnTo>
                <a:lnTo>
                  <a:pt x="1145972" y="830161"/>
                </a:lnTo>
                <a:lnTo>
                  <a:pt x="1145972" y="856907"/>
                </a:lnTo>
                <a:lnTo>
                  <a:pt x="1172718" y="856907"/>
                </a:lnTo>
                <a:lnTo>
                  <a:pt x="1172718" y="883653"/>
                </a:lnTo>
                <a:lnTo>
                  <a:pt x="1199464" y="883653"/>
                </a:lnTo>
                <a:lnTo>
                  <a:pt x="1199464" y="856907"/>
                </a:lnTo>
                <a:lnTo>
                  <a:pt x="1226210" y="856907"/>
                </a:lnTo>
                <a:lnTo>
                  <a:pt x="1226210" y="830161"/>
                </a:lnTo>
                <a:lnTo>
                  <a:pt x="1199464" y="830161"/>
                </a:lnTo>
                <a:lnTo>
                  <a:pt x="1199464" y="803415"/>
                </a:lnTo>
                <a:lnTo>
                  <a:pt x="1172718" y="803415"/>
                </a:lnTo>
                <a:close/>
                <a:moveTo>
                  <a:pt x="1241984" y="668312"/>
                </a:moveTo>
                <a:lnTo>
                  <a:pt x="1241984" y="693687"/>
                </a:lnTo>
                <a:lnTo>
                  <a:pt x="1216609" y="693687"/>
                </a:lnTo>
                <a:lnTo>
                  <a:pt x="1216609" y="719061"/>
                </a:lnTo>
                <a:lnTo>
                  <a:pt x="1241984" y="719061"/>
                </a:lnTo>
                <a:lnTo>
                  <a:pt x="1241984" y="744436"/>
                </a:lnTo>
                <a:lnTo>
                  <a:pt x="1267358" y="744436"/>
                </a:lnTo>
                <a:lnTo>
                  <a:pt x="1267358" y="719061"/>
                </a:lnTo>
                <a:lnTo>
                  <a:pt x="1292733" y="719061"/>
                </a:lnTo>
                <a:lnTo>
                  <a:pt x="1292733" y="693687"/>
                </a:lnTo>
                <a:lnTo>
                  <a:pt x="1267358" y="693687"/>
                </a:lnTo>
                <a:lnTo>
                  <a:pt x="1267358" y="668312"/>
                </a:lnTo>
                <a:lnTo>
                  <a:pt x="1241984" y="668312"/>
                </a:lnTo>
                <a:close/>
                <a:moveTo>
                  <a:pt x="1309192" y="801357"/>
                </a:moveTo>
                <a:lnTo>
                  <a:pt x="1309192" y="829475"/>
                </a:lnTo>
                <a:lnTo>
                  <a:pt x="1281074" y="829475"/>
                </a:lnTo>
                <a:lnTo>
                  <a:pt x="1281074" y="857593"/>
                </a:lnTo>
                <a:lnTo>
                  <a:pt x="1309192" y="857593"/>
                </a:lnTo>
                <a:lnTo>
                  <a:pt x="1309192" y="885711"/>
                </a:lnTo>
                <a:lnTo>
                  <a:pt x="1337310" y="885711"/>
                </a:lnTo>
                <a:lnTo>
                  <a:pt x="1337310" y="857593"/>
                </a:lnTo>
                <a:lnTo>
                  <a:pt x="1365428" y="857593"/>
                </a:lnTo>
                <a:lnTo>
                  <a:pt x="1365428" y="829475"/>
                </a:lnTo>
                <a:lnTo>
                  <a:pt x="1337310" y="829475"/>
                </a:lnTo>
                <a:lnTo>
                  <a:pt x="1337310" y="801357"/>
                </a:lnTo>
                <a:lnTo>
                  <a:pt x="1309192" y="801357"/>
                </a:lnTo>
                <a:close/>
                <a:moveTo>
                  <a:pt x="1103452" y="938517"/>
                </a:moveTo>
                <a:lnTo>
                  <a:pt x="1103452" y="966635"/>
                </a:lnTo>
                <a:lnTo>
                  <a:pt x="1075334" y="966635"/>
                </a:lnTo>
                <a:lnTo>
                  <a:pt x="1075334" y="994753"/>
                </a:lnTo>
                <a:lnTo>
                  <a:pt x="1103452" y="994753"/>
                </a:lnTo>
                <a:lnTo>
                  <a:pt x="1103452" y="1022871"/>
                </a:lnTo>
                <a:lnTo>
                  <a:pt x="1131570" y="1022871"/>
                </a:lnTo>
                <a:lnTo>
                  <a:pt x="1131570" y="994753"/>
                </a:lnTo>
                <a:lnTo>
                  <a:pt x="1159688" y="994753"/>
                </a:lnTo>
                <a:lnTo>
                  <a:pt x="1159688" y="966635"/>
                </a:lnTo>
                <a:lnTo>
                  <a:pt x="1131570" y="966635"/>
                </a:lnTo>
                <a:lnTo>
                  <a:pt x="1131570" y="938517"/>
                </a:lnTo>
                <a:lnTo>
                  <a:pt x="1103452" y="938517"/>
                </a:lnTo>
                <a:close/>
                <a:moveTo>
                  <a:pt x="581215" y="2389670"/>
                </a:moveTo>
                <a:lnTo>
                  <a:pt x="581215" y="2364638"/>
                </a:lnTo>
                <a:lnTo>
                  <a:pt x="606247" y="2364638"/>
                </a:lnTo>
                <a:lnTo>
                  <a:pt x="606247" y="2339950"/>
                </a:lnTo>
                <a:lnTo>
                  <a:pt x="581215" y="2339950"/>
                </a:lnTo>
                <a:lnTo>
                  <a:pt x="581215" y="2314918"/>
                </a:lnTo>
                <a:lnTo>
                  <a:pt x="556527" y="2314918"/>
                </a:lnTo>
                <a:lnTo>
                  <a:pt x="556527" y="2339950"/>
                </a:lnTo>
                <a:lnTo>
                  <a:pt x="531495" y="2339950"/>
                </a:lnTo>
                <a:lnTo>
                  <a:pt x="531495" y="2364638"/>
                </a:lnTo>
                <a:lnTo>
                  <a:pt x="556527" y="2364638"/>
                </a:lnTo>
                <a:lnTo>
                  <a:pt x="556527" y="2389670"/>
                </a:lnTo>
                <a:lnTo>
                  <a:pt x="581215" y="2389670"/>
                </a:lnTo>
                <a:close/>
                <a:moveTo>
                  <a:pt x="1036244" y="805472"/>
                </a:moveTo>
                <a:lnTo>
                  <a:pt x="1036244" y="830847"/>
                </a:lnTo>
                <a:lnTo>
                  <a:pt x="1010869" y="830847"/>
                </a:lnTo>
                <a:lnTo>
                  <a:pt x="1010869" y="856221"/>
                </a:lnTo>
                <a:lnTo>
                  <a:pt x="1036244" y="856221"/>
                </a:lnTo>
                <a:lnTo>
                  <a:pt x="1036244" y="881596"/>
                </a:lnTo>
                <a:lnTo>
                  <a:pt x="1061618" y="881596"/>
                </a:lnTo>
                <a:lnTo>
                  <a:pt x="1061618" y="856221"/>
                </a:lnTo>
                <a:lnTo>
                  <a:pt x="1086993" y="856221"/>
                </a:lnTo>
                <a:lnTo>
                  <a:pt x="1086993" y="830847"/>
                </a:lnTo>
                <a:lnTo>
                  <a:pt x="1061618" y="830847"/>
                </a:lnTo>
                <a:lnTo>
                  <a:pt x="1061618" y="805472"/>
                </a:lnTo>
                <a:lnTo>
                  <a:pt x="1036244" y="805472"/>
                </a:lnTo>
                <a:close/>
                <a:moveTo>
                  <a:pt x="1515275" y="665226"/>
                </a:moveTo>
                <a:lnTo>
                  <a:pt x="1515275" y="692658"/>
                </a:lnTo>
                <a:lnTo>
                  <a:pt x="1487843" y="692658"/>
                </a:lnTo>
                <a:lnTo>
                  <a:pt x="1487843" y="720090"/>
                </a:lnTo>
                <a:lnTo>
                  <a:pt x="1515275" y="720090"/>
                </a:lnTo>
                <a:lnTo>
                  <a:pt x="1515275" y="747522"/>
                </a:lnTo>
                <a:lnTo>
                  <a:pt x="1542707" y="747522"/>
                </a:lnTo>
                <a:lnTo>
                  <a:pt x="1542707" y="720090"/>
                </a:lnTo>
                <a:lnTo>
                  <a:pt x="1570139" y="720090"/>
                </a:lnTo>
                <a:lnTo>
                  <a:pt x="1570139" y="692658"/>
                </a:lnTo>
                <a:lnTo>
                  <a:pt x="1542707" y="692658"/>
                </a:lnTo>
                <a:lnTo>
                  <a:pt x="1542707" y="665226"/>
                </a:lnTo>
                <a:lnTo>
                  <a:pt x="1515275" y="665226"/>
                </a:lnTo>
                <a:close/>
                <a:moveTo>
                  <a:pt x="1650035" y="932688"/>
                </a:moveTo>
                <a:lnTo>
                  <a:pt x="1650035" y="964578"/>
                </a:lnTo>
                <a:lnTo>
                  <a:pt x="1618145" y="964578"/>
                </a:lnTo>
                <a:lnTo>
                  <a:pt x="1618145" y="996810"/>
                </a:lnTo>
                <a:lnTo>
                  <a:pt x="1650035" y="996810"/>
                </a:lnTo>
                <a:lnTo>
                  <a:pt x="1650035" y="1028700"/>
                </a:lnTo>
                <a:lnTo>
                  <a:pt x="1682267" y="1028700"/>
                </a:lnTo>
                <a:lnTo>
                  <a:pt x="1682267" y="996810"/>
                </a:lnTo>
                <a:lnTo>
                  <a:pt x="1714157" y="996810"/>
                </a:lnTo>
                <a:lnTo>
                  <a:pt x="1714157" y="964578"/>
                </a:lnTo>
                <a:lnTo>
                  <a:pt x="1682267" y="964578"/>
                </a:lnTo>
                <a:lnTo>
                  <a:pt x="1682267" y="932688"/>
                </a:lnTo>
                <a:lnTo>
                  <a:pt x="1650035" y="932688"/>
                </a:lnTo>
                <a:close/>
                <a:moveTo>
                  <a:pt x="1448067" y="532524"/>
                </a:moveTo>
                <a:lnTo>
                  <a:pt x="1448067" y="556870"/>
                </a:lnTo>
                <a:lnTo>
                  <a:pt x="1423721" y="556870"/>
                </a:lnTo>
                <a:lnTo>
                  <a:pt x="1423721" y="581558"/>
                </a:lnTo>
                <a:lnTo>
                  <a:pt x="1448067" y="581558"/>
                </a:lnTo>
                <a:lnTo>
                  <a:pt x="1448067" y="605904"/>
                </a:lnTo>
                <a:lnTo>
                  <a:pt x="1472755" y="605904"/>
                </a:lnTo>
                <a:lnTo>
                  <a:pt x="1472755" y="581558"/>
                </a:lnTo>
                <a:lnTo>
                  <a:pt x="1497101" y="581558"/>
                </a:lnTo>
                <a:lnTo>
                  <a:pt x="1497101" y="556870"/>
                </a:lnTo>
                <a:lnTo>
                  <a:pt x="1472755" y="556870"/>
                </a:lnTo>
                <a:lnTo>
                  <a:pt x="1472755" y="532524"/>
                </a:lnTo>
                <a:lnTo>
                  <a:pt x="1448067" y="532524"/>
                </a:lnTo>
                <a:close/>
                <a:moveTo>
                  <a:pt x="1378458" y="666598"/>
                </a:moveTo>
                <a:lnTo>
                  <a:pt x="1378458" y="693001"/>
                </a:lnTo>
                <a:lnTo>
                  <a:pt x="1352055" y="693001"/>
                </a:lnTo>
                <a:lnTo>
                  <a:pt x="1352055" y="719747"/>
                </a:lnTo>
                <a:lnTo>
                  <a:pt x="1378458" y="719747"/>
                </a:lnTo>
                <a:lnTo>
                  <a:pt x="1378458" y="746150"/>
                </a:lnTo>
                <a:lnTo>
                  <a:pt x="1405204" y="746150"/>
                </a:lnTo>
                <a:lnTo>
                  <a:pt x="1405204" y="719747"/>
                </a:lnTo>
                <a:lnTo>
                  <a:pt x="1431607" y="719747"/>
                </a:lnTo>
                <a:lnTo>
                  <a:pt x="1431607" y="693001"/>
                </a:lnTo>
                <a:lnTo>
                  <a:pt x="1405204" y="693001"/>
                </a:lnTo>
                <a:lnTo>
                  <a:pt x="1405204" y="666598"/>
                </a:lnTo>
                <a:lnTo>
                  <a:pt x="1378458" y="666598"/>
                </a:lnTo>
                <a:close/>
                <a:moveTo>
                  <a:pt x="967321" y="941261"/>
                </a:moveTo>
                <a:lnTo>
                  <a:pt x="967321" y="967664"/>
                </a:lnTo>
                <a:lnTo>
                  <a:pt x="940918" y="967664"/>
                </a:lnTo>
                <a:lnTo>
                  <a:pt x="940918" y="993724"/>
                </a:lnTo>
                <a:lnTo>
                  <a:pt x="967321" y="993724"/>
                </a:lnTo>
                <a:lnTo>
                  <a:pt x="967321" y="1020128"/>
                </a:lnTo>
                <a:lnTo>
                  <a:pt x="993381" y="1020128"/>
                </a:lnTo>
                <a:lnTo>
                  <a:pt x="993381" y="993724"/>
                </a:lnTo>
                <a:lnTo>
                  <a:pt x="1019785" y="993724"/>
                </a:lnTo>
                <a:lnTo>
                  <a:pt x="1019785" y="967664"/>
                </a:lnTo>
                <a:lnTo>
                  <a:pt x="993381" y="967664"/>
                </a:lnTo>
                <a:lnTo>
                  <a:pt x="993381" y="941261"/>
                </a:lnTo>
                <a:lnTo>
                  <a:pt x="967321" y="941261"/>
                </a:lnTo>
                <a:close/>
                <a:moveTo>
                  <a:pt x="556527" y="1491958"/>
                </a:moveTo>
                <a:lnTo>
                  <a:pt x="556527" y="1516990"/>
                </a:lnTo>
                <a:lnTo>
                  <a:pt x="531495" y="1516990"/>
                </a:lnTo>
                <a:lnTo>
                  <a:pt x="531495" y="1541678"/>
                </a:lnTo>
                <a:lnTo>
                  <a:pt x="556527" y="1541678"/>
                </a:lnTo>
                <a:lnTo>
                  <a:pt x="556527" y="1566710"/>
                </a:lnTo>
                <a:lnTo>
                  <a:pt x="581215" y="1566710"/>
                </a:lnTo>
                <a:lnTo>
                  <a:pt x="581215" y="1541678"/>
                </a:lnTo>
                <a:lnTo>
                  <a:pt x="606247" y="1541678"/>
                </a:lnTo>
                <a:lnTo>
                  <a:pt x="606247" y="1516990"/>
                </a:lnTo>
                <a:lnTo>
                  <a:pt x="581215" y="1516990"/>
                </a:lnTo>
                <a:lnTo>
                  <a:pt x="581215" y="1491958"/>
                </a:lnTo>
                <a:lnTo>
                  <a:pt x="556527" y="1491958"/>
                </a:lnTo>
                <a:close/>
                <a:moveTo>
                  <a:pt x="512635" y="1977847"/>
                </a:moveTo>
                <a:lnTo>
                  <a:pt x="512635" y="1953158"/>
                </a:lnTo>
                <a:lnTo>
                  <a:pt x="537324" y="1953158"/>
                </a:lnTo>
                <a:lnTo>
                  <a:pt x="537324" y="1928470"/>
                </a:lnTo>
                <a:lnTo>
                  <a:pt x="512635" y="1928470"/>
                </a:lnTo>
                <a:lnTo>
                  <a:pt x="512635" y="1903781"/>
                </a:lnTo>
                <a:lnTo>
                  <a:pt x="487947" y="1903781"/>
                </a:lnTo>
                <a:lnTo>
                  <a:pt x="487947" y="1928470"/>
                </a:lnTo>
                <a:lnTo>
                  <a:pt x="463258" y="1928470"/>
                </a:lnTo>
                <a:lnTo>
                  <a:pt x="463258" y="1953158"/>
                </a:lnTo>
                <a:lnTo>
                  <a:pt x="487947" y="1953158"/>
                </a:lnTo>
                <a:lnTo>
                  <a:pt x="487947" y="1977847"/>
                </a:lnTo>
                <a:lnTo>
                  <a:pt x="512635" y="1977847"/>
                </a:lnTo>
                <a:close/>
                <a:moveTo>
                  <a:pt x="898055" y="1077049"/>
                </a:moveTo>
                <a:lnTo>
                  <a:pt x="898055" y="1104138"/>
                </a:lnTo>
                <a:lnTo>
                  <a:pt x="870966" y="1104138"/>
                </a:lnTo>
                <a:lnTo>
                  <a:pt x="870966" y="1131570"/>
                </a:lnTo>
                <a:lnTo>
                  <a:pt x="898055" y="1131570"/>
                </a:lnTo>
                <a:lnTo>
                  <a:pt x="898055" y="1158659"/>
                </a:lnTo>
                <a:lnTo>
                  <a:pt x="925487" y="1158659"/>
                </a:lnTo>
                <a:lnTo>
                  <a:pt x="925487" y="1131570"/>
                </a:lnTo>
                <a:lnTo>
                  <a:pt x="952576" y="1131570"/>
                </a:lnTo>
                <a:lnTo>
                  <a:pt x="952576" y="1104138"/>
                </a:lnTo>
                <a:lnTo>
                  <a:pt x="925487" y="1104138"/>
                </a:lnTo>
                <a:lnTo>
                  <a:pt x="925487" y="1077049"/>
                </a:lnTo>
                <a:lnTo>
                  <a:pt x="898055" y="1077049"/>
                </a:lnTo>
                <a:close/>
                <a:moveTo>
                  <a:pt x="512293" y="2251481"/>
                </a:moveTo>
                <a:lnTo>
                  <a:pt x="512293" y="2227136"/>
                </a:lnTo>
                <a:lnTo>
                  <a:pt x="536638" y="2227136"/>
                </a:lnTo>
                <a:lnTo>
                  <a:pt x="536638" y="2203133"/>
                </a:lnTo>
                <a:lnTo>
                  <a:pt x="512293" y="2203133"/>
                </a:lnTo>
                <a:lnTo>
                  <a:pt x="512293" y="2178787"/>
                </a:lnTo>
                <a:lnTo>
                  <a:pt x="488290" y="2178787"/>
                </a:lnTo>
                <a:lnTo>
                  <a:pt x="488290" y="2203133"/>
                </a:lnTo>
                <a:lnTo>
                  <a:pt x="463944" y="2203133"/>
                </a:lnTo>
                <a:lnTo>
                  <a:pt x="463944" y="2227136"/>
                </a:lnTo>
                <a:lnTo>
                  <a:pt x="488290" y="2227136"/>
                </a:lnTo>
                <a:lnTo>
                  <a:pt x="488290" y="2251481"/>
                </a:lnTo>
                <a:lnTo>
                  <a:pt x="512293" y="2251481"/>
                </a:lnTo>
                <a:close/>
                <a:moveTo>
                  <a:pt x="488290" y="1630147"/>
                </a:moveTo>
                <a:lnTo>
                  <a:pt x="488290" y="1654493"/>
                </a:lnTo>
                <a:lnTo>
                  <a:pt x="463944" y="1654493"/>
                </a:lnTo>
                <a:lnTo>
                  <a:pt x="463944" y="1678496"/>
                </a:lnTo>
                <a:lnTo>
                  <a:pt x="488290" y="1678496"/>
                </a:lnTo>
                <a:lnTo>
                  <a:pt x="488290" y="1702841"/>
                </a:lnTo>
                <a:lnTo>
                  <a:pt x="512293" y="1702841"/>
                </a:lnTo>
                <a:lnTo>
                  <a:pt x="512293" y="1678496"/>
                </a:lnTo>
                <a:lnTo>
                  <a:pt x="536638" y="1678496"/>
                </a:lnTo>
                <a:lnTo>
                  <a:pt x="536638" y="1654493"/>
                </a:lnTo>
                <a:lnTo>
                  <a:pt x="512293" y="1654493"/>
                </a:lnTo>
                <a:lnTo>
                  <a:pt x="512293" y="1630147"/>
                </a:lnTo>
                <a:lnTo>
                  <a:pt x="488290" y="1630147"/>
                </a:lnTo>
                <a:close/>
                <a:moveTo>
                  <a:pt x="830847" y="944004"/>
                </a:moveTo>
                <a:lnTo>
                  <a:pt x="830847" y="968350"/>
                </a:lnTo>
                <a:lnTo>
                  <a:pt x="806501" y="968350"/>
                </a:lnTo>
                <a:lnTo>
                  <a:pt x="806501" y="993038"/>
                </a:lnTo>
                <a:lnTo>
                  <a:pt x="830847" y="993038"/>
                </a:lnTo>
                <a:lnTo>
                  <a:pt x="830847" y="1017384"/>
                </a:lnTo>
                <a:lnTo>
                  <a:pt x="855535" y="1017384"/>
                </a:lnTo>
                <a:lnTo>
                  <a:pt x="855535" y="993038"/>
                </a:lnTo>
                <a:lnTo>
                  <a:pt x="879881" y="993038"/>
                </a:lnTo>
                <a:lnTo>
                  <a:pt x="879881" y="968350"/>
                </a:lnTo>
                <a:lnTo>
                  <a:pt x="855535" y="968350"/>
                </a:lnTo>
                <a:lnTo>
                  <a:pt x="855535" y="944004"/>
                </a:lnTo>
                <a:lnTo>
                  <a:pt x="830847" y="944004"/>
                </a:lnTo>
                <a:close/>
                <a:moveTo>
                  <a:pt x="761924" y="1080135"/>
                </a:moveTo>
                <a:lnTo>
                  <a:pt x="761924" y="1105167"/>
                </a:lnTo>
                <a:lnTo>
                  <a:pt x="736892" y="1105167"/>
                </a:lnTo>
                <a:lnTo>
                  <a:pt x="736892" y="1130541"/>
                </a:lnTo>
                <a:lnTo>
                  <a:pt x="761924" y="1130541"/>
                </a:lnTo>
                <a:lnTo>
                  <a:pt x="761924" y="1155573"/>
                </a:lnTo>
                <a:lnTo>
                  <a:pt x="787298" y="1155573"/>
                </a:lnTo>
                <a:lnTo>
                  <a:pt x="787298" y="1130541"/>
                </a:lnTo>
                <a:lnTo>
                  <a:pt x="812330" y="1130541"/>
                </a:lnTo>
                <a:lnTo>
                  <a:pt x="812330" y="1105167"/>
                </a:lnTo>
                <a:lnTo>
                  <a:pt x="787298" y="1105167"/>
                </a:lnTo>
                <a:lnTo>
                  <a:pt x="787298" y="1080135"/>
                </a:lnTo>
                <a:lnTo>
                  <a:pt x="761924" y="1080135"/>
                </a:lnTo>
                <a:close/>
                <a:moveTo>
                  <a:pt x="624764" y="1354112"/>
                </a:moveTo>
                <a:lnTo>
                  <a:pt x="624764" y="1379487"/>
                </a:lnTo>
                <a:lnTo>
                  <a:pt x="599389" y="1379487"/>
                </a:lnTo>
                <a:lnTo>
                  <a:pt x="599389" y="1404861"/>
                </a:lnTo>
                <a:lnTo>
                  <a:pt x="624764" y="1404861"/>
                </a:lnTo>
                <a:lnTo>
                  <a:pt x="624764" y="1430236"/>
                </a:lnTo>
                <a:lnTo>
                  <a:pt x="650138" y="1430236"/>
                </a:lnTo>
                <a:lnTo>
                  <a:pt x="650138" y="1404861"/>
                </a:lnTo>
                <a:lnTo>
                  <a:pt x="675513" y="1404861"/>
                </a:lnTo>
                <a:lnTo>
                  <a:pt x="675513" y="1379487"/>
                </a:lnTo>
                <a:lnTo>
                  <a:pt x="650138" y="1379487"/>
                </a:lnTo>
                <a:lnTo>
                  <a:pt x="650138" y="1354112"/>
                </a:lnTo>
                <a:lnTo>
                  <a:pt x="624764" y="1354112"/>
                </a:lnTo>
                <a:close/>
                <a:moveTo>
                  <a:pt x="693344" y="1216952"/>
                </a:moveTo>
                <a:lnTo>
                  <a:pt x="693344" y="1242327"/>
                </a:lnTo>
                <a:lnTo>
                  <a:pt x="667969" y="1242327"/>
                </a:lnTo>
                <a:lnTo>
                  <a:pt x="667969" y="1267701"/>
                </a:lnTo>
                <a:lnTo>
                  <a:pt x="693344" y="1267701"/>
                </a:lnTo>
                <a:lnTo>
                  <a:pt x="693344" y="1293076"/>
                </a:lnTo>
                <a:lnTo>
                  <a:pt x="718718" y="1293076"/>
                </a:lnTo>
                <a:lnTo>
                  <a:pt x="718718" y="1267701"/>
                </a:lnTo>
                <a:lnTo>
                  <a:pt x="744093" y="1267701"/>
                </a:lnTo>
                <a:lnTo>
                  <a:pt x="744093" y="1242327"/>
                </a:lnTo>
                <a:lnTo>
                  <a:pt x="718718" y="1242327"/>
                </a:lnTo>
                <a:lnTo>
                  <a:pt x="718718" y="1216952"/>
                </a:lnTo>
                <a:lnTo>
                  <a:pt x="693344" y="1216952"/>
                </a:lnTo>
                <a:close/>
                <a:moveTo>
                  <a:pt x="3577819" y="1280732"/>
                </a:moveTo>
                <a:lnTo>
                  <a:pt x="3594964" y="1280732"/>
                </a:lnTo>
                <a:lnTo>
                  <a:pt x="3594964" y="1263587"/>
                </a:lnTo>
                <a:lnTo>
                  <a:pt x="3612109" y="1263587"/>
                </a:lnTo>
                <a:lnTo>
                  <a:pt x="3612109" y="1246442"/>
                </a:lnTo>
                <a:lnTo>
                  <a:pt x="3594964" y="1246442"/>
                </a:lnTo>
                <a:lnTo>
                  <a:pt x="3594964" y="1229297"/>
                </a:lnTo>
                <a:lnTo>
                  <a:pt x="3577819" y="1229297"/>
                </a:lnTo>
                <a:lnTo>
                  <a:pt x="3577819" y="1246442"/>
                </a:lnTo>
                <a:lnTo>
                  <a:pt x="3560674" y="1246442"/>
                </a:lnTo>
                <a:lnTo>
                  <a:pt x="3560674" y="1263587"/>
                </a:lnTo>
                <a:lnTo>
                  <a:pt x="3577819" y="1263587"/>
                </a:lnTo>
                <a:lnTo>
                  <a:pt x="3577819" y="1280732"/>
                </a:lnTo>
                <a:close/>
                <a:moveTo>
                  <a:pt x="3507867" y="1421663"/>
                </a:moveTo>
                <a:lnTo>
                  <a:pt x="3527755" y="1421663"/>
                </a:lnTo>
                <a:lnTo>
                  <a:pt x="3527755" y="1402118"/>
                </a:lnTo>
                <a:lnTo>
                  <a:pt x="3547301" y="1402118"/>
                </a:lnTo>
                <a:lnTo>
                  <a:pt x="3547301" y="1382230"/>
                </a:lnTo>
                <a:lnTo>
                  <a:pt x="3527755" y="1382230"/>
                </a:lnTo>
                <a:lnTo>
                  <a:pt x="3527755" y="1362685"/>
                </a:lnTo>
                <a:lnTo>
                  <a:pt x="3507867" y="1362685"/>
                </a:lnTo>
                <a:lnTo>
                  <a:pt x="3507867" y="1382230"/>
                </a:lnTo>
                <a:lnTo>
                  <a:pt x="3488322" y="1382230"/>
                </a:lnTo>
                <a:lnTo>
                  <a:pt x="3488322" y="1402118"/>
                </a:lnTo>
                <a:lnTo>
                  <a:pt x="3507867" y="1402118"/>
                </a:lnTo>
                <a:lnTo>
                  <a:pt x="3507867" y="1421663"/>
                </a:lnTo>
                <a:close/>
                <a:moveTo>
                  <a:pt x="3509239" y="1143572"/>
                </a:moveTo>
                <a:lnTo>
                  <a:pt x="3526384" y="1143572"/>
                </a:lnTo>
                <a:lnTo>
                  <a:pt x="3526384" y="1126427"/>
                </a:lnTo>
                <a:lnTo>
                  <a:pt x="3543529" y="1126427"/>
                </a:lnTo>
                <a:lnTo>
                  <a:pt x="3543529" y="1109282"/>
                </a:lnTo>
                <a:lnTo>
                  <a:pt x="3526384" y="1109282"/>
                </a:lnTo>
                <a:lnTo>
                  <a:pt x="3526384" y="1092137"/>
                </a:lnTo>
                <a:lnTo>
                  <a:pt x="3509239" y="1092137"/>
                </a:lnTo>
                <a:lnTo>
                  <a:pt x="3509239" y="1109282"/>
                </a:lnTo>
                <a:lnTo>
                  <a:pt x="3492094" y="1109282"/>
                </a:lnTo>
                <a:lnTo>
                  <a:pt x="3492094" y="1126427"/>
                </a:lnTo>
                <a:lnTo>
                  <a:pt x="3509239" y="1126427"/>
                </a:lnTo>
                <a:lnTo>
                  <a:pt x="3509239" y="1143572"/>
                </a:lnTo>
                <a:close/>
                <a:moveTo>
                  <a:pt x="3510953" y="864108"/>
                </a:moveTo>
                <a:lnTo>
                  <a:pt x="3524669" y="864108"/>
                </a:lnTo>
                <a:lnTo>
                  <a:pt x="3524669" y="850392"/>
                </a:lnTo>
                <a:lnTo>
                  <a:pt x="3538385" y="850392"/>
                </a:lnTo>
                <a:lnTo>
                  <a:pt x="3538385" y="836676"/>
                </a:lnTo>
                <a:lnTo>
                  <a:pt x="3524669" y="836676"/>
                </a:lnTo>
                <a:lnTo>
                  <a:pt x="3524669" y="822960"/>
                </a:lnTo>
                <a:lnTo>
                  <a:pt x="3510953" y="822960"/>
                </a:lnTo>
                <a:lnTo>
                  <a:pt x="3510953" y="836676"/>
                </a:lnTo>
                <a:lnTo>
                  <a:pt x="3497237" y="836676"/>
                </a:lnTo>
                <a:lnTo>
                  <a:pt x="3497237" y="850392"/>
                </a:lnTo>
                <a:lnTo>
                  <a:pt x="3510953" y="850392"/>
                </a:lnTo>
                <a:lnTo>
                  <a:pt x="3510953" y="864108"/>
                </a:lnTo>
                <a:close/>
                <a:moveTo>
                  <a:pt x="3507181" y="1698384"/>
                </a:moveTo>
                <a:lnTo>
                  <a:pt x="3528441" y="1698384"/>
                </a:lnTo>
                <a:lnTo>
                  <a:pt x="3528441" y="1677124"/>
                </a:lnTo>
                <a:lnTo>
                  <a:pt x="3549701" y="1677124"/>
                </a:lnTo>
                <a:lnTo>
                  <a:pt x="3549701" y="1655864"/>
                </a:lnTo>
                <a:lnTo>
                  <a:pt x="3528441" y="1655864"/>
                </a:lnTo>
                <a:lnTo>
                  <a:pt x="3528441" y="1634604"/>
                </a:lnTo>
                <a:lnTo>
                  <a:pt x="3507181" y="1634604"/>
                </a:lnTo>
                <a:lnTo>
                  <a:pt x="3507181" y="1655864"/>
                </a:lnTo>
                <a:lnTo>
                  <a:pt x="3485921" y="1655864"/>
                </a:lnTo>
                <a:lnTo>
                  <a:pt x="3485921" y="1677124"/>
                </a:lnTo>
                <a:lnTo>
                  <a:pt x="3507181" y="1677124"/>
                </a:lnTo>
                <a:lnTo>
                  <a:pt x="3507181" y="1698384"/>
                </a:lnTo>
                <a:close/>
                <a:moveTo>
                  <a:pt x="1652092" y="664540"/>
                </a:moveTo>
                <a:lnTo>
                  <a:pt x="1652092" y="692315"/>
                </a:lnTo>
                <a:lnTo>
                  <a:pt x="1624317" y="692315"/>
                </a:lnTo>
                <a:lnTo>
                  <a:pt x="1624317" y="720433"/>
                </a:lnTo>
                <a:lnTo>
                  <a:pt x="1652092" y="720433"/>
                </a:lnTo>
                <a:lnTo>
                  <a:pt x="1652092" y="748208"/>
                </a:lnTo>
                <a:lnTo>
                  <a:pt x="1680210" y="748208"/>
                </a:lnTo>
                <a:lnTo>
                  <a:pt x="1680210" y="720433"/>
                </a:lnTo>
                <a:lnTo>
                  <a:pt x="1707985" y="720433"/>
                </a:lnTo>
                <a:lnTo>
                  <a:pt x="1707985" y="692315"/>
                </a:lnTo>
                <a:lnTo>
                  <a:pt x="1680210" y="692315"/>
                </a:lnTo>
                <a:lnTo>
                  <a:pt x="1680210" y="664540"/>
                </a:lnTo>
                <a:lnTo>
                  <a:pt x="1652092" y="664540"/>
                </a:lnTo>
                <a:close/>
                <a:moveTo>
                  <a:pt x="3576790" y="1557795"/>
                </a:moveTo>
                <a:lnTo>
                  <a:pt x="3595993" y="1557795"/>
                </a:lnTo>
                <a:lnTo>
                  <a:pt x="3595993" y="1538935"/>
                </a:lnTo>
                <a:lnTo>
                  <a:pt x="3614852" y="1538935"/>
                </a:lnTo>
                <a:lnTo>
                  <a:pt x="3614852" y="1519733"/>
                </a:lnTo>
                <a:lnTo>
                  <a:pt x="3595993" y="1519733"/>
                </a:lnTo>
                <a:lnTo>
                  <a:pt x="3595993" y="1500873"/>
                </a:lnTo>
                <a:lnTo>
                  <a:pt x="3576790" y="1500873"/>
                </a:lnTo>
                <a:lnTo>
                  <a:pt x="3576790" y="1519733"/>
                </a:lnTo>
                <a:lnTo>
                  <a:pt x="3557930" y="1519733"/>
                </a:lnTo>
                <a:lnTo>
                  <a:pt x="3557930" y="1538935"/>
                </a:lnTo>
                <a:lnTo>
                  <a:pt x="3576790" y="1538935"/>
                </a:lnTo>
                <a:lnTo>
                  <a:pt x="3576790" y="1557795"/>
                </a:lnTo>
                <a:close/>
                <a:moveTo>
                  <a:pt x="3439287" y="1284846"/>
                </a:moveTo>
                <a:lnTo>
                  <a:pt x="3459175" y="1284846"/>
                </a:lnTo>
                <a:lnTo>
                  <a:pt x="3459175" y="1264958"/>
                </a:lnTo>
                <a:lnTo>
                  <a:pt x="3479063" y="1264958"/>
                </a:lnTo>
                <a:lnTo>
                  <a:pt x="3479063" y="1245070"/>
                </a:lnTo>
                <a:lnTo>
                  <a:pt x="3459175" y="1245070"/>
                </a:lnTo>
                <a:lnTo>
                  <a:pt x="3459175" y="1225182"/>
                </a:lnTo>
                <a:lnTo>
                  <a:pt x="3439287" y="1225182"/>
                </a:lnTo>
                <a:lnTo>
                  <a:pt x="3439287" y="1245070"/>
                </a:lnTo>
                <a:lnTo>
                  <a:pt x="3419399" y="1245070"/>
                </a:lnTo>
                <a:lnTo>
                  <a:pt x="3419399" y="1264958"/>
                </a:lnTo>
                <a:lnTo>
                  <a:pt x="3439287" y="1264958"/>
                </a:lnTo>
                <a:lnTo>
                  <a:pt x="3439287" y="1284846"/>
                </a:lnTo>
                <a:close/>
                <a:moveTo>
                  <a:pt x="3438259" y="1562595"/>
                </a:moveTo>
                <a:lnTo>
                  <a:pt x="3460204" y="1562595"/>
                </a:lnTo>
                <a:lnTo>
                  <a:pt x="3460204" y="1540307"/>
                </a:lnTo>
                <a:lnTo>
                  <a:pt x="3482492" y="1540307"/>
                </a:lnTo>
                <a:lnTo>
                  <a:pt x="3482492" y="1518361"/>
                </a:lnTo>
                <a:lnTo>
                  <a:pt x="3460204" y="1518361"/>
                </a:lnTo>
                <a:lnTo>
                  <a:pt x="3460204" y="1496073"/>
                </a:lnTo>
                <a:lnTo>
                  <a:pt x="3438259" y="1496073"/>
                </a:lnTo>
                <a:lnTo>
                  <a:pt x="3438259" y="1518361"/>
                </a:lnTo>
                <a:lnTo>
                  <a:pt x="3415970" y="1518361"/>
                </a:lnTo>
                <a:lnTo>
                  <a:pt x="3415970" y="1540307"/>
                </a:lnTo>
                <a:lnTo>
                  <a:pt x="3438259" y="1540307"/>
                </a:lnTo>
                <a:lnTo>
                  <a:pt x="3438259" y="1562595"/>
                </a:lnTo>
                <a:close/>
                <a:moveTo>
                  <a:pt x="3442716" y="725576"/>
                </a:moveTo>
                <a:lnTo>
                  <a:pt x="3455746" y="725576"/>
                </a:lnTo>
                <a:lnTo>
                  <a:pt x="3455746" y="712889"/>
                </a:lnTo>
                <a:lnTo>
                  <a:pt x="3468434" y="712889"/>
                </a:lnTo>
                <a:lnTo>
                  <a:pt x="3468434" y="699859"/>
                </a:lnTo>
                <a:lnTo>
                  <a:pt x="3455746" y="699859"/>
                </a:lnTo>
                <a:lnTo>
                  <a:pt x="3455746" y="687172"/>
                </a:lnTo>
                <a:lnTo>
                  <a:pt x="3442716" y="687172"/>
                </a:lnTo>
                <a:lnTo>
                  <a:pt x="3442716" y="699859"/>
                </a:lnTo>
                <a:lnTo>
                  <a:pt x="3430029" y="699859"/>
                </a:lnTo>
                <a:lnTo>
                  <a:pt x="3430029" y="712889"/>
                </a:lnTo>
                <a:lnTo>
                  <a:pt x="3442716" y="712889"/>
                </a:lnTo>
                <a:lnTo>
                  <a:pt x="3442716" y="725576"/>
                </a:lnTo>
                <a:close/>
                <a:moveTo>
                  <a:pt x="3440659" y="1006069"/>
                </a:moveTo>
                <a:lnTo>
                  <a:pt x="3457804" y="1006069"/>
                </a:lnTo>
                <a:lnTo>
                  <a:pt x="3457804" y="989267"/>
                </a:lnTo>
                <a:lnTo>
                  <a:pt x="3474606" y="989267"/>
                </a:lnTo>
                <a:lnTo>
                  <a:pt x="3474606" y="972122"/>
                </a:lnTo>
                <a:lnTo>
                  <a:pt x="3457804" y="972122"/>
                </a:lnTo>
                <a:lnTo>
                  <a:pt x="3457804" y="955319"/>
                </a:lnTo>
                <a:lnTo>
                  <a:pt x="3440659" y="955319"/>
                </a:lnTo>
                <a:lnTo>
                  <a:pt x="3440659" y="972122"/>
                </a:lnTo>
                <a:lnTo>
                  <a:pt x="3423857" y="972122"/>
                </a:lnTo>
                <a:lnTo>
                  <a:pt x="3423857" y="989267"/>
                </a:lnTo>
                <a:lnTo>
                  <a:pt x="3440659" y="989267"/>
                </a:lnTo>
                <a:lnTo>
                  <a:pt x="3440659" y="1006069"/>
                </a:lnTo>
                <a:close/>
                <a:moveTo>
                  <a:pt x="3579533" y="1001611"/>
                </a:moveTo>
                <a:lnTo>
                  <a:pt x="3593249" y="1001611"/>
                </a:lnTo>
                <a:lnTo>
                  <a:pt x="3593249" y="987552"/>
                </a:lnTo>
                <a:lnTo>
                  <a:pt x="3607308" y="987552"/>
                </a:lnTo>
                <a:lnTo>
                  <a:pt x="3607308" y="973836"/>
                </a:lnTo>
                <a:lnTo>
                  <a:pt x="3593249" y="973836"/>
                </a:lnTo>
                <a:lnTo>
                  <a:pt x="3593249" y="959777"/>
                </a:lnTo>
                <a:lnTo>
                  <a:pt x="3579533" y="959777"/>
                </a:lnTo>
                <a:lnTo>
                  <a:pt x="3579533" y="973836"/>
                </a:lnTo>
                <a:lnTo>
                  <a:pt x="3565474" y="973836"/>
                </a:lnTo>
                <a:lnTo>
                  <a:pt x="3565474" y="987552"/>
                </a:lnTo>
                <a:lnTo>
                  <a:pt x="3579533" y="987552"/>
                </a:lnTo>
                <a:lnTo>
                  <a:pt x="3579533" y="1001611"/>
                </a:lnTo>
                <a:close/>
                <a:moveTo>
                  <a:pt x="3368307" y="1903781"/>
                </a:moveTo>
                <a:lnTo>
                  <a:pt x="3368307" y="1928470"/>
                </a:lnTo>
                <a:lnTo>
                  <a:pt x="3343618" y="1928470"/>
                </a:lnTo>
                <a:lnTo>
                  <a:pt x="3343618" y="1953158"/>
                </a:lnTo>
                <a:lnTo>
                  <a:pt x="3368307" y="1953158"/>
                </a:lnTo>
                <a:lnTo>
                  <a:pt x="3368307" y="1977847"/>
                </a:lnTo>
                <a:lnTo>
                  <a:pt x="3392996" y="1977847"/>
                </a:lnTo>
                <a:lnTo>
                  <a:pt x="3392996" y="1953158"/>
                </a:lnTo>
                <a:lnTo>
                  <a:pt x="3417685" y="1953158"/>
                </a:lnTo>
                <a:lnTo>
                  <a:pt x="3417685" y="1928470"/>
                </a:lnTo>
                <a:lnTo>
                  <a:pt x="3392996" y="1928470"/>
                </a:lnTo>
                <a:lnTo>
                  <a:pt x="3392996" y="1903781"/>
                </a:lnTo>
                <a:lnTo>
                  <a:pt x="3368307" y="1903781"/>
                </a:lnTo>
                <a:close/>
                <a:moveTo>
                  <a:pt x="3716693" y="1275931"/>
                </a:moveTo>
                <a:lnTo>
                  <a:pt x="3730409" y="1275931"/>
                </a:lnTo>
                <a:lnTo>
                  <a:pt x="3730409" y="1261872"/>
                </a:lnTo>
                <a:lnTo>
                  <a:pt x="3744468" y="1261872"/>
                </a:lnTo>
                <a:lnTo>
                  <a:pt x="3744468" y="1248156"/>
                </a:lnTo>
                <a:lnTo>
                  <a:pt x="3730409" y="1248156"/>
                </a:lnTo>
                <a:lnTo>
                  <a:pt x="3730409" y="1234097"/>
                </a:lnTo>
                <a:lnTo>
                  <a:pt x="3716693" y="1234097"/>
                </a:lnTo>
                <a:lnTo>
                  <a:pt x="3716693" y="1248156"/>
                </a:lnTo>
                <a:lnTo>
                  <a:pt x="3702634" y="1248156"/>
                </a:lnTo>
                <a:lnTo>
                  <a:pt x="3702634" y="1261872"/>
                </a:lnTo>
                <a:lnTo>
                  <a:pt x="3716693" y="1261872"/>
                </a:lnTo>
                <a:lnTo>
                  <a:pt x="3716693" y="1275931"/>
                </a:lnTo>
                <a:close/>
                <a:moveTo>
                  <a:pt x="3784588" y="1688783"/>
                </a:moveTo>
                <a:lnTo>
                  <a:pt x="3799675" y="1688783"/>
                </a:lnTo>
                <a:lnTo>
                  <a:pt x="3799675" y="1674038"/>
                </a:lnTo>
                <a:lnTo>
                  <a:pt x="3814420" y="1674038"/>
                </a:lnTo>
                <a:lnTo>
                  <a:pt x="3814420" y="1658950"/>
                </a:lnTo>
                <a:lnTo>
                  <a:pt x="3799675" y="1658950"/>
                </a:lnTo>
                <a:lnTo>
                  <a:pt x="3799675" y="1644206"/>
                </a:lnTo>
                <a:lnTo>
                  <a:pt x="3784588" y="1644206"/>
                </a:lnTo>
                <a:lnTo>
                  <a:pt x="3784588" y="1658950"/>
                </a:lnTo>
                <a:lnTo>
                  <a:pt x="3769843" y="1658950"/>
                </a:lnTo>
                <a:lnTo>
                  <a:pt x="3769843" y="1674038"/>
                </a:lnTo>
                <a:lnTo>
                  <a:pt x="3784588" y="1674038"/>
                </a:lnTo>
                <a:lnTo>
                  <a:pt x="3784588" y="1688783"/>
                </a:lnTo>
                <a:close/>
                <a:moveTo>
                  <a:pt x="3854539" y="1548194"/>
                </a:moveTo>
                <a:lnTo>
                  <a:pt x="3866884" y="1548194"/>
                </a:lnTo>
                <a:lnTo>
                  <a:pt x="3866884" y="1535506"/>
                </a:lnTo>
                <a:lnTo>
                  <a:pt x="3879571" y="1535506"/>
                </a:lnTo>
                <a:lnTo>
                  <a:pt x="3879571" y="1523162"/>
                </a:lnTo>
                <a:lnTo>
                  <a:pt x="3866884" y="1523162"/>
                </a:lnTo>
                <a:lnTo>
                  <a:pt x="3866884" y="1510475"/>
                </a:lnTo>
                <a:lnTo>
                  <a:pt x="3854539" y="1510475"/>
                </a:lnTo>
                <a:lnTo>
                  <a:pt x="3854539" y="1523162"/>
                </a:lnTo>
                <a:lnTo>
                  <a:pt x="3841852" y="1523162"/>
                </a:lnTo>
                <a:lnTo>
                  <a:pt x="3841852" y="1535506"/>
                </a:lnTo>
                <a:lnTo>
                  <a:pt x="3854539" y="1535506"/>
                </a:lnTo>
                <a:lnTo>
                  <a:pt x="3854539" y="1548194"/>
                </a:lnTo>
                <a:close/>
                <a:moveTo>
                  <a:pt x="2091690" y="3217774"/>
                </a:moveTo>
                <a:lnTo>
                  <a:pt x="2091690" y="3189313"/>
                </a:lnTo>
                <a:lnTo>
                  <a:pt x="2120151" y="3189313"/>
                </a:lnTo>
                <a:lnTo>
                  <a:pt x="2120151" y="3161195"/>
                </a:lnTo>
                <a:lnTo>
                  <a:pt x="2091690" y="3161195"/>
                </a:lnTo>
                <a:lnTo>
                  <a:pt x="2091690" y="3132734"/>
                </a:lnTo>
                <a:lnTo>
                  <a:pt x="2063572" y="3132734"/>
                </a:lnTo>
                <a:lnTo>
                  <a:pt x="2063572" y="3161195"/>
                </a:lnTo>
                <a:lnTo>
                  <a:pt x="2035111" y="3161195"/>
                </a:lnTo>
                <a:lnTo>
                  <a:pt x="2035111" y="3189313"/>
                </a:lnTo>
                <a:lnTo>
                  <a:pt x="2063572" y="3189313"/>
                </a:lnTo>
                <a:lnTo>
                  <a:pt x="2063572" y="3217774"/>
                </a:lnTo>
                <a:lnTo>
                  <a:pt x="2091690" y="3217774"/>
                </a:lnTo>
                <a:close/>
                <a:moveTo>
                  <a:pt x="3645713" y="1693926"/>
                </a:moveTo>
                <a:lnTo>
                  <a:pt x="3664229" y="1693926"/>
                </a:lnTo>
                <a:lnTo>
                  <a:pt x="3664229" y="1675752"/>
                </a:lnTo>
                <a:lnTo>
                  <a:pt x="3682403" y="1675752"/>
                </a:lnTo>
                <a:lnTo>
                  <a:pt x="3682403" y="1657236"/>
                </a:lnTo>
                <a:lnTo>
                  <a:pt x="3664229" y="1657236"/>
                </a:lnTo>
                <a:lnTo>
                  <a:pt x="3664229" y="1639062"/>
                </a:lnTo>
                <a:lnTo>
                  <a:pt x="3645713" y="1639062"/>
                </a:lnTo>
                <a:lnTo>
                  <a:pt x="3645713" y="1657236"/>
                </a:lnTo>
                <a:lnTo>
                  <a:pt x="3627539" y="1657236"/>
                </a:lnTo>
                <a:lnTo>
                  <a:pt x="3627539" y="1675752"/>
                </a:lnTo>
                <a:lnTo>
                  <a:pt x="3645713" y="1675752"/>
                </a:lnTo>
                <a:lnTo>
                  <a:pt x="3645713" y="1693926"/>
                </a:lnTo>
                <a:close/>
                <a:moveTo>
                  <a:pt x="3646742" y="1417206"/>
                </a:moveTo>
                <a:lnTo>
                  <a:pt x="3663201" y="1417206"/>
                </a:lnTo>
                <a:lnTo>
                  <a:pt x="3663201" y="1400404"/>
                </a:lnTo>
                <a:lnTo>
                  <a:pt x="3680003" y="1400404"/>
                </a:lnTo>
                <a:lnTo>
                  <a:pt x="3680003" y="1383944"/>
                </a:lnTo>
                <a:lnTo>
                  <a:pt x="3663201" y="1383944"/>
                </a:lnTo>
                <a:lnTo>
                  <a:pt x="3663201" y="1367142"/>
                </a:lnTo>
                <a:lnTo>
                  <a:pt x="3646742" y="1367142"/>
                </a:lnTo>
                <a:lnTo>
                  <a:pt x="3646742" y="1383944"/>
                </a:lnTo>
                <a:lnTo>
                  <a:pt x="3629939" y="1383944"/>
                </a:lnTo>
                <a:lnTo>
                  <a:pt x="3629939" y="1400404"/>
                </a:lnTo>
                <a:lnTo>
                  <a:pt x="3646742" y="1400404"/>
                </a:lnTo>
                <a:lnTo>
                  <a:pt x="3646742" y="1417206"/>
                </a:lnTo>
                <a:close/>
                <a:moveTo>
                  <a:pt x="3715664" y="1552994"/>
                </a:moveTo>
                <a:lnTo>
                  <a:pt x="3731438" y="1552994"/>
                </a:lnTo>
                <a:lnTo>
                  <a:pt x="3731438" y="1537221"/>
                </a:lnTo>
                <a:lnTo>
                  <a:pt x="3747211" y="1537221"/>
                </a:lnTo>
                <a:lnTo>
                  <a:pt x="3747211" y="1521447"/>
                </a:lnTo>
                <a:lnTo>
                  <a:pt x="3731438" y="1521447"/>
                </a:lnTo>
                <a:lnTo>
                  <a:pt x="3731438" y="1505674"/>
                </a:lnTo>
                <a:lnTo>
                  <a:pt x="3715664" y="1505674"/>
                </a:lnTo>
                <a:lnTo>
                  <a:pt x="3715664" y="1521447"/>
                </a:lnTo>
                <a:lnTo>
                  <a:pt x="3699891" y="1521447"/>
                </a:lnTo>
                <a:lnTo>
                  <a:pt x="3699891" y="1537221"/>
                </a:lnTo>
                <a:lnTo>
                  <a:pt x="3715664" y="1537221"/>
                </a:lnTo>
                <a:lnTo>
                  <a:pt x="3715664" y="1552994"/>
                </a:lnTo>
                <a:close/>
                <a:moveTo>
                  <a:pt x="3647770" y="1139114"/>
                </a:moveTo>
                <a:lnTo>
                  <a:pt x="3662172" y="1139114"/>
                </a:lnTo>
                <a:lnTo>
                  <a:pt x="3662172" y="1125055"/>
                </a:lnTo>
                <a:lnTo>
                  <a:pt x="3676231" y="1125055"/>
                </a:lnTo>
                <a:lnTo>
                  <a:pt x="3676231" y="1110653"/>
                </a:lnTo>
                <a:lnTo>
                  <a:pt x="3662172" y="1110653"/>
                </a:lnTo>
                <a:lnTo>
                  <a:pt x="3662172" y="1096594"/>
                </a:lnTo>
                <a:lnTo>
                  <a:pt x="3647770" y="1096594"/>
                </a:lnTo>
                <a:lnTo>
                  <a:pt x="3647770" y="1110653"/>
                </a:lnTo>
                <a:lnTo>
                  <a:pt x="3633712" y="1110653"/>
                </a:lnTo>
                <a:lnTo>
                  <a:pt x="3633712" y="1125055"/>
                </a:lnTo>
                <a:lnTo>
                  <a:pt x="3647770" y="1125055"/>
                </a:lnTo>
                <a:lnTo>
                  <a:pt x="3647770" y="1139114"/>
                </a:lnTo>
                <a:close/>
                <a:moveTo>
                  <a:pt x="3785273" y="1412405"/>
                </a:moveTo>
                <a:lnTo>
                  <a:pt x="3798989" y="1412405"/>
                </a:lnTo>
                <a:lnTo>
                  <a:pt x="3798989" y="1399032"/>
                </a:lnTo>
                <a:lnTo>
                  <a:pt x="3812362" y="1399032"/>
                </a:lnTo>
                <a:lnTo>
                  <a:pt x="3812362" y="1385316"/>
                </a:lnTo>
                <a:lnTo>
                  <a:pt x="3798989" y="1385316"/>
                </a:lnTo>
                <a:lnTo>
                  <a:pt x="3798989" y="1371943"/>
                </a:lnTo>
                <a:lnTo>
                  <a:pt x="3785273" y="1371943"/>
                </a:lnTo>
                <a:lnTo>
                  <a:pt x="3785273" y="1385316"/>
                </a:lnTo>
                <a:lnTo>
                  <a:pt x="3771900" y="1385316"/>
                </a:lnTo>
                <a:lnTo>
                  <a:pt x="3771900" y="1399032"/>
                </a:lnTo>
                <a:lnTo>
                  <a:pt x="3785273" y="1399032"/>
                </a:lnTo>
                <a:lnTo>
                  <a:pt x="3785273" y="1412405"/>
                </a:lnTo>
                <a:close/>
                <a:moveTo>
                  <a:pt x="2571750" y="3080271"/>
                </a:moveTo>
                <a:lnTo>
                  <a:pt x="2571750" y="3052153"/>
                </a:lnTo>
                <a:lnTo>
                  <a:pt x="2599868" y="3052153"/>
                </a:lnTo>
                <a:lnTo>
                  <a:pt x="2599868" y="3024035"/>
                </a:lnTo>
                <a:lnTo>
                  <a:pt x="2571750" y="3024035"/>
                </a:lnTo>
                <a:lnTo>
                  <a:pt x="2571750" y="2995917"/>
                </a:lnTo>
                <a:lnTo>
                  <a:pt x="2543632" y="2995917"/>
                </a:lnTo>
                <a:lnTo>
                  <a:pt x="2543632" y="3024035"/>
                </a:lnTo>
                <a:lnTo>
                  <a:pt x="2515514" y="3024035"/>
                </a:lnTo>
                <a:lnTo>
                  <a:pt x="2515514" y="3052153"/>
                </a:lnTo>
                <a:lnTo>
                  <a:pt x="2543632" y="3052153"/>
                </a:lnTo>
                <a:lnTo>
                  <a:pt x="2543632" y="3080271"/>
                </a:lnTo>
                <a:lnTo>
                  <a:pt x="2571750" y="3080271"/>
                </a:lnTo>
                <a:close/>
                <a:moveTo>
                  <a:pt x="2502142" y="3214688"/>
                </a:moveTo>
                <a:lnTo>
                  <a:pt x="2502142" y="3188284"/>
                </a:lnTo>
                <a:lnTo>
                  <a:pt x="2528545" y="3188284"/>
                </a:lnTo>
                <a:lnTo>
                  <a:pt x="2528545" y="3162224"/>
                </a:lnTo>
                <a:lnTo>
                  <a:pt x="2502142" y="3162224"/>
                </a:lnTo>
                <a:lnTo>
                  <a:pt x="2502142" y="3135821"/>
                </a:lnTo>
                <a:lnTo>
                  <a:pt x="2476081" y="3135821"/>
                </a:lnTo>
                <a:lnTo>
                  <a:pt x="2476081" y="3162224"/>
                </a:lnTo>
                <a:lnTo>
                  <a:pt x="2449678" y="3162224"/>
                </a:lnTo>
                <a:lnTo>
                  <a:pt x="2449678" y="3188284"/>
                </a:lnTo>
                <a:lnTo>
                  <a:pt x="2476081" y="3188284"/>
                </a:lnTo>
                <a:lnTo>
                  <a:pt x="2476081" y="3214688"/>
                </a:lnTo>
                <a:lnTo>
                  <a:pt x="2502142" y="3214688"/>
                </a:lnTo>
                <a:close/>
                <a:moveTo>
                  <a:pt x="2638958" y="3213316"/>
                </a:moveTo>
                <a:lnTo>
                  <a:pt x="2638958" y="3187941"/>
                </a:lnTo>
                <a:lnTo>
                  <a:pt x="2664333" y="3187941"/>
                </a:lnTo>
                <a:lnTo>
                  <a:pt x="2664333" y="3162567"/>
                </a:lnTo>
                <a:lnTo>
                  <a:pt x="2638958" y="3162567"/>
                </a:lnTo>
                <a:lnTo>
                  <a:pt x="2638958" y="3137192"/>
                </a:lnTo>
                <a:lnTo>
                  <a:pt x="2613584" y="3137192"/>
                </a:lnTo>
                <a:lnTo>
                  <a:pt x="2613584" y="3162567"/>
                </a:lnTo>
                <a:lnTo>
                  <a:pt x="2588209" y="3162567"/>
                </a:lnTo>
                <a:lnTo>
                  <a:pt x="2588209" y="3187941"/>
                </a:lnTo>
                <a:lnTo>
                  <a:pt x="2613584" y="3187941"/>
                </a:lnTo>
                <a:lnTo>
                  <a:pt x="2613584" y="3213316"/>
                </a:lnTo>
                <a:lnTo>
                  <a:pt x="2638958" y="3213316"/>
                </a:lnTo>
                <a:close/>
                <a:moveTo>
                  <a:pt x="2432876" y="3349104"/>
                </a:moveTo>
                <a:lnTo>
                  <a:pt x="2432876" y="3324758"/>
                </a:lnTo>
                <a:lnTo>
                  <a:pt x="2457221" y="3324758"/>
                </a:lnTo>
                <a:lnTo>
                  <a:pt x="2457221" y="3300070"/>
                </a:lnTo>
                <a:lnTo>
                  <a:pt x="2432876" y="3300070"/>
                </a:lnTo>
                <a:lnTo>
                  <a:pt x="2432876" y="3275724"/>
                </a:lnTo>
                <a:lnTo>
                  <a:pt x="2408187" y="3275724"/>
                </a:lnTo>
                <a:lnTo>
                  <a:pt x="2408187" y="3300070"/>
                </a:lnTo>
                <a:lnTo>
                  <a:pt x="2383841" y="3300070"/>
                </a:lnTo>
                <a:lnTo>
                  <a:pt x="2383841" y="3324758"/>
                </a:lnTo>
                <a:lnTo>
                  <a:pt x="2408187" y="3324758"/>
                </a:lnTo>
                <a:lnTo>
                  <a:pt x="2408187" y="3349104"/>
                </a:lnTo>
                <a:lnTo>
                  <a:pt x="2432876" y="3349104"/>
                </a:lnTo>
                <a:close/>
                <a:moveTo>
                  <a:pt x="2708224" y="3078213"/>
                </a:moveTo>
                <a:lnTo>
                  <a:pt x="2708224" y="3051467"/>
                </a:lnTo>
                <a:lnTo>
                  <a:pt x="2734970" y="3051467"/>
                </a:lnTo>
                <a:lnTo>
                  <a:pt x="2734970" y="3024721"/>
                </a:lnTo>
                <a:lnTo>
                  <a:pt x="2708224" y="3024721"/>
                </a:lnTo>
                <a:lnTo>
                  <a:pt x="2708224" y="2997975"/>
                </a:lnTo>
                <a:lnTo>
                  <a:pt x="2681478" y="2997975"/>
                </a:lnTo>
                <a:lnTo>
                  <a:pt x="2681478" y="3024721"/>
                </a:lnTo>
                <a:lnTo>
                  <a:pt x="2654732" y="3024721"/>
                </a:lnTo>
                <a:lnTo>
                  <a:pt x="2654732" y="3051467"/>
                </a:lnTo>
                <a:lnTo>
                  <a:pt x="2681478" y="3051467"/>
                </a:lnTo>
                <a:lnTo>
                  <a:pt x="2681478" y="3078213"/>
                </a:lnTo>
                <a:lnTo>
                  <a:pt x="2708224" y="3078213"/>
                </a:lnTo>
                <a:close/>
                <a:moveTo>
                  <a:pt x="2365667" y="3216402"/>
                </a:moveTo>
                <a:lnTo>
                  <a:pt x="2365667" y="3188970"/>
                </a:lnTo>
                <a:lnTo>
                  <a:pt x="2393099" y="3188970"/>
                </a:lnTo>
                <a:lnTo>
                  <a:pt x="2393099" y="3161538"/>
                </a:lnTo>
                <a:lnTo>
                  <a:pt x="2365667" y="3161538"/>
                </a:lnTo>
                <a:lnTo>
                  <a:pt x="2365667" y="3134106"/>
                </a:lnTo>
                <a:lnTo>
                  <a:pt x="2338235" y="3134106"/>
                </a:lnTo>
                <a:lnTo>
                  <a:pt x="2338235" y="3161538"/>
                </a:lnTo>
                <a:lnTo>
                  <a:pt x="2310803" y="3161538"/>
                </a:lnTo>
                <a:lnTo>
                  <a:pt x="2310803" y="3188970"/>
                </a:lnTo>
                <a:lnTo>
                  <a:pt x="2338235" y="3188970"/>
                </a:lnTo>
                <a:lnTo>
                  <a:pt x="2338235" y="3216402"/>
                </a:lnTo>
                <a:lnTo>
                  <a:pt x="2365667" y="3216402"/>
                </a:lnTo>
                <a:close/>
                <a:moveTo>
                  <a:pt x="2159242" y="3351162"/>
                </a:moveTo>
                <a:lnTo>
                  <a:pt x="2159242" y="3325444"/>
                </a:lnTo>
                <a:lnTo>
                  <a:pt x="2184959" y="3325444"/>
                </a:lnTo>
                <a:lnTo>
                  <a:pt x="2184959" y="3299384"/>
                </a:lnTo>
                <a:lnTo>
                  <a:pt x="2159242" y="3299384"/>
                </a:lnTo>
                <a:lnTo>
                  <a:pt x="2159242" y="3273666"/>
                </a:lnTo>
                <a:lnTo>
                  <a:pt x="2133181" y="3273666"/>
                </a:lnTo>
                <a:lnTo>
                  <a:pt x="2133181" y="3299384"/>
                </a:lnTo>
                <a:lnTo>
                  <a:pt x="2107463" y="3299384"/>
                </a:lnTo>
                <a:lnTo>
                  <a:pt x="2107463" y="3325444"/>
                </a:lnTo>
                <a:lnTo>
                  <a:pt x="2133181" y="3325444"/>
                </a:lnTo>
                <a:lnTo>
                  <a:pt x="2133181" y="3351162"/>
                </a:lnTo>
                <a:lnTo>
                  <a:pt x="2159242" y="3351162"/>
                </a:lnTo>
                <a:close/>
                <a:moveTo>
                  <a:pt x="2228850" y="3217088"/>
                </a:moveTo>
                <a:lnTo>
                  <a:pt x="2228850" y="3189313"/>
                </a:lnTo>
                <a:lnTo>
                  <a:pt x="2256625" y="3189313"/>
                </a:lnTo>
                <a:lnTo>
                  <a:pt x="2256625" y="3161195"/>
                </a:lnTo>
                <a:lnTo>
                  <a:pt x="2228850" y="3161195"/>
                </a:lnTo>
                <a:lnTo>
                  <a:pt x="2228850" y="3133420"/>
                </a:lnTo>
                <a:lnTo>
                  <a:pt x="2200732" y="3133420"/>
                </a:lnTo>
                <a:lnTo>
                  <a:pt x="2200732" y="3161195"/>
                </a:lnTo>
                <a:lnTo>
                  <a:pt x="2172958" y="3161195"/>
                </a:lnTo>
                <a:lnTo>
                  <a:pt x="2172958" y="3189313"/>
                </a:lnTo>
                <a:lnTo>
                  <a:pt x="2200732" y="3189313"/>
                </a:lnTo>
                <a:lnTo>
                  <a:pt x="2200732" y="3217088"/>
                </a:lnTo>
                <a:lnTo>
                  <a:pt x="2228850" y="3217088"/>
                </a:lnTo>
                <a:close/>
                <a:moveTo>
                  <a:pt x="2296058" y="3350476"/>
                </a:moveTo>
                <a:lnTo>
                  <a:pt x="2296058" y="3325101"/>
                </a:lnTo>
                <a:lnTo>
                  <a:pt x="2321433" y="3325101"/>
                </a:lnTo>
                <a:lnTo>
                  <a:pt x="2321433" y="3299727"/>
                </a:lnTo>
                <a:lnTo>
                  <a:pt x="2296058" y="3299727"/>
                </a:lnTo>
                <a:lnTo>
                  <a:pt x="2296058" y="3274352"/>
                </a:lnTo>
                <a:lnTo>
                  <a:pt x="2270684" y="3274352"/>
                </a:lnTo>
                <a:lnTo>
                  <a:pt x="2270684" y="3299727"/>
                </a:lnTo>
                <a:lnTo>
                  <a:pt x="2245309" y="3299727"/>
                </a:lnTo>
                <a:lnTo>
                  <a:pt x="2245309" y="3325101"/>
                </a:lnTo>
                <a:lnTo>
                  <a:pt x="2270684" y="3325101"/>
                </a:lnTo>
                <a:lnTo>
                  <a:pt x="2270684" y="3350476"/>
                </a:lnTo>
                <a:lnTo>
                  <a:pt x="2296058" y="3350476"/>
                </a:lnTo>
                <a:close/>
                <a:moveTo>
                  <a:pt x="2844698" y="3076156"/>
                </a:moveTo>
                <a:lnTo>
                  <a:pt x="2844698" y="3050781"/>
                </a:lnTo>
                <a:lnTo>
                  <a:pt x="2870073" y="3050781"/>
                </a:lnTo>
                <a:lnTo>
                  <a:pt x="2870073" y="3025407"/>
                </a:lnTo>
                <a:lnTo>
                  <a:pt x="2844698" y="3025407"/>
                </a:lnTo>
                <a:lnTo>
                  <a:pt x="2844698" y="3000032"/>
                </a:lnTo>
                <a:lnTo>
                  <a:pt x="2819324" y="3000032"/>
                </a:lnTo>
                <a:lnTo>
                  <a:pt x="2819324" y="3025407"/>
                </a:lnTo>
                <a:lnTo>
                  <a:pt x="2793949" y="3025407"/>
                </a:lnTo>
                <a:lnTo>
                  <a:pt x="2793949" y="3050781"/>
                </a:lnTo>
                <a:lnTo>
                  <a:pt x="2819324" y="3050781"/>
                </a:lnTo>
                <a:lnTo>
                  <a:pt x="2819324" y="3076156"/>
                </a:lnTo>
                <a:lnTo>
                  <a:pt x="2844698" y="3076156"/>
                </a:lnTo>
                <a:close/>
                <a:moveTo>
                  <a:pt x="3256178" y="2527516"/>
                </a:moveTo>
                <a:lnTo>
                  <a:pt x="3256178" y="2502141"/>
                </a:lnTo>
                <a:lnTo>
                  <a:pt x="3281553" y="2502141"/>
                </a:lnTo>
                <a:lnTo>
                  <a:pt x="3281553" y="2476767"/>
                </a:lnTo>
                <a:lnTo>
                  <a:pt x="3256178" y="2476767"/>
                </a:lnTo>
                <a:lnTo>
                  <a:pt x="3256178" y="2451392"/>
                </a:lnTo>
                <a:lnTo>
                  <a:pt x="3230804" y="2451392"/>
                </a:lnTo>
                <a:lnTo>
                  <a:pt x="3230804" y="2476767"/>
                </a:lnTo>
                <a:lnTo>
                  <a:pt x="3205429" y="2476767"/>
                </a:lnTo>
                <a:lnTo>
                  <a:pt x="3205429" y="2502141"/>
                </a:lnTo>
                <a:lnTo>
                  <a:pt x="3230804" y="2502141"/>
                </a:lnTo>
                <a:lnTo>
                  <a:pt x="3230804" y="2527516"/>
                </a:lnTo>
                <a:lnTo>
                  <a:pt x="3256178" y="2527516"/>
                </a:lnTo>
                <a:close/>
                <a:moveTo>
                  <a:pt x="3187598" y="2664676"/>
                </a:moveTo>
                <a:lnTo>
                  <a:pt x="3187598" y="2639301"/>
                </a:lnTo>
                <a:lnTo>
                  <a:pt x="3212973" y="2639301"/>
                </a:lnTo>
                <a:lnTo>
                  <a:pt x="3212973" y="2613927"/>
                </a:lnTo>
                <a:lnTo>
                  <a:pt x="3187598" y="2613927"/>
                </a:lnTo>
                <a:lnTo>
                  <a:pt x="3187598" y="2588552"/>
                </a:lnTo>
                <a:lnTo>
                  <a:pt x="3162224" y="2588552"/>
                </a:lnTo>
                <a:lnTo>
                  <a:pt x="3162224" y="2613927"/>
                </a:lnTo>
                <a:lnTo>
                  <a:pt x="3136849" y="2613927"/>
                </a:lnTo>
                <a:lnTo>
                  <a:pt x="3136849" y="2639301"/>
                </a:lnTo>
                <a:lnTo>
                  <a:pt x="3162224" y="2639301"/>
                </a:lnTo>
                <a:lnTo>
                  <a:pt x="3162224" y="2664676"/>
                </a:lnTo>
                <a:lnTo>
                  <a:pt x="3187598" y="2664676"/>
                </a:lnTo>
                <a:close/>
                <a:moveTo>
                  <a:pt x="3324416" y="2389670"/>
                </a:moveTo>
                <a:lnTo>
                  <a:pt x="3324416" y="2364638"/>
                </a:lnTo>
                <a:lnTo>
                  <a:pt x="3349447" y="2364638"/>
                </a:lnTo>
                <a:lnTo>
                  <a:pt x="3349447" y="2339950"/>
                </a:lnTo>
                <a:lnTo>
                  <a:pt x="3324416" y="2339950"/>
                </a:lnTo>
                <a:lnTo>
                  <a:pt x="3324416" y="2314918"/>
                </a:lnTo>
                <a:lnTo>
                  <a:pt x="3299727" y="2314918"/>
                </a:lnTo>
                <a:lnTo>
                  <a:pt x="3299727" y="2339950"/>
                </a:lnTo>
                <a:lnTo>
                  <a:pt x="3274695" y="2339950"/>
                </a:lnTo>
                <a:lnTo>
                  <a:pt x="3274695" y="2364638"/>
                </a:lnTo>
                <a:lnTo>
                  <a:pt x="3299727" y="2364638"/>
                </a:lnTo>
                <a:lnTo>
                  <a:pt x="3299727" y="2389670"/>
                </a:lnTo>
                <a:lnTo>
                  <a:pt x="3324416" y="2389670"/>
                </a:lnTo>
                <a:close/>
                <a:moveTo>
                  <a:pt x="3118676" y="2801150"/>
                </a:moveTo>
                <a:lnTo>
                  <a:pt x="3118676" y="2776118"/>
                </a:lnTo>
                <a:lnTo>
                  <a:pt x="3143707" y="2776118"/>
                </a:lnTo>
                <a:lnTo>
                  <a:pt x="3143707" y="2751430"/>
                </a:lnTo>
                <a:lnTo>
                  <a:pt x="3118676" y="2751430"/>
                </a:lnTo>
                <a:lnTo>
                  <a:pt x="3118676" y="2726398"/>
                </a:lnTo>
                <a:lnTo>
                  <a:pt x="3093987" y="2726398"/>
                </a:lnTo>
                <a:lnTo>
                  <a:pt x="3093987" y="2751430"/>
                </a:lnTo>
                <a:lnTo>
                  <a:pt x="3068955" y="2751430"/>
                </a:lnTo>
                <a:lnTo>
                  <a:pt x="3068955" y="2776118"/>
                </a:lnTo>
                <a:lnTo>
                  <a:pt x="3093987" y="2776118"/>
                </a:lnTo>
                <a:lnTo>
                  <a:pt x="3093987" y="2801150"/>
                </a:lnTo>
                <a:lnTo>
                  <a:pt x="3118676" y="2801150"/>
                </a:lnTo>
                <a:close/>
                <a:moveTo>
                  <a:pt x="2913622" y="2940368"/>
                </a:moveTo>
                <a:lnTo>
                  <a:pt x="2913622" y="2913964"/>
                </a:lnTo>
                <a:lnTo>
                  <a:pt x="2940025" y="2913964"/>
                </a:lnTo>
                <a:lnTo>
                  <a:pt x="2940025" y="2887904"/>
                </a:lnTo>
                <a:lnTo>
                  <a:pt x="2913622" y="2887904"/>
                </a:lnTo>
                <a:lnTo>
                  <a:pt x="2913622" y="2861501"/>
                </a:lnTo>
                <a:lnTo>
                  <a:pt x="2887561" y="2861501"/>
                </a:lnTo>
                <a:lnTo>
                  <a:pt x="2887561" y="2887904"/>
                </a:lnTo>
                <a:lnTo>
                  <a:pt x="2861158" y="2887904"/>
                </a:lnTo>
                <a:lnTo>
                  <a:pt x="2861158" y="2913964"/>
                </a:lnTo>
                <a:lnTo>
                  <a:pt x="2887561" y="2913964"/>
                </a:lnTo>
                <a:lnTo>
                  <a:pt x="2887561" y="2940368"/>
                </a:lnTo>
                <a:lnTo>
                  <a:pt x="2913622" y="2940368"/>
                </a:lnTo>
                <a:close/>
                <a:moveTo>
                  <a:pt x="3050096" y="2937624"/>
                </a:moveTo>
                <a:lnTo>
                  <a:pt x="3050096" y="2913278"/>
                </a:lnTo>
                <a:lnTo>
                  <a:pt x="3074441" y="2913278"/>
                </a:lnTo>
                <a:lnTo>
                  <a:pt x="3074441" y="2888590"/>
                </a:lnTo>
                <a:lnTo>
                  <a:pt x="3050096" y="2888590"/>
                </a:lnTo>
                <a:lnTo>
                  <a:pt x="3050096" y="2864244"/>
                </a:lnTo>
                <a:lnTo>
                  <a:pt x="3025407" y="2864244"/>
                </a:lnTo>
                <a:lnTo>
                  <a:pt x="3025407" y="2888590"/>
                </a:lnTo>
                <a:lnTo>
                  <a:pt x="3001061" y="2888590"/>
                </a:lnTo>
                <a:lnTo>
                  <a:pt x="3001061" y="2913278"/>
                </a:lnTo>
                <a:lnTo>
                  <a:pt x="3025407" y="2913278"/>
                </a:lnTo>
                <a:lnTo>
                  <a:pt x="3025407" y="2937624"/>
                </a:lnTo>
                <a:lnTo>
                  <a:pt x="3050096" y="2937624"/>
                </a:lnTo>
                <a:close/>
                <a:moveTo>
                  <a:pt x="3392653" y="2251481"/>
                </a:moveTo>
                <a:lnTo>
                  <a:pt x="3392653" y="2227136"/>
                </a:lnTo>
                <a:lnTo>
                  <a:pt x="3416999" y="2227136"/>
                </a:lnTo>
                <a:lnTo>
                  <a:pt x="3416999" y="2203133"/>
                </a:lnTo>
                <a:lnTo>
                  <a:pt x="3392653" y="2203133"/>
                </a:lnTo>
                <a:lnTo>
                  <a:pt x="3392653" y="2178787"/>
                </a:lnTo>
                <a:lnTo>
                  <a:pt x="3368650" y="2178787"/>
                </a:lnTo>
                <a:lnTo>
                  <a:pt x="3368650" y="2203133"/>
                </a:lnTo>
                <a:lnTo>
                  <a:pt x="3344304" y="2203133"/>
                </a:lnTo>
                <a:lnTo>
                  <a:pt x="3344304" y="2227136"/>
                </a:lnTo>
                <a:lnTo>
                  <a:pt x="3368650" y="2227136"/>
                </a:lnTo>
                <a:lnTo>
                  <a:pt x="3368650" y="2251481"/>
                </a:lnTo>
                <a:lnTo>
                  <a:pt x="3392653" y="2251481"/>
                </a:lnTo>
                <a:close/>
                <a:moveTo>
                  <a:pt x="2777490" y="2943111"/>
                </a:moveTo>
                <a:lnTo>
                  <a:pt x="2777490" y="2914993"/>
                </a:lnTo>
                <a:lnTo>
                  <a:pt x="2805608" y="2914993"/>
                </a:lnTo>
                <a:lnTo>
                  <a:pt x="2805608" y="2886875"/>
                </a:lnTo>
                <a:lnTo>
                  <a:pt x="2777490" y="2886875"/>
                </a:lnTo>
                <a:lnTo>
                  <a:pt x="2777490" y="2858757"/>
                </a:lnTo>
                <a:lnTo>
                  <a:pt x="2749372" y="2858757"/>
                </a:lnTo>
                <a:lnTo>
                  <a:pt x="2749372" y="2886875"/>
                </a:lnTo>
                <a:lnTo>
                  <a:pt x="2721254" y="2886875"/>
                </a:lnTo>
                <a:lnTo>
                  <a:pt x="2721254" y="2914993"/>
                </a:lnTo>
                <a:lnTo>
                  <a:pt x="2749372" y="2914993"/>
                </a:lnTo>
                <a:lnTo>
                  <a:pt x="2749372" y="2943111"/>
                </a:lnTo>
                <a:lnTo>
                  <a:pt x="2777490" y="2943111"/>
                </a:lnTo>
                <a:close/>
                <a:moveTo>
                  <a:pt x="2982544" y="2804236"/>
                </a:moveTo>
                <a:lnTo>
                  <a:pt x="2982544" y="2777147"/>
                </a:lnTo>
                <a:lnTo>
                  <a:pt x="3009634" y="2777147"/>
                </a:lnTo>
                <a:lnTo>
                  <a:pt x="3009634" y="2750401"/>
                </a:lnTo>
                <a:lnTo>
                  <a:pt x="2982544" y="2750401"/>
                </a:lnTo>
                <a:lnTo>
                  <a:pt x="2982544" y="2723312"/>
                </a:lnTo>
                <a:lnTo>
                  <a:pt x="2955798" y="2723312"/>
                </a:lnTo>
                <a:lnTo>
                  <a:pt x="2955798" y="2750401"/>
                </a:lnTo>
                <a:lnTo>
                  <a:pt x="2928709" y="2750401"/>
                </a:lnTo>
                <a:lnTo>
                  <a:pt x="2928709" y="2777147"/>
                </a:lnTo>
                <a:lnTo>
                  <a:pt x="2955798" y="2777147"/>
                </a:lnTo>
                <a:lnTo>
                  <a:pt x="2955798" y="2804236"/>
                </a:lnTo>
                <a:lnTo>
                  <a:pt x="2982544" y="2804236"/>
                </a:lnTo>
                <a:close/>
                <a:moveTo>
                  <a:pt x="1584884" y="531152"/>
                </a:moveTo>
                <a:lnTo>
                  <a:pt x="1584884" y="556527"/>
                </a:lnTo>
                <a:lnTo>
                  <a:pt x="1559509" y="556527"/>
                </a:lnTo>
                <a:lnTo>
                  <a:pt x="1559509" y="581901"/>
                </a:lnTo>
                <a:lnTo>
                  <a:pt x="1584884" y="581901"/>
                </a:lnTo>
                <a:lnTo>
                  <a:pt x="1584884" y="607276"/>
                </a:lnTo>
                <a:lnTo>
                  <a:pt x="1610258" y="607276"/>
                </a:lnTo>
                <a:lnTo>
                  <a:pt x="1610258" y="581901"/>
                </a:lnTo>
                <a:lnTo>
                  <a:pt x="1635633" y="581901"/>
                </a:lnTo>
                <a:lnTo>
                  <a:pt x="1635633" y="556527"/>
                </a:lnTo>
                <a:lnTo>
                  <a:pt x="1610258" y="556527"/>
                </a:lnTo>
                <a:lnTo>
                  <a:pt x="1610258" y="531152"/>
                </a:lnTo>
                <a:lnTo>
                  <a:pt x="1584884" y="531152"/>
                </a:lnTo>
                <a:close/>
                <a:moveTo>
                  <a:pt x="1544764" y="2947911"/>
                </a:moveTo>
                <a:lnTo>
                  <a:pt x="1544764" y="2916707"/>
                </a:lnTo>
                <a:lnTo>
                  <a:pt x="1575968" y="2916707"/>
                </a:lnTo>
                <a:lnTo>
                  <a:pt x="1575968" y="2885161"/>
                </a:lnTo>
                <a:lnTo>
                  <a:pt x="1544764" y="2885161"/>
                </a:lnTo>
                <a:lnTo>
                  <a:pt x="1544764" y="2853957"/>
                </a:lnTo>
                <a:lnTo>
                  <a:pt x="1513218" y="2853957"/>
                </a:lnTo>
                <a:lnTo>
                  <a:pt x="1513218" y="2885161"/>
                </a:lnTo>
                <a:lnTo>
                  <a:pt x="1482014" y="2885161"/>
                </a:lnTo>
                <a:lnTo>
                  <a:pt x="1482014" y="2916707"/>
                </a:lnTo>
                <a:lnTo>
                  <a:pt x="1513218" y="2916707"/>
                </a:lnTo>
                <a:lnTo>
                  <a:pt x="1513218" y="2947911"/>
                </a:lnTo>
                <a:lnTo>
                  <a:pt x="1544764" y="2947911"/>
                </a:lnTo>
                <a:close/>
                <a:moveTo>
                  <a:pt x="1339024" y="2811094"/>
                </a:moveTo>
                <a:lnTo>
                  <a:pt x="1339024" y="2779547"/>
                </a:lnTo>
                <a:lnTo>
                  <a:pt x="1370571" y="2779547"/>
                </a:lnTo>
                <a:lnTo>
                  <a:pt x="1370571" y="2748001"/>
                </a:lnTo>
                <a:lnTo>
                  <a:pt x="1339024" y="2748001"/>
                </a:lnTo>
                <a:lnTo>
                  <a:pt x="1339024" y="2716454"/>
                </a:lnTo>
                <a:lnTo>
                  <a:pt x="1307478" y="2716454"/>
                </a:lnTo>
                <a:lnTo>
                  <a:pt x="1307478" y="2748001"/>
                </a:lnTo>
                <a:lnTo>
                  <a:pt x="1275931" y="2748001"/>
                </a:lnTo>
                <a:lnTo>
                  <a:pt x="1275931" y="2779547"/>
                </a:lnTo>
                <a:lnTo>
                  <a:pt x="1307478" y="2779547"/>
                </a:lnTo>
                <a:lnTo>
                  <a:pt x="1307478" y="2811094"/>
                </a:lnTo>
                <a:lnTo>
                  <a:pt x="1339024" y="2811094"/>
                </a:lnTo>
                <a:close/>
                <a:moveTo>
                  <a:pt x="1201179" y="2809380"/>
                </a:moveTo>
                <a:lnTo>
                  <a:pt x="1201179" y="2778862"/>
                </a:lnTo>
                <a:lnTo>
                  <a:pt x="1231697" y="2778862"/>
                </a:lnTo>
                <a:lnTo>
                  <a:pt x="1231697" y="2748686"/>
                </a:lnTo>
                <a:lnTo>
                  <a:pt x="1201179" y="2748686"/>
                </a:lnTo>
                <a:lnTo>
                  <a:pt x="1201179" y="2718168"/>
                </a:lnTo>
                <a:lnTo>
                  <a:pt x="1171003" y="2718168"/>
                </a:lnTo>
                <a:lnTo>
                  <a:pt x="1171003" y="2748686"/>
                </a:lnTo>
                <a:lnTo>
                  <a:pt x="1140485" y="2748686"/>
                </a:lnTo>
                <a:lnTo>
                  <a:pt x="1140485" y="2778862"/>
                </a:lnTo>
                <a:lnTo>
                  <a:pt x="1171003" y="2778862"/>
                </a:lnTo>
                <a:lnTo>
                  <a:pt x="1171003" y="2809380"/>
                </a:lnTo>
                <a:lnTo>
                  <a:pt x="1201179" y="2809380"/>
                </a:lnTo>
                <a:close/>
                <a:moveTo>
                  <a:pt x="1476527" y="2812123"/>
                </a:moveTo>
                <a:lnTo>
                  <a:pt x="1476527" y="2779890"/>
                </a:lnTo>
                <a:lnTo>
                  <a:pt x="1508760" y="2779890"/>
                </a:lnTo>
                <a:lnTo>
                  <a:pt x="1508760" y="2747658"/>
                </a:lnTo>
                <a:lnTo>
                  <a:pt x="1476527" y="2747658"/>
                </a:lnTo>
                <a:lnTo>
                  <a:pt x="1476527" y="2715425"/>
                </a:lnTo>
                <a:lnTo>
                  <a:pt x="1444295" y="2715425"/>
                </a:lnTo>
                <a:lnTo>
                  <a:pt x="1444295" y="2747658"/>
                </a:lnTo>
                <a:lnTo>
                  <a:pt x="1412062" y="2747658"/>
                </a:lnTo>
                <a:lnTo>
                  <a:pt x="1412062" y="2779890"/>
                </a:lnTo>
                <a:lnTo>
                  <a:pt x="1444295" y="2779890"/>
                </a:lnTo>
                <a:lnTo>
                  <a:pt x="1444295" y="2812123"/>
                </a:lnTo>
                <a:lnTo>
                  <a:pt x="1476527" y="2812123"/>
                </a:lnTo>
                <a:close/>
                <a:moveTo>
                  <a:pt x="1406919" y="2946540"/>
                </a:moveTo>
                <a:lnTo>
                  <a:pt x="1406919" y="2916022"/>
                </a:lnTo>
                <a:lnTo>
                  <a:pt x="1437437" y="2916022"/>
                </a:lnTo>
                <a:lnTo>
                  <a:pt x="1437437" y="2885846"/>
                </a:lnTo>
                <a:lnTo>
                  <a:pt x="1406919" y="2885846"/>
                </a:lnTo>
                <a:lnTo>
                  <a:pt x="1406919" y="2855328"/>
                </a:lnTo>
                <a:lnTo>
                  <a:pt x="1376743" y="2855328"/>
                </a:lnTo>
                <a:lnTo>
                  <a:pt x="1376743" y="2885846"/>
                </a:lnTo>
                <a:lnTo>
                  <a:pt x="1346225" y="2885846"/>
                </a:lnTo>
                <a:lnTo>
                  <a:pt x="1346225" y="2916022"/>
                </a:lnTo>
                <a:lnTo>
                  <a:pt x="1376743" y="2916022"/>
                </a:lnTo>
                <a:lnTo>
                  <a:pt x="1376743" y="2946540"/>
                </a:lnTo>
                <a:lnTo>
                  <a:pt x="1406919" y="2946540"/>
                </a:lnTo>
                <a:close/>
                <a:moveTo>
                  <a:pt x="1269416" y="2945168"/>
                </a:moveTo>
                <a:lnTo>
                  <a:pt x="1269416" y="2915679"/>
                </a:lnTo>
                <a:lnTo>
                  <a:pt x="1298905" y="2915679"/>
                </a:lnTo>
                <a:lnTo>
                  <a:pt x="1298905" y="2886189"/>
                </a:lnTo>
                <a:lnTo>
                  <a:pt x="1269416" y="2886189"/>
                </a:lnTo>
                <a:lnTo>
                  <a:pt x="1269416" y="2856700"/>
                </a:lnTo>
                <a:lnTo>
                  <a:pt x="1239926" y="2856700"/>
                </a:lnTo>
                <a:lnTo>
                  <a:pt x="1239926" y="2886189"/>
                </a:lnTo>
                <a:lnTo>
                  <a:pt x="1210437" y="2886189"/>
                </a:lnTo>
                <a:lnTo>
                  <a:pt x="1210437" y="2915679"/>
                </a:lnTo>
                <a:lnTo>
                  <a:pt x="1239926" y="2915679"/>
                </a:lnTo>
                <a:lnTo>
                  <a:pt x="1239926" y="2945168"/>
                </a:lnTo>
                <a:lnTo>
                  <a:pt x="1269416" y="2945168"/>
                </a:lnTo>
                <a:close/>
                <a:moveTo>
                  <a:pt x="926516" y="2534031"/>
                </a:moveTo>
                <a:lnTo>
                  <a:pt x="926516" y="2504199"/>
                </a:lnTo>
                <a:lnTo>
                  <a:pt x="956348" y="2504199"/>
                </a:lnTo>
                <a:lnTo>
                  <a:pt x="956348" y="2474709"/>
                </a:lnTo>
                <a:lnTo>
                  <a:pt x="926516" y="2474709"/>
                </a:lnTo>
                <a:lnTo>
                  <a:pt x="926516" y="2444877"/>
                </a:lnTo>
                <a:lnTo>
                  <a:pt x="897026" y="2444877"/>
                </a:lnTo>
                <a:lnTo>
                  <a:pt x="897026" y="2474709"/>
                </a:lnTo>
                <a:lnTo>
                  <a:pt x="867194" y="2474709"/>
                </a:lnTo>
                <a:lnTo>
                  <a:pt x="867194" y="2504199"/>
                </a:lnTo>
                <a:lnTo>
                  <a:pt x="897026" y="2504199"/>
                </a:lnTo>
                <a:lnTo>
                  <a:pt x="897026" y="2534031"/>
                </a:lnTo>
                <a:lnTo>
                  <a:pt x="926516" y="2534031"/>
                </a:lnTo>
                <a:close/>
                <a:moveTo>
                  <a:pt x="995096" y="2670848"/>
                </a:moveTo>
                <a:lnTo>
                  <a:pt x="995096" y="2641359"/>
                </a:lnTo>
                <a:lnTo>
                  <a:pt x="1024585" y="2641359"/>
                </a:lnTo>
                <a:lnTo>
                  <a:pt x="1024585" y="2611869"/>
                </a:lnTo>
                <a:lnTo>
                  <a:pt x="995096" y="2611869"/>
                </a:lnTo>
                <a:lnTo>
                  <a:pt x="995096" y="2582380"/>
                </a:lnTo>
                <a:lnTo>
                  <a:pt x="965606" y="2582380"/>
                </a:lnTo>
                <a:lnTo>
                  <a:pt x="965606" y="2611869"/>
                </a:lnTo>
                <a:lnTo>
                  <a:pt x="936117" y="2611869"/>
                </a:lnTo>
                <a:lnTo>
                  <a:pt x="936117" y="2641359"/>
                </a:lnTo>
                <a:lnTo>
                  <a:pt x="965606" y="2641359"/>
                </a:lnTo>
                <a:lnTo>
                  <a:pt x="965606" y="2670848"/>
                </a:lnTo>
                <a:lnTo>
                  <a:pt x="995096" y="2670848"/>
                </a:lnTo>
                <a:close/>
                <a:moveTo>
                  <a:pt x="1132942" y="2673248"/>
                </a:moveTo>
                <a:lnTo>
                  <a:pt x="1132942" y="2642045"/>
                </a:lnTo>
                <a:lnTo>
                  <a:pt x="1164145" y="2642045"/>
                </a:lnTo>
                <a:lnTo>
                  <a:pt x="1164145" y="2611184"/>
                </a:lnTo>
                <a:lnTo>
                  <a:pt x="1132942" y="2611184"/>
                </a:lnTo>
                <a:lnTo>
                  <a:pt x="1132942" y="2579980"/>
                </a:lnTo>
                <a:lnTo>
                  <a:pt x="1102081" y="2579980"/>
                </a:lnTo>
                <a:lnTo>
                  <a:pt x="1102081" y="2611184"/>
                </a:lnTo>
                <a:lnTo>
                  <a:pt x="1070877" y="2611184"/>
                </a:lnTo>
                <a:lnTo>
                  <a:pt x="1070877" y="2642045"/>
                </a:lnTo>
                <a:lnTo>
                  <a:pt x="1102081" y="2642045"/>
                </a:lnTo>
                <a:lnTo>
                  <a:pt x="1102081" y="2673248"/>
                </a:lnTo>
                <a:lnTo>
                  <a:pt x="1132942" y="2673248"/>
                </a:lnTo>
                <a:close/>
                <a:moveTo>
                  <a:pt x="1063333" y="2807322"/>
                </a:moveTo>
                <a:lnTo>
                  <a:pt x="1063333" y="2778176"/>
                </a:lnTo>
                <a:lnTo>
                  <a:pt x="1092479" y="2778176"/>
                </a:lnTo>
                <a:lnTo>
                  <a:pt x="1092479" y="2749372"/>
                </a:lnTo>
                <a:lnTo>
                  <a:pt x="1063333" y="2749372"/>
                </a:lnTo>
                <a:lnTo>
                  <a:pt x="1063333" y="2720226"/>
                </a:lnTo>
                <a:lnTo>
                  <a:pt x="1034529" y="2720226"/>
                </a:lnTo>
                <a:lnTo>
                  <a:pt x="1034529" y="2749372"/>
                </a:lnTo>
                <a:lnTo>
                  <a:pt x="1005383" y="2749372"/>
                </a:lnTo>
                <a:lnTo>
                  <a:pt x="1005383" y="2778176"/>
                </a:lnTo>
                <a:lnTo>
                  <a:pt x="1034529" y="2778176"/>
                </a:lnTo>
                <a:lnTo>
                  <a:pt x="1034529" y="2807322"/>
                </a:lnTo>
                <a:lnTo>
                  <a:pt x="1063333" y="2807322"/>
                </a:lnTo>
                <a:close/>
                <a:moveTo>
                  <a:pt x="2161299" y="3083700"/>
                </a:moveTo>
                <a:lnTo>
                  <a:pt x="2161299" y="3053182"/>
                </a:lnTo>
                <a:lnTo>
                  <a:pt x="2191817" y="3053182"/>
                </a:lnTo>
                <a:lnTo>
                  <a:pt x="2191817" y="3023006"/>
                </a:lnTo>
                <a:lnTo>
                  <a:pt x="2161299" y="3023006"/>
                </a:lnTo>
                <a:lnTo>
                  <a:pt x="2161299" y="2992488"/>
                </a:lnTo>
                <a:lnTo>
                  <a:pt x="2131124" y="2992488"/>
                </a:lnTo>
                <a:lnTo>
                  <a:pt x="2131124" y="3023006"/>
                </a:lnTo>
                <a:lnTo>
                  <a:pt x="2100605" y="3023006"/>
                </a:lnTo>
                <a:lnTo>
                  <a:pt x="2100605" y="3053182"/>
                </a:lnTo>
                <a:lnTo>
                  <a:pt x="2131124" y="3053182"/>
                </a:lnTo>
                <a:lnTo>
                  <a:pt x="2131124" y="3083700"/>
                </a:lnTo>
                <a:lnTo>
                  <a:pt x="2161299" y="3083700"/>
                </a:lnTo>
                <a:close/>
                <a:moveTo>
                  <a:pt x="2093747" y="2949283"/>
                </a:moveTo>
                <a:lnTo>
                  <a:pt x="2093747" y="2917050"/>
                </a:lnTo>
                <a:lnTo>
                  <a:pt x="2125980" y="2917050"/>
                </a:lnTo>
                <a:lnTo>
                  <a:pt x="2125980" y="2884818"/>
                </a:lnTo>
                <a:lnTo>
                  <a:pt x="2093747" y="2884818"/>
                </a:lnTo>
                <a:lnTo>
                  <a:pt x="2093747" y="2852585"/>
                </a:lnTo>
                <a:lnTo>
                  <a:pt x="2061515" y="2852585"/>
                </a:lnTo>
                <a:lnTo>
                  <a:pt x="2061515" y="2884818"/>
                </a:lnTo>
                <a:lnTo>
                  <a:pt x="2029282" y="2884818"/>
                </a:lnTo>
                <a:lnTo>
                  <a:pt x="2029282" y="2917050"/>
                </a:lnTo>
                <a:lnTo>
                  <a:pt x="2061515" y="2917050"/>
                </a:lnTo>
                <a:lnTo>
                  <a:pt x="2061515" y="2949283"/>
                </a:lnTo>
                <a:lnTo>
                  <a:pt x="2093747" y="2949283"/>
                </a:lnTo>
                <a:close/>
                <a:moveTo>
                  <a:pt x="2230565" y="2948597"/>
                </a:moveTo>
                <a:lnTo>
                  <a:pt x="2230565" y="2916707"/>
                </a:lnTo>
                <a:lnTo>
                  <a:pt x="2262454" y="2916707"/>
                </a:lnTo>
                <a:lnTo>
                  <a:pt x="2262454" y="2885161"/>
                </a:lnTo>
                <a:lnTo>
                  <a:pt x="2230565" y="2885161"/>
                </a:lnTo>
                <a:lnTo>
                  <a:pt x="2230565" y="2853271"/>
                </a:lnTo>
                <a:lnTo>
                  <a:pt x="2199018" y="2853271"/>
                </a:lnTo>
                <a:lnTo>
                  <a:pt x="2199018" y="2885161"/>
                </a:lnTo>
                <a:lnTo>
                  <a:pt x="2167128" y="2885161"/>
                </a:lnTo>
                <a:lnTo>
                  <a:pt x="2167128" y="2916707"/>
                </a:lnTo>
                <a:lnTo>
                  <a:pt x="2199018" y="2916707"/>
                </a:lnTo>
                <a:lnTo>
                  <a:pt x="2199018" y="2948597"/>
                </a:lnTo>
                <a:lnTo>
                  <a:pt x="2230565" y="2948597"/>
                </a:lnTo>
                <a:close/>
                <a:moveTo>
                  <a:pt x="857936" y="2396871"/>
                </a:moveTo>
                <a:lnTo>
                  <a:pt x="857936" y="2367039"/>
                </a:lnTo>
                <a:lnTo>
                  <a:pt x="887768" y="2367039"/>
                </a:lnTo>
                <a:lnTo>
                  <a:pt x="887768" y="2337549"/>
                </a:lnTo>
                <a:lnTo>
                  <a:pt x="857936" y="2337549"/>
                </a:lnTo>
                <a:lnTo>
                  <a:pt x="857936" y="2307717"/>
                </a:lnTo>
                <a:lnTo>
                  <a:pt x="828446" y="2307717"/>
                </a:lnTo>
                <a:lnTo>
                  <a:pt x="828446" y="2337549"/>
                </a:lnTo>
                <a:lnTo>
                  <a:pt x="798614" y="2337549"/>
                </a:lnTo>
                <a:lnTo>
                  <a:pt x="798614" y="2367039"/>
                </a:lnTo>
                <a:lnTo>
                  <a:pt x="828446" y="2367039"/>
                </a:lnTo>
                <a:lnTo>
                  <a:pt x="828446" y="2396871"/>
                </a:lnTo>
                <a:lnTo>
                  <a:pt x="857936" y="2396871"/>
                </a:lnTo>
                <a:close/>
                <a:moveTo>
                  <a:pt x="1956587" y="2949283"/>
                </a:moveTo>
                <a:lnTo>
                  <a:pt x="1956587" y="2917050"/>
                </a:lnTo>
                <a:lnTo>
                  <a:pt x="1988820" y="2917050"/>
                </a:lnTo>
                <a:lnTo>
                  <a:pt x="1988820" y="2884818"/>
                </a:lnTo>
                <a:lnTo>
                  <a:pt x="1956587" y="2884818"/>
                </a:lnTo>
                <a:lnTo>
                  <a:pt x="1956587" y="2852585"/>
                </a:lnTo>
                <a:lnTo>
                  <a:pt x="1924355" y="2852585"/>
                </a:lnTo>
                <a:lnTo>
                  <a:pt x="1924355" y="2884818"/>
                </a:lnTo>
                <a:lnTo>
                  <a:pt x="1892122" y="2884818"/>
                </a:lnTo>
                <a:lnTo>
                  <a:pt x="1892122" y="2917050"/>
                </a:lnTo>
                <a:lnTo>
                  <a:pt x="1924355" y="2917050"/>
                </a:lnTo>
                <a:lnTo>
                  <a:pt x="1924355" y="2949283"/>
                </a:lnTo>
                <a:lnTo>
                  <a:pt x="1956587" y="2949283"/>
                </a:lnTo>
                <a:close/>
                <a:moveTo>
                  <a:pt x="1681924" y="2948597"/>
                </a:moveTo>
                <a:lnTo>
                  <a:pt x="1681924" y="2916707"/>
                </a:lnTo>
                <a:lnTo>
                  <a:pt x="1713814" y="2916707"/>
                </a:lnTo>
                <a:lnTo>
                  <a:pt x="1713814" y="2885161"/>
                </a:lnTo>
                <a:lnTo>
                  <a:pt x="1681924" y="2885161"/>
                </a:lnTo>
                <a:lnTo>
                  <a:pt x="1681924" y="2853271"/>
                </a:lnTo>
                <a:lnTo>
                  <a:pt x="1650378" y="2853271"/>
                </a:lnTo>
                <a:lnTo>
                  <a:pt x="1650378" y="2885161"/>
                </a:lnTo>
                <a:lnTo>
                  <a:pt x="1618488" y="2885161"/>
                </a:lnTo>
                <a:lnTo>
                  <a:pt x="1618488" y="2916707"/>
                </a:lnTo>
                <a:lnTo>
                  <a:pt x="1650378" y="2916707"/>
                </a:lnTo>
                <a:lnTo>
                  <a:pt x="1650378" y="2948597"/>
                </a:lnTo>
                <a:lnTo>
                  <a:pt x="1681924" y="2948597"/>
                </a:lnTo>
                <a:close/>
                <a:moveTo>
                  <a:pt x="1612659" y="3083014"/>
                </a:moveTo>
                <a:lnTo>
                  <a:pt x="1612659" y="3053182"/>
                </a:lnTo>
                <a:lnTo>
                  <a:pt x="1642491" y="3053182"/>
                </a:lnTo>
                <a:lnTo>
                  <a:pt x="1642491" y="3023006"/>
                </a:lnTo>
                <a:lnTo>
                  <a:pt x="1612659" y="3023006"/>
                </a:lnTo>
                <a:lnTo>
                  <a:pt x="1612659" y="2993174"/>
                </a:lnTo>
                <a:lnTo>
                  <a:pt x="1582483" y="2993174"/>
                </a:lnTo>
                <a:lnTo>
                  <a:pt x="1582483" y="3023006"/>
                </a:lnTo>
                <a:lnTo>
                  <a:pt x="1552651" y="3023006"/>
                </a:lnTo>
                <a:lnTo>
                  <a:pt x="1552651" y="3053182"/>
                </a:lnTo>
                <a:lnTo>
                  <a:pt x="1582483" y="3053182"/>
                </a:lnTo>
                <a:lnTo>
                  <a:pt x="1582483" y="3083014"/>
                </a:lnTo>
                <a:lnTo>
                  <a:pt x="1612659" y="3083014"/>
                </a:lnTo>
                <a:close/>
                <a:moveTo>
                  <a:pt x="1887322" y="3084043"/>
                </a:moveTo>
                <a:lnTo>
                  <a:pt x="1887322" y="3053525"/>
                </a:lnTo>
                <a:lnTo>
                  <a:pt x="1917840" y="3053525"/>
                </a:lnTo>
                <a:lnTo>
                  <a:pt x="1917840" y="3022664"/>
                </a:lnTo>
                <a:lnTo>
                  <a:pt x="1887322" y="3022664"/>
                </a:lnTo>
                <a:lnTo>
                  <a:pt x="1887322" y="2992145"/>
                </a:lnTo>
                <a:lnTo>
                  <a:pt x="1856461" y="2992145"/>
                </a:lnTo>
                <a:lnTo>
                  <a:pt x="1856461" y="3022664"/>
                </a:lnTo>
                <a:lnTo>
                  <a:pt x="1825942" y="3022664"/>
                </a:lnTo>
                <a:lnTo>
                  <a:pt x="1825942" y="3053525"/>
                </a:lnTo>
                <a:lnTo>
                  <a:pt x="1856461" y="3053525"/>
                </a:lnTo>
                <a:lnTo>
                  <a:pt x="1856461" y="3084043"/>
                </a:lnTo>
                <a:lnTo>
                  <a:pt x="1887322" y="3084043"/>
                </a:lnTo>
                <a:close/>
                <a:moveTo>
                  <a:pt x="1749819" y="3083700"/>
                </a:moveTo>
                <a:lnTo>
                  <a:pt x="1749819" y="3053182"/>
                </a:lnTo>
                <a:lnTo>
                  <a:pt x="1780337" y="3053182"/>
                </a:lnTo>
                <a:lnTo>
                  <a:pt x="1780337" y="3023006"/>
                </a:lnTo>
                <a:lnTo>
                  <a:pt x="1749819" y="3023006"/>
                </a:lnTo>
                <a:lnTo>
                  <a:pt x="1749819" y="2992488"/>
                </a:lnTo>
                <a:lnTo>
                  <a:pt x="1719643" y="2992488"/>
                </a:lnTo>
                <a:lnTo>
                  <a:pt x="1719643" y="3023006"/>
                </a:lnTo>
                <a:lnTo>
                  <a:pt x="1689125" y="3023006"/>
                </a:lnTo>
                <a:lnTo>
                  <a:pt x="1689125" y="3053182"/>
                </a:lnTo>
                <a:lnTo>
                  <a:pt x="1719643" y="3053182"/>
                </a:lnTo>
                <a:lnTo>
                  <a:pt x="1719643" y="3083700"/>
                </a:lnTo>
                <a:lnTo>
                  <a:pt x="1749819" y="3083700"/>
                </a:lnTo>
                <a:close/>
                <a:moveTo>
                  <a:pt x="1819427" y="2949283"/>
                </a:moveTo>
                <a:lnTo>
                  <a:pt x="1819427" y="2917050"/>
                </a:lnTo>
                <a:lnTo>
                  <a:pt x="1851660" y="2917050"/>
                </a:lnTo>
                <a:lnTo>
                  <a:pt x="1851660" y="2884818"/>
                </a:lnTo>
                <a:lnTo>
                  <a:pt x="1819427" y="2884818"/>
                </a:lnTo>
                <a:lnTo>
                  <a:pt x="1819427" y="2852585"/>
                </a:lnTo>
                <a:lnTo>
                  <a:pt x="1787195" y="2852585"/>
                </a:lnTo>
                <a:lnTo>
                  <a:pt x="1787195" y="2884818"/>
                </a:lnTo>
                <a:lnTo>
                  <a:pt x="1754962" y="2884818"/>
                </a:lnTo>
                <a:lnTo>
                  <a:pt x="1754962" y="2917050"/>
                </a:lnTo>
                <a:lnTo>
                  <a:pt x="1787195" y="2917050"/>
                </a:lnTo>
                <a:lnTo>
                  <a:pt x="1787195" y="2949283"/>
                </a:lnTo>
                <a:lnTo>
                  <a:pt x="1819427" y="2949283"/>
                </a:lnTo>
                <a:close/>
                <a:moveTo>
                  <a:pt x="2024482" y="3084043"/>
                </a:moveTo>
                <a:lnTo>
                  <a:pt x="2024482" y="3053525"/>
                </a:lnTo>
                <a:lnTo>
                  <a:pt x="2055000" y="3053525"/>
                </a:lnTo>
                <a:lnTo>
                  <a:pt x="2055000" y="3022664"/>
                </a:lnTo>
                <a:lnTo>
                  <a:pt x="2024482" y="3022664"/>
                </a:lnTo>
                <a:lnTo>
                  <a:pt x="2024482" y="2992145"/>
                </a:lnTo>
                <a:lnTo>
                  <a:pt x="1993621" y="2992145"/>
                </a:lnTo>
                <a:lnTo>
                  <a:pt x="1993621" y="3022664"/>
                </a:lnTo>
                <a:lnTo>
                  <a:pt x="1963102" y="3022664"/>
                </a:lnTo>
                <a:lnTo>
                  <a:pt x="1963102" y="3053525"/>
                </a:lnTo>
                <a:lnTo>
                  <a:pt x="1993621" y="3053525"/>
                </a:lnTo>
                <a:lnTo>
                  <a:pt x="1993621" y="3084043"/>
                </a:lnTo>
                <a:lnTo>
                  <a:pt x="2024482" y="3084043"/>
                </a:lnTo>
                <a:close/>
                <a:moveTo>
                  <a:pt x="1171003" y="1072248"/>
                </a:moveTo>
                <a:lnTo>
                  <a:pt x="1171003" y="1102766"/>
                </a:lnTo>
                <a:lnTo>
                  <a:pt x="1140485" y="1102766"/>
                </a:lnTo>
                <a:lnTo>
                  <a:pt x="1140485" y="1132942"/>
                </a:lnTo>
                <a:lnTo>
                  <a:pt x="1171003" y="1132942"/>
                </a:lnTo>
                <a:lnTo>
                  <a:pt x="1171003" y="1163460"/>
                </a:lnTo>
                <a:lnTo>
                  <a:pt x="1201179" y="1163460"/>
                </a:lnTo>
                <a:lnTo>
                  <a:pt x="1201179" y="1132942"/>
                </a:lnTo>
                <a:lnTo>
                  <a:pt x="1231697" y="1132942"/>
                </a:lnTo>
                <a:lnTo>
                  <a:pt x="1231697" y="1102766"/>
                </a:lnTo>
                <a:lnTo>
                  <a:pt x="1201179" y="1102766"/>
                </a:lnTo>
                <a:lnTo>
                  <a:pt x="1201179" y="1072248"/>
                </a:lnTo>
                <a:lnTo>
                  <a:pt x="1171003" y="1072248"/>
                </a:lnTo>
                <a:close/>
                <a:moveTo>
                  <a:pt x="965606" y="1210780"/>
                </a:moveTo>
                <a:lnTo>
                  <a:pt x="965606" y="1240269"/>
                </a:lnTo>
                <a:lnTo>
                  <a:pt x="936117" y="1240269"/>
                </a:lnTo>
                <a:lnTo>
                  <a:pt x="936117" y="1269759"/>
                </a:lnTo>
                <a:lnTo>
                  <a:pt x="965606" y="1269759"/>
                </a:lnTo>
                <a:lnTo>
                  <a:pt x="965606" y="1299248"/>
                </a:lnTo>
                <a:lnTo>
                  <a:pt x="995096" y="1299248"/>
                </a:lnTo>
                <a:lnTo>
                  <a:pt x="995096" y="1269759"/>
                </a:lnTo>
                <a:lnTo>
                  <a:pt x="1024585" y="1269759"/>
                </a:lnTo>
                <a:lnTo>
                  <a:pt x="1024585" y="1240269"/>
                </a:lnTo>
                <a:lnTo>
                  <a:pt x="995096" y="1240269"/>
                </a:lnTo>
                <a:lnTo>
                  <a:pt x="995096" y="1210780"/>
                </a:lnTo>
                <a:lnTo>
                  <a:pt x="965606" y="1210780"/>
                </a:lnTo>
                <a:close/>
                <a:moveTo>
                  <a:pt x="1034529" y="1074306"/>
                </a:moveTo>
                <a:lnTo>
                  <a:pt x="1034529" y="1103452"/>
                </a:lnTo>
                <a:lnTo>
                  <a:pt x="1005383" y="1103452"/>
                </a:lnTo>
                <a:lnTo>
                  <a:pt x="1005383" y="1132256"/>
                </a:lnTo>
                <a:lnTo>
                  <a:pt x="1034529" y="1132256"/>
                </a:lnTo>
                <a:lnTo>
                  <a:pt x="1034529" y="1161402"/>
                </a:lnTo>
                <a:lnTo>
                  <a:pt x="1063333" y="1161402"/>
                </a:lnTo>
                <a:lnTo>
                  <a:pt x="1063333" y="1132256"/>
                </a:lnTo>
                <a:lnTo>
                  <a:pt x="1092479" y="1132256"/>
                </a:lnTo>
                <a:lnTo>
                  <a:pt x="1092479" y="1103452"/>
                </a:lnTo>
                <a:lnTo>
                  <a:pt x="1063333" y="1103452"/>
                </a:lnTo>
                <a:lnTo>
                  <a:pt x="1063333" y="1074306"/>
                </a:lnTo>
                <a:lnTo>
                  <a:pt x="1034529" y="1074306"/>
                </a:lnTo>
                <a:close/>
                <a:moveTo>
                  <a:pt x="1307478" y="1070534"/>
                </a:moveTo>
                <a:lnTo>
                  <a:pt x="1307478" y="1102081"/>
                </a:lnTo>
                <a:lnTo>
                  <a:pt x="1275931" y="1102081"/>
                </a:lnTo>
                <a:lnTo>
                  <a:pt x="1275931" y="1133627"/>
                </a:lnTo>
                <a:lnTo>
                  <a:pt x="1307478" y="1133627"/>
                </a:lnTo>
                <a:lnTo>
                  <a:pt x="1307478" y="1165174"/>
                </a:lnTo>
                <a:lnTo>
                  <a:pt x="1339024" y="1165174"/>
                </a:lnTo>
                <a:lnTo>
                  <a:pt x="1339024" y="1133627"/>
                </a:lnTo>
                <a:lnTo>
                  <a:pt x="1370571" y="1133627"/>
                </a:lnTo>
                <a:lnTo>
                  <a:pt x="1370571" y="1102081"/>
                </a:lnTo>
                <a:lnTo>
                  <a:pt x="1339024" y="1102081"/>
                </a:lnTo>
                <a:lnTo>
                  <a:pt x="1339024" y="1070534"/>
                </a:lnTo>
                <a:lnTo>
                  <a:pt x="1307478" y="1070534"/>
                </a:lnTo>
                <a:close/>
                <a:moveTo>
                  <a:pt x="1102081" y="1208380"/>
                </a:moveTo>
                <a:lnTo>
                  <a:pt x="1102081" y="1239584"/>
                </a:lnTo>
                <a:lnTo>
                  <a:pt x="1070877" y="1239584"/>
                </a:lnTo>
                <a:lnTo>
                  <a:pt x="1070877" y="1270445"/>
                </a:lnTo>
                <a:lnTo>
                  <a:pt x="1102081" y="1270445"/>
                </a:lnTo>
                <a:lnTo>
                  <a:pt x="1102081" y="1301648"/>
                </a:lnTo>
                <a:lnTo>
                  <a:pt x="1132942" y="1301648"/>
                </a:lnTo>
                <a:lnTo>
                  <a:pt x="1132942" y="1270445"/>
                </a:lnTo>
                <a:lnTo>
                  <a:pt x="1164145" y="1270445"/>
                </a:lnTo>
                <a:lnTo>
                  <a:pt x="1164145" y="1239584"/>
                </a:lnTo>
                <a:lnTo>
                  <a:pt x="1132942" y="1239584"/>
                </a:lnTo>
                <a:lnTo>
                  <a:pt x="1132942" y="1208380"/>
                </a:lnTo>
                <a:lnTo>
                  <a:pt x="1102081" y="1208380"/>
                </a:lnTo>
                <a:close/>
                <a:moveTo>
                  <a:pt x="1239926" y="936460"/>
                </a:moveTo>
                <a:lnTo>
                  <a:pt x="1239926" y="965949"/>
                </a:lnTo>
                <a:lnTo>
                  <a:pt x="1210437" y="965949"/>
                </a:lnTo>
                <a:lnTo>
                  <a:pt x="1210437" y="995439"/>
                </a:lnTo>
                <a:lnTo>
                  <a:pt x="1239926" y="995439"/>
                </a:lnTo>
                <a:lnTo>
                  <a:pt x="1239926" y="1024928"/>
                </a:lnTo>
                <a:lnTo>
                  <a:pt x="1269416" y="1024928"/>
                </a:lnTo>
                <a:lnTo>
                  <a:pt x="1269416" y="995439"/>
                </a:lnTo>
                <a:lnTo>
                  <a:pt x="1298905" y="995439"/>
                </a:lnTo>
                <a:lnTo>
                  <a:pt x="1298905" y="965949"/>
                </a:lnTo>
                <a:lnTo>
                  <a:pt x="1269416" y="965949"/>
                </a:lnTo>
                <a:lnTo>
                  <a:pt x="1269416" y="936460"/>
                </a:lnTo>
                <a:lnTo>
                  <a:pt x="1239926" y="936460"/>
                </a:lnTo>
                <a:close/>
                <a:moveTo>
                  <a:pt x="1376743" y="935088"/>
                </a:moveTo>
                <a:lnTo>
                  <a:pt x="1376743" y="965606"/>
                </a:lnTo>
                <a:lnTo>
                  <a:pt x="1346225" y="965606"/>
                </a:lnTo>
                <a:lnTo>
                  <a:pt x="1346225" y="995782"/>
                </a:lnTo>
                <a:lnTo>
                  <a:pt x="1376743" y="995782"/>
                </a:lnTo>
                <a:lnTo>
                  <a:pt x="1376743" y="1026300"/>
                </a:lnTo>
                <a:lnTo>
                  <a:pt x="1406919" y="1026300"/>
                </a:lnTo>
                <a:lnTo>
                  <a:pt x="1406919" y="995782"/>
                </a:lnTo>
                <a:lnTo>
                  <a:pt x="1437437" y="995782"/>
                </a:lnTo>
                <a:lnTo>
                  <a:pt x="1437437" y="965606"/>
                </a:lnTo>
                <a:lnTo>
                  <a:pt x="1406919" y="965606"/>
                </a:lnTo>
                <a:lnTo>
                  <a:pt x="1406919" y="935088"/>
                </a:lnTo>
                <a:lnTo>
                  <a:pt x="1376743" y="935088"/>
                </a:lnTo>
                <a:close/>
                <a:moveTo>
                  <a:pt x="1513218" y="933717"/>
                </a:moveTo>
                <a:lnTo>
                  <a:pt x="1513218" y="964921"/>
                </a:lnTo>
                <a:lnTo>
                  <a:pt x="1482014" y="964921"/>
                </a:lnTo>
                <a:lnTo>
                  <a:pt x="1482014" y="996467"/>
                </a:lnTo>
                <a:lnTo>
                  <a:pt x="1513218" y="996467"/>
                </a:lnTo>
                <a:lnTo>
                  <a:pt x="1513218" y="1027671"/>
                </a:lnTo>
                <a:lnTo>
                  <a:pt x="1544764" y="1027671"/>
                </a:lnTo>
                <a:lnTo>
                  <a:pt x="1544764" y="996467"/>
                </a:lnTo>
                <a:lnTo>
                  <a:pt x="1575968" y="996467"/>
                </a:lnTo>
                <a:lnTo>
                  <a:pt x="1575968" y="964921"/>
                </a:lnTo>
                <a:lnTo>
                  <a:pt x="1544764" y="964921"/>
                </a:lnTo>
                <a:lnTo>
                  <a:pt x="1544764" y="933717"/>
                </a:lnTo>
                <a:lnTo>
                  <a:pt x="1513218" y="933717"/>
                </a:lnTo>
                <a:close/>
                <a:moveTo>
                  <a:pt x="1582483" y="798614"/>
                </a:moveTo>
                <a:lnTo>
                  <a:pt x="1582483" y="828446"/>
                </a:lnTo>
                <a:lnTo>
                  <a:pt x="1552651" y="828446"/>
                </a:lnTo>
                <a:lnTo>
                  <a:pt x="1552651" y="858622"/>
                </a:lnTo>
                <a:lnTo>
                  <a:pt x="1582483" y="858622"/>
                </a:lnTo>
                <a:lnTo>
                  <a:pt x="1582483" y="888454"/>
                </a:lnTo>
                <a:lnTo>
                  <a:pt x="1612659" y="888454"/>
                </a:lnTo>
                <a:lnTo>
                  <a:pt x="1612659" y="858622"/>
                </a:lnTo>
                <a:lnTo>
                  <a:pt x="1642491" y="858622"/>
                </a:lnTo>
                <a:lnTo>
                  <a:pt x="1642491" y="828446"/>
                </a:lnTo>
                <a:lnTo>
                  <a:pt x="1612659" y="828446"/>
                </a:lnTo>
                <a:lnTo>
                  <a:pt x="1612659" y="798614"/>
                </a:lnTo>
                <a:lnTo>
                  <a:pt x="1582483" y="798614"/>
                </a:lnTo>
                <a:close/>
                <a:moveTo>
                  <a:pt x="1445666" y="799643"/>
                </a:moveTo>
                <a:lnTo>
                  <a:pt x="1445666" y="828789"/>
                </a:lnTo>
                <a:lnTo>
                  <a:pt x="1416520" y="828789"/>
                </a:lnTo>
                <a:lnTo>
                  <a:pt x="1416520" y="858279"/>
                </a:lnTo>
                <a:lnTo>
                  <a:pt x="1445666" y="858279"/>
                </a:lnTo>
                <a:lnTo>
                  <a:pt x="1445666" y="887425"/>
                </a:lnTo>
                <a:lnTo>
                  <a:pt x="1475156" y="887425"/>
                </a:lnTo>
                <a:lnTo>
                  <a:pt x="1475156" y="858279"/>
                </a:lnTo>
                <a:lnTo>
                  <a:pt x="1504302" y="858279"/>
                </a:lnTo>
                <a:lnTo>
                  <a:pt x="1504302" y="828789"/>
                </a:lnTo>
                <a:lnTo>
                  <a:pt x="1475156" y="828789"/>
                </a:lnTo>
                <a:lnTo>
                  <a:pt x="1475156" y="799643"/>
                </a:lnTo>
                <a:lnTo>
                  <a:pt x="1445666" y="799643"/>
                </a:lnTo>
                <a:close/>
                <a:moveTo>
                  <a:pt x="555841" y="1764563"/>
                </a:moveTo>
                <a:lnTo>
                  <a:pt x="555841" y="1790624"/>
                </a:lnTo>
                <a:lnTo>
                  <a:pt x="529780" y="1790624"/>
                </a:lnTo>
                <a:lnTo>
                  <a:pt x="529780" y="1816684"/>
                </a:lnTo>
                <a:lnTo>
                  <a:pt x="555841" y="1816684"/>
                </a:lnTo>
                <a:lnTo>
                  <a:pt x="555841" y="1842745"/>
                </a:lnTo>
                <a:lnTo>
                  <a:pt x="581901" y="1842745"/>
                </a:lnTo>
                <a:lnTo>
                  <a:pt x="581901" y="1816684"/>
                </a:lnTo>
                <a:lnTo>
                  <a:pt x="607962" y="1816684"/>
                </a:lnTo>
                <a:lnTo>
                  <a:pt x="607962" y="1790624"/>
                </a:lnTo>
                <a:lnTo>
                  <a:pt x="581901" y="1790624"/>
                </a:lnTo>
                <a:lnTo>
                  <a:pt x="581901" y="1764563"/>
                </a:lnTo>
                <a:lnTo>
                  <a:pt x="555841" y="1764563"/>
                </a:lnTo>
                <a:close/>
                <a:moveTo>
                  <a:pt x="650824" y="2255596"/>
                </a:moveTo>
                <a:lnTo>
                  <a:pt x="650824" y="2228507"/>
                </a:lnTo>
                <a:lnTo>
                  <a:pt x="677913" y="2228507"/>
                </a:lnTo>
                <a:lnTo>
                  <a:pt x="677913" y="2201761"/>
                </a:lnTo>
                <a:lnTo>
                  <a:pt x="650824" y="2201761"/>
                </a:lnTo>
                <a:lnTo>
                  <a:pt x="650824" y="2174672"/>
                </a:lnTo>
                <a:lnTo>
                  <a:pt x="624078" y="2174672"/>
                </a:lnTo>
                <a:lnTo>
                  <a:pt x="624078" y="2201761"/>
                </a:lnTo>
                <a:lnTo>
                  <a:pt x="596989" y="2201761"/>
                </a:lnTo>
                <a:lnTo>
                  <a:pt x="596989" y="2228507"/>
                </a:lnTo>
                <a:lnTo>
                  <a:pt x="624078" y="2228507"/>
                </a:lnTo>
                <a:lnTo>
                  <a:pt x="624078" y="2255596"/>
                </a:lnTo>
                <a:lnTo>
                  <a:pt x="650824" y="2255596"/>
                </a:lnTo>
                <a:close/>
                <a:moveTo>
                  <a:pt x="2573807" y="1989163"/>
                </a:moveTo>
                <a:lnTo>
                  <a:pt x="2573807" y="1956930"/>
                </a:lnTo>
                <a:lnTo>
                  <a:pt x="2606040" y="1956930"/>
                </a:lnTo>
                <a:lnTo>
                  <a:pt x="2606040" y="1924698"/>
                </a:lnTo>
                <a:lnTo>
                  <a:pt x="2573807" y="1924698"/>
                </a:lnTo>
                <a:lnTo>
                  <a:pt x="2573807" y="1892465"/>
                </a:lnTo>
                <a:lnTo>
                  <a:pt x="2541575" y="1892465"/>
                </a:lnTo>
                <a:lnTo>
                  <a:pt x="2541575" y="1924698"/>
                </a:lnTo>
                <a:lnTo>
                  <a:pt x="2509342" y="1924698"/>
                </a:lnTo>
                <a:lnTo>
                  <a:pt x="2509342" y="1956930"/>
                </a:lnTo>
                <a:lnTo>
                  <a:pt x="2541575" y="1956930"/>
                </a:lnTo>
                <a:lnTo>
                  <a:pt x="2541575" y="1989163"/>
                </a:lnTo>
                <a:lnTo>
                  <a:pt x="2573807" y="1989163"/>
                </a:lnTo>
                <a:close/>
                <a:moveTo>
                  <a:pt x="788327" y="2530945"/>
                </a:moveTo>
                <a:lnTo>
                  <a:pt x="788327" y="2503170"/>
                </a:lnTo>
                <a:lnTo>
                  <a:pt x="816102" y="2503170"/>
                </a:lnTo>
                <a:lnTo>
                  <a:pt x="816102" y="2475738"/>
                </a:lnTo>
                <a:lnTo>
                  <a:pt x="788327" y="2475738"/>
                </a:lnTo>
                <a:lnTo>
                  <a:pt x="788327" y="2447963"/>
                </a:lnTo>
                <a:lnTo>
                  <a:pt x="760895" y="2447963"/>
                </a:lnTo>
                <a:lnTo>
                  <a:pt x="760895" y="2475738"/>
                </a:lnTo>
                <a:lnTo>
                  <a:pt x="733120" y="2475738"/>
                </a:lnTo>
                <a:lnTo>
                  <a:pt x="733120" y="2503170"/>
                </a:lnTo>
                <a:lnTo>
                  <a:pt x="760895" y="2503170"/>
                </a:lnTo>
                <a:lnTo>
                  <a:pt x="760895" y="2530945"/>
                </a:lnTo>
                <a:lnTo>
                  <a:pt x="788327" y="2530945"/>
                </a:lnTo>
                <a:close/>
                <a:moveTo>
                  <a:pt x="719747" y="2393442"/>
                </a:moveTo>
                <a:lnTo>
                  <a:pt x="719747" y="2366010"/>
                </a:lnTo>
                <a:lnTo>
                  <a:pt x="747179" y="2366010"/>
                </a:lnTo>
                <a:lnTo>
                  <a:pt x="747179" y="2338578"/>
                </a:lnTo>
                <a:lnTo>
                  <a:pt x="719747" y="2338578"/>
                </a:lnTo>
                <a:lnTo>
                  <a:pt x="719747" y="2311146"/>
                </a:lnTo>
                <a:lnTo>
                  <a:pt x="692315" y="2311146"/>
                </a:lnTo>
                <a:lnTo>
                  <a:pt x="692315" y="2338578"/>
                </a:lnTo>
                <a:lnTo>
                  <a:pt x="664883" y="2338578"/>
                </a:lnTo>
                <a:lnTo>
                  <a:pt x="664883" y="2366010"/>
                </a:lnTo>
                <a:lnTo>
                  <a:pt x="692315" y="2366010"/>
                </a:lnTo>
                <a:lnTo>
                  <a:pt x="692315" y="2393442"/>
                </a:lnTo>
                <a:lnTo>
                  <a:pt x="719747" y="2393442"/>
                </a:lnTo>
                <a:close/>
                <a:moveTo>
                  <a:pt x="581901" y="2117065"/>
                </a:moveTo>
                <a:lnTo>
                  <a:pt x="581901" y="2091004"/>
                </a:lnTo>
                <a:lnTo>
                  <a:pt x="607962" y="2091004"/>
                </a:lnTo>
                <a:lnTo>
                  <a:pt x="607962" y="2064944"/>
                </a:lnTo>
                <a:lnTo>
                  <a:pt x="581901" y="2064944"/>
                </a:lnTo>
                <a:lnTo>
                  <a:pt x="581901" y="2038883"/>
                </a:lnTo>
                <a:lnTo>
                  <a:pt x="555841" y="2038883"/>
                </a:lnTo>
                <a:lnTo>
                  <a:pt x="555841" y="2064944"/>
                </a:lnTo>
                <a:lnTo>
                  <a:pt x="529780" y="2064944"/>
                </a:lnTo>
                <a:lnTo>
                  <a:pt x="529780" y="2091004"/>
                </a:lnTo>
                <a:lnTo>
                  <a:pt x="555841" y="2091004"/>
                </a:lnTo>
                <a:lnTo>
                  <a:pt x="555841" y="2117065"/>
                </a:lnTo>
                <a:lnTo>
                  <a:pt x="581901" y="2117065"/>
                </a:lnTo>
                <a:close/>
                <a:moveTo>
                  <a:pt x="829475" y="1213866"/>
                </a:moveTo>
                <a:lnTo>
                  <a:pt x="829475" y="1241298"/>
                </a:lnTo>
                <a:lnTo>
                  <a:pt x="802043" y="1241298"/>
                </a:lnTo>
                <a:lnTo>
                  <a:pt x="802043" y="1268730"/>
                </a:lnTo>
                <a:lnTo>
                  <a:pt x="829475" y="1268730"/>
                </a:lnTo>
                <a:lnTo>
                  <a:pt x="829475" y="1296162"/>
                </a:lnTo>
                <a:lnTo>
                  <a:pt x="856907" y="1296162"/>
                </a:lnTo>
                <a:lnTo>
                  <a:pt x="856907" y="1268730"/>
                </a:lnTo>
                <a:lnTo>
                  <a:pt x="884339" y="1268730"/>
                </a:lnTo>
                <a:lnTo>
                  <a:pt x="884339" y="1241298"/>
                </a:lnTo>
                <a:lnTo>
                  <a:pt x="856907" y="1241298"/>
                </a:lnTo>
                <a:lnTo>
                  <a:pt x="856907" y="1213866"/>
                </a:lnTo>
                <a:lnTo>
                  <a:pt x="829475" y="1213866"/>
                </a:lnTo>
                <a:close/>
                <a:moveTo>
                  <a:pt x="624078" y="1626375"/>
                </a:moveTo>
                <a:lnTo>
                  <a:pt x="624078" y="1653121"/>
                </a:lnTo>
                <a:lnTo>
                  <a:pt x="597332" y="1653121"/>
                </a:lnTo>
                <a:lnTo>
                  <a:pt x="597332" y="1679867"/>
                </a:lnTo>
                <a:lnTo>
                  <a:pt x="624078" y="1679867"/>
                </a:lnTo>
                <a:lnTo>
                  <a:pt x="624078" y="1706613"/>
                </a:lnTo>
                <a:lnTo>
                  <a:pt x="650824" y="1706613"/>
                </a:lnTo>
                <a:lnTo>
                  <a:pt x="650824" y="1679867"/>
                </a:lnTo>
                <a:lnTo>
                  <a:pt x="677570" y="1679867"/>
                </a:lnTo>
                <a:lnTo>
                  <a:pt x="677570" y="1653121"/>
                </a:lnTo>
                <a:lnTo>
                  <a:pt x="650824" y="1653121"/>
                </a:lnTo>
                <a:lnTo>
                  <a:pt x="650824" y="1626375"/>
                </a:lnTo>
                <a:lnTo>
                  <a:pt x="624078" y="1626375"/>
                </a:lnTo>
                <a:close/>
                <a:moveTo>
                  <a:pt x="760895" y="1350683"/>
                </a:moveTo>
                <a:lnTo>
                  <a:pt x="760895" y="1378458"/>
                </a:lnTo>
                <a:lnTo>
                  <a:pt x="733120" y="1378458"/>
                </a:lnTo>
                <a:lnTo>
                  <a:pt x="733120" y="1405890"/>
                </a:lnTo>
                <a:lnTo>
                  <a:pt x="760895" y="1405890"/>
                </a:lnTo>
                <a:lnTo>
                  <a:pt x="760895" y="1433665"/>
                </a:lnTo>
                <a:lnTo>
                  <a:pt x="788327" y="1433665"/>
                </a:lnTo>
                <a:lnTo>
                  <a:pt x="788327" y="1405890"/>
                </a:lnTo>
                <a:lnTo>
                  <a:pt x="816102" y="1405890"/>
                </a:lnTo>
                <a:lnTo>
                  <a:pt x="816102" y="1378458"/>
                </a:lnTo>
                <a:lnTo>
                  <a:pt x="788327" y="1378458"/>
                </a:lnTo>
                <a:lnTo>
                  <a:pt x="788327" y="1350683"/>
                </a:lnTo>
                <a:lnTo>
                  <a:pt x="760895" y="1350683"/>
                </a:lnTo>
                <a:close/>
                <a:moveTo>
                  <a:pt x="692315" y="1488186"/>
                </a:moveTo>
                <a:lnTo>
                  <a:pt x="692315" y="1515618"/>
                </a:lnTo>
                <a:lnTo>
                  <a:pt x="664883" y="1515618"/>
                </a:lnTo>
                <a:lnTo>
                  <a:pt x="664883" y="1543050"/>
                </a:lnTo>
                <a:lnTo>
                  <a:pt x="692315" y="1543050"/>
                </a:lnTo>
                <a:lnTo>
                  <a:pt x="692315" y="1570482"/>
                </a:lnTo>
                <a:lnTo>
                  <a:pt x="719747" y="1570482"/>
                </a:lnTo>
                <a:lnTo>
                  <a:pt x="719747" y="1543050"/>
                </a:lnTo>
                <a:lnTo>
                  <a:pt x="747179" y="1543050"/>
                </a:lnTo>
                <a:lnTo>
                  <a:pt x="747179" y="1515618"/>
                </a:lnTo>
                <a:lnTo>
                  <a:pt x="719747" y="1515618"/>
                </a:lnTo>
                <a:lnTo>
                  <a:pt x="719747" y="1488186"/>
                </a:lnTo>
                <a:lnTo>
                  <a:pt x="692315" y="1488186"/>
                </a:lnTo>
                <a:close/>
                <a:moveTo>
                  <a:pt x="1789252" y="663854"/>
                </a:moveTo>
                <a:lnTo>
                  <a:pt x="1789252" y="692315"/>
                </a:lnTo>
                <a:lnTo>
                  <a:pt x="1760791" y="692315"/>
                </a:lnTo>
                <a:lnTo>
                  <a:pt x="1760791" y="720433"/>
                </a:lnTo>
                <a:lnTo>
                  <a:pt x="1789252" y="720433"/>
                </a:lnTo>
                <a:lnTo>
                  <a:pt x="1789252" y="748894"/>
                </a:lnTo>
                <a:lnTo>
                  <a:pt x="1817370" y="748894"/>
                </a:lnTo>
                <a:lnTo>
                  <a:pt x="1817370" y="720433"/>
                </a:lnTo>
                <a:lnTo>
                  <a:pt x="1845831" y="720433"/>
                </a:lnTo>
                <a:lnTo>
                  <a:pt x="1845831" y="692315"/>
                </a:lnTo>
                <a:lnTo>
                  <a:pt x="1817370" y="692315"/>
                </a:lnTo>
                <a:lnTo>
                  <a:pt x="1817370" y="663854"/>
                </a:lnTo>
                <a:lnTo>
                  <a:pt x="1789252" y="663854"/>
                </a:lnTo>
                <a:close/>
                <a:moveTo>
                  <a:pt x="2749372" y="938517"/>
                </a:moveTo>
                <a:lnTo>
                  <a:pt x="2749372" y="966635"/>
                </a:lnTo>
                <a:lnTo>
                  <a:pt x="2721254" y="966635"/>
                </a:lnTo>
                <a:lnTo>
                  <a:pt x="2721254" y="994753"/>
                </a:lnTo>
                <a:lnTo>
                  <a:pt x="2749372" y="994753"/>
                </a:lnTo>
                <a:lnTo>
                  <a:pt x="2749372" y="1022871"/>
                </a:lnTo>
                <a:lnTo>
                  <a:pt x="2777490" y="1022871"/>
                </a:lnTo>
                <a:lnTo>
                  <a:pt x="2777490" y="994753"/>
                </a:lnTo>
                <a:lnTo>
                  <a:pt x="2805608" y="994753"/>
                </a:lnTo>
                <a:lnTo>
                  <a:pt x="2805608" y="966635"/>
                </a:lnTo>
                <a:lnTo>
                  <a:pt x="2777490" y="966635"/>
                </a:lnTo>
                <a:lnTo>
                  <a:pt x="2777490" y="938517"/>
                </a:lnTo>
                <a:lnTo>
                  <a:pt x="2749372" y="938517"/>
                </a:lnTo>
                <a:close/>
                <a:moveTo>
                  <a:pt x="2613584" y="668312"/>
                </a:moveTo>
                <a:lnTo>
                  <a:pt x="2613584" y="693687"/>
                </a:lnTo>
                <a:lnTo>
                  <a:pt x="2588209" y="693687"/>
                </a:lnTo>
                <a:lnTo>
                  <a:pt x="2588209" y="719061"/>
                </a:lnTo>
                <a:lnTo>
                  <a:pt x="2613584" y="719061"/>
                </a:lnTo>
                <a:lnTo>
                  <a:pt x="2613584" y="744436"/>
                </a:lnTo>
                <a:lnTo>
                  <a:pt x="2638958" y="744436"/>
                </a:lnTo>
                <a:lnTo>
                  <a:pt x="2638958" y="719061"/>
                </a:lnTo>
                <a:lnTo>
                  <a:pt x="2664333" y="719061"/>
                </a:lnTo>
                <a:lnTo>
                  <a:pt x="2664333" y="693687"/>
                </a:lnTo>
                <a:lnTo>
                  <a:pt x="2638958" y="693687"/>
                </a:lnTo>
                <a:lnTo>
                  <a:pt x="2638958" y="668312"/>
                </a:lnTo>
                <a:lnTo>
                  <a:pt x="2613584" y="668312"/>
                </a:lnTo>
                <a:close/>
                <a:moveTo>
                  <a:pt x="2681478" y="803415"/>
                </a:moveTo>
                <a:lnTo>
                  <a:pt x="2681478" y="830161"/>
                </a:lnTo>
                <a:lnTo>
                  <a:pt x="2654732" y="830161"/>
                </a:lnTo>
                <a:lnTo>
                  <a:pt x="2654732" y="856907"/>
                </a:lnTo>
                <a:lnTo>
                  <a:pt x="2681478" y="856907"/>
                </a:lnTo>
                <a:lnTo>
                  <a:pt x="2681478" y="883653"/>
                </a:lnTo>
                <a:lnTo>
                  <a:pt x="2708224" y="883653"/>
                </a:lnTo>
                <a:lnTo>
                  <a:pt x="2708224" y="856907"/>
                </a:lnTo>
                <a:lnTo>
                  <a:pt x="2734970" y="856907"/>
                </a:lnTo>
                <a:lnTo>
                  <a:pt x="2734970" y="830161"/>
                </a:lnTo>
                <a:lnTo>
                  <a:pt x="2708224" y="830161"/>
                </a:lnTo>
                <a:lnTo>
                  <a:pt x="2708224" y="803415"/>
                </a:lnTo>
                <a:lnTo>
                  <a:pt x="2681478" y="803415"/>
                </a:lnTo>
                <a:close/>
                <a:moveTo>
                  <a:pt x="2543632" y="801357"/>
                </a:moveTo>
                <a:lnTo>
                  <a:pt x="2543632" y="829475"/>
                </a:lnTo>
                <a:lnTo>
                  <a:pt x="2515514" y="829475"/>
                </a:lnTo>
                <a:lnTo>
                  <a:pt x="2515514" y="857593"/>
                </a:lnTo>
                <a:lnTo>
                  <a:pt x="2543632" y="857593"/>
                </a:lnTo>
                <a:lnTo>
                  <a:pt x="2543632" y="885711"/>
                </a:lnTo>
                <a:lnTo>
                  <a:pt x="2571750" y="885711"/>
                </a:lnTo>
                <a:lnTo>
                  <a:pt x="2571750" y="857593"/>
                </a:lnTo>
                <a:lnTo>
                  <a:pt x="2599868" y="857593"/>
                </a:lnTo>
                <a:lnTo>
                  <a:pt x="2599868" y="829475"/>
                </a:lnTo>
                <a:lnTo>
                  <a:pt x="2571750" y="829475"/>
                </a:lnTo>
                <a:lnTo>
                  <a:pt x="2571750" y="801357"/>
                </a:lnTo>
                <a:lnTo>
                  <a:pt x="2543632" y="801357"/>
                </a:lnTo>
                <a:close/>
                <a:moveTo>
                  <a:pt x="2475738" y="666598"/>
                </a:moveTo>
                <a:lnTo>
                  <a:pt x="2475738" y="693001"/>
                </a:lnTo>
                <a:lnTo>
                  <a:pt x="2449335" y="693001"/>
                </a:lnTo>
                <a:lnTo>
                  <a:pt x="2449335" y="719747"/>
                </a:lnTo>
                <a:lnTo>
                  <a:pt x="2475738" y="719747"/>
                </a:lnTo>
                <a:lnTo>
                  <a:pt x="2475738" y="746150"/>
                </a:lnTo>
                <a:lnTo>
                  <a:pt x="2502484" y="746150"/>
                </a:lnTo>
                <a:lnTo>
                  <a:pt x="2502484" y="719747"/>
                </a:lnTo>
                <a:lnTo>
                  <a:pt x="2528888" y="719747"/>
                </a:lnTo>
                <a:lnTo>
                  <a:pt x="2528888" y="693001"/>
                </a:lnTo>
                <a:lnTo>
                  <a:pt x="2502484" y="693001"/>
                </a:lnTo>
                <a:lnTo>
                  <a:pt x="2502484" y="666598"/>
                </a:lnTo>
                <a:lnTo>
                  <a:pt x="2475738" y="666598"/>
                </a:lnTo>
                <a:close/>
                <a:moveTo>
                  <a:pt x="2819324" y="805472"/>
                </a:moveTo>
                <a:lnTo>
                  <a:pt x="2819324" y="830847"/>
                </a:lnTo>
                <a:lnTo>
                  <a:pt x="2793949" y="830847"/>
                </a:lnTo>
                <a:lnTo>
                  <a:pt x="2793949" y="856221"/>
                </a:lnTo>
                <a:lnTo>
                  <a:pt x="2819324" y="856221"/>
                </a:lnTo>
                <a:lnTo>
                  <a:pt x="2819324" y="881596"/>
                </a:lnTo>
                <a:lnTo>
                  <a:pt x="2844698" y="881596"/>
                </a:lnTo>
                <a:lnTo>
                  <a:pt x="2844698" y="856221"/>
                </a:lnTo>
                <a:lnTo>
                  <a:pt x="2870073" y="856221"/>
                </a:lnTo>
                <a:lnTo>
                  <a:pt x="2870073" y="830847"/>
                </a:lnTo>
                <a:lnTo>
                  <a:pt x="2844698" y="830847"/>
                </a:lnTo>
                <a:lnTo>
                  <a:pt x="2844698" y="805472"/>
                </a:lnTo>
                <a:lnTo>
                  <a:pt x="2819324" y="805472"/>
                </a:lnTo>
                <a:close/>
                <a:moveTo>
                  <a:pt x="3024035" y="1213866"/>
                </a:moveTo>
                <a:lnTo>
                  <a:pt x="3024035" y="1241298"/>
                </a:lnTo>
                <a:lnTo>
                  <a:pt x="2996603" y="1241298"/>
                </a:lnTo>
                <a:lnTo>
                  <a:pt x="2996603" y="1268730"/>
                </a:lnTo>
                <a:lnTo>
                  <a:pt x="3024035" y="1268730"/>
                </a:lnTo>
                <a:lnTo>
                  <a:pt x="3024035" y="1296162"/>
                </a:lnTo>
                <a:lnTo>
                  <a:pt x="3051467" y="1296162"/>
                </a:lnTo>
                <a:lnTo>
                  <a:pt x="3051467" y="1268730"/>
                </a:lnTo>
                <a:lnTo>
                  <a:pt x="3078899" y="1268730"/>
                </a:lnTo>
                <a:lnTo>
                  <a:pt x="3078899" y="1241298"/>
                </a:lnTo>
                <a:lnTo>
                  <a:pt x="3051467" y="1241298"/>
                </a:lnTo>
                <a:lnTo>
                  <a:pt x="3051467" y="1213866"/>
                </a:lnTo>
                <a:lnTo>
                  <a:pt x="3024035" y="1213866"/>
                </a:lnTo>
                <a:close/>
                <a:moveTo>
                  <a:pt x="2405786" y="799643"/>
                </a:moveTo>
                <a:lnTo>
                  <a:pt x="2405786" y="828789"/>
                </a:lnTo>
                <a:lnTo>
                  <a:pt x="2376640" y="828789"/>
                </a:lnTo>
                <a:lnTo>
                  <a:pt x="2376640" y="858279"/>
                </a:lnTo>
                <a:lnTo>
                  <a:pt x="2405786" y="858279"/>
                </a:lnTo>
                <a:lnTo>
                  <a:pt x="2405786" y="887425"/>
                </a:lnTo>
                <a:lnTo>
                  <a:pt x="2435276" y="887425"/>
                </a:lnTo>
                <a:lnTo>
                  <a:pt x="2435276" y="858279"/>
                </a:lnTo>
                <a:lnTo>
                  <a:pt x="2464423" y="858279"/>
                </a:lnTo>
                <a:lnTo>
                  <a:pt x="2464423" y="828789"/>
                </a:lnTo>
                <a:lnTo>
                  <a:pt x="2435276" y="828789"/>
                </a:lnTo>
                <a:lnTo>
                  <a:pt x="2435276" y="799643"/>
                </a:lnTo>
                <a:lnTo>
                  <a:pt x="2405786" y="799643"/>
                </a:lnTo>
                <a:close/>
                <a:moveTo>
                  <a:pt x="2955455" y="1077049"/>
                </a:moveTo>
                <a:lnTo>
                  <a:pt x="2955455" y="1104138"/>
                </a:lnTo>
                <a:lnTo>
                  <a:pt x="2928366" y="1104138"/>
                </a:lnTo>
                <a:lnTo>
                  <a:pt x="2928366" y="1131570"/>
                </a:lnTo>
                <a:lnTo>
                  <a:pt x="2955455" y="1131570"/>
                </a:lnTo>
                <a:lnTo>
                  <a:pt x="2955455" y="1158659"/>
                </a:lnTo>
                <a:lnTo>
                  <a:pt x="2982887" y="1158659"/>
                </a:lnTo>
                <a:lnTo>
                  <a:pt x="2982887" y="1131570"/>
                </a:lnTo>
                <a:lnTo>
                  <a:pt x="3009976" y="1131570"/>
                </a:lnTo>
                <a:lnTo>
                  <a:pt x="3009976" y="1104138"/>
                </a:lnTo>
                <a:lnTo>
                  <a:pt x="2982887" y="1104138"/>
                </a:lnTo>
                <a:lnTo>
                  <a:pt x="2982887" y="1077049"/>
                </a:lnTo>
                <a:lnTo>
                  <a:pt x="2955455" y="1077049"/>
                </a:lnTo>
                <a:close/>
                <a:moveTo>
                  <a:pt x="2887561" y="941261"/>
                </a:moveTo>
                <a:lnTo>
                  <a:pt x="2887561" y="967664"/>
                </a:lnTo>
                <a:lnTo>
                  <a:pt x="2861158" y="967664"/>
                </a:lnTo>
                <a:lnTo>
                  <a:pt x="2861158" y="993724"/>
                </a:lnTo>
                <a:lnTo>
                  <a:pt x="2887561" y="993724"/>
                </a:lnTo>
                <a:lnTo>
                  <a:pt x="2887561" y="1020128"/>
                </a:lnTo>
                <a:lnTo>
                  <a:pt x="2913622" y="1020128"/>
                </a:lnTo>
                <a:lnTo>
                  <a:pt x="2913622" y="993724"/>
                </a:lnTo>
                <a:lnTo>
                  <a:pt x="2940025" y="993724"/>
                </a:lnTo>
                <a:lnTo>
                  <a:pt x="2940025" y="967664"/>
                </a:lnTo>
                <a:lnTo>
                  <a:pt x="2913622" y="967664"/>
                </a:lnTo>
                <a:lnTo>
                  <a:pt x="2913622" y="941261"/>
                </a:lnTo>
                <a:lnTo>
                  <a:pt x="2887561" y="941261"/>
                </a:lnTo>
                <a:close/>
                <a:moveTo>
                  <a:pt x="2200732" y="664197"/>
                </a:moveTo>
                <a:lnTo>
                  <a:pt x="2200732" y="692315"/>
                </a:lnTo>
                <a:lnTo>
                  <a:pt x="2172614" y="692315"/>
                </a:lnTo>
                <a:lnTo>
                  <a:pt x="2172614" y="720433"/>
                </a:lnTo>
                <a:lnTo>
                  <a:pt x="2200732" y="720433"/>
                </a:lnTo>
                <a:lnTo>
                  <a:pt x="2200732" y="748551"/>
                </a:lnTo>
                <a:lnTo>
                  <a:pt x="2228850" y="748551"/>
                </a:lnTo>
                <a:lnTo>
                  <a:pt x="2228850" y="720433"/>
                </a:lnTo>
                <a:lnTo>
                  <a:pt x="2256968" y="720433"/>
                </a:lnTo>
                <a:lnTo>
                  <a:pt x="2256968" y="692315"/>
                </a:lnTo>
                <a:lnTo>
                  <a:pt x="2228850" y="692315"/>
                </a:lnTo>
                <a:lnTo>
                  <a:pt x="2228850" y="664197"/>
                </a:lnTo>
                <a:lnTo>
                  <a:pt x="2200732" y="664197"/>
                </a:lnTo>
                <a:close/>
                <a:moveTo>
                  <a:pt x="1858861" y="530123"/>
                </a:moveTo>
                <a:lnTo>
                  <a:pt x="1858861" y="556184"/>
                </a:lnTo>
                <a:lnTo>
                  <a:pt x="1832800" y="556184"/>
                </a:lnTo>
                <a:lnTo>
                  <a:pt x="1832800" y="582244"/>
                </a:lnTo>
                <a:lnTo>
                  <a:pt x="1858861" y="582244"/>
                </a:lnTo>
                <a:lnTo>
                  <a:pt x="1858861" y="608305"/>
                </a:lnTo>
                <a:lnTo>
                  <a:pt x="1884921" y="608305"/>
                </a:lnTo>
                <a:lnTo>
                  <a:pt x="1884921" y="582244"/>
                </a:lnTo>
                <a:lnTo>
                  <a:pt x="1910982" y="582244"/>
                </a:lnTo>
                <a:lnTo>
                  <a:pt x="1910982" y="556184"/>
                </a:lnTo>
                <a:lnTo>
                  <a:pt x="1884921" y="556184"/>
                </a:lnTo>
                <a:lnTo>
                  <a:pt x="1884921" y="530123"/>
                </a:lnTo>
                <a:lnTo>
                  <a:pt x="1858861" y="530123"/>
                </a:lnTo>
                <a:close/>
                <a:moveTo>
                  <a:pt x="2338235" y="665226"/>
                </a:moveTo>
                <a:lnTo>
                  <a:pt x="2338235" y="692658"/>
                </a:lnTo>
                <a:lnTo>
                  <a:pt x="2310803" y="692658"/>
                </a:lnTo>
                <a:lnTo>
                  <a:pt x="2310803" y="720090"/>
                </a:lnTo>
                <a:lnTo>
                  <a:pt x="2338235" y="720090"/>
                </a:lnTo>
                <a:lnTo>
                  <a:pt x="2338235" y="747522"/>
                </a:lnTo>
                <a:lnTo>
                  <a:pt x="2365667" y="747522"/>
                </a:lnTo>
                <a:lnTo>
                  <a:pt x="2365667" y="720090"/>
                </a:lnTo>
                <a:lnTo>
                  <a:pt x="2393099" y="720090"/>
                </a:lnTo>
                <a:lnTo>
                  <a:pt x="2393099" y="692658"/>
                </a:lnTo>
                <a:lnTo>
                  <a:pt x="2365667" y="692658"/>
                </a:lnTo>
                <a:lnTo>
                  <a:pt x="2365667" y="665226"/>
                </a:lnTo>
                <a:lnTo>
                  <a:pt x="2338235" y="665226"/>
                </a:lnTo>
                <a:close/>
                <a:moveTo>
                  <a:pt x="1721701" y="530466"/>
                </a:moveTo>
                <a:lnTo>
                  <a:pt x="1721701" y="556184"/>
                </a:lnTo>
                <a:lnTo>
                  <a:pt x="1695983" y="556184"/>
                </a:lnTo>
                <a:lnTo>
                  <a:pt x="1695983" y="582244"/>
                </a:lnTo>
                <a:lnTo>
                  <a:pt x="1721701" y="582244"/>
                </a:lnTo>
                <a:lnTo>
                  <a:pt x="1721701" y="607962"/>
                </a:lnTo>
                <a:lnTo>
                  <a:pt x="1747761" y="607962"/>
                </a:lnTo>
                <a:lnTo>
                  <a:pt x="1747761" y="582244"/>
                </a:lnTo>
                <a:lnTo>
                  <a:pt x="1773479" y="582244"/>
                </a:lnTo>
                <a:lnTo>
                  <a:pt x="1773479" y="556184"/>
                </a:lnTo>
                <a:lnTo>
                  <a:pt x="1747761" y="556184"/>
                </a:lnTo>
                <a:lnTo>
                  <a:pt x="1747761" y="530466"/>
                </a:lnTo>
                <a:lnTo>
                  <a:pt x="1721701" y="530466"/>
                </a:lnTo>
                <a:close/>
                <a:moveTo>
                  <a:pt x="1996021" y="530123"/>
                </a:moveTo>
                <a:lnTo>
                  <a:pt x="1996021" y="556184"/>
                </a:lnTo>
                <a:lnTo>
                  <a:pt x="1969960" y="556184"/>
                </a:lnTo>
                <a:lnTo>
                  <a:pt x="1969960" y="582244"/>
                </a:lnTo>
                <a:lnTo>
                  <a:pt x="1996021" y="582244"/>
                </a:lnTo>
                <a:lnTo>
                  <a:pt x="1996021" y="608305"/>
                </a:lnTo>
                <a:lnTo>
                  <a:pt x="2022081" y="608305"/>
                </a:lnTo>
                <a:lnTo>
                  <a:pt x="2022081" y="582244"/>
                </a:lnTo>
                <a:lnTo>
                  <a:pt x="2048142" y="582244"/>
                </a:lnTo>
                <a:lnTo>
                  <a:pt x="2048142" y="556184"/>
                </a:lnTo>
                <a:lnTo>
                  <a:pt x="2022081" y="556184"/>
                </a:lnTo>
                <a:lnTo>
                  <a:pt x="2022081" y="530123"/>
                </a:lnTo>
                <a:lnTo>
                  <a:pt x="1996021" y="530123"/>
                </a:lnTo>
                <a:close/>
                <a:moveTo>
                  <a:pt x="1926069" y="663512"/>
                </a:moveTo>
                <a:lnTo>
                  <a:pt x="1926069" y="691972"/>
                </a:lnTo>
                <a:lnTo>
                  <a:pt x="1897609" y="691972"/>
                </a:lnTo>
                <a:lnTo>
                  <a:pt x="1897609" y="720776"/>
                </a:lnTo>
                <a:lnTo>
                  <a:pt x="1926069" y="720776"/>
                </a:lnTo>
                <a:lnTo>
                  <a:pt x="1926069" y="749237"/>
                </a:lnTo>
                <a:lnTo>
                  <a:pt x="1954873" y="749237"/>
                </a:lnTo>
                <a:lnTo>
                  <a:pt x="1954873" y="720776"/>
                </a:lnTo>
                <a:lnTo>
                  <a:pt x="1983334" y="720776"/>
                </a:lnTo>
                <a:lnTo>
                  <a:pt x="1983334" y="691972"/>
                </a:lnTo>
                <a:lnTo>
                  <a:pt x="1954873" y="691972"/>
                </a:lnTo>
                <a:lnTo>
                  <a:pt x="1954873" y="663512"/>
                </a:lnTo>
                <a:lnTo>
                  <a:pt x="1926069" y="663512"/>
                </a:lnTo>
                <a:close/>
                <a:moveTo>
                  <a:pt x="3093987" y="1080478"/>
                </a:moveTo>
                <a:lnTo>
                  <a:pt x="3093987" y="1105510"/>
                </a:lnTo>
                <a:lnTo>
                  <a:pt x="3068955" y="1105510"/>
                </a:lnTo>
                <a:lnTo>
                  <a:pt x="3068955" y="1130198"/>
                </a:lnTo>
                <a:lnTo>
                  <a:pt x="3093987" y="1130198"/>
                </a:lnTo>
                <a:lnTo>
                  <a:pt x="3093987" y="1155230"/>
                </a:lnTo>
                <a:lnTo>
                  <a:pt x="3118676" y="1155230"/>
                </a:lnTo>
                <a:lnTo>
                  <a:pt x="3118676" y="1130198"/>
                </a:lnTo>
                <a:lnTo>
                  <a:pt x="3143707" y="1130198"/>
                </a:lnTo>
                <a:lnTo>
                  <a:pt x="3143707" y="1105510"/>
                </a:lnTo>
                <a:lnTo>
                  <a:pt x="3118676" y="1105510"/>
                </a:lnTo>
                <a:lnTo>
                  <a:pt x="3118676" y="1080478"/>
                </a:lnTo>
                <a:lnTo>
                  <a:pt x="3093987" y="1080478"/>
                </a:lnTo>
                <a:close/>
                <a:moveTo>
                  <a:pt x="2270684" y="531152"/>
                </a:moveTo>
                <a:lnTo>
                  <a:pt x="2270684" y="556527"/>
                </a:lnTo>
                <a:lnTo>
                  <a:pt x="2245309" y="556527"/>
                </a:lnTo>
                <a:lnTo>
                  <a:pt x="2245309" y="581901"/>
                </a:lnTo>
                <a:lnTo>
                  <a:pt x="2270684" y="581901"/>
                </a:lnTo>
                <a:lnTo>
                  <a:pt x="2270684" y="607276"/>
                </a:lnTo>
                <a:lnTo>
                  <a:pt x="2296058" y="607276"/>
                </a:lnTo>
                <a:lnTo>
                  <a:pt x="2296058" y="581901"/>
                </a:lnTo>
                <a:lnTo>
                  <a:pt x="2321433" y="581901"/>
                </a:lnTo>
                <a:lnTo>
                  <a:pt x="2321433" y="556527"/>
                </a:lnTo>
                <a:lnTo>
                  <a:pt x="2296058" y="556527"/>
                </a:lnTo>
                <a:lnTo>
                  <a:pt x="2296058" y="531152"/>
                </a:lnTo>
                <a:lnTo>
                  <a:pt x="2270684" y="531152"/>
                </a:lnTo>
                <a:close/>
                <a:moveTo>
                  <a:pt x="2133181" y="530466"/>
                </a:moveTo>
                <a:lnTo>
                  <a:pt x="2133181" y="556184"/>
                </a:lnTo>
                <a:lnTo>
                  <a:pt x="2107463" y="556184"/>
                </a:lnTo>
                <a:lnTo>
                  <a:pt x="2107463" y="582244"/>
                </a:lnTo>
                <a:lnTo>
                  <a:pt x="2133181" y="582244"/>
                </a:lnTo>
                <a:lnTo>
                  <a:pt x="2133181" y="607962"/>
                </a:lnTo>
                <a:lnTo>
                  <a:pt x="2159242" y="607962"/>
                </a:lnTo>
                <a:lnTo>
                  <a:pt x="2159242" y="582244"/>
                </a:lnTo>
                <a:lnTo>
                  <a:pt x="2184959" y="582244"/>
                </a:lnTo>
                <a:lnTo>
                  <a:pt x="2184959" y="556184"/>
                </a:lnTo>
                <a:lnTo>
                  <a:pt x="2159242" y="556184"/>
                </a:lnTo>
                <a:lnTo>
                  <a:pt x="2159242" y="530466"/>
                </a:lnTo>
                <a:lnTo>
                  <a:pt x="2133181" y="530466"/>
                </a:lnTo>
                <a:close/>
                <a:moveTo>
                  <a:pt x="2063572" y="663854"/>
                </a:moveTo>
                <a:lnTo>
                  <a:pt x="2063572" y="692315"/>
                </a:lnTo>
                <a:lnTo>
                  <a:pt x="2035111" y="692315"/>
                </a:lnTo>
                <a:lnTo>
                  <a:pt x="2035111" y="720433"/>
                </a:lnTo>
                <a:lnTo>
                  <a:pt x="2063572" y="720433"/>
                </a:lnTo>
                <a:lnTo>
                  <a:pt x="2063572" y="748894"/>
                </a:lnTo>
                <a:lnTo>
                  <a:pt x="2091690" y="748894"/>
                </a:lnTo>
                <a:lnTo>
                  <a:pt x="2091690" y="720433"/>
                </a:lnTo>
                <a:lnTo>
                  <a:pt x="2120151" y="720433"/>
                </a:lnTo>
                <a:lnTo>
                  <a:pt x="2120151" y="692315"/>
                </a:lnTo>
                <a:lnTo>
                  <a:pt x="2091690" y="692315"/>
                </a:lnTo>
                <a:lnTo>
                  <a:pt x="2091690" y="663854"/>
                </a:lnTo>
                <a:lnTo>
                  <a:pt x="2063572" y="663854"/>
                </a:lnTo>
                <a:close/>
                <a:moveTo>
                  <a:pt x="2778862" y="2673248"/>
                </a:moveTo>
                <a:lnTo>
                  <a:pt x="2778862" y="2642045"/>
                </a:lnTo>
                <a:lnTo>
                  <a:pt x="2810066" y="2642045"/>
                </a:lnTo>
                <a:lnTo>
                  <a:pt x="2810066" y="2611184"/>
                </a:lnTo>
                <a:lnTo>
                  <a:pt x="2778862" y="2611184"/>
                </a:lnTo>
                <a:lnTo>
                  <a:pt x="2778862" y="2579980"/>
                </a:lnTo>
                <a:lnTo>
                  <a:pt x="2748001" y="2579980"/>
                </a:lnTo>
                <a:lnTo>
                  <a:pt x="2748001" y="2611184"/>
                </a:lnTo>
                <a:lnTo>
                  <a:pt x="2716797" y="2611184"/>
                </a:lnTo>
                <a:lnTo>
                  <a:pt x="2716797" y="2642045"/>
                </a:lnTo>
                <a:lnTo>
                  <a:pt x="2748001" y="2642045"/>
                </a:lnTo>
                <a:lnTo>
                  <a:pt x="2748001" y="2673248"/>
                </a:lnTo>
                <a:lnTo>
                  <a:pt x="2778862" y="2673248"/>
                </a:lnTo>
                <a:close/>
                <a:moveTo>
                  <a:pt x="2298459" y="3083014"/>
                </a:moveTo>
                <a:lnTo>
                  <a:pt x="2298459" y="3053182"/>
                </a:lnTo>
                <a:lnTo>
                  <a:pt x="2328291" y="3053182"/>
                </a:lnTo>
                <a:lnTo>
                  <a:pt x="2328291" y="3023006"/>
                </a:lnTo>
                <a:lnTo>
                  <a:pt x="2298459" y="3023006"/>
                </a:lnTo>
                <a:lnTo>
                  <a:pt x="2298459" y="2993174"/>
                </a:lnTo>
                <a:lnTo>
                  <a:pt x="2268284" y="2993174"/>
                </a:lnTo>
                <a:lnTo>
                  <a:pt x="2268284" y="3023006"/>
                </a:lnTo>
                <a:lnTo>
                  <a:pt x="2238451" y="3023006"/>
                </a:lnTo>
                <a:lnTo>
                  <a:pt x="2238451" y="3053182"/>
                </a:lnTo>
                <a:lnTo>
                  <a:pt x="2268284" y="3053182"/>
                </a:lnTo>
                <a:lnTo>
                  <a:pt x="2268284" y="3083014"/>
                </a:lnTo>
                <a:lnTo>
                  <a:pt x="2298459" y="3083014"/>
                </a:lnTo>
                <a:close/>
                <a:moveTo>
                  <a:pt x="2641016" y="2945168"/>
                </a:moveTo>
                <a:lnTo>
                  <a:pt x="2641016" y="2915679"/>
                </a:lnTo>
                <a:lnTo>
                  <a:pt x="2670505" y="2915679"/>
                </a:lnTo>
                <a:lnTo>
                  <a:pt x="2670505" y="2886189"/>
                </a:lnTo>
                <a:lnTo>
                  <a:pt x="2641016" y="2886189"/>
                </a:lnTo>
                <a:lnTo>
                  <a:pt x="2641016" y="2856700"/>
                </a:lnTo>
                <a:lnTo>
                  <a:pt x="2611526" y="2856700"/>
                </a:lnTo>
                <a:lnTo>
                  <a:pt x="2611526" y="2886189"/>
                </a:lnTo>
                <a:lnTo>
                  <a:pt x="2582037" y="2886189"/>
                </a:lnTo>
                <a:lnTo>
                  <a:pt x="2582037" y="2915679"/>
                </a:lnTo>
                <a:lnTo>
                  <a:pt x="2611526" y="2915679"/>
                </a:lnTo>
                <a:lnTo>
                  <a:pt x="2611526" y="2945168"/>
                </a:lnTo>
                <a:lnTo>
                  <a:pt x="2641016" y="2945168"/>
                </a:lnTo>
                <a:close/>
                <a:moveTo>
                  <a:pt x="2709939" y="2809380"/>
                </a:moveTo>
                <a:lnTo>
                  <a:pt x="2709939" y="2778862"/>
                </a:lnTo>
                <a:lnTo>
                  <a:pt x="2740457" y="2778862"/>
                </a:lnTo>
                <a:lnTo>
                  <a:pt x="2740457" y="2748686"/>
                </a:lnTo>
                <a:lnTo>
                  <a:pt x="2709939" y="2748686"/>
                </a:lnTo>
                <a:lnTo>
                  <a:pt x="2709939" y="2718168"/>
                </a:lnTo>
                <a:lnTo>
                  <a:pt x="2679764" y="2718168"/>
                </a:lnTo>
                <a:lnTo>
                  <a:pt x="2679764" y="2748686"/>
                </a:lnTo>
                <a:lnTo>
                  <a:pt x="2649245" y="2748686"/>
                </a:lnTo>
                <a:lnTo>
                  <a:pt x="2649245" y="2778862"/>
                </a:lnTo>
                <a:lnTo>
                  <a:pt x="2679764" y="2778862"/>
                </a:lnTo>
                <a:lnTo>
                  <a:pt x="2679764" y="2809380"/>
                </a:lnTo>
                <a:lnTo>
                  <a:pt x="2709939" y="2809380"/>
                </a:lnTo>
                <a:close/>
                <a:moveTo>
                  <a:pt x="2846413" y="2807322"/>
                </a:moveTo>
                <a:lnTo>
                  <a:pt x="2846413" y="2778176"/>
                </a:lnTo>
                <a:lnTo>
                  <a:pt x="2875559" y="2778176"/>
                </a:lnTo>
                <a:lnTo>
                  <a:pt x="2875559" y="2749372"/>
                </a:lnTo>
                <a:lnTo>
                  <a:pt x="2846413" y="2749372"/>
                </a:lnTo>
                <a:lnTo>
                  <a:pt x="2846413" y="2720226"/>
                </a:lnTo>
                <a:lnTo>
                  <a:pt x="2817610" y="2720226"/>
                </a:lnTo>
                <a:lnTo>
                  <a:pt x="2817610" y="2749372"/>
                </a:lnTo>
                <a:lnTo>
                  <a:pt x="2788463" y="2749372"/>
                </a:lnTo>
                <a:lnTo>
                  <a:pt x="2788463" y="2778176"/>
                </a:lnTo>
                <a:lnTo>
                  <a:pt x="2817610" y="2778176"/>
                </a:lnTo>
                <a:lnTo>
                  <a:pt x="2817610" y="2807322"/>
                </a:lnTo>
                <a:lnTo>
                  <a:pt x="2846413" y="2807322"/>
                </a:lnTo>
                <a:close/>
                <a:moveTo>
                  <a:pt x="2573465" y="2811094"/>
                </a:moveTo>
                <a:lnTo>
                  <a:pt x="2573465" y="2779547"/>
                </a:lnTo>
                <a:lnTo>
                  <a:pt x="2605012" y="2779547"/>
                </a:lnTo>
                <a:lnTo>
                  <a:pt x="2605012" y="2748001"/>
                </a:lnTo>
                <a:lnTo>
                  <a:pt x="2573465" y="2748001"/>
                </a:lnTo>
                <a:lnTo>
                  <a:pt x="2573465" y="2716454"/>
                </a:lnTo>
                <a:lnTo>
                  <a:pt x="2541918" y="2716454"/>
                </a:lnTo>
                <a:lnTo>
                  <a:pt x="2541918" y="2748001"/>
                </a:lnTo>
                <a:lnTo>
                  <a:pt x="2510371" y="2748001"/>
                </a:lnTo>
                <a:lnTo>
                  <a:pt x="2510371" y="2779547"/>
                </a:lnTo>
                <a:lnTo>
                  <a:pt x="2541918" y="2779547"/>
                </a:lnTo>
                <a:lnTo>
                  <a:pt x="2541918" y="2811094"/>
                </a:lnTo>
                <a:lnTo>
                  <a:pt x="2573465" y="2811094"/>
                </a:lnTo>
                <a:close/>
                <a:moveTo>
                  <a:pt x="2435276" y="3081985"/>
                </a:moveTo>
                <a:lnTo>
                  <a:pt x="2435276" y="3052839"/>
                </a:lnTo>
                <a:lnTo>
                  <a:pt x="2464423" y="3052839"/>
                </a:lnTo>
                <a:lnTo>
                  <a:pt x="2464423" y="3023349"/>
                </a:lnTo>
                <a:lnTo>
                  <a:pt x="2435276" y="3023349"/>
                </a:lnTo>
                <a:lnTo>
                  <a:pt x="2435276" y="2994203"/>
                </a:lnTo>
                <a:lnTo>
                  <a:pt x="2405786" y="2994203"/>
                </a:lnTo>
                <a:lnTo>
                  <a:pt x="2405786" y="3023349"/>
                </a:lnTo>
                <a:lnTo>
                  <a:pt x="2376640" y="3023349"/>
                </a:lnTo>
                <a:lnTo>
                  <a:pt x="2376640" y="3052839"/>
                </a:lnTo>
                <a:lnTo>
                  <a:pt x="2405786" y="3052839"/>
                </a:lnTo>
                <a:lnTo>
                  <a:pt x="2405786" y="3081985"/>
                </a:lnTo>
                <a:lnTo>
                  <a:pt x="2435276" y="3081985"/>
                </a:lnTo>
                <a:close/>
                <a:moveTo>
                  <a:pt x="2915336" y="2670505"/>
                </a:moveTo>
                <a:lnTo>
                  <a:pt x="2915336" y="2641359"/>
                </a:lnTo>
                <a:lnTo>
                  <a:pt x="2944483" y="2641359"/>
                </a:lnTo>
                <a:lnTo>
                  <a:pt x="2944483" y="2611869"/>
                </a:lnTo>
                <a:lnTo>
                  <a:pt x="2915336" y="2611869"/>
                </a:lnTo>
                <a:lnTo>
                  <a:pt x="2915336" y="2582723"/>
                </a:lnTo>
                <a:lnTo>
                  <a:pt x="2885846" y="2582723"/>
                </a:lnTo>
                <a:lnTo>
                  <a:pt x="2885846" y="2611869"/>
                </a:lnTo>
                <a:lnTo>
                  <a:pt x="2856700" y="2611869"/>
                </a:lnTo>
                <a:lnTo>
                  <a:pt x="2856700" y="2641359"/>
                </a:lnTo>
                <a:lnTo>
                  <a:pt x="2885846" y="2641359"/>
                </a:lnTo>
                <a:lnTo>
                  <a:pt x="2885846" y="2670505"/>
                </a:lnTo>
                <a:lnTo>
                  <a:pt x="2915336" y="2670505"/>
                </a:lnTo>
                <a:close/>
                <a:moveTo>
                  <a:pt x="2367725" y="2947911"/>
                </a:moveTo>
                <a:lnTo>
                  <a:pt x="2367725" y="2916707"/>
                </a:lnTo>
                <a:lnTo>
                  <a:pt x="2398928" y="2916707"/>
                </a:lnTo>
                <a:lnTo>
                  <a:pt x="2398928" y="2885161"/>
                </a:lnTo>
                <a:lnTo>
                  <a:pt x="2367725" y="2885161"/>
                </a:lnTo>
                <a:lnTo>
                  <a:pt x="2367725" y="2853957"/>
                </a:lnTo>
                <a:lnTo>
                  <a:pt x="2336178" y="2853957"/>
                </a:lnTo>
                <a:lnTo>
                  <a:pt x="2336178" y="2885161"/>
                </a:lnTo>
                <a:lnTo>
                  <a:pt x="2304974" y="2885161"/>
                </a:lnTo>
                <a:lnTo>
                  <a:pt x="2304974" y="2916707"/>
                </a:lnTo>
                <a:lnTo>
                  <a:pt x="2336178" y="2916707"/>
                </a:lnTo>
                <a:lnTo>
                  <a:pt x="2336178" y="2947911"/>
                </a:lnTo>
                <a:lnTo>
                  <a:pt x="2367725" y="2947911"/>
                </a:lnTo>
                <a:close/>
                <a:moveTo>
                  <a:pt x="2504542" y="2946883"/>
                </a:moveTo>
                <a:lnTo>
                  <a:pt x="2504542" y="2916365"/>
                </a:lnTo>
                <a:lnTo>
                  <a:pt x="2535060" y="2916365"/>
                </a:lnTo>
                <a:lnTo>
                  <a:pt x="2535060" y="2885504"/>
                </a:lnTo>
                <a:lnTo>
                  <a:pt x="2504542" y="2885504"/>
                </a:lnTo>
                <a:lnTo>
                  <a:pt x="2504542" y="2854985"/>
                </a:lnTo>
                <a:lnTo>
                  <a:pt x="2473681" y="2854985"/>
                </a:lnTo>
                <a:lnTo>
                  <a:pt x="2473681" y="2885504"/>
                </a:lnTo>
                <a:lnTo>
                  <a:pt x="2443163" y="2885504"/>
                </a:lnTo>
                <a:lnTo>
                  <a:pt x="2443163" y="2916365"/>
                </a:lnTo>
                <a:lnTo>
                  <a:pt x="2473681" y="2916365"/>
                </a:lnTo>
                <a:lnTo>
                  <a:pt x="2473681" y="2946883"/>
                </a:lnTo>
                <a:lnTo>
                  <a:pt x="2504542" y="2946883"/>
                </a:lnTo>
                <a:close/>
                <a:moveTo>
                  <a:pt x="3299727" y="1491958"/>
                </a:moveTo>
                <a:lnTo>
                  <a:pt x="3299727" y="1516990"/>
                </a:lnTo>
                <a:lnTo>
                  <a:pt x="3274695" y="1516990"/>
                </a:lnTo>
                <a:lnTo>
                  <a:pt x="3274695" y="1541678"/>
                </a:lnTo>
                <a:lnTo>
                  <a:pt x="3299727" y="1541678"/>
                </a:lnTo>
                <a:lnTo>
                  <a:pt x="3299727" y="1566710"/>
                </a:lnTo>
                <a:lnTo>
                  <a:pt x="3324416" y="1566710"/>
                </a:lnTo>
                <a:lnTo>
                  <a:pt x="3324416" y="1541678"/>
                </a:lnTo>
                <a:lnTo>
                  <a:pt x="3349447" y="1541678"/>
                </a:lnTo>
                <a:lnTo>
                  <a:pt x="3349447" y="1516990"/>
                </a:lnTo>
                <a:lnTo>
                  <a:pt x="3324416" y="1516990"/>
                </a:lnTo>
                <a:lnTo>
                  <a:pt x="3324416" y="1491958"/>
                </a:lnTo>
                <a:lnTo>
                  <a:pt x="3299727" y="1491958"/>
                </a:lnTo>
                <a:close/>
                <a:moveTo>
                  <a:pt x="3299041" y="1764563"/>
                </a:moveTo>
                <a:lnTo>
                  <a:pt x="3299041" y="1790624"/>
                </a:lnTo>
                <a:lnTo>
                  <a:pt x="3272981" y="1790624"/>
                </a:lnTo>
                <a:lnTo>
                  <a:pt x="3272981" y="1816684"/>
                </a:lnTo>
                <a:lnTo>
                  <a:pt x="3299041" y="1816684"/>
                </a:lnTo>
                <a:lnTo>
                  <a:pt x="3299041" y="1842745"/>
                </a:lnTo>
                <a:lnTo>
                  <a:pt x="3325102" y="1842745"/>
                </a:lnTo>
                <a:lnTo>
                  <a:pt x="3325102" y="1816684"/>
                </a:lnTo>
                <a:lnTo>
                  <a:pt x="3351162" y="1816684"/>
                </a:lnTo>
                <a:lnTo>
                  <a:pt x="3351162" y="1790624"/>
                </a:lnTo>
                <a:lnTo>
                  <a:pt x="3325102" y="1790624"/>
                </a:lnTo>
                <a:lnTo>
                  <a:pt x="3325102" y="1764563"/>
                </a:lnTo>
                <a:lnTo>
                  <a:pt x="3299041" y="1764563"/>
                </a:lnTo>
                <a:close/>
                <a:moveTo>
                  <a:pt x="3162224" y="1216952"/>
                </a:moveTo>
                <a:lnTo>
                  <a:pt x="3162224" y="1242327"/>
                </a:lnTo>
                <a:lnTo>
                  <a:pt x="3136849" y="1242327"/>
                </a:lnTo>
                <a:lnTo>
                  <a:pt x="3136849" y="1267701"/>
                </a:lnTo>
                <a:lnTo>
                  <a:pt x="3162224" y="1267701"/>
                </a:lnTo>
                <a:lnTo>
                  <a:pt x="3162224" y="1293076"/>
                </a:lnTo>
                <a:lnTo>
                  <a:pt x="3187598" y="1293076"/>
                </a:lnTo>
                <a:lnTo>
                  <a:pt x="3187598" y="1267701"/>
                </a:lnTo>
                <a:lnTo>
                  <a:pt x="3212973" y="1267701"/>
                </a:lnTo>
                <a:lnTo>
                  <a:pt x="3212973" y="1242327"/>
                </a:lnTo>
                <a:lnTo>
                  <a:pt x="3187598" y="1242327"/>
                </a:lnTo>
                <a:lnTo>
                  <a:pt x="3187598" y="1216952"/>
                </a:lnTo>
                <a:lnTo>
                  <a:pt x="3162224" y="1216952"/>
                </a:lnTo>
                <a:close/>
                <a:moveTo>
                  <a:pt x="2983916" y="2533688"/>
                </a:moveTo>
                <a:lnTo>
                  <a:pt x="2983916" y="2504199"/>
                </a:lnTo>
                <a:lnTo>
                  <a:pt x="3013405" y="2504199"/>
                </a:lnTo>
                <a:lnTo>
                  <a:pt x="3013405" y="2474709"/>
                </a:lnTo>
                <a:lnTo>
                  <a:pt x="2983916" y="2474709"/>
                </a:lnTo>
                <a:lnTo>
                  <a:pt x="2983916" y="2445220"/>
                </a:lnTo>
                <a:lnTo>
                  <a:pt x="2954426" y="2445220"/>
                </a:lnTo>
                <a:lnTo>
                  <a:pt x="2954426" y="2474709"/>
                </a:lnTo>
                <a:lnTo>
                  <a:pt x="2924937" y="2474709"/>
                </a:lnTo>
                <a:lnTo>
                  <a:pt x="2924937" y="2504199"/>
                </a:lnTo>
                <a:lnTo>
                  <a:pt x="2954426" y="2504199"/>
                </a:lnTo>
                <a:lnTo>
                  <a:pt x="2954426" y="2533688"/>
                </a:lnTo>
                <a:lnTo>
                  <a:pt x="2983916" y="2533688"/>
                </a:lnTo>
                <a:close/>
                <a:moveTo>
                  <a:pt x="3325102" y="2117065"/>
                </a:moveTo>
                <a:lnTo>
                  <a:pt x="3325102" y="2091004"/>
                </a:lnTo>
                <a:lnTo>
                  <a:pt x="3351162" y="2091004"/>
                </a:lnTo>
                <a:lnTo>
                  <a:pt x="3351162" y="2064944"/>
                </a:lnTo>
                <a:lnTo>
                  <a:pt x="3325102" y="2064944"/>
                </a:lnTo>
                <a:lnTo>
                  <a:pt x="3325102" y="2038883"/>
                </a:lnTo>
                <a:lnTo>
                  <a:pt x="3299041" y="2038883"/>
                </a:lnTo>
                <a:lnTo>
                  <a:pt x="3299041" y="2064944"/>
                </a:lnTo>
                <a:lnTo>
                  <a:pt x="3272981" y="2064944"/>
                </a:lnTo>
                <a:lnTo>
                  <a:pt x="3272981" y="2091004"/>
                </a:lnTo>
                <a:lnTo>
                  <a:pt x="3299041" y="2091004"/>
                </a:lnTo>
                <a:lnTo>
                  <a:pt x="3299041" y="2117065"/>
                </a:lnTo>
                <a:lnTo>
                  <a:pt x="3325102" y="2117065"/>
                </a:lnTo>
                <a:close/>
                <a:moveTo>
                  <a:pt x="3230804" y="1354112"/>
                </a:moveTo>
                <a:lnTo>
                  <a:pt x="3230804" y="1379487"/>
                </a:lnTo>
                <a:lnTo>
                  <a:pt x="3205429" y="1379487"/>
                </a:lnTo>
                <a:lnTo>
                  <a:pt x="3205429" y="1404861"/>
                </a:lnTo>
                <a:lnTo>
                  <a:pt x="3230804" y="1404861"/>
                </a:lnTo>
                <a:lnTo>
                  <a:pt x="3230804" y="1430236"/>
                </a:lnTo>
                <a:lnTo>
                  <a:pt x="3256178" y="1430236"/>
                </a:lnTo>
                <a:lnTo>
                  <a:pt x="3256178" y="1404861"/>
                </a:lnTo>
                <a:lnTo>
                  <a:pt x="3281553" y="1404861"/>
                </a:lnTo>
                <a:lnTo>
                  <a:pt x="3281553" y="1379487"/>
                </a:lnTo>
                <a:lnTo>
                  <a:pt x="3256178" y="1379487"/>
                </a:lnTo>
                <a:lnTo>
                  <a:pt x="3256178" y="1354112"/>
                </a:lnTo>
                <a:lnTo>
                  <a:pt x="3230804" y="1354112"/>
                </a:lnTo>
                <a:close/>
                <a:moveTo>
                  <a:pt x="3051467" y="2668105"/>
                </a:moveTo>
                <a:lnTo>
                  <a:pt x="3051467" y="2640330"/>
                </a:lnTo>
                <a:lnTo>
                  <a:pt x="3079242" y="2640330"/>
                </a:lnTo>
                <a:lnTo>
                  <a:pt x="3079242" y="2612898"/>
                </a:lnTo>
                <a:lnTo>
                  <a:pt x="3051467" y="2612898"/>
                </a:lnTo>
                <a:lnTo>
                  <a:pt x="3051467" y="2585123"/>
                </a:lnTo>
                <a:lnTo>
                  <a:pt x="3024035" y="2585123"/>
                </a:lnTo>
                <a:lnTo>
                  <a:pt x="3024035" y="2612898"/>
                </a:lnTo>
                <a:lnTo>
                  <a:pt x="2996260" y="2612898"/>
                </a:lnTo>
                <a:lnTo>
                  <a:pt x="2996260" y="2640330"/>
                </a:lnTo>
                <a:lnTo>
                  <a:pt x="3024035" y="2640330"/>
                </a:lnTo>
                <a:lnTo>
                  <a:pt x="3024035" y="2668105"/>
                </a:lnTo>
                <a:lnTo>
                  <a:pt x="3051467" y="2668105"/>
                </a:lnTo>
                <a:close/>
                <a:moveTo>
                  <a:pt x="3256864" y="2255596"/>
                </a:moveTo>
                <a:lnTo>
                  <a:pt x="3256864" y="2228507"/>
                </a:lnTo>
                <a:lnTo>
                  <a:pt x="3283954" y="2228507"/>
                </a:lnTo>
                <a:lnTo>
                  <a:pt x="3283954" y="2201761"/>
                </a:lnTo>
                <a:lnTo>
                  <a:pt x="3256864" y="2201761"/>
                </a:lnTo>
                <a:lnTo>
                  <a:pt x="3256864" y="2174672"/>
                </a:lnTo>
                <a:lnTo>
                  <a:pt x="3230118" y="2174672"/>
                </a:lnTo>
                <a:lnTo>
                  <a:pt x="3230118" y="2201761"/>
                </a:lnTo>
                <a:lnTo>
                  <a:pt x="3203029" y="2201761"/>
                </a:lnTo>
                <a:lnTo>
                  <a:pt x="3203029" y="2228507"/>
                </a:lnTo>
                <a:lnTo>
                  <a:pt x="3230118" y="2228507"/>
                </a:lnTo>
                <a:lnTo>
                  <a:pt x="3230118" y="2255596"/>
                </a:lnTo>
                <a:lnTo>
                  <a:pt x="3256864" y="2255596"/>
                </a:lnTo>
                <a:close/>
                <a:moveTo>
                  <a:pt x="3120047" y="2530945"/>
                </a:moveTo>
                <a:lnTo>
                  <a:pt x="3120047" y="2503170"/>
                </a:lnTo>
                <a:lnTo>
                  <a:pt x="3147822" y="2503170"/>
                </a:lnTo>
                <a:lnTo>
                  <a:pt x="3147822" y="2475738"/>
                </a:lnTo>
                <a:lnTo>
                  <a:pt x="3120047" y="2475738"/>
                </a:lnTo>
                <a:lnTo>
                  <a:pt x="3120047" y="2447963"/>
                </a:lnTo>
                <a:lnTo>
                  <a:pt x="3092615" y="2447963"/>
                </a:lnTo>
                <a:lnTo>
                  <a:pt x="3092615" y="2475738"/>
                </a:lnTo>
                <a:lnTo>
                  <a:pt x="3064840" y="2475738"/>
                </a:lnTo>
                <a:lnTo>
                  <a:pt x="3064840" y="2503170"/>
                </a:lnTo>
                <a:lnTo>
                  <a:pt x="3092615" y="2503170"/>
                </a:lnTo>
                <a:lnTo>
                  <a:pt x="3092615" y="2530945"/>
                </a:lnTo>
                <a:lnTo>
                  <a:pt x="3120047" y="2530945"/>
                </a:lnTo>
                <a:close/>
                <a:moveTo>
                  <a:pt x="3188627" y="2393442"/>
                </a:moveTo>
                <a:lnTo>
                  <a:pt x="3188627" y="2366010"/>
                </a:lnTo>
                <a:lnTo>
                  <a:pt x="3216059" y="2366010"/>
                </a:lnTo>
                <a:lnTo>
                  <a:pt x="3216059" y="2338578"/>
                </a:lnTo>
                <a:lnTo>
                  <a:pt x="3188627" y="2338578"/>
                </a:lnTo>
                <a:lnTo>
                  <a:pt x="3188627" y="2311146"/>
                </a:lnTo>
                <a:lnTo>
                  <a:pt x="3161195" y="2311146"/>
                </a:lnTo>
                <a:lnTo>
                  <a:pt x="3161195" y="2338578"/>
                </a:lnTo>
                <a:lnTo>
                  <a:pt x="3133763" y="2338578"/>
                </a:lnTo>
                <a:lnTo>
                  <a:pt x="3133763" y="2366010"/>
                </a:lnTo>
                <a:lnTo>
                  <a:pt x="3161195" y="2366010"/>
                </a:lnTo>
                <a:lnTo>
                  <a:pt x="3161195" y="2393442"/>
                </a:lnTo>
                <a:lnTo>
                  <a:pt x="3188627" y="2393442"/>
                </a:lnTo>
                <a:close/>
                <a:moveTo>
                  <a:pt x="1581455" y="1069505"/>
                </a:moveTo>
                <a:lnTo>
                  <a:pt x="1581455" y="1101738"/>
                </a:lnTo>
                <a:lnTo>
                  <a:pt x="1549222" y="1101738"/>
                </a:lnTo>
                <a:lnTo>
                  <a:pt x="1549222" y="1133970"/>
                </a:lnTo>
                <a:lnTo>
                  <a:pt x="1581455" y="1133970"/>
                </a:lnTo>
                <a:lnTo>
                  <a:pt x="1581455" y="1166203"/>
                </a:lnTo>
                <a:lnTo>
                  <a:pt x="1613687" y="1166203"/>
                </a:lnTo>
                <a:lnTo>
                  <a:pt x="1613687" y="1133970"/>
                </a:lnTo>
                <a:lnTo>
                  <a:pt x="1645920" y="1133970"/>
                </a:lnTo>
                <a:lnTo>
                  <a:pt x="1645920" y="1101738"/>
                </a:lnTo>
                <a:lnTo>
                  <a:pt x="1613687" y="1101738"/>
                </a:lnTo>
                <a:lnTo>
                  <a:pt x="1613687" y="1069505"/>
                </a:lnTo>
                <a:lnTo>
                  <a:pt x="1581455" y="1069505"/>
                </a:lnTo>
                <a:close/>
                <a:moveTo>
                  <a:pt x="991324" y="3141993"/>
                </a:moveTo>
                <a:lnTo>
                  <a:pt x="969378" y="3141993"/>
                </a:lnTo>
                <a:lnTo>
                  <a:pt x="969378" y="3164281"/>
                </a:lnTo>
                <a:lnTo>
                  <a:pt x="947090" y="3164281"/>
                </a:lnTo>
                <a:lnTo>
                  <a:pt x="947090" y="3186227"/>
                </a:lnTo>
                <a:lnTo>
                  <a:pt x="969378" y="3186227"/>
                </a:lnTo>
                <a:lnTo>
                  <a:pt x="969378" y="3208515"/>
                </a:lnTo>
                <a:lnTo>
                  <a:pt x="991324" y="3208515"/>
                </a:lnTo>
                <a:lnTo>
                  <a:pt x="991324" y="3186227"/>
                </a:lnTo>
                <a:lnTo>
                  <a:pt x="1013612" y="3186227"/>
                </a:lnTo>
                <a:lnTo>
                  <a:pt x="1013612" y="3164281"/>
                </a:lnTo>
                <a:lnTo>
                  <a:pt x="991324" y="3164281"/>
                </a:lnTo>
                <a:lnTo>
                  <a:pt x="991324" y="3141993"/>
                </a:lnTo>
                <a:close/>
                <a:moveTo>
                  <a:pt x="1056475" y="3564446"/>
                </a:moveTo>
                <a:lnTo>
                  <a:pt x="1041387" y="3564446"/>
                </a:lnTo>
                <a:lnTo>
                  <a:pt x="1041387" y="3579190"/>
                </a:lnTo>
                <a:lnTo>
                  <a:pt x="1026643" y="3579190"/>
                </a:lnTo>
                <a:lnTo>
                  <a:pt x="1026643" y="3594278"/>
                </a:lnTo>
                <a:lnTo>
                  <a:pt x="1041387" y="3594278"/>
                </a:lnTo>
                <a:lnTo>
                  <a:pt x="1041387" y="3609023"/>
                </a:lnTo>
                <a:lnTo>
                  <a:pt x="1056475" y="3609023"/>
                </a:lnTo>
                <a:lnTo>
                  <a:pt x="1056475" y="3594278"/>
                </a:lnTo>
                <a:lnTo>
                  <a:pt x="1071220" y="3594278"/>
                </a:lnTo>
                <a:lnTo>
                  <a:pt x="1071220" y="3579190"/>
                </a:lnTo>
                <a:lnTo>
                  <a:pt x="1056475" y="3579190"/>
                </a:lnTo>
                <a:lnTo>
                  <a:pt x="1056475" y="3564446"/>
                </a:lnTo>
                <a:close/>
                <a:moveTo>
                  <a:pt x="1059218" y="3281553"/>
                </a:moveTo>
                <a:lnTo>
                  <a:pt x="1038644" y="3281553"/>
                </a:lnTo>
                <a:lnTo>
                  <a:pt x="1038644" y="3302127"/>
                </a:lnTo>
                <a:lnTo>
                  <a:pt x="1018070" y="3302127"/>
                </a:lnTo>
                <a:lnTo>
                  <a:pt x="1018070" y="3322701"/>
                </a:lnTo>
                <a:lnTo>
                  <a:pt x="1038644" y="3322701"/>
                </a:lnTo>
                <a:lnTo>
                  <a:pt x="1038644" y="3343275"/>
                </a:lnTo>
                <a:lnTo>
                  <a:pt x="1059218" y="3343275"/>
                </a:lnTo>
                <a:lnTo>
                  <a:pt x="1059218" y="3322701"/>
                </a:lnTo>
                <a:lnTo>
                  <a:pt x="1079792" y="3322701"/>
                </a:lnTo>
                <a:lnTo>
                  <a:pt x="1079792" y="3302127"/>
                </a:lnTo>
                <a:lnTo>
                  <a:pt x="1059218" y="3302127"/>
                </a:lnTo>
                <a:lnTo>
                  <a:pt x="1059218" y="3281553"/>
                </a:lnTo>
                <a:close/>
                <a:moveTo>
                  <a:pt x="988924" y="3424199"/>
                </a:moveTo>
                <a:lnTo>
                  <a:pt x="971779" y="3424199"/>
                </a:lnTo>
                <a:lnTo>
                  <a:pt x="971779" y="3441002"/>
                </a:lnTo>
                <a:lnTo>
                  <a:pt x="954976" y="3441002"/>
                </a:lnTo>
                <a:lnTo>
                  <a:pt x="954976" y="3458147"/>
                </a:lnTo>
                <a:lnTo>
                  <a:pt x="971779" y="3458147"/>
                </a:lnTo>
                <a:lnTo>
                  <a:pt x="971779" y="3474949"/>
                </a:lnTo>
                <a:lnTo>
                  <a:pt x="988924" y="3474949"/>
                </a:lnTo>
                <a:lnTo>
                  <a:pt x="988924" y="3458147"/>
                </a:lnTo>
                <a:lnTo>
                  <a:pt x="1005726" y="3458147"/>
                </a:lnTo>
                <a:lnTo>
                  <a:pt x="1005726" y="3441002"/>
                </a:lnTo>
                <a:lnTo>
                  <a:pt x="988924" y="3441002"/>
                </a:lnTo>
                <a:lnTo>
                  <a:pt x="988924" y="3424199"/>
                </a:lnTo>
                <a:close/>
                <a:moveTo>
                  <a:pt x="923430" y="3003118"/>
                </a:moveTo>
                <a:lnTo>
                  <a:pt x="900112" y="3003118"/>
                </a:lnTo>
                <a:lnTo>
                  <a:pt x="900112" y="3026435"/>
                </a:lnTo>
                <a:lnTo>
                  <a:pt x="876795" y="3026435"/>
                </a:lnTo>
                <a:lnTo>
                  <a:pt x="876795" y="3049753"/>
                </a:lnTo>
                <a:lnTo>
                  <a:pt x="900112" y="3049753"/>
                </a:lnTo>
                <a:lnTo>
                  <a:pt x="900112" y="3073070"/>
                </a:lnTo>
                <a:lnTo>
                  <a:pt x="923430" y="3073070"/>
                </a:lnTo>
                <a:lnTo>
                  <a:pt x="923430" y="3049753"/>
                </a:lnTo>
                <a:lnTo>
                  <a:pt x="946747" y="3049753"/>
                </a:lnTo>
                <a:lnTo>
                  <a:pt x="946747" y="3026435"/>
                </a:lnTo>
                <a:lnTo>
                  <a:pt x="923430" y="3026435"/>
                </a:lnTo>
                <a:lnTo>
                  <a:pt x="923430" y="3003118"/>
                </a:lnTo>
                <a:close/>
                <a:moveTo>
                  <a:pt x="1105510" y="3210916"/>
                </a:moveTo>
                <a:lnTo>
                  <a:pt x="1129513" y="3210916"/>
                </a:lnTo>
                <a:lnTo>
                  <a:pt x="1129513" y="3187256"/>
                </a:lnTo>
                <a:lnTo>
                  <a:pt x="1153173" y="3187256"/>
                </a:lnTo>
                <a:lnTo>
                  <a:pt x="1153173" y="3163253"/>
                </a:lnTo>
                <a:lnTo>
                  <a:pt x="1129513" y="3163253"/>
                </a:lnTo>
                <a:lnTo>
                  <a:pt x="1129513" y="3139592"/>
                </a:lnTo>
                <a:lnTo>
                  <a:pt x="1105510" y="3139592"/>
                </a:lnTo>
                <a:lnTo>
                  <a:pt x="1105510" y="3163253"/>
                </a:lnTo>
                <a:lnTo>
                  <a:pt x="1081849" y="3163253"/>
                </a:lnTo>
                <a:lnTo>
                  <a:pt x="1081849" y="3187256"/>
                </a:lnTo>
                <a:lnTo>
                  <a:pt x="1105510" y="3187256"/>
                </a:lnTo>
                <a:lnTo>
                  <a:pt x="1105510" y="3210916"/>
                </a:lnTo>
                <a:close/>
                <a:moveTo>
                  <a:pt x="1197064" y="3279153"/>
                </a:moveTo>
                <a:lnTo>
                  <a:pt x="1175118" y="3279153"/>
                </a:lnTo>
                <a:lnTo>
                  <a:pt x="1175118" y="3301441"/>
                </a:lnTo>
                <a:lnTo>
                  <a:pt x="1152830" y="3301441"/>
                </a:lnTo>
                <a:lnTo>
                  <a:pt x="1152830" y="3323387"/>
                </a:lnTo>
                <a:lnTo>
                  <a:pt x="1175118" y="3323387"/>
                </a:lnTo>
                <a:lnTo>
                  <a:pt x="1175118" y="3345675"/>
                </a:lnTo>
                <a:lnTo>
                  <a:pt x="1197064" y="3345675"/>
                </a:lnTo>
                <a:lnTo>
                  <a:pt x="1197064" y="3323387"/>
                </a:lnTo>
                <a:lnTo>
                  <a:pt x="1219352" y="3323387"/>
                </a:lnTo>
                <a:lnTo>
                  <a:pt x="1219352" y="3301441"/>
                </a:lnTo>
                <a:lnTo>
                  <a:pt x="1197064" y="3301441"/>
                </a:lnTo>
                <a:lnTo>
                  <a:pt x="1197064" y="3279153"/>
                </a:lnTo>
                <a:close/>
                <a:moveTo>
                  <a:pt x="1194321" y="3562045"/>
                </a:moveTo>
                <a:lnTo>
                  <a:pt x="1177861" y="3562045"/>
                </a:lnTo>
                <a:lnTo>
                  <a:pt x="1177861" y="3578504"/>
                </a:lnTo>
                <a:lnTo>
                  <a:pt x="1161402" y="3578504"/>
                </a:lnTo>
                <a:lnTo>
                  <a:pt x="1161402" y="3594964"/>
                </a:lnTo>
                <a:lnTo>
                  <a:pt x="1177861" y="3594964"/>
                </a:lnTo>
                <a:lnTo>
                  <a:pt x="1177861" y="3611423"/>
                </a:lnTo>
                <a:lnTo>
                  <a:pt x="1194321" y="3611423"/>
                </a:lnTo>
                <a:lnTo>
                  <a:pt x="1194321" y="3594964"/>
                </a:lnTo>
                <a:lnTo>
                  <a:pt x="1210780" y="3594964"/>
                </a:lnTo>
                <a:lnTo>
                  <a:pt x="1210780" y="3578504"/>
                </a:lnTo>
                <a:lnTo>
                  <a:pt x="1194321" y="3578504"/>
                </a:lnTo>
                <a:lnTo>
                  <a:pt x="1194321" y="3562045"/>
                </a:lnTo>
                <a:close/>
                <a:moveTo>
                  <a:pt x="921029" y="3284296"/>
                </a:moveTo>
                <a:lnTo>
                  <a:pt x="902513" y="3284296"/>
                </a:lnTo>
                <a:lnTo>
                  <a:pt x="902513" y="3303156"/>
                </a:lnTo>
                <a:lnTo>
                  <a:pt x="883653" y="3303156"/>
                </a:lnTo>
                <a:lnTo>
                  <a:pt x="883653" y="3321672"/>
                </a:lnTo>
                <a:lnTo>
                  <a:pt x="902513" y="3321672"/>
                </a:lnTo>
                <a:lnTo>
                  <a:pt x="902513" y="3340532"/>
                </a:lnTo>
                <a:lnTo>
                  <a:pt x="921029" y="3340532"/>
                </a:lnTo>
                <a:lnTo>
                  <a:pt x="921029" y="3321672"/>
                </a:lnTo>
                <a:lnTo>
                  <a:pt x="939889" y="3321672"/>
                </a:lnTo>
                <a:lnTo>
                  <a:pt x="939889" y="3303156"/>
                </a:lnTo>
                <a:lnTo>
                  <a:pt x="921029" y="3303156"/>
                </a:lnTo>
                <a:lnTo>
                  <a:pt x="921029" y="3284296"/>
                </a:lnTo>
                <a:close/>
                <a:moveTo>
                  <a:pt x="1123683" y="3705035"/>
                </a:moveTo>
                <a:lnTo>
                  <a:pt x="1111339" y="3705035"/>
                </a:lnTo>
                <a:lnTo>
                  <a:pt x="1111339" y="3717722"/>
                </a:lnTo>
                <a:lnTo>
                  <a:pt x="1098652" y="3717722"/>
                </a:lnTo>
                <a:lnTo>
                  <a:pt x="1098652" y="3730066"/>
                </a:lnTo>
                <a:lnTo>
                  <a:pt x="1111339" y="3730066"/>
                </a:lnTo>
                <a:lnTo>
                  <a:pt x="1111339" y="3742754"/>
                </a:lnTo>
                <a:lnTo>
                  <a:pt x="1123683" y="3742754"/>
                </a:lnTo>
                <a:lnTo>
                  <a:pt x="1123683" y="3730066"/>
                </a:lnTo>
                <a:lnTo>
                  <a:pt x="1136371" y="3730066"/>
                </a:lnTo>
                <a:lnTo>
                  <a:pt x="1136371" y="3717722"/>
                </a:lnTo>
                <a:lnTo>
                  <a:pt x="1123683" y="3717722"/>
                </a:lnTo>
                <a:lnTo>
                  <a:pt x="1123683" y="3705035"/>
                </a:lnTo>
                <a:close/>
                <a:moveTo>
                  <a:pt x="1126769" y="3421799"/>
                </a:moveTo>
                <a:lnTo>
                  <a:pt x="1108253" y="3421799"/>
                </a:lnTo>
                <a:lnTo>
                  <a:pt x="1108253" y="3440316"/>
                </a:lnTo>
                <a:lnTo>
                  <a:pt x="1089736" y="3440316"/>
                </a:lnTo>
                <a:lnTo>
                  <a:pt x="1089736" y="3458832"/>
                </a:lnTo>
                <a:lnTo>
                  <a:pt x="1108253" y="3458832"/>
                </a:lnTo>
                <a:lnTo>
                  <a:pt x="1108253" y="3477349"/>
                </a:lnTo>
                <a:lnTo>
                  <a:pt x="1126769" y="3477349"/>
                </a:lnTo>
                <a:lnTo>
                  <a:pt x="1126769" y="3458832"/>
                </a:lnTo>
                <a:lnTo>
                  <a:pt x="1145286" y="3458832"/>
                </a:lnTo>
                <a:lnTo>
                  <a:pt x="1145286" y="3440316"/>
                </a:lnTo>
                <a:lnTo>
                  <a:pt x="1126769" y="3440316"/>
                </a:lnTo>
                <a:lnTo>
                  <a:pt x="1126769" y="3421799"/>
                </a:lnTo>
                <a:close/>
                <a:moveTo>
                  <a:pt x="717004" y="2867673"/>
                </a:moveTo>
                <a:lnTo>
                  <a:pt x="695058" y="2867673"/>
                </a:lnTo>
                <a:lnTo>
                  <a:pt x="695058" y="2889961"/>
                </a:lnTo>
                <a:lnTo>
                  <a:pt x="672770" y="2889961"/>
                </a:lnTo>
                <a:lnTo>
                  <a:pt x="672770" y="2911907"/>
                </a:lnTo>
                <a:lnTo>
                  <a:pt x="695058" y="2911907"/>
                </a:lnTo>
                <a:lnTo>
                  <a:pt x="695058" y="2934195"/>
                </a:lnTo>
                <a:lnTo>
                  <a:pt x="717004" y="2934195"/>
                </a:lnTo>
                <a:lnTo>
                  <a:pt x="717004" y="2911907"/>
                </a:lnTo>
                <a:lnTo>
                  <a:pt x="739292" y="2911907"/>
                </a:lnTo>
                <a:lnTo>
                  <a:pt x="739292" y="2889961"/>
                </a:lnTo>
                <a:lnTo>
                  <a:pt x="717004" y="2889961"/>
                </a:lnTo>
                <a:lnTo>
                  <a:pt x="717004" y="2867673"/>
                </a:lnTo>
                <a:close/>
                <a:moveTo>
                  <a:pt x="714946" y="3148508"/>
                </a:moveTo>
                <a:lnTo>
                  <a:pt x="697116" y="3148508"/>
                </a:lnTo>
                <a:lnTo>
                  <a:pt x="697116" y="3166339"/>
                </a:lnTo>
                <a:lnTo>
                  <a:pt x="679285" y="3166339"/>
                </a:lnTo>
                <a:lnTo>
                  <a:pt x="679285" y="3184169"/>
                </a:lnTo>
                <a:lnTo>
                  <a:pt x="697116" y="3184169"/>
                </a:lnTo>
                <a:lnTo>
                  <a:pt x="697116" y="3202000"/>
                </a:lnTo>
                <a:lnTo>
                  <a:pt x="714946" y="3202000"/>
                </a:lnTo>
                <a:lnTo>
                  <a:pt x="714946" y="3184169"/>
                </a:lnTo>
                <a:lnTo>
                  <a:pt x="732777" y="3184169"/>
                </a:lnTo>
                <a:lnTo>
                  <a:pt x="732777" y="3166339"/>
                </a:lnTo>
                <a:lnTo>
                  <a:pt x="714946" y="3166339"/>
                </a:lnTo>
                <a:lnTo>
                  <a:pt x="714946" y="3148508"/>
                </a:lnTo>
                <a:close/>
                <a:moveTo>
                  <a:pt x="782841" y="3287382"/>
                </a:moveTo>
                <a:lnTo>
                  <a:pt x="766381" y="3287382"/>
                </a:lnTo>
                <a:lnTo>
                  <a:pt x="766381" y="3304184"/>
                </a:lnTo>
                <a:lnTo>
                  <a:pt x="749579" y="3304184"/>
                </a:lnTo>
                <a:lnTo>
                  <a:pt x="749579" y="3320644"/>
                </a:lnTo>
                <a:lnTo>
                  <a:pt x="766381" y="3320644"/>
                </a:lnTo>
                <a:lnTo>
                  <a:pt x="766381" y="3337446"/>
                </a:lnTo>
                <a:lnTo>
                  <a:pt x="782841" y="3337446"/>
                </a:lnTo>
                <a:lnTo>
                  <a:pt x="782841" y="3320644"/>
                </a:lnTo>
                <a:lnTo>
                  <a:pt x="799643" y="3320644"/>
                </a:lnTo>
                <a:lnTo>
                  <a:pt x="799643" y="3304184"/>
                </a:lnTo>
                <a:lnTo>
                  <a:pt x="782841" y="3304184"/>
                </a:lnTo>
                <a:lnTo>
                  <a:pt x="782841" y="3287382"/>
                </a:lnTo>
                <a:close/>
                <a:moveTo>
                  <a:pt x="648767" y="2729827"/>
                </a:moveTo>
                <a:lnTo>
                  <a:pt x="626135" y="2729827"/>
                </a:lnTo>
                <a:lnTo>
                  <a:pt x="626135" y="2752458"/>
                </a:lnTo>
                <a:lnTo>
                  <a:pt x="603504" y="2752458"/>
                </a:lnTo>
                <a:lnTo>
                  <a:pt x="603504" y="2775090"/>
                </a:lnTo>
                <a:lnTo>
                  <a:pt x="626135" y="2775090"/>
                </a:lnTo>
                <a:lnTo>
                  <a:pt x="626135" y="2797721"/>
                </a:lnTo>
                <a:lnTo>
                  <a:pt x="648767" y="2797721"/>
                </a:lnTo>
                <a:lnTo>
                  <a:pt x="648767" y="2775090"/>
                </a:lnTo>
                <a:lnTo>
                  <a:pt x="671398" y="2775090"/>
                </a:lnTo>
                <a:lnTo>
                  <a:pt x="671398" y="2752458"/>
                </a:lnTo>
                <a:lnTo>
                  <a:pt x="648767" y="2752458"/>
                </a:lnTo>
                <a:lnTo>
                  <a:pt x="648767" y="2729827"/>
                </a:lnTo>
                <a:close/>
                <a:moveTo>
                  <a:pt x="785241" y="3006204"/>
                </a:moveTo>
                <a:lnTo>
                  <a:pt x="763981" y="3006204"/>
                </a:lnTo>
                <a:lnTo>
                  <a:pt x="763981" y="3027464"/>
                </a:lnTo>
                <a:lnTo>
                  <a:pt x="742721" y="3027464"/>
                </a:lnTo>
                <a:lnTo>
                  <a:pt x="742721" y="3048724"/>
                </a:lnTo>
                <a:lnTo>
                  <a:pt x="763981" y="3048724"/>
                </a:lnTo>
                <a:lnTo>
                  <a:pt x="763981" y="3069984"/>
                </a:lnTo>
                <a:lnTo>
                  <a:pt x="785241" y="3069984"/>
                </a:lnTo>
                <a:lnTo>
                  <a:pt x="785241" y="3048724"/>
                </a:lnTo>
                <a:lnTo>
                  <a:pt x="806501" y="3048724"/>
                </a:lnTo>
                <a:lnTo>
                  <a:pt x="806501" y="3027464"/>
                </a:lnTo>
                <a:lnTo>
                  <a:pt x="785241" y="3027464"/>
                </a:lnTo>
                <a:lnTo>
                  <a:pt x="785241" y="3006204"/>
                </a:lnTo>
                <a:close/>
                <a:moveTo>
                  <a:pt x="850735" y="3427286"/>
                </a:moveTo>
                <a:lnTo>
                  <a:pt x="835647" y="3427286"/>
                </a:lnTo>
                <a:lnTo>
                  <a:pt x="835647" y="3442030"/>
                </a:lnTo>
                <a:lnTo>
                  <a:pt x="820903" y="3442030"/>
                </a:lnTo>
                <a:lnTo>
                  <a:pt x="820903" y="3457118"/>
                </a:lnTo>
                <a:lnTo>
                  <a:pt x="835647" y="3457118"/>
                </a:lnTo>
                <a:lnTo>
                  <a:pt x="835647" y="3471863"/>
                </a:lnTo>
                <a:lnTo>
                  <a:pt x="850735" y="3471863"/>
                </a:lnTo>
                <a:lnTo>
                  <a:pt x="850735" y="3457118"/>
                </a:lnTo>
                <a:lnTo>
                  <a:pt x="865480" y="3457118"/>
                </a:lnTo>
                <a:lnTo>
                  <a:pt x="865480" y="3442030"/>
                </a:lnTo>
                <a:lnTo>
                  <a:pt x="850735" y="3442030"/>
                </a:lnTo>
                <a:lnTo>
                  <a:pt x="850735" y="3427286"/>
                </a:lnTo>
                <a:close/>
                <a:moveTo>
                  <a:pt x="918286" y="3567189"/>
                </a:moveTo>
                <a:lnTo>
                  <a:pt x="905256" y="3567189"/>
                </a:lnTo>
                <a:lnTo>
                  <a:pt x="905256" y="3580219"/>
                </a:lnTo>
                <a:lnTo>
                  <a:pt x="892226" y="3580219"/>
                </a:lnTo>
                <a:lnTo>
                  <a:pt x="892226" y="3593249"/>
                </a:lnTo>
                <a:lnTo>
                  <a:pt x="905256" y="3593249"/>
                </a:lnTo>
                <a:lnTo>
                  <a:pt x="905256" y="3606279"/>
                </a:lnTo>
                <a:lnTo>
                  <a:pt x="918286" y="3606279"/>
                </a:lnTo>
                <a:lnTo>
                  <a:pt x="918286" y="3593249"/>
                </a:lnTo>
                <a:lnTo>
                  <a:pt x="931316" y="3593249"/>
                </a:lnTo>
                <a:lnTo>
                  <a:pt x="931316" y="3580219"/>
                </a:lnTo>
                <a:lnTo>
                  <a:pt x="918286" y="3580219"/>
                </a:lnTo>
                <a:lnTo>
                  <a:pt x="918286" y="3567189"/>
                </a:lnTo>
                <a:close/>
                <a:moveTo>
                  <a:pt x="1882178" y="3556216"/>
                </a:moveTo>
                <a:lnTo>
                  <a:pt x="1861604" y="3556216"/>
                </a:lnTo>
                <a:lnTo>
                  <a:pt x="1861604" y="3576447"/>
                </a:lnTo>
                <a:lnTo>
                  <a:pt x="1841373" y="3576447"/>
                </a:lnTo>
                <a:lnTo>
                  <a:pt x="1841373" y="3597021"/>
                </a:lnTo>
                <a:lnTo>
                  <a:pt x="1861604" y="3597021"/>
                </a:lnTo>
                <a:lnTo>
                  <a:pt x="1861604" y="3617252"/>
                </a:lnTo>
                <a:lnTo>
                  <a:pt x="1882178" y="3617252"/>
                </a:lnTo>
                <a:lnTo>
                  <a:pt x="1882178" y="3597021"/>
                </a:lnTo>
                <a:lnTo>
                  <a:pt x="1902409" y="3597021"/>
                </a:lnTo>
                <a:lnTo>
                  <a:pt x="1902409" y="3576447"/>
                </a:lnTo>
                <a:lnTo>
                  <a:pt x="1882178" y="3576447"/>
                </a:lnTo>
                <a:lnTo>
                  <a:pt x="1882178" y="3556216"/>
                </a:lnTo>
                <a:close/>
                <a:moveTo>
                  <a:pt x="830847" y="2937624"/>
                </a:moveTo>
                <a:lnTo>
                  <a:pt x="855535" y="2937624"/>
                </a:lnTo>
                <a:lnTo>
                  <a:pt x="855535" y="2913278"/>
                </a:lnTo>
                <a:lnTo>
                  <a:pt x="879881" y="2913278"/>
                </a:lnTo>
                <a:lnTo>
                  <a:pt x="879881" y="2888590"/>
                </a:lnTo>
                <a:lnTo>
                  <a:pt x="855535" y="2888590"/>
                </a:lnTo>
                <a:lnTo>
                  <a:pt x="855535" y="2864244"/>
                </a:lnTo>
                <a:lnTo>
                  <a:pt x="830847" y="2864244"/>
                </a:lnTo>
                <a:lnTo>
                  <a:pt x="830847" y="2888590"/>
                </a:lnTo>
                <a:lnTo>
                  <a:pt x="806501" y="2888590"/>
                </a:lnTo>
                <a:lnTo>
                  <a:pt x="806501" y="2913278"/>
                </a:lnTo>
                <a:lnTo>
                  <a:pt x="830847" y="2913278"/>
                </a:lnTo>
                <a:lnTo>
                  <a:pt x="830847" y="2937624"/>
                </a:lnTo>
                <a:close/>
                <a:moveTo>
                  <a:pt x="712546" y="3430029"/>
                </a:moveTo>
                <a:lnTo>
                  <a:pt x="699516" y="3430029"/>
                </a:lnTo>
                <a:lnTo>
                  <a:pt x="699516" y="3443059"/>
                </a:lnTo>
                <a:lnTo>
                  <a:pt x="686486" y="3443059"/>
                </a:lnTo>
                <a:lnTo>
                  <a:pt x="686486" y="3456089"/>
                </a:lnTo>
                <a:lnTo>
                  <a:pt x="699516" y="3456089"/>
                </a:lnTo>
                <a:lnTo>
                  <a:pt x="699516" y="3469119"/>
                </a:lnTo>
                <a:lnTo>
                  <a:pt x="712546" y="3469119"/>
                </a:lnTo>
                <a:lnTo>
                  <a:pt x="712546" y="3456089"/>
                </a:lnTo>
                <a:lnTo>
                  <a:pt x="725576" y="3456089"/>
                </a:lnTo>
                <a:lnTo>
                  <a:pt x="725576" y="3443059"/>
                </a:lnTo>
                <a:lnTo>
                  <a:pt x="712546" y="3443059"/>
                </a:lnTo>
                <a:lnTo>
                  <a:pt x="712546" y="3430029"/>
                </a:lnTo>
                <a:close/>
                <a:moveTo>
                  <a:pt x="1741246" y="3841166"/>
                </a:moveTo>
                <a:lnTo>
                  <a:pt x="1728216" y="3841166"/>
                </a:lnTo>
                <a:lnTo>
                  <a:pt x="1728216" y="3854539"/>
                </a:lnTo>
                <a:lnTo>
                  <a:pt x="1714843" y="3854539"/>
                </a:lnTo>
                <a:lnTo>
                  <a:pt x="1714843" y="3867569"/>
                </a:lnTo>
                <a:lnTo>
                  <a:pt x="1728216" y="3867569"/>
                </a:lnTo>
                <a:lnTo>
                  <a:pt x="1728216" y="3880942"/>
                </a:lnTo>
                <a:lnTo>
                  <a:pt x="1741246" y="3880942"/>
                </a:lnTo>
                <a:lnTo>
                  <a:pt x="1741246" y="3867569"/>
                </a:lnTo>
                <a:lnTo>
                  <a:pt x="1754619" y="3867569"/>
                </a:lnTo>
                <a:lnTo>
                  <a:pt x="1754619" y="3854539"/>
                </a:lnTo>
                <a:lnTo>
                  <a:pt x="1741246" y="3854539"/>
                </a:lnTo>
                <a:lnTo>
                  <a:pt x="1741246" y="3841166"/>
                </a:lnTo>
                <a:close/>
                <a:moveTo>
                  <a:pt x="1674381" y="3699205"/>
                </a:moveTo>
                <a:lnTo>
                  <a:pt x="1657921" y="3699205"/>
                </a:lnTo>
                <a:lnTo>
                  <a:pt x="1657921" y="3715664"/>
                </a:lnTo>
                <a:lnTo>
                  <a:pt x="1641462" y="3715664"/>
                </a:lnTo>
                <a:lnTo>
                  <a:pt x="1641462" y="3732124"/>
                </a:lnTo>
                <a:lnTo>
                  <a:pt x="1657921" y="3732124"/>
                </a:lnTo>
                <a:lnTo>
                  <a:pt x="1657921" y="3748583"/>
                </a:lnTo>
                <a:lnTo>
                  <a:pt x="1674381" y="3748583"/>
                </a:lnTo>
                <a:lnTo>
                  <a:pt x="1674381" y="3732124"/>
                </a:lnTo>
                <a:lnTo>
                  <a:pt x="1690840" y="3732124"/>
                </a:lnTo>
                <a:lnTo>
                  <a:pt x="1690840" y="3715664"/>
                </a:lnTo>
                <a:lnTo>
                  <a:pt x="1674381" y="3715664"/>
                </a:lnTo>
                <a:lnTo>
                  <a:pt x="1674381" y="3699205"/>
                </a:lnTo>
                <a:close/>
                <a:moveTo>
                  <a:pt x="1677467" y="3415627"/>
                </a:moveTo>
                <a:lnTo>
                  <a:pt x="1654835" y="3415627"/>
                </a:lnTo>
                <a:lnTo>
                  <a:pt x="1654835" y="3438258"/>
                </a:lnTo>
                <a:lnTo>
                  <a:pt x="1632204" y="3438258"/>
                </a:lnTo>
                <a:lnTo>
                  <a:pt x="1632204" y="3460890"/>
                </a:lnTo>
                <a:lnTo>
                  <a:pt x="1654835" y="3460890"/>
                </a:lnTo>
                <a:lnTo>
                  <a:pt x="1654835" y="3483521"/>
                </a:lnTo>
                <a:lnTo>
                  <a:pt x="1677467" y="3483521"/>
                </a:lnTo>
                <a:lnTo>
                  <a:pt x="1677467" y="3460890"/>
                </a:lnTo>
                <a:lnTo>
                  <a:pt x="1700098" y="3460890"/>
                </a:lnTo>
                <a:lnTo>
                  <a:pt x="1700098" y="3438258"/>
                </a:lnTo>
                <a:lnTo>
                  <a:pt x="1677467" y="3438258"/>
                </a:lnTo>
                <a:lnTo>
                  <a:pt x="1677467" y="3415627"/>
                </a:lnTo>
                <a:close/>
                <a:moveTo>
                  <a:pt x="1604086" y="3841852"/>
                </a:moveTo>
                <a:lnTo>
                  <a:pt x="1591056" y="3841852"/>
                </a:lnTo>
                <a:lnTo>
                  <a:pt x="1591056" y="3854539"/>
                </a:lnTo>
                <a:lnTo>
                  <a:pt x="1578369" y="3854539"/>
                </a:lnTo>
                <a:lnTo>
                  <a:pt x="1578369" y="3867569"/>
                </a:lnTo>
                <a:lnTo>
                  <a:pt x="1591056" y="3867569"/>
                </a:lnTo>
                <a:lnTo>
                  <a:pt x="1591056" y="3880256"/>
                </a:lnTo>
                <a:lnTo>
                  <a:pt x="1604086" y="3880256"/>
                </a:lnTo>
                <a:lnTo>
                  <a:pt x="1604086" y="3867569"/>
                </a:lnTo>
                <a:lnTo>
                  <a:pt x="1616773" y="3867569"/>
                </a:lnTo>
                <a:lnTo>
                  <a:pt x="1616773" y="3854539"/>
                </a:lnTo>
                <a:lnTo>
                  <a:pt x="1604086" y="3854539"/>
                </a:lnTo>
                <a:lnTo>
                  <a:pt x="1604086" y="3841852"/>
                </a:lnTo>
                <a:close/>
                <a:moveTo>
                  <a:pt x="1607172" y="3557588"/>
                </a:moveTo>
                <a:lnTo>
                  <a:pt x="1587970" y="3557588"/>
                </a:lnTo>
                <a:lnTo>
                  <a:pt x="1587970" y="3577133"/>
                </a:lnTo>
                <a:lnTo>
                  <a:pt x="1568425" y="3577133"/>
                </a:lnTo>
                <a:lnTo>
                  <a:pt x="1568425" y="3596335"/>
                </a:lnTo>
                <a:lnTo>
                  <a:pt x="1587970" y="3596335"/>
                </a:lnTo>
                <a:lnTo>
                  <a:pt x="1587970" y="3615881"/>
                </a:lnTo>
                <a:lnTo>
                  <a:pt x="1607172" y="3615881"/>
                </a:lnTo>
                <a:lnTo>
                  <a:pt x="1607172" y="3596335"/>
                </a:lnTo>
                <a:lnTo>
                  <a:pt x="1626718" y="3596335"/>
                </a:lnTo>
                <a:lnTo>
                  <a:pt x="1626718" y="3577133"/>
                </a:lnTo>
                <a:lnTo>
                  <a:pt x="1607172" y="3577133"/>
                </a:lnTo>
                <a:lnTo>
                  <a:pt x="1607172" y="3557588"/>
                </a:lnTo>
                <a:close/>
                <a:moveTo>
                  <a:pt x="1539964" y="3416313"/>
                </a:moveTo>
                <a:lnTo>
                  <a:pt x="1518018" y="3416313"/>
                </a:lnTo>
                <a:lnTo>
                  <a:pt x="1518018" y="3438601"/>
                </a:lnTo>
                <a:lnTo>
                  <a:pt x="1495730" y="3438601"/>
                </a:lnTo>
                <a:lnTo>
                  <a:pt x="1495730" y="3460547"/>
                </a:lnTo>
                <a:lnTo>
                  <a:pt x="1518018" y="3460547"/>
                </a:lnTo>
                <a:lnTo>
                  <a:pt x="1518018" y="3482835"/>
                </a:lnTo>
                <a:lnTo>
                  <a:pt x="1539964" y="3482835"/>
                </a:lnTo>
                <a:lnTo>
                  <a:pt x="1539964" y="3460547"/>
                </a:lnTo>
                <a:lnTo>
                  <a:pt x="1562252" y="3460547"/>
                </a:lnTo>
                <a:lnTo>
                  <a:pt x="1562252" y="3438601"/>
                </a:lnTo>
                <a:lnTo>
                  <a:pt x="1539964" y="3438601"/>
                </a:lnTo>
                <a:lnTo>
                  <a:pt x="1539964" y="3416313"/>
                </a:lnTo>
                <a:close/>
                <a:moveTo>
                  <a:pt x="1878749" y="3840480"/>
                </a:moveTo>
                <a:lnTo>
                  <a:pt x="1865033" y="3840480"/>
                </a:lnTo>
                <a:lnTo>
                  <a:pt x="1865033" y="3854196"/>
                </a:lnTo>
                <a:lnTo>
                  <a:pt x="1851317" y="3854196"/>
                </a:lnTo>
                <a:lnTo>
                  <a:pt x="1851317" y="3867912"/>
                </a:lnTo>
                <a:lnTo>
                  <a:pt x="1865033" y="3867912"/>
                </a:lnTo>
                <a:lnTo>
                  <a:pt x="1865033" y="3881628"/>
                </a:lnTo>
                <a:lnTo>
                  <a:pt x="1878749" y="3881628"/>
                </a:lnTo>
                <a:lnTo>
                  <a:pt x="1878749" y="3867912"/>
                </a:lnTo>
                <a:lnTo>
                  <a:pt x="1892465" y="3867912"/>
                </a:lnTo>
                <a:lnTo>
                  <a:pt x="1892465" y="3854196"/>
                </a:lnTo>
                <a:lnTo>
                  <a:pt x="1878749" y="3854196"/>
                </a:lnTo>
                <a:lnTo>
                  <a:pt x="1878749" y="3840480"/>
                </a:lnTo>
                <a:close/>
                <a:moveTo>
                  <a:pt x="1744675" y="3556902"/>
                </a:moveTo>
                <a:lnTo>
                  <a:pt x="1724787" y="3556902"/>
                </a:lnTo>
                <a:lnTo>
                  <a:pt x="1724787" y="3576790"/>
                </a:lnTo>
                <a:lnTo>
                  <a:pt x="1704899" y="3576790"/>
                </a:lnTo>
                <a:lnTo>
                  <a:pt x="1704899" y="3596678"/>
                </a:lnTo>
                <a:lnTo>
                  <a:pt x="1724787" y="3596678"/>
                </a:lnTo>
                <a:lnTo>
                  <a:pt x="1724787" y="3616566"/>
                </a:lnTo>
                <a:lnTo>
                  <a:pt x="1744675" y="3616566"/>
                </a:lnTo>
                <a:lnTo>
                  <a:pt x="1744675" y="3596678"/>
                </a:lnTo>
                <a:lnTo>
                  <a:pt x="1764563" y="3596678"/>
                </a:lnTo>
                <a:lnTo>
                  <a:pt x="1764563" y="3576790"/>
                </a:lnTo>
                <a:lnTo>
                  <a:pt x="1744675" y="3576790"/>
                </a:lnTo>
                <a:lnTo>
                  <a:pt x="1744675" y="3556902"/>
                </a:lnTo>
                <a:close/>
                <a:moveTo>
                  <a:pt x="1814970" y="3414598"/>
                </a:moveTo>
                <a:lnTo>
                  <a:pt x="1791652" y="3414598"/>
                </a:lnTo>
                <a:lnTo>
                  <a:pt x="1791652" y="3437915"/>
                </a:lnTo>
                <a:lnTo>
                  <a:pt x="1768335" y="3437915"/>
                </a:lnTo>
                <a:lnTo>
                  <a:pt x="1768335" y="3461233"/>
                </a:lnTo>
                <a:lnTo>
                  <a:pt x="1791652" y="3461233"/>
                </a:lnTo>
                <a:lnTo>
                  <a:pt x="1791652" y="3484550"/>
                </a:lnTo>
                <a:lnTo>
                  <a:pt x="1814970" y="3484550"/>
                </a:lnTo>
                <a:lnTo>
                  <a:pt x="1814970" y="3461233"/>
                </a:lnTo>
                <a:lnTo>
                  <a:pt x="1838287" y="3461233"/>
                </a:lnTo>
                <a:lnTo>
                  <a:pt x="1838287" y="3437915"/>
                </a:lnTo>
                <a:lnTo>
                  <a:pt x="1814970" y="3437915"/>
                </a:lnTo>
                <a:lnTo>
                  <a:pt x="1814970" y="3414598"/>
                </a:lnTo>
                <a:close/>
                <a:moveTo>
                  <a:pt x="1811884" y="3698519"/>
                </a:moveTo>
                <a:lnTo>
                  <a:pt x="1794739" y="3698519"/>
                </a:lnTo>
                <a:lnTo>
                  <a:pt x="1794739" y="3715322"/>
                </a:lnTo>
                <a:lnTo>
                  <a:pt x="1777936" y="3715322"/>
                </a:lnTo>
                <a:lnTo>
                  <a:pt x="1777936" y="3732467"/>
                </a:lnTo>
                <a:lnTo>
                  <a:pt x="1794739" y="3732467"/>
                </a:lnTo>
                <a:lnTo>
                  <a:pt x="1794739" y="3749269"/>
                </a:lnTo>
                <a:lnTo>
                  <a:pt x="1811884" y="3749269"/>
                </a:lnTo>
                <a:lnTo>
                  <a:pt x="1811884" y="3732467"/>
                </a:lnTo>
                <a:lnTo>
                  <a:pt x="1828686" y="3732467"/>
                </a:lnTo>
                <a:lnTo>
                  <a:pt x="1828686" y="3715322"/>
                </a:lnTo>
                <a:lnTo>
                  <a:pt x="1811884" y="3715322"/>
                </a:lnTo>
                <a:lnTo>
                  <a:pt x="1811884" y="3698519"/>
                </a:lnTo>
                <a:close/>
                <a:moveTo>
                  <a:pt x="1402461" y="3417684"/>
                </a:moveTo>
                <a:lnTo>
                  <a:pt x="1381201" y="3417684"/>
                </a:lnTo>
                <a:lnTo>
                  <a:pt x="1381201" y="3438944"/>
                </a:lnTo>
                <a:lnTo>
                  <a:pt x="1359941" y="3438944"/>
                </a:lnTo>
                <a:lnTo>
                  <a:pt x="1359941" y="3460204"/>
                </a:lnTo>
                <a:lnTo>
                  <a:pt x="1381201" y="3460204"/>
                </a:lnTo>
                <a:lnTo>
                  <a:pt x="1381201" y="3481464"/>
                </a:lnTo>
                <a:lnTo>
                  <a:pt x="1402461" y="3481464"/>
                </a:lnTo>
                <a:lnTo>
                  <a:pt x="1402461" y="3460204"/>
                </a:lnTo>
                <a:lnTo>
                  <a:pt x="1423721" y="3460204"/>
                </a:lnTo>
                <a:lnTo>
                  <a:pt x="1423721" y="3438944"/>
                </a:lnTo>
                <a:lnTo>
                  <a:pt x="1402461" y="3438944"/>
                </a:lnTo>
                <a:lnTo>
                  <a:pt x="1402461" y="3417684"/>
                </a:lnTo>
                <a:close/>
                <a:moveTo>
                  <a:pt x="1334910" y="3277438"/>
                </a:moveTo>
                <a:lnTo>
                  <a:pt x="1311592" y="3277438"/>
                </a:lnTo>
                <a:lnTo>
                  <a:pt x="1311592" y="3300755"/>
                </a:lnTo>
                <a:lnTo>
                  <a:pt x="1288275" y="3300755"/>
                </a:lnTo>
                <a:lnTo>
                  <a:pt x="1288275" y="3324073"/>
                </a:lnTo>
                <a:lnTo>
                  <a:pt x="1311592" y="3324073"/>
                </a:lnTo>
                <a:lnTo>
                  <a:pt x="1311592" y="3347390"/>
                </a:lnTo>
                <a:lnTo>
                  <a:pt x="1334910" y="3347390"/>
                </a:lnTo>
                <a:lnTo>
                  <a:pt x="1334910" y="3324073"/>
                </a:lnTo>
                <a:lnTo>
                  <a:pt x="1358227" y="3324073"/>
                </a:lnTo>
                <a:lnTo>
                  <a:pt x="1358227" y="3300755"/>
                </a:lnTo>
                <a:lnTo>
                  <a:pt x="1334910" y="3300755"/>
                </a:lnTo>
                <a:lnTo>
                  <a:pt x="1334910" y="3277438"/>
                </a:lnTo>
                <a:close/>
                <a:moveTo>
                  <a:pt x="1399375" y="3701263"/>
                </a:moveTo>
                <a:lnTo>
                  <a:pt x="1384287" y="3701263"/>
                </a:lnTo>
                <a:lnTo>
                  <a:pt x="1384287" y="3716350"/>
                </a:lnTo>
                <a:lnTo>
                  <a:pt x="1369200" y="3716350"/>
                </a:lnTo>
                <a:lnTo>
                  <a:pt x="1369200" y="3731438"/>
                </a:lnTo>
                <a:lnTo>
                  <a:pt x="1384287" y="3731438"/>
                </a:lnTo>
                <a:lnTo>
                  <a:pt x="1384287" y="3746525"/>
                </a:lnTo>
                <a:lnTo>
                  <a:pt x="1399375" y="3746525"/>
                </a:lnTo>
                <a:lnTo>
                  <a:pt x="1399375" y="3731438"/>
                </a:lnTo>
                <a:lnTo>
                  <a:pt x="1414462" y="3731438"/>
                </a:lnTo>
                <a:lnTo>
                  <a:pt x="1414462" y="3716350"/>
                </a:lnTo>
                <a:lnTo>
                  <a:pt x="1399375" y="3716350"/>
                </a:lnTo>
                <a:lnTo>
                  <a:pt x="1399375" y="3701263"/>
                </a:lnTo>
                <a:close/>
                <a:moveTo>
                  <a:pt x="1332166" y="3560331"/>
                </a:moveTo>
                <a:lnTo>
                  <a:pt x="1314336" y="3560331"/>
                </a:lnTo>
                <a:lnTo>
                  <a:pt x="1314336" y="3577819"/>
                </a:lnTo>
                <a:lnTo>
                  <a:pt x="1296848" y="3577819"/>
                </a:lnTo>
                <a:lnTo>
                  <a:pt x="1296848" y="3595649"/>
                </a:lnTo>
                <a:lnTo>
                  <a:pt x="1314336" y="3595649"/>
                </a:lnTo>
                <a:lnTo>
                  <a:pt x="1314336" y="3613137"/>
                </a:lnTo>
                <a:lnTo>
                  <a:pt x="1332166" y="3613137"/>
                </a:lnTo>
                <a:lnTo>
                  <a:pt x="1332166" y="3595649"/>
                </a:lnTo>
                <a:lnTo>
                  <a:pt x="1349654" y="3595649"/>
                </a:lnTo>
                <a:lnTo>
                  <a:pt x="1349654" y="3577819"/>
                </a:lnTo>
                <a:lnTo>
                  <a:pt x="1332166" y="3577819"/>
                </a:lnTo>
                <a:lnTo>
                  <a:pt x="1332166" y="3560331"/>
                </a:lnTo>
                <a:close/>
                <a:moveTo>
                  <a:pt x="1264615" y="3419399"/>
                </a:moveTo>
                <a:lnTo>
                  <a:pt x="1244727" y="3419399"/>
                </a:lnTo>
                <a:lnTo>
                  <a:pt x="1244727" y="3439630"/>
                </a:lnTo>
                <a:lnTo>
                  <a:pt x="1224496" y="3439630"/>
                </a:lnTo>
                <a:lnTo>
                  <a:pt x="1224496" y="3459518"/>
                </a:lnTo>
                <a:lnTo>
                  <a:pt x="1244727" y="3459518"/>
                </a:lnTo>
                <a:lnTo>
                  <a:pt x="1244727" y="3479749"/>
                </a:lnTo>
                <a:lnTo>
                  <a:pt x="1264615" y="3479749"/>
                </a:lnTo>
                <a:lnTo>
                  <a:pt x="1264615" y="3459518"/>
                </a:lnTo>
                <a:lnTo>
                  <a:pt x="1284846" y="3459518"/>
                </a:lnTo>
                <a:lnTo>
                  <a:pt x="1284846" y="3439630"/>
                </a:lnTo>
                <a:lnTo>
                  <a:pt x="1264615" y="3439630"/>
                </a:lnTo>
                <a:lnTo>
                  <a:pt x="1264615" y="3419399"/>
                </a:lnTo>
                <a:close/>
                <a:moveTo>
                  <a:pt x="1536878" y="3699891"/>
                </a:moveTo>
                <a:lnTo>
                  <a:pt x="1521104" y="3699891"/>
                </a:lnTo>
                <a:lnTo>
                  <a:pt x="1521104" y="3716007"/>
                </a:lnTo>
                <a:lnTo>
                  <a:pt x="1504988" y="3716007"/>
                </a:lnTo>
                <a:lnTo>
                  <a:pt x="1504988" y="3731781"/>
                </a:lnTo>
                <a:lnTo>
                  <a:pt x="1521104" y="3731781"/>
                </a:lnTo>
                <a:lnTo>
                  <a:pt x="1521104" y="3747897"/>
                </a:lnTo>
                <a:lnTo>
                  <a:pt x="1536878" y="3747897"/>
                </a:lnTo>
                <a:lnTo>
                  <a:pt x="1536878" y="3731781"/>
                </a:lnTo>
                <a:lnTo>
                  <a:pt x="1552994" y="3731781"/>
                </a:lnTo>
                <a:lnTo>
                  <a:pt x="1552994" y="3716007"/>
                </a:lnTo>
                <a:lnTo>
                  <a:pt x="1536878" y="3716007"/>
                </a:lnTo>
                <a:lnTo>
                  <a:pt x="1536878" y="3699891"/>
                </a:lnTo>
                <a:close/>
                <a:moveTo>
                  <a:pt x="1466583" y="3842880"/>
                </a:moveTo>
                <a:lnTo>
                  <a:pt x="1454239" y="3842880"/>
                </a:lnTo>
                <a:lnTo>
                  <a:pt x="1454239" y="3854882"/>
                </a:lnTo>
                <a:lnTo>
                  <a:pt x="1442237" y="3854882"/>
                </a:lnTo>
                <a:lnTo>
                  <a:pt x="1442237" y="3867226"/>
                </a:lnTo>
                <a:lnTo>
                  <a:pt x="1454239" y="3867226"/>
                </a:lnTo>
                <a:lnTo>
                  <a:pt x="1454239" y="3879228"/>
                </a:lnTo>
                <a:lnTo>
                  <a:pt x="1466583" y="3879228"/>
                </a:lnTo>
                <a:lnTo>
                  <a:pt x="1466583" y="3867226"/>
                </a:lnTo>
                <a:lnTo>
                  <a:pt x="1478585" y="3867226"/>
                </a:lnTo>
                <a:lnTo>
                  <a:pt x="1478585" y="3854882"/>
                </a:lnTo>
                <a:lnTo>
                  <a:pt x="1466583" y="3854882"/>
                </a:lnTo>
                <a:lnTo>
                  <a:pt x="1466583" y="3842880"/>
                </a:lnTo>
                <a:close/>
                <a:moveTo>
                  <a:pt x="1261529" y="3703320"/>
                </a:moveTo>
                <a:lnTo>
                  <a:pt x="1247813" y="3703320"/>
                </a:lnTo>
                <a:lnTo>
                  <a:pt x="1247813" y="3717036"/>
                </a:lnTo>
                <a:lnTo>
                  <a:pt x="1234097" y="3717036"/>
                </a:lnTo>
                <a:lnTo>
                  <a:pt x="1234097" y="3730752"/>
                </a:lnTo>
                <a:lnTo>
                  <a:pt x="1247813" y="3730752"/>
                </a:lnTo>
                <a:lnTo>
                  <a:pt x="1247813" y="3744468"/>
                </a:lnTo>
                <a:lnTo>
                  <a:pt x="1261529" y="3744468"/>
                </a:lnTo>
                <a:lnTo>
                  <a:pt x="1261529" y="3730752"/>
                </a:lnTo>
                <a:lnTo>
                  <a:pt x="1275245" y="3730752"/>
                </a:lnTo>
                <a:lnTo>
                  <a:pt x="1275245" y="3717036"/>
                </a:lnTo>
                <a:lnTo>
                  <a:pt x="1261529" y="3717036"/>
                </a:lnTo>
                <a:lnTo>
                  <a:pt x="1261529" y="3703320"/>
                </a:lnTo>
                <a:close/>
                <a:moveTo>
                  <a:pt x="1469669" y="3558616"/>
                </a:moveTo>
                <a:lnTo>
                  <a:pt x="1451153" y="3558616"/>
                </a:lnTo>
                <a:lnTo>
                  <a:pt x="1451153" y="3577476"/>
                </a:lnTo>
                <a:lnTo>
                  <a:pt x="1432293" y="3577476"/>
                </a:lnTo>
                <a:lnTo>
                  <a:pt x="1432293" y="3595992"/>
                </a:lnTo>
                <a:lnTo>
                  <a:pt x="1451153" y="3595992"/>
                </a:lnTo>
                <a:lnTo>
                  <a:pt x="1451153" y="3614852"/>
                </a:lnTo>
                <a:lnTo>
                  <a:pt x="1469669" y="3614852"/>
                </a:lnTo>
                <a:lnTo>
                  <a:pt x="1469669" y="3595992"/>
                </a:lnTo>
                <a:lnTo>
                  <a:pt x="1488529" y="3595992"/>
                </a:lnTo>
                <a:lnTo>
                  <a:pt x="1488529" y="3577476"/>
                </a:lnTo>
                <a:lnTo>
                  <a:pt x="1469669" y="3577476"/>
                </a:lnTo>
                <a:lnTo>
                  <a:pt x="1469669" y="3558616"/>
                </a:lnTo>
                <a:close/>
                <a:moveTo>
                  <a:pt x="1448067" y="3349104"/>
                </a:moveTo>
                <a:lnTo>
                  <a:pt x="1472755" y="3349104"/>
                </a:lnTo>
                <a:lnTo>
                  <a:pt x="1472755" y="3324758"/>
                </a:lnTo>
                <a:lnTo>
                  <a:pt x="1497101" y="3324758"/>
                </a:lnTo>
                <a:lnTo>
                  <a:pt x="1497101" y="3300070"/>
                </a:lnTo>
                <a:lnTo>
                  <a:pt x="1472755" y="3300070"/>
                </a:lnTo>
                <a:lnTo>
                  <a:pt x="1472755" y="3275724"/>
                </a:lnTo>
                <a:lnTo>
                  <a:pt x="1448067" y="3275724"/>
                </a:lnTo>
                <a:lnTo>
                  <a:pt x="1448067" y="3300070"/>
                </a:lnTo>
                <a:lnTo>
                  <a:pt x="1423721" y="3300070"/>
                </a:lnTo>
                <a:lnTo>
                  <a:pt x="1423721" y="3324758"/>
                </a:lnTo>
                <a:lnTo>
                  <a:pt x="1448067" y="3324758"/>
                </a:lnTo>
                <a:lnTo>
                  <a:pt x="1448067" y="3349104"/>
                </a:lnTo>
                <a:close/>
                <a:moveTo>
                  <a:pt x="853135" y="3145079"/>
                </a:moveTo>
                <a:lnTo>
                  <a:pt x="833247" y="3145079"/>
                </a:lnTo>
                <a:lnTo>
                  <a:pt x="833247" y="3165310"/>
                </a:lnTo>
                <a:lnTo>
                  <a:pt x="813016" y="3165310"/>
                </a:lnTo>
                <a:lnTo>
                  <a:pt x="813016" y="3185198"/>
                </a:lnTo>
                <a:lnTo>
                  <a:pt x="833247" y="3185198"/>
                </a:lnTo>
                <a:lnTo>
                  <a:pt x="833247" y="3205429"/>
                </a:lnTo>
                <a:lnTo>
                  <a:pt x="853135" y="3205429"/>
                </a:lnTo>
                <a:lnTo>
                  <a:pt x="853135" y="3185198"/>
                </a:lnTo>
                <a:lnTo>
                  <a:pt x="873366" y="3185198"/>
                </a:lnTo>
                <a:lnTo>
                  <a:pt x="873366" y="3165310"/>
                </a:lnTo>
                <a:lnTo>
                  <a:pt x="853135" y="3165310"/>
                </a:lnTo>
                <a:lnTo>
                  <a:pt x="853135" y="3145079"/>
                </a:lnTo>
                <a:close/>
                <a:moveTo>
                  <a:pt x="233172" y="2742514"/>
                </a:moveTo>
                <a:lnTo>
                  <a:pt x="218770" y="2742514"/>
                </a:lnTo>
                <a:lnTo>
                  <a:pt x="218770" y="2756573"/>
                </a:lnTo>
                <a:lnTo>
                  <a:pt x="204711" y="2756573"/>
                </a:lnTo>
                <a:lnTo>
                  <a:pt x="204711" y="2770975"/>
                </a:lnTo>
                <a:lnTo>
                  <a:pt x="218770" y="2770975"/>
                </a:lnTo>
                <a:lnTo>
                  <a:pt x="218770" y="2785034"/>
                </a:lnTo>
                <a:lnTo>
                  <a:pt x="233172" y="2785034"/>
                </a:lnTo>
                <a:lnTo>
                  <a:pt x="233172" y="2770975"/>
                </a:lnTo>
                <a:lnTo>
                  <a:pt x="247231" y="2770975"/>
                </a:lnTo>
                <a:lnTo>
                  <a:pt x="247231" y="2756573"/>
                </a:lnTo>
                <a:lnTo>
                  <a:pt x="233172" y="2756573"/>
                </a:lnTo>
                <a:lnTo>
                  <a:pt x="233172" y="2742514"/>
                </a:lnTo>
                <a:close/>
                <a:moveTo>
                  <a:pt x="234201" y="2464422"/>
                </a:moveTo>
                <a:lnTo>
                  <a:pt x="217742" y="2464422"/>
                </a:lnTo>
                <a:lnTo>
                  <a:pt x="217742" y="2481224"/>
                </a:lnTo>
                <a:lnTo>
                  <a:pt x="200939" y="2481224"/>
                </a:lnTo>
                <a:lnTo>
                  <a:pt x="200939" y="2497684"/>
                </a:lnTo>
                <a:lnTo>
                  <a:pt x="217742" y="2497684"/>
                </a:lnTo>
                <a:lnTo>
                  <a:pt x="217742" y="2514486"/>
                </a:lnTo>
                <a:lnTo>
                  <a:pt x="234201" y="2514486"/>
                </a:lnTo>
                <a:lnTo>
                  <a:pt x="234201" y="2497684"/>
                </a:lnTo>
                <a:lnTo>
                  <a:pt x="251003" y="2497684"/>
                </a:lnTo>
                <a:lnTo>
                  <a:pt x="251003" y="2481224"/>
                </a:lnTo>
                <a:lnTo>
                  <a:pt x="234201" y="2481224"/>
                </a:lnTo>
                <a:lnTo>
                  <a:pt x="234201" y="2464422"/>
                </a:lnTo>
                <a:close/>
                <a:moveTo>
                  <a:pt x="165278" y="2328634"/>
                </a:moveTo>
                <a:lnTo>
                  <a:pt x="149504" y="2328634"/>
                </a:lnTo>
                <a:lnTo>
                  <a:pt x="149504" y="2344407"/>
                </a:lnTo>
                <a:lnTo>
                  <a:pt x="133731" y="2344407"/>
                </a:lnTo>
                <a:lnTo>
                  <a:pt x="133731" y="2360181"/>
                </a:lnTo>
                <a:lnTo>
                  <a:pt x="149504" y="2360181"/>
                </a:lnTo>
                <a:lnTo>
                  <a:pt x="149504" y="2375954"/>
                </a:lnTo>
                <a:lnTo>
                  <a:pt x="165278" y="2375954"/>
                </a:lnTo>
                <a:lnTo>
                  <a:pt x="165278" y="2360181"/>
                </a:lnTo>
                <a:lnTo>
                  <a:pt x="181051" y="2360181"/>
                </a:lnTo>
                <a:lnTo>
                  <a:pt x="181051" y="2344407"/>
                </a:lnTo>
                <a:lnTo>
                  <a:pt x="165278" y="2344407"/>
                </a:lnTo>
                <a:lnTo>
                  <a:pt x="165278" y="2328634"/>
                </a:lnTo>
                <a:close/>
                <a:moveTo>
                  <a:pt x="165964" y="2052599"/>
                </a:moveTo>
                <a:lnTo>
                  <a:pt x="148819" y="2052599"/>
                </a:lnTo>
                <a:lnTo>
                  <a:pt x="148819" y="2069402"/>
                </a:lnTo>
                <a:lnTo>
                  <a:pt x="132017" y="2069402"/>
                </a:lnTo>
                <a:lnTo>
                  <a:pt x="132017" y="2086547"/>
                </a:lnTo>
                <a:lnTo>
                  <a:pt x="148819" y="2086547"/>
                </a:lnTo>
                <a:lnTo>
                  <a:pt x="148819" y="2103349"/>
                </a:lnTo>
                <a:lnTo>
                  <a:pt x="165964" y="2103349"/>
                </a:lnTo>
                <a:lnTo>
                  <a:pt x="165964" y="2086547"/>
                </a:lnTo>
                <a:lnTo>
                  <a:pt x="182766" y="2086547"/>
                </a:lnTo>
                <a:lnTo>
                  <a:pt x="182766" y="2069402"/>
                </a:lnTo>
                <a:lnTo>
                  <a:pt x="165964" y="2069402"/>
                </a:lnTo>
                <a:lnTo>
                  <a:pt x="165964" y="2052599"/>
                </a:lnTo>
                <a:close/>
                <a:moveTo>
                  <a:pt x="165964" y="1778279"/>
                </a:moveTo>
                <a:lnTo>
                  <a:pt x="148819" y="1778279"/>
                </a:lnTo>
                <a:lnTo>
                  <a:pt x="148819" y="1795082"/>
                </a:lnTo>
                <a:lnTo>
                  <a:pt x="132017" y="1795082"/>
                </a:lnTo>
                <a:lnTo>
                  <a:pt x="132017" y="1812227"/>
                </a:lnTo>
                <a:lnTo>
                  <a:pt x="148819" y="1812227"/>
                </a:lnTo>
                <a:lnTo>
                  <a:pt x="148819" y="1829029"/>
                </a:lnTo>
                <a:lnTo>
                  <a:pt x="165964" y="1829029"/>
                </a:lnTo>
                <a:lnTo>
                  <a:pt x="165964" y="1812227"/>
                </a:lnTo>
                <a:lnTo>
                  <a:pt x="182766" y="1812227"/>
                </a:lnTo>
                <a:lnTo>
                  <a:pt x="182766" y="1795082"/>
                </a:lnTo>
                <a:lnTo>
                  <a:pt x="165964" y="1795082"/>
                </a:lnTo>
                <a:lnTo>
                  <a:pt x="165964" y="1778279"/>
                </a:lnTo>
                <a:close/>
                <a:moveTo>
                  <a:pt x="304495" y="2047799"/>
                </a:moveTo>
                <a:lnTo>
                  <a:pt x="284607" y="2047799"/>
                </a:lnTo>
                <a:lnTo>
                  <a:pt x="284607" y="2068030"/>
                </a:lnTo>
                <a:lnTo>
                  <a:pt x="264376" y="2068030"/>
                </a:lnTo>
                <a:lnTo>
                  <a:pt x="264376" y="2087918"/>
                </a:lnTo>
                <a:lnTo>
                  <a:pt x="284607" y="2087918"/>
                </a:lnTo>
                <a:lnTo>
                  <a:pt x="284607" y="2108149"/>
                </a:lnTo>
                <a:lnTo>
                  <a:pt x="304495" y="2108149"/>
                </a:lnTo>
                <a:lnTo>
                  <a:pt x="304495" y="2087918"/>
                </a:lnTo>
                <a:lnTo>
                  <a:pt x="324726" y="2087918"/>
                </a:lnTo>
                <a:lnTo>
                  <a:pt x="324726" y="2068030"/>
                </a:lnTo>
                <a:lnTo>
                  <a:pt x="304495" y="2068030"/>
                </a:lnTo>
                <a:lnTo>
                  <a:pt x="304495" y="2047799"/>
                </a:lnTo>
                <a:close/>
                <a:moveTo>
                  <a:pt x="304152" y="2323833"/>
                </a:moveTo>
                <a:lnTo>
                  <a:pt x="284950" y="2323833"/>
                </a:lnTo>
                <a:lnTo>
                  <a:pt x="284950" y="2342693"/>
                </a:lnTo>
                <a:lnTo>
                  <a:pt x="266090" y="2342693"/>
                </a:lnTo>
                <a:lnTo>
                  <a:pt x="266090" y="2361895"/>
                </a:lnTo>
                <a:lnTo>
                  <a:pt x="284950" y="2361895"/>
                </a:lnTo>
                <a:lnTo>
                  <a:pt x="284950" y="2380755"/>
                </a:lnTo>
                <a:lnTo>
                  <a:pt x="304152" y="2380755"/>
                </a:lnTo>
                <a:lnTo>
                  <a:pt x="304152" y="2361895"/>
                </a:lnTo>
                <a:lnTo>
                  <a:pt x="323012" y="2361895"/>
                </a:lnTo>
                <a:lnTo>
                  <a:pt x="323012" y="2342693"/>
                </a:lnTo>
                <a:lnTo>
                  <a:pt x="304152" y="2342693"/>
                </a:lnTo>
                <a:lnTo>
                  <a:pt x="304152" y="2323833"/>
                </a:lnTo>
                <a:close/>
                <a:moveTo>
                  <a:pt x="303124" y="2600897"/>
                </a:moveTo>
                <a:lnTo>
                  <a:pt x="285979" y="2600897"/>
                </a:lnTo>
                <a:lnTo>
                  <a:pt x="285979" y="2618042"/>
                </a:lnTo>
                <a:lnTo>
                  <a:pt x="268834" y="2618042"/>
                </a:lnTo>
                <a:lnTo>
                  <a:pt x="268834" y="2635187"/>
                </a:lnTo>
                <a:lnTo>
                  <a:pt x="285979" y="2635187"/>
                </a:lnTo>
                <a:lnTo>
                  <a:pt x="285979" y="2652332"/>
                </a:lnTo>
                <a:lnTo>
                  <a:pt x="303124" y="2652332"/>
                </a:lnTo>
                <a:lnTo>
                  <a:pt x="303124" y="2635187"/>
                </a:lnTo>
                <a:lnTo>
                  <a:pt x="320269" y="2635187"/>
                </a:lnTo>
                <a:lnTo>
                  <a:pt x="320269" y="2618042"/>
                </a:lnTo>
                <a:lnTo>
                  <a:pt x="303124" y="2618042"/>
                </a:lnTo>
                <a:lnTo>
                  <a:pt x="303124" y="2600897"/>
                </a:lnTo>
                <a:close/>
                <a:moveTo>
                  <a:pt x="235229" y="1912696"/>
                </a:moveTo>
                <a:lnTo>
                  <a:pt x="216713" y="1912696"/>
                </a:lnTo>
                <a:lnTo>
                  <a:pt x="216713" y="1931556"/>
                </a:lnTo>
                <a:lnTo>
                  <a:pt x="197853" y="1931556"/>
                </a:lnTo>
                <a:lnTo>
                  <a:pt x="197853" y="1950072"/>
                </a:lnTo>
                <a:lnTo>
                  <a:pt x="216713" y="1950072"/>
                </a:lnTo>
                <a:lnTo>
                  <a:pt x="216713" y="1968932"/>
                </a:lnTo>
                <a:lnTo>
                  <a:pt x="235229" y="1968932"/>
                </a:lnTo>
                <a:lnTo>
                  <a:pt x="235229" y="1950072"/>
                </a:lnTo>
                <a:lnTo>
                  <a:pt x="254089" y="1950072"/>
                </a:lnTo>
                <a:lnTo>
                  <a:pt x="254089" y="1931556"/>
                </a:lnTo>
                <a:lnTo>
                  <a:pt x="235229" y="1931556"/>
                </a:lnTo>
                <a:lnTo>
                  <a:pt x="235229" y="1912696"/>
                </a:lnTo>
                <a:close/>
                <a:moveTo>
                  <a:pt x="301409" y="2880017"/>
                </a:moveTo>
                <a:lnTo>
                  <a:pt x="287693" y="2880017"/>
                </a:lnTo>
                <a:lnTo>
                  <a:pt x="287693" y="2894076"/>
                </a:lnTo>
                <a:lnTo>
                  <a:pt x="273634" y="2894076"/>
                </a:lnTo>
                <a:lnTo>
                  <a:pt x="273634" y="2907792"/>
                </a:lnTo>
                <a:lnTo>
                  <a:pt x="287693" y="2907792"/>
                </a:lnTo>
                <a:lnTo>
                  <a:pt x="287693" y="2921851"/>
                </a:lnTo>
                <a:lnTo>
                  <a:pt x="301409" y="2921851"/>
                </a:lnTo>
                <a:lnTo>
                  <a:pt x="301409" y="2907792"/>
                </a:lnTo>
                <a:lnTo>
                  <a:pt x="315468" y="2907792"/>
                </a:lnTo>
                <a:lnTo>
                  <a:pt x="315468" y="2894076"/>
                </a:lnTo>
                <a:lnTo>
                  <a:pt x="301409" y="2894076"/>
                </a:lnTo>
                <a:lnTo>
                  <a:pt x="301409" y="2880017"/>
                </a:lnTo>
                <a:close/>
                <a:moveTo>
                  <a:pt x="235229" y="2187702"/>
                </a:moveTo>
                <a:lnTo>
                  <a:pt x="216713" y="2187702"/>
                </a:lnTo>
                <a:lnTo>
                  <a:pt x="216713" y="2205876"/>
                </a:lnTo>
                <a:lnTo>
                  <a:pt x="198539" y="2205876"/>
                </a:lnTo>
                <a:lnTo>
                  <a:pt x="198539" y="2224392"/>
                </a:lnTo>
                <a:lnTo>
                  <a:pt x="216713" y="2224392"/>
                </a:lnTo>
                <a:lnTo>
                  <a:pt x="216713" y="2242566"/>
                </a:lnTo>
                <a:lnTo>
                  <a:pt x="235229" y="2242566"/>
                </a:lnTo>
                <a:lnTo>
                  <a:pt x="235229" y="2224392"/>
                </a:lnTo>
                <a:lnTo>
                  <a:pt x="253403" y="2224392"/>
                </a:lnTo>
                <a:lnTo>
                  <a:pt x="253403" y="2205876"/>
                </a:lnTo>
                <a:lnTo>
                  <a:pt x="235229" y="2205876"/>
                </a:lnTo>
                <a:lnTo>
                  <a:pt x="235229" y="2187702"/>
                </a:lnTo>
                <a:close/>
                <a:moveTo>
                  <a:pt x="27089" y="2057743"/>
                </a:moveTo>
                <a:lnTo>
                  <a:pt x="13373" y="2057743"/>
                </a:lnTo>
                <a:lnTo>
                  <a:pt x="13373" y="2071116"/>
                </a:lnTo>
                <a:lnTo>
                  <a:pt x="0" y="2071116"/>
                </a:lnTo>
                <a:lnTo>
                  <a:pt x="0" y="2084832"/>
                </a:lnTo>
                <a:lnTo>
                  <a:pt x="13373" y="2084832"/>
                </a:lnTo>
                <a:lnTo>
                  <a:pt x="13373" y="2098205"/>
                </a:lnTo>
                <a:lnTo>
                  <a:pt x="27089" y="2098205"/>
                </a:lnTo>
                <a:lnTo>
                  <a:pt x="27089" y="2084832"/>
                </a:lnTo>
                <a:lnTo>
                  <a:pt x="40462" y="2084832"/>
                </a:lnTo>
                <a:lnTo>
                  <a:pt x="40462" y="2071116"/>
                </a:lnTo>
                <a:lnTo>
                  <a:pt x="27089" y="2071116"/>
                </a:lnTo>
                <a:lnTo>
                  <a:pt x="27089" y="2057743"/>
                </a:lnTo>
                <a:close/>
                <a:moveTo>
                  <a:pt x="164249" y="2605697"/>
                </a:moveTo>
                <a:lnTo>
                  <a:pt x="150533" y="2605697"/>
                </a:lnTo>
                <a:lnTo>
                  <a:pt x="150533" y="2619756"/>
                </a:lnTo>
                <a:lnTo>
                  <a:pt x="136474" y="2619756"/>
                </a:lnTo>
                <a:lnTo>
                  <a:pt x="136474" y="2633472"/>
                </a:lnTo>
                <a:lnTo>
                  <a:pt x="150533" y="2633472"/>
                </a:lnTo>
                <a:lnTo>
                  <a:pt x="150533" y="2647531"/>
                </a:lnTo>
                <a:lnTo>
                  <a:pt x="164249" y="2647531"/>
                </a:lnTo>
                <a:lnTo>
                  <a:pt x="164249" y="2633472"/>
                </a:lnTo>
                <a:lnTo>
                  <a:pt x="178308" y="2633472"/>
                </a:lnTo>
                <a:lnTo>
                  <a:pt x="178308" y="2619756"/>
                </a:lnTo>
                <a:lnTo>
                  <a:pt x="164249" y="2619756"/>
                </a:lnTo>
                <a:lnTo>
                  <a:pt x="164249" y="2605697"/>
                </a:lnTo>
                <a:close/>
                <a:moveTo>
                  <a:pt x="26403" y="2333435"/>
                </a:moveTo>
                <a:lnTo>
                  <a:pt x="14059" y="2333435"/>
                </a:lnTo>
                <a:lnTo>
                  <a:pt x="14059" y="2346122"/>
                </a:lnTo>
                <a:lnTo>
                  <a:pt x="1372" y="2346122"/>
                </a:lnTo>
                <a:lnTo>
                  <a:pt x="1372" y="2358466"/>
                </a:lnTo>
                <a:lnTo>
                  <a:pt x="14059" y="2358466"/>
                </a:lnTo>
                <a:lnTo>
                  <a:pt x="14059" y="2371154"/>
                </a:lnTo>
                <a:lnTo>
                  <a:pt x="26403" y="2371154"/>
                </a:lnTo>
                <a:lnTo>
                  <a:pt x="26403" y="2358466"/>
                </a:lnTo>
                <a:lnTo>
                  <a:pt x="39091" y="2358466"/>
                </a:lnTo>
                <a:lnTo>
                  <a:pt x="39091" y="2346122"/>
                </a:lnTo>
                <a:lnTo>
                  <a:pt x="26403" y="2346122"/>
                </a:lnTo>
                <a:lnTo>
                  <a:pt x="26403" y="2333435"/>
                </a:lnTo>
                <a:close/>
                <a:moveTo>
                  <a:pt x="81267" y="1688783"/>
                </a:moveTo>
                <a:lnTo>
                  <a:pt x="96355" y="1688783"/>
                </a:lnTo>
                <a:lnTo>
                  <a:pt x="96355" y="1674038"/>
                </a:lnTo>
                <a:lnTo>
                  <a:pt x="111100" y="1674038"/>
                </a:lnTo>
                <a:lnTo>
                  <a:pt x="111100" y="1658950"/>
                </a:lnTo>
                <a:lnTo>
                  <a:pt x="96355" y="1658950"/>
                </a:lnTo>
                <a:lnTo>
                  <a:pt x="96355" y="1644206"/>
                </a:lnTo>
                <a:lnTo>
                  <a:pt x="81267" y="1644206"/>
                </a:lnTo>
                <a:lnTo>
                  <a:pt x="81267" y="1658950"/>
                </a:lnTo>
                <a:lnTo>
                  <a:pt x="66523" y="1658950"/>
                </a:lnTo>
                <a:lnTo>
                  <a:pt x="66523" y="1674038"/>
                </a:lnTo>
                <a:lnTo>
                  <a:pt x="81267" y="1674038"/>
                </a:lnTo>
                <a:lnTo>
                  <a:pt x="81267" y="1688783"/>
                </a:lnTo>
                <a:close/>
                <a:moveTo>
                  <a:pt x="81953" y="1412405"/>
                </a:moveTo>
                <a:lnTo>
                  <a:pt x="95669" y="1412405"/>
                </a:lnTo>
                <a:lnTo>
                  <a:pt x="95669" y="1399032"/>
                </a:lnTo>
                <a:lnTo>
                  <a:pt x="109042" y="1399032"/>
                </a:lnTo>
                <a:lnTo>
                  <a:pt x="109042" y="1385316"/>
                </a:lnTo>
                <a:lnTo>
                  <a:pt x="95669" y="1385316"/>
                </a:lnTo>
                <a:lnTo>
                  <a:pt x="95669" y="1371943"/>
                </a:lnTo>
                <a:lnTo>
                  <a:pt x="81953" y="1371943"/>
                </a:lnTo>
                <a:lnTo>
                  <a:pt x="81953" y="1385316"/>
                </a:lnTo>
                <a:lnTo>
                  <a:pt x="68580" y="1385316"/>
                </a:lnTo>
                <a:lnTo>
                  <a:pt x="68580" y="1399032"/>
                </a:lnTo>
                <a:lnTo>
                  <a:pt x="81953" y="1399032"/>
                </a:lnTo>
                <a:lnTo>
                  <a:pt x="81953" y="1412405"/>
                </a:lnTo>
                <a:close/>
                <a:moveTo>
                  <a:pt x="27089" y="1783423"/>
                </a:moveTo>
                <a:lnTo>
                  <a:pt x="13373" y="1783423"/>
                </a:lnTo>
                <a:lnTo>
                  <a:pt x="13373" y="1796796"/>
                </a:lnTo>
                <a:lnTo>
                  <a:pt x="0" y="1796796"/>
                </a:lnTo>
                <a:lnTo>
                  <a:pt x="0" y="1810512"/>
                </a:lnTo>
                <a:lnTo>
                  <a:pt x="13373" y="1810512"/>
                </a:lnTo>
                <a:lnTo>
                  <a:pt x="13373" y="1823885"/>
                </a:lnTo>
                <a:lnTo>
                  <a:pt x="27089" y="1823885"/>
                </a:lnTo>
                <a:lnTo>
                  <a:pt x="27089" y="1810512"/>
                </a:lnTo>
                <a:lnTo>
                  <a:pt x="40462" y="1810512"/>
                </a:lnTo>
                <a:lnTo>
                  <a:pt x="40462" y="1796796"/>
                </a:lnTo>
                <a:lnTo>
                  <a:pt x="27089" y="1796796"/>
                </a:lnTo>
                <a:lnTo>
                  <a:pt x="27089" y="1783423"/>
                </a:lnTo>
                <a:close/>
                <a:moveTo>
                  <a:pt x="96355" y="1917840"/>
                </a:moveTo>
                <a:lnTo>
                  <a:pt x="81267" y="1917840"/>
                </a:lnTo>
                <a:lnTo>
                  <a:pt x="81267" y="1933270"/>
                </a:lnTo>
                <a:lnTo>
                  <a:pt x="65837" y="1933270"/>
                </a:lnTo>
                <a:lnTo>
                  <a:pt x="65837" y="1948358"/>
                </a:lnTo>
                <a:lnTo>
                  <a:pt x="81267" y="1948358"/>
                </a:lnTo>
                <a:lnTo>
                  <a:pt x="81267" y="1963788"/>
                </a:lnTo>
                <a:lnTo>
                  <a:pt x="96355" y="1963788"/>
                </a:lnTo>
                <a:lnTo>
                  <a:pt x="96355" y="1948358"/>
                </a:lnTo>
                <a:lnTo>
                  <a:pt x="111785" y="1948358"/>
                </a:lnTo>
                <a:lnTo>
                  <a:pt x="111785" y="1933270"/>
                </a:lnTo>
                <a:lnTo>
                  <a:pt x="96355" y="1933270"/>
                </a:lnTo>
                <a:lnTo>
                  <a:pt x="96355" y="1917840"/>
                </a:lnTo>
                <a:close/>
                <a:moveTo>
                  <a:pt x="96012" y="2193188"/>
                </a:moveTo>
                <a:lnTo>
                  <a:pt x="81610" y="2193188"/>
                </a:lnTo>
                <a:lnTo>
                  <a:pt x="81610" y="2207933"/>
                </a:lnTo>
                <a:lnTo>
                  <a:pt x="66866" y="2207933"/>
                </a:lnTo>
                <a:lnTo>
                  <a:pt x="66866" y="2222335"/>
                </a:lnTo>
                <a:lnTo>
                  <a:pt x="81610" y="2222335"/>
                </a:lnTo>
                <a:lnTo>
                  <a:pt x="81610" y="2237080"/>
                </a:lnTo>
                <a:lnTo>
                  <a:pt x="96012" y="2237080"/>
                </a:lnTo>
                <a:lnTo>
                  <a:pt x="96012" y="2222335"/>
                </a:lnTo>
                <a:lnTo>
                  <a:pt x="110757" y="2222335"/>
                </a:lnTo>
                <a:lnTo>
                  <a:pt x="110757" y="2207933"/>
                </a:lnTo>
                <a:lnTo>
                  <a:pt x="96012" y="2207933"/>
                </a:lnTo>
                <a:lnTo>
                  <a:pt x="96012" y="2193188"/>
                </a:lnTo>
                <a:close/>
                <a:moveTo>
                  <a:pt x="95326" y="2469566"/>
                </a:moveTo>
                <a:lnTo>
                  <a:pt x="82296" y="2469566"/>
                </a:lnTo>
                <a:lnTo>
                  <a:pt x="82296" y="2482939"/>
                </a:lnTo>
                <a:lnTo>
                  <a:pt x="68923" y="2482939"/>
                </a:lnTo>
                <a:lnTo>
                  <a:pt x="68923" y="2495969"/>
                </a:lnTo>
                <a:lnTo>
                  <a:pt x="82296" y="2495969"/>
                </a:lnTo>
                <a:lnTo>
                  <a:pt x="82296" y="2509342"/>
                </a:lnTo>
                <a:lnTo>
                  <a:pt x="95326" y="2509342"/>
                </a:lnTo>
                <a:lnTo>
                  <a:pt x="95326" y="2495969"/>
                </a:lnTo>
                <a:lnTo>
                  <a:pt x="108699" y="2495969"/>
                </a:lnTo>
                <a:lnTo>
                  <a:pt x="108699" y="2482939"/>
                </a:lnTo>
                <a:lnTo>
                  <a:pt x="95326" y="2482939"/>
                </a:lnTo>
                <a:lnTo>
                  <a:pt x="95326" y="2469566"/>
                </a:lnTo>
                <a:close/>
                <a:moveTo>
                  <a:pt x="440284" y="2875559"/>
                </a:moveTo>
                <a:lnTo>
                  <a:pt x="423139" y="2875559"/>
                </a:lnTo>
                <a:lnTo>
                  <a:pt x="423139" y="2892362"/>
                </a:lnTo>
                <a:lnTo>
                  <a:pt x="406336" y="2892362"/>
                </a:lnTo>
                <a:lnTo>
                  <a:pt x="406336" y="2909507"/>
                </a:lnTo>
                <a:lnTo>
                  <a:pt x="423139" y="2909507"/>
                </a:lnTo>
                <a:lnTo>
                  <a:pt x="423139" y="2926309"/>
                </a:lnTo>
                <a:lnTo>
                  <a:pt x="440284" y="2926309"/>
                </a:lnTo>
                <a:lnTo>
                  <a:pt x="440284" y="2909507"/>
                </a:lnTo>
                <a:lnTo>
                  <a:pt x="457086" y="2909507"/>
                </a:lnTo>
                <a:lnTo>
                  <a:pt x="457086" y="2892362"/>
                </a:lnTo>
                <a:lnTo>
                  <a:pt x="440284" y="2892362"/>
                </a:lnTo>
                <a:lnTo>
                  <a:pt x="440284" y="2875559"/>
                </a:lnTo>
                <a:close/>
                <a:moveTo>
                  <a:pt x="510235" y="2733599"/>
                </a:moveTo>
                <a:lnTo>
                  <a:pt x="490347" y="2733599"/>
                </a:lnTo>
                <a:lnTo>
                  <a:pt x="490347" y="2753830"/>
                </a:lnTo>
                <a:lnTo>
                  <a:pt x="470116" y="2753830"/>
                </a:lnTo>
                <a:lnTo>
                  <a:pt x="470116" y="2773718"/>
                </a:lnTo>
                <a:lnTo>
                  <a:pt x="490347" y="2773718"/>
                </a:lnTo>
                <a:lnTo>
                  <a:pt x="490347" y="2793949"/>
                </a:lnTo>
                <a:lnTo>
                  <a:pt x="510235" y="2793949"/>
                </a:lnTo>
                <a:lnTo>
                  <a:pt x="510235" y="2773718"/>
                </a:lnTo>
                <a:lnTo>
                  <a:pt x="530466" y="2773718"/>
                </a:lnTo>
                <a:lnTo>
                  <a:pt x="530466" y="2753830"/>
                </a:lnTo>
                <a:lnTo>
                  <a:pt x="510235" y="2753830"/>
                </a:lnTo>
                <a:lnTo>
                  <a:pt x="510235" y="2733599"/>
                </a:lnTo>
                <a:close/>
                <a:moveTo>
                  <a:pt x="508521" y="3013748"/>
                </a:moveTo>
                <a:lnTo>
                  <a:pt x="492061" y="3013748"/>
                </a:lnTo>
                <a:lnTo>
                  <a:pt x="492061" y="3029864"/>
                </a:lnTo>
                <a:lnTo>
                  <a:pt x="475945" y="3029864"/>
                </a:lnTo>
                <a:lnTo>
                  <a:pt x="475945" y="3046324"/>
                </a:lnTo>
                <a:lnTo>
                  <a:pt x="492061" y="3046324"/>
                </a:lnTo>
                <a:lnTo>
                  <a:pt x="492061" y="3062440"/>
                </a:lnTo>
                <a:lnTo>
                  <a:pt x="508521" y="3062440"/>
                </a:lnTo>
                <a:lnTo>
                  <a:pt x="508521" y="3046324"/>
                </a:lnTo>
                <a:lnTo>
                  <a:pt x="524637" y="3046324"/>
                </a:lnTo>
                <a:lnTo>
                  <a:pt x="524637" y="3029864"/>
                </a:lnTo>
                <a:lnTo>
                  <a:pt x="508521" y="3029864"/>
                </a:lnTo>
                <a:lnTo>
                  <a:pt x="508521" y="3013748"/>
                </a:lnTo>
                <a:close/>
                <a:moveTo>
                  <a:pt x="511607" y="2455507"/>
                </a:moveTo>
                <a:lnTo>
                  <a:pt x="488975" y="2455507"/>
                </a:lnTo>
                <a:lnTo>
                  <a:pt x="488975" y="2478138"/>
                </a:lnTo>
                <a:lnTo>
                  <a:pt x="466344" y="2478138"/>
                </a:lnTo>
                <a:lnTo>
                  <a:pt x="466344" y="2500770"/>
                </a:lnTo>
                <a:lnTo>
                  <a:pt x="488975" y="2500770"/>
                </a:lnTo>
                <a:lnTo>
                  <a:pt x="488975" y="2523401"/>
                </a:lnTo>
                <a:lnTo>
                  <a:pt x="511607" y="2523401"/>
                </a:lnTo>
                <a:lnTo>
                  <a:pt x="511607" y="2500770"/>
                </a:lnTo>
                <a:lnTo>
                  <a:pt x="534238" y="2500770"/>
                </a:lnTo>
                <a:lnTo>
                  <a:pt x="534238" y="2478138"/>
                </a:lnTo>
                <a:lnTo>
                  <a:pt x="511607" y="2478138"/>
                </a:lnTo>
                <a:lnTo>
                  <a:pt x="511607" y="2455507"/>
                </a:lnTo>
                <a:close/>
                <a:moveTo>
                  <a:pt x="506120" y="3294583"/>
                </a:moveTo>
                <a:lnTo>
                  <a:pt x="494462" y="3294583"/>
                </a:lnTo>
                <a:lnTo>
                  <a:pt x="494462" y="3306585"/>
                </a:lnTo>
                <a:lnTo>
                  <a:pt x="482460" y="3306585"/>
                </a:lnTo>
                <a:lnTo>
                  <a:pt x="482460" y="3318243"/>
                </a:lnTo>
                <a:lnTo>
                  <a:pt x="494462" y="3318243"/>
                </a:lnTo>
                <a:lnTo>
                  <a:pt x="494462" y="3330245"/>
                </a:lnTo>
                <a:lnTo>
                  <a:pt x="506120" y="3330245"/>
                </a:lnTo>
                <a:lnTo>
                  <a:pt x="506120" y="3318243"/>
                </a:lnTo>
                <a:lnTo>
                  <a:pt x="518122" y="3318243"/>
                </a:lnTo>
                <a:lnTo>
                  <a:pt x="518122" y="3306585"/>
                </a:lnTo>
                <a:lnTo>
                  <a:pt x="506120" y="3306585"/>
                </a:lnTo>
                <a:lnTo>
                  <a:pt x="506120" y="3294583"/>
                </a:lnTo>
                <a:close/>
                <a:moveTo>
                  <a:pt x="442684" y="2319376"/>
                </a:moveTo>
                <a:lnTo>
                  <a:pt x="420738" y="2319376"/>
                </a:lnTo>
                <a:lnTo>
                  <a:pt x="420738" y="2341321"/>
                </a:lnTo>
                <a:lnTo>
                  <a:pt x="398793" y="2341321"/>
                </a:lnTo>
                <a:lnTo>
                  <a:pt x="398793" y="2363267"/>
                </a:lnTo>
                <a:lnTo>
                  <a:pt x="420738" y="2363267"/>
                </a:lnTo>
                <a:lnTo>
                  <a:pt x="420738" y="2385212"/>
                </a:lnTo>
                <a:lnTo>
                  <a:pt x="442684" y="2385212"/>
                </a:lnTo>
                <a:lnTo>
                  <a:pt x="442684" y="2363267"/>
                </a:lnTo>
                <a:lnTo>
                  <a:pt x="464629" y="2363267"/>
                </a:lnTo>
                <a:lnTo>
                  <a:pt x="464629" y="2341321"/>
                </a:lnTo>
                <a:lnTo>
                  <a:pt x="442684" y="2341321"/>
                </a:lnTo>
                <a:lnTo>
                  <a:pt x="442684" y="2319376"/>
                </a:lnTo>
                <a:close/>
                <a:moveTo>
                  <a:pt x="580187" y="2592324"/>
                </a:moveTo>
                <a:lnTo>
                  <a:pt x="557555" y="2592324"/>
                </a:lnTo>
                <a:lnTo>
                  <a:pt x="557555" y="2615298"/>
                </a:lnTo>
                <a:lnTo>
                  <a:pt x="534581" y="2615298"/>
                </a:lnTo>
                <a:lnTo>
                  <a:pt x="534581" y="2637930"/>
                </a:lnTo>
                <a:lnTo>
                  <a:pt x="557555" y="2637930"/>
                </a:lnTo>
                <a:lnTo>
                  <a:pt x="557555" y="2660904"/>
                </a:lnTo>
                <a:lnTo>
                  <a:pt x="580187" y="2660904"/>
                </a:lnTo>
                <a:lnTo>
                  <a:pt x="580187" y="2637930"/>
                </a:lnTo>
                <a:lnTo>
                  <a:pt x="603161" y="2637930"/>
                </a:lnTo>
                <a:lnTo>
                  <a:pt x="603161" y="2615298"/>
                </a:lnTo>
                <a:lnTo>
                  <a:pt x="580187" y="2615298"/>
                </a:lnTo>
                <a:lnTo>
                  <a:pt x="580187" y="2592324"/>
                </a:lnTo>
                <a:close/>
                <a:moveTo>
                  <a:pt x="644652" y="3290811"/>
                </a:moveTo>
                <a:lnTo>
                  <a:pt x="630250" y="3290811"/>
                </a:lnTo>
                <a:lnTo>
                  <a:pt x="630250" y="3305213"/>
                </a:lnTo>
                <a:lnTo>
                  <a:pt x="615848" y="3305213"/>
                </a:lnTo>
                <a:lnTo>
                  <a:pt x="615848" y="3319615"/>
                </a:lnTo>
                <a:lnTo>
                  <a:pt x="630250" y="3319615"/>
                </a:lnTo>
                <a:lnTo>
                  <a:pt x="630250" y="3334017"/>
                </a:lnTo>
                <a:lnTo>
                  <a:pt x="644652" y="3334017"/>
                </a:lnTo>
                <a:lnTo>
                  <a:pt x="644652" y="3319615"/>
                </a:lnTo>
                <a:lnTo>
                  <a:pt x="659054" y="3319615"/>
                </a:lnTo>
                <a:lnTo>
                  <a:pt x="659054" y="3305213"/>
                </a:lnTo>
                <a:lnTo>
                  <a:pt x="644652" y="3305213"/>
                </a:lnTo>
                <a:lnTo>
                  <a:pt x="644652" y="3290811"/>
                </a:lnTo>
                <a:close/>
                <a:moveTo>
                  <a:pt x="576758" y="3151937"/>
                </a:moveTo>
                <a:lnTo>
                  <a:pt x="560984" y="3151937"/>
                </a:lnTo>
                <a:lnTo>
                  <a:pt x="560984" y="3167367"/>
                </a:lnTo>
                <a:lnTo>
                  <a:pt x="545554" y="3167367"/>
                </a:lnTo>
                <a:lnTo>
                  <a:pt x="545554" y="3183141"/>
                </a:lnTo>
                <a:lnTo>
                  <a:pt x="560984" y="3183141"/>
                </a:lnTo>
                <a:lnTo>
                  <a:pt x="560984" y="3198571"/>
                </a:lnTo>
                <a:lnTo>
                  <a:pt x="576758" y="3198571"/>
                </a:lnTo>
                <a:lnTo>
                  <a:pt x="576758" y="3183141"/>
                </a:lnTo>
                <a:lnTo>
                  <a:pt x="592188" y="3183141"/>
                </a:lnTo>
                <a:lnTo>
                  <a:pt x="592188" y="3167367"/>
                </a:lnTo>
                <a:lnTo>
                  <a:pt x="576758" y="3167367"/>
                </a:lnTo>
                <a:lnTo>
                  <a:pt x="576758" y="3151937"/>
                </a:lnTo>
                <a:close/>
                <a:moveTo>
                  <a:pt x="578815" y="2871445"/>
                </a:moveTo>
                <a:lnTo>
                  <a:pt x="558927" y="2871445"/>
                </a:lnTo>
                <a:lnTo>
                  <a:pt x="558927" y="2890990"/>
                </a:lnTo>
                <a:lnTo>
                  <a:pt x="539382" y="2890990"/>
                </a:lnTo>
                <a:lnTo>
                  <a:pt x="539382" y="2910878"/>
                </a:lnTo>
                <a:lnTo>
                  <a:pt x="558927" y="2910878"/>
                </a:lnTo>
                <a:lnTo>
                  <a:pt x="558927" y="2930423"/>
                </a:lnTo>
                <a:lnTo>
                  <a:pt x="578815" y="2930423"/>
                </a:lnTo>
                <a:lnTo>
                  <a:pt x="578815" y="2910878"/>
                </a:lnTo>
                <a:lnTo>
                  <a:pt x="598360" y="2910878"/>
                </a:lnTo>
                <a:lnTo>
                  <a:pt x="598360" y="2890990"/>
                </a:lnTo>
                <a:lnTo>
                  <a:pt x="578815" y="2890990"/>
                </a:lnTo>
                <a:lnTo>
                  <a:pt x="578815" y="2871445"/>
                </a:lnTo>
                <a:close/>
                <a:moveTo>
                  <a:pt x="373761" y="2183244"/>
                </a:moveTo>
                <a:lnTo>
                  <a:pt x="352501" y="2183244"/>
                </a:lnTo>
                <a:lnTo>
                  <a:pt x="352501" y="2204504"/>
                </a:lnTo>
                <a:lnTo>
                  <a:pt x="331241" y="2204504"/>
                </a:lnTo>
                <a:lnTo>
                  <a:pt x="331241" y="2225764"/>
                </a:lnTo>
                <a:lnTo>
                  <a:pt x="352501" y="2225764"/>
                </a:lnTo>
                <a:lnTo>
                  <a:pt x="352501" y="2247024"/>
                </a:lnTo>
                <a:lnTo>
                  <a:pt x="373761" y="2247024"/>
                </a:lnTo>
                <a:lnTo>
                  <a:pt x="373761" y="2225764"/>
                </a:lnTo>
                <a:lnTo>
                  <a:pt x="395021" y="2225764"/>
                </a:lnTo>
                <a:lnTo>
                  <a:pt x="395021" y="2204504"/>
                </a:lnTo>
                <a:lnTo>
                  <a:pt x="373761" y="2204504"/>
                </a:lnTo>
                <a:lnTo>
                  <a:pt x="373761" y="2183244"/>
                </a:lnTo>
                <a:close/>
                <a:moveTo>
                  <a:pt x="371704" y="2738057"/>
                </a:moveTo>
                <a:lnTo>
                  <a:pt x="354559" y="2738057"/>
                </a:lnTo>
                <a:lnTo>
                  <a:pt x="354559" y="2755202"/>
                </a:lnTo>
                <a:lnTo>
                  <a:pt x="337414" y="2755202"/>
                </a:lnTo>
                <a:lnTo>
                  <a:pt x="337414" y="2772347"/>
                </a:lnTo>
                <a:lnTo>
                  <a:pt x="354559" y="2772347"/>
                </a:lnTo>
                <a:lnTo>
                  <a:pt x="354559" y="2789492"/>
                </a:lnTo>
                <a:lnTo>
                  <a:pt x="371704" y="2789492"/>
                </a:lnTo>
                <a:lnTo>
                  <a:pt x="371704" y="2772347"/>
                </a:lnTo>
                <a:lnTo>
                  <a:pt x="388849" y="2772347"/>
                </a:lnTo>
                <a:lnTo>
                  <a:pt x="388849" y="2755202"/>
                </a:lnTo>
                <a:lnTo>
                  <a:pt x="371704" y="2755202"/>
                </a:lnTo>
                <a:lnTo>
                  <a:pt x="371704" y="2738057"/>
                </a:lnTo>
                <a:close/>
                <a:moveTo>
                  <a:pt x="373075" y="2459965"/>
                </a:moveTo>
                <a:lnTo>
                  <a:pt x="353187" y="2459965"/>
                </a:lnTo>
                <a:lnTo>
                  <a:pt x="353187" y="2479510"/>
                </a:lnTo>
                <a:lnTo>
                  <a:pt x="333642" y="2479510"/>
                </a:lnTo>
                <a:lnTo>
                  <a:pt x="333642" y="2499398"/>
                </a:lnTo>
                <a:lnTo>
                  <a:pt x="353187" y="2499398"/>
                </a:lnTo>
                <a:lnTo>
                  <a:pt x="353187" y="2518943"/>
                </a:lnTo>
                <a:lnTo>
                  <a:pt x="373075" y="2518943"/>
                </a:lnTo>
                <a:lnTo>
                  <a:pt x="373075" y="2499398"/>
                </a:lnTo>
                <a:lnTo>
                  <a:pt x="392620" y="2499398"/>
                </a:lnTo>
                <a:lnTo>
                  <a:pt x="392620" y="2479510"/>
                </a:lnTo>
                <a:lnTo>
                  <a:pt x="373075" y="2479510"/>
                </a:lnTo>
                <a:lnTo>
                  <a:pt x="373075" y="2459965"/>
                </a:lnTo>
                <a:close/>
                <a:moveTo>
                  <a:pt x="304495" y="1773479"/>
                </a:moveTo>
                <a:lnTo>
                  <a:pt x="284607" y="1773479"/>
                </a:lnTo>
                <a:lnTo>
                  <a:pt x="284607" y="1793710"/>
                </a:lnTo>
                <a:lnTo>
                  <a:pt x="264376" y="1793710"/>
                </a:lnTo>
                <a:lnTo>
                  <a:pt x="264376" y="1813598"/>
                </a:lnTo>
                <a:lnTo>
                  <a:pt x="284607" y="1813598"/>
                </a:lnTo>
                <a:lnTo>
                  <a:pt x="284607" y="1833829"/>
                </a:lnTo>
                <a:lnTo>
                  <a:pt x="304495" y="1833829"/>
                </a:lnTo>
                <a:lnTo>
                  <a:pt x="304495" y="1813598"/>
                </a:lnTo>
                <a:lnTo>
                  <a:pt x="324726" y="1813598"/>
                </a:lnTo>
                <a:lnTo>
                  <a:pt x="324726" y="1793710"/>
                </a:lnTo>
                <a:lnTo>
                  <a:pt x="304495" y="1793710"/>
                </a:lnTo>
                <a:lnTo>
                  <a:pt x="304495" y="1773479"/>
                </a:lnTo>
                <a:close/>
                <a:moveTo>
                  <a:pt x="369989" y="3017520"/>
                </a:moveTo>
                <a:lnTo>
                  <a:pt x="356273" y="3017520"/>
                </a:lnTo>
                <a:lnTo>
                  <a:pt x="356273" y="3031236"/>
                </a:lnTo>
                <a:lnTo>
                  <a:pt x="342557" y="3031236"/>
                </a:lnTo>
                <a:lnTo>
                  <a:pt x="342557" y="3044952"/>
                </a:lnTo>
                <a:lnTo>
                  <a:pt x="356273" y="3044952"/>
                </a:lnTo>
                <a:lnTo>
                  <a:pt x="356273" y="3058668"/>
                </a:lnTo>
                <a:lnTo>
                  <a:pt x="369989" y="3058668"/>
                </a:lnTo>
                <a:lnTo>
                  <a:pt x="369989" y="3044952"/>
                </a:lnTo>
                <a:lnTo>
                  <a:pt x="383705" y="3044952"/>
                </a:lnTo>
                <a:lnTo>
                  <a:pt x="383705" y="3031236"/>
                </a:lnTo>
                <a:lnTo>
                  <a:pt x="369989" y="3031236"/>
                </a:lnTo>
                <a:lnTo>
                  <a:pt x="369989" y="3017520"/>
                </a:lnTo>
                <a:close/>
                <a:moveTo>
                  <a:pt x="441655" y="2596439"/>
                </a:moveTo>
                <a:lnTo>
                  <a:pt x="421767" y="2596439"/>
                </a:lnTo>
                <a:lnTo>
                  <a:pt x="421767" y="2616670"/>
                </a:lnTo>
                <a:lnTo>
                  <a:pt x="401536" y="2616670"/>
                </a:lnTo>
                <a:lnTo>
                  <a:pt x="401536" y="2636558"/>
                </a:lnTo>
                <a:lnTo>
                  <a:pt x="421767" y="2636558"/>
                </a:lnTo>
                <a:lnTo>
                  <a:pt x="421767" y="2656789"/>
                </a:lnTo>
                <a:lnTo>
                  <a:pt x="441655" y="2656789"/>
                </a:lnTo>
                <a:lnTo>
                  <a:pt x="441655" y="2636558"/>
                </a:lnTo>
                <a:lnTo>
                  <a:pt x="461886" y="2636558"/>
                </a:lnTo>
                <a:lnTo>
                  <a:pt x="461886" y="2616670"/>
                </a:lnTo>
                <a:lnTo>
                  <a:pt x="441655" y="2616670"/>
                </a:lnTo>
                <a:lnTo>
                  <a:pt x="441655" y="2596439"/>
                </a:lnTo>
                <a:close/>
                <a:moveTo>
                  <a:pt x="438226" y="3156052"/>
                </a:moveTo>
                <a:lnTo>
                  <a:pt x="425196" y="3156052"/>
                </a:lnTo>
                <a:lnTo>
                  <a:pt x="425196" y="3168739"/>
                </a:lnTo>
                <a:lnTo>
                  <a:pt x="412509" y="3168739"/>
                </a:lnTo>
                <a:lnTo>
                  <a:pt x="412509" y="3181769"/>
                </a:lnTo>
                <a:lnTo>
                  <a:pt x="425196" y="3181769"/>
                </a:lnTo>
                <a:lnTo>
                  <a:pt x="425196" y="3194456"/>
                </a:lnTo>
                <a:lnTo>
                  <a:pt x="438226" y="3194456"/>
                </a:lnTo>
                <a:lnTo>
                  <a:pt x="438226" y="3181769"/>
                </a:lnTo>
                <a:lnTo>
                  <a:pt x="450913" y="3181769"/>
                </a:lnTo>
                <a:lnTo>
                  <a:pt x="450913" y="3168739"/>
                </a:lnTo>
                <a:lnTo>
                  <a:pt x="438226" y="3168739"/>
                </a:lnTo>
                <a:lnTo>
                  <a:pt x="438226" y="3156052"/>
                </a:lnTo>
                <a:close/>
                <a:moveTo>
                  <a:pt x="647052" y="3009633"/>
                </a:moveTo>
                <a:lnTo>
                  <a:pt x="627850" y="3009633"/>
                </a:lnTo>
                <a:lnTo>
                  <a:pt x="627850" y="3028493"/>
                </a:lnTo>
                <a:lnTo>
                  <a:pt x="608990" y="3028493"/>
                </a:lnTo>
                <a:lnTo>
                  <a:pt x="608990" y="3047695"/>
                </a:lnTo>
                <a:lnTo>
                  <a:pt x="627850" y="3047695"/>
                </a:lnTo>
                <a:lnTo>
                  <a:pt x="627850" y="3066555"/>
                </a:lnTo>
                <a:lnTo>
                  <a:pt x="647052" y="3066555"/>
                </a:lnTo>
                <a:lnTo>
                  <a:pt x="647052" y="3047695"/>
                </a:lnTo>
                <a:lnTo>
                  <a:pt x="665912" y="3047695"/>
                </a:lnTo>
                <a:lnTo>
                  <a:pt x="665912" y="3028493"/>
                </a:lnTo>
                <a:lnTo>
                  <a:pt x="647052" y="3028493"/>
                </a:lnTo>
                <a:lnTo>
                  <a:pt x="647052" y="3009633"/>
                </a:lnTo>
                <a:close/>
                <a:moveTo>
                  <a:pt x="420052" y="2112607"/>
                </a:moveTo>
                <a:lnTo>
                  <a:pt x="443370" y="2112607"/>
                </a:lnTo>
                <a:lnTo>
                  <a:pt x="443370" y="2089633"/>
                </a:lnTo>
                <a:lnTo>
                  <a:pt x="466344" y="2089633"/>
                </a:lnTo>
                <a:lnTo>
                  <a:pt x="466344" y="2066315"/>
                </a:lnTo>
                <a:lnTo>
                  <a:pt x="443370" y="2066315"/>
                </a:lnTo>
                <a:lnTo>
                  <a:pt x="443370" y="2043341"/>
                </a:lnTo>
                <a:lnTo>
                  <a:pt x="420052" y="2043341"/>
                </a:lnTo>
                <a:lnTo>
                  <a:pt x="420052" y="2066315"/>
                </a:lnTo>
                <a:lnTo>
                  <a:pt x="397078" y="2066315"/>
                </a:lnTo>
                <a:lnTo>
                  <a:pt x="397078" y="2089633"/>
                </a:lnTo>
                <a:lnTo>
                  <a:pt x="420052" y="2089633"/>
                </a:lnTo>
                <a:lnTo>
                  <a:pt x="420052" y="2112607"/>
                </a:lnTo>
                <a:close/>
                <a:moveTo>
                  <a:pt x="374104" y="1907896"/>
                </a:moveTo>
                <a:lnTo>
                  <a:pt x="352158" y="1907896"/>
                </a:lnTo>
                <a:lnTo>
                  <a:pt x="352158" y="1929841"/>
                </a:lnTo>
                <a:lnTo>
                  <a:pt x="330213" y="1929841"/>
                </a:lnTo>
                <a:lnTo>
                  <a:pt x="330213" y="1951787"/>
                </a:lnTo>
                <a:lnTo>
                  <a:pt x="352158" y="1951787"/>
                </a:lnTo>
                <a:lnTo>
                  <a:pt x="352158" y="1973732"/>
                </a:lnTo>
                <a:lnTo>
                  <a:pt x="374104" y="1973732"/>
                </a:lnTo>
                <a:lnTo>
                  <a:pt x="374104" y="1951787"/>
                </a:lnTo>
                <a:lnTo>
                  <a:pt x="396049" y="1951787"/>
                </a:lnTo>
                <a:lnTo>
                  <a:pt x="396049" y="1929841"/>
                </a:lnTo>
                <a:lnTo>
                  <a:pt x="374104" y="1929841"/>
                </a:lnTo>
                <a:lnTo>
                  <a:pt x="374104" y="1907896"/>
                </a:lnTo>
                <a:close/>
                <a:moveTo>
                  <a:pt x="14059" y="1547851"/>
                </a:moveTo>
                <a:lnTo>
                  <a:pt x="26403" y="1547851"/>
                </a:lnTo>
                <a:lnTo>
                  <a:pt x="26403" y="1535506"/>
                </a:lnTo>
                <a:lnTo>
                  <a:pt x="38748" y="1535506"/>
                </a:lnTo>
                <a:lnTo>
                  <a:pt x="38748" y="1523162"/>
                </a:lnTo>
                <a:lnTo>
                  <a:pt x="26403" y="1523162"/>
                </a:lnTo>
                <a:lnTo>
                  <a:pt x="26403" y="1510817"/>
                </a:lnTo>
                <a:lnTo>
                  <a:pt x="14059" y="1510817"/>
                </a:lnTo>
                <a:lnTo>
                  <a:pt x="14059" y="1523162"/>
                </a:lnTo>
                <a:lnTo>
                  <a:pt x="1715" y="1523162"/>
                </a:lnTo>
                <a:lnTo>
                  <a:pt x="1715" y="1535506"/>
                </a:lnTo>
                <a:lnTo>
                  <a:pt x="14059" y="1535506"/>
                </a:lnTo>
                <a:lnTo>
                  <a:pt x="14059" y="1547851"/>
                </a:lnTo>
                <a:close/>
                <a:moveTo>
                  <a:pt x="1949044" y="3698177"/>
                </a:moveTo>
                <a:lnTo>
                  <a:pt x="1931899" y="3698177"/>
                </a:lnTo>
                <a:lnTo>
                  <a:pt x="1931899" y="3715322"/>
                </a:lnTo>
                <a:lnTo>
                  <a:pt x="1914754" y="3715322"/>
                </a:lnTo>
                <a:lnTo>
                  <a:pt x="1914754" y="3732467"/>
                </a:lnTo>
                <a:lnTo>
                  <a:pt x="1931899" y="3732467"/>
                </a:lnTo>
                <a:lnTo>
                  <a:pt x="1931899" y="3749612"/>
                </a:lnTo>
                <a:lnTo>
                  <a:pt x="1949044" y="3749612"/>
                </a:lnTo>
                <a:lnTo>
                  <a:pt x="1949044" y="3732467"/>
                </a:lnTo>
                <a:lnTo>
                  <a:pt x="1966189" y="3732467"/>
                </a:lnTo>
                <a:lnTo>
                  <a:pt x="1966189" y="3715322"/>
                </a:lnTo>
                <a:lnTo>
                  <a:pt x="1949044" y="3715322"/>
                </a:lnTo>
                <a:lnTo>
                  <a:pt x="1949044" y="3698177"/>
                </a:lnTo>
                <a:close/>
                <a:moveTo>
                  <a:pt x="3460890" y="1769021"/>
                </a:moveTo>
                <a:lnTo>
                  <a:pt x="3437573" y="1769021"/>
                </a:lnTo>
                <a:lnTo>
                  <a:pt x="3437573" y="1791995"/>
                </a:lnTo>
                <a:lnTo>
                  <a:pt x="3414598" y="1791995"/>
                </a:lnTo>
                <a:lnTo>
                  <a:pt x="3414598" y="1815313"/>
                </a:lnTo>
                <a:lnTo>
                  <a:pt x="3437573" y="1815313"/>
                </a:lnTo>
                <a:lnTo>
                  <a:pt x="3437573" y="1838287"/>
                </a:lnTo>
                <a:lnTo>
                  <a:pt x="3460890" y="1838287"/>
                </a:lnTo>
                <a:lnTo>
                  <a:pt x="3460890" y="1815313"/>
                </a:lnTo>
                <a:lnTo>
                  <a:pt x="3483864" y="1815313"/>
                </a:lnTo>
                <a:lnTo>
                  <a:pt x="3483864" y="1791995"/>
                </a:lnTo>
                <a:lnTo>
                  <a:pt x="3460890" y="1791995"/>
                </a:lnTo>
                <a:lnTo>
                  <a:pt x="3460890" y="1769021"/>
                </a:lnTo>
                <a:close/>
                <a:moveTo>
                  <a:pt x="3455746" y="3156052"/>
                </a:moveTo>
                <a:lnTo>
                  <a:pt x="3442716" y="3156052"/>
                </a:lnTo>
                <a:lnTo>
                  <a:pt x="3442716" y="3168739"/>
                </a:lnTo>
                <a:lnTo>
                  <a:pt x="3430029" y="3168739"/>
                </a:lnTo>
                <a:lnTo>
                  <a:pt x="3430029" y="3181769"/>
                </a:lnTo>
                <a:lnTo>
                  <a:pt x="3442716" y="3181769"/>
                </a:lnTo>
                <a:lnTo>
                  <a:pt x="3442716" y="3194456"/>
                </a:lnTo>
                <a:lnTo>
                  <a:pt x="3455746" y="3194456"/>
                </a:lnTo>
                <a:lnTo>
                  <a:pt x="3455746" y="3181769"/>
                </a:lnTo>
                <a:lnTo>
                  <a:pt x="3468434" y="3181769"/>
                </a:lnTo>
                <a:lnTo>
                  <a:pt x="3468434" y="3168739"/>
                </a:lnTo>
                <a:lnTo>
                  <a:pt x="3455746" y="3168739"/>
                </a:lnTo>
                <a:lnTo>
                  <a:pt x="3455746" y="3156052"/>
                </a:lnTo>
                <a:close/>
                <a:moveTo>
                  <a:pt x="3459175" y="2596439"/>
                </a:moveTo>
                <a:lnTo>
                  <a:pt x="3439287" y="2596439"/>
                </a:lnTo>
                <a:lnTo>
                  <a:pt x="3439287" y="2616670"/>
                </a:lnTo>
                <a:lnTo>
                  <a:pt x="3419056" y="2616670"/>
                </a:lnTo>
                <a:lnTo>
                  <a:pt x="3419056" y="2636558"/>
                </a:lnTo>
                <a:lnTo>
                  <a:pt x="3439287" y="2636558"/>
                </a:lnTo>
                <a:lnTo>
                  <a:pt x="3439287" y="2656789"/>
                </a:lnTo>
                <a:lnTo>
                  <a:pt x="3459175" y="2656789"/>
                </a:lnTo>
                <a:lnTo>
                  <a:pt x="3459175" y="2636558"/>
                </a:lnTo>
                <a:lnTo>
                  <a:pt x="3479407" y="2636558"/>
                </a:lnTo>
                <a:lnTo>
                  <a:pt x="3479407" y="2616670"/>
                </a:lnTo>
                <a:lnTo>
                  <a:pt x="3459175" y="2616670"/>
                </a:lnTo>
                <a:lnTo>
                  <a:pt x="3459175" y="2596439"/>
                </a:lnTo>
                <a:close/>
                <a:moveTo>
                  <a:pt x="3457804" y="2875559"/>
                </a:moveTo>
                <a:lnTo>
                  <a:pt x="3440659" y="2875559"/>
                </a:lnTo>
                <a:lnTo>
                  <a:pt x="3440659" y="2892362"/>
                </a:lnTo>
                <a:lnTo>
                  <a:pt x="3423857" y="2892362"/>
                </a:lnTo>
                <a:lnTo>
                  <a:pt x="3423857" y="2909507"/>
                </a:lnTo>
                <a:lnTo>
                  <a:pt x="3440659" y="2909507"/>
                </a:lnTo>
                <a:lnTo>
                  <a:pt x="3440659" y="2926309"/>
                </a:lnTo>
                <a:lnTo>
                  <a:pt x="3457804" y="2926309"/>
                </a:lnTo>
                <a:lnTo>
                  <a:pt x="3457804" y="2909507"/>
                </a:lnTo>
                <a:lnTo>
                  <a:pt x="3474606" y="2909507"/>
                </a:lnTo>
                <a:lnTo>
                  <a:pt x="3474606" y="2892362"/>
                </a:lnTo>
                <a:lnTo>
                  <a:pt x="3457804" y="2892362"/>
                </a:lnTo>
                <a:lnTo>
                  <a:pt x="3457804" y="2875559"/>
                </a:lnTo>
                <a:close/>
                <a:moveTo>
                  <a:pt x="3460204" y="2319033"/>
                </a:moveTo>
                <a:lnTo>
                  <a:pt x="3438259" y="2319033"/>
                </a:lnTo>
                <a:lnTo>
                  <a:pt x="3438259" y="2341321"/>
                </a:lnTo>
                <a:lnTo>
                  <a:pt x="3415970" y="2341321"/>
                </a:lnTo>
                <a:lnTo>
                  <a:pt x="3415970" y="2363267"/>
                </a:lnTo>
                <a:lnTo>
                  <a:pt x="3438259" y="2363267"/>
                </a:lnTo>
                <a:lnTo>
                  <a:pt x="3438259" y="2385555"/>
                </a:lnTo>
                <a:lnTo>
                  <a:pt x="3460204" y="2385555"/>
                </a:lnTo>
                <a:lnTo>
                  <a:pt x="3460204" y="2363267"/>
                </a:lnTo>
                <a:lnTo>
                  <a:pt x="3482492" y="2363267"/>
                </a:lnTo>
                <a:lnTo>
                  <a:pt x="3482492" y="2341321"/>
                </a:lnTo>
                <a:lnTo>
                  <a:pt x="3460204" y="2341321"/>
                </a:lnTo>
                <a:lnTo>
                  <a:pt x="3460204" y="2319033"/>
                </a:lnTo>
                <a:close/>
                <a:moveTo>
                  <a:pt x="3528441" y="2183244"/>
                </a:moveTo>
                <a:lnTo>
                  <a:pt x="3507181" y="2183244"/>
                </a:lnTo>
                <a:lnTo>
                  <a:pt x="3507181" y="2204504"/>
                </a:lnTo>
                <a:lnTo>
                  <a:pt x="3485921" y="2204504"/>
                </a:lnTo>
                <a:lnTo>
                  <a:pt x="3485921" y="2225764"/>
                </a:lnTo>
                <a:lnTo>
                  <a:pt x="3507181" y="2225764"/>
                </a:lnTo>
                <a:lnTo>
                  <a:pt x="3507181" y="2247024"/>
                </a:lnTo>
                <a:lnTo>
                  <a:pt x="3528441" y="2247024"/>
                </a:lnTo>
                <a:lnTo>
                  <a:pt x="3528441" y="2225764"/>
                </a:lnTo>
                <a:lnTo>
                  <a:pt x="3549701" y="2225764"/>
                </a:lnTo>
                <a:lnTo>
                  <a:pt x="3549701" y="2204504"/>
                </a:lnTo>
                <a:lnTo>
                  <a:pt x="3528441" y="2204504"/>
                </a:lnTo>
                <a:lnTo>
                  <a:pt x="3528441" y="2183244"/>
                </a:lnTo>
                <a:close/>
                <a:moveTo>
                  <a:pt x="3250692" y="3290811"/>
                </a:moveTo>
                <a:lnTo>
                  <a:pt x="3236290" y="3290811"/>
                </a:lnTo>
                <a:lnTo>
                  <a:pt x="3236290" y="3305213"/>
                </a:lnTo>
                <a:lnTo>
                  <a:pt x="3221888" y="3305213"/>
                </a:lnTo>
                <a:lnTo>
                  <a:pt x="3221888" y="3319615"/>
                </a:lnTo>
                <a:lnTo>
                  <a:pt x="3236290" y="3319615"/>
                </a:lnTo>
                <a:lnTo>
                  <a:pt x="3236290" y="3334017"/>
                </a:lnTo>
                <a:lnTo>
                  <a:pt x="3250692" y="3334017"/>
                </a:lnTo>
                <a:lnTo>
                  <a:pt x="3250692" y="3319615"/>
                </a:lnTo>
                <a:lnTo>
                  <a:pt x="3265094" y="3319615"/>
                </a:lnTo>
                <a:lnTo>
                  <a:pt x="3265094" y="3305213"/>
                </a:lnTo>
                <a:lnTo>
                  <a:pt x="3250692" y="3305213"/>
                </a:lnTo>
                <a:lnTo>
                  <a:pt x="3250692" y="3290811"/>
                </a:lnTo>
                <a:close/>
                <a:moveTo>
                  <a:pt x="3524669" y="3017863"/>
                </a:moveTo>
                <a:lnTo>
                  <a:pt x="3510953" y="3017863"/>
                </a:lnTo>
                <a:lnTo>
                  <a:pt x="3510953" y="3031236"/>
                </a:lnTo>
                <a:lnTo>
                  <a:pt x="3497580" y="3031236"/>
                </a:lnTo>
                <a:lnTo>
                  <a:pt x="3497580" y="3044952"/>
                </a:lnTo>
                <a:lnTo>
                  <a:pt x="3510953" y="3044952"/>
                </a:lnTo>
                <a:lnTo>
                  <a:pt x="3510953" y="3058325"/>
                </a:lnTo>
                <a:lnTo>
                  <a:pt x="3524669" y="3058325"/>
                </a:lnTo>
                <a:lnTo>
                  <a:pt x="3524669" y="3044952"/>
                </a:lnTo>
                <a:lnTo>
                  <a:pt x="3538042" y="3044952"/>
                </a:lnTo>
                <a:lnTo>
                  <a:pt x="3538042" y="3031236"/>
                </a:lnTo>
                <a:lnTo>
                  <a:pt x="3524669" y="3031236"/>
                </a:lnTo>
                <a:lnTo>
                  <a:pt x="3524669" y="3017863"/>
                </a:lnTo>
                <a:close/>
                <a:moveTo>
                  <a:pt x="3526384" y="2738057"/>
                </a:moveTo>
                <a:lnTo>
                  <a:pt x="3509239" y="2738057"/>
                </a:lnTo>
                <a:lnTo>
                  <a:pt x="3509239" y="2755202"/>
                </a:lnTo>
                <a:lnTo>
                  <a:pt x="3492094" y="2755202"/>
                </a:lnTo>
                <a:lnTo>
                  <a:pt x="3492094" y="2772347"/>
                </a:lnTo>
                <a:lnTo>
                  <a:pt x="3509239" y="2772347"/>
                </a:lnTo>
                <a:lnTo>
                  <a:pt x="3509239" y="2789492"/>
                </a:lnTo>
                <a:lnTo>
                  <a:pt x="3526384" y="2789492"/>
                </a:lnTo>
                <a:lnTo>
                  <a:pt x="3526384" y="2772347"/>
                </a:lnTo>
                <a:lnTo>
                  <a:pt x="3543529" y="2772347"/>
                </a:lnTo>
                <a:lnTo>
                  <a:pt x="3543529" y="2755202"/>
                </a:lnTo>
                <a:lnTo>
                  <a:pt x="3526384" y="2755202"/>
                </a:lnTo>
                <a:lnTo>
                  <a:pt x="3526384" y="2738057"/>
                </a:lnTo>
                <a:close/>
                <a:moveTo>
                  <a:pt x="3460890" y="2043341"/>
                </a:moveTo>
                <a:lnTo>
                  <a:pt x="3437573" y="2043341"/>
                </a:lnTo>
                <a:lnTo>
                  <a:pt x="3437573" y="2066315"/>
                </a:lnTo>
                <a:lnTo>
                  <a:pt x="3414598" y="2066315"/>
                </a:lnTo>
                <a:lnTo>
                  <a:pt x="3414598" y="2089633"/>
                </a:lnTo>
                <a:lnTo>
                  <a:pt x="3437573" y="2089633"/>
                </a:lnTo>
                <a:lnTo>
                  <a:pt x="3437573" y="2112607"/>
                </a:lnTo>
                <a:lnTo>
                  <a:pt x="3460890" y="2112607"/>
                </a:lnTo>
                <a:lnTo>
                  <a:pt x="3460890" y="2089633"/>
                </a:lnTo>
                <a:lnTo>
                  <a:pt x="3483864" y="2089633"/>
                </a:lnTo>
                <a:lnTo>
                  <a:pt x="3483864" y="2066315"/>
                </a:lnTo>
                <a:lnTo>
                  <a:pt x="3460890" y="2066315"/>
                </a:lnTo>
                <a:lnTo>
                  <a:pt x="3460890" y="2043341"/>
                </a:lnTo>
                <a:close/>
                <a:moveTo>
                  <a:pt x="3254807" y="2729827"/>
                </a:moveTo>
                <a:lnTo>
                  <a:pt x="3232175" y="2729827"/>
                </a:lnTo>
                <a:lnTo>
                  <a:pt x="3232175" y="2752458"/>
                </a:lnTo>
                <a:lnTo>
                  <a:pt x="3209544" y="2752458"/>
                </a:lnTo>
                <a:lnTo>
                  <a:pt x="3209544" y="2775090"/>
                </a:lnTo>
                <a:lnTo>
                  <a:pt x="3232175" y="2775090"/>
                </a:lnTo>
                <a:lnTo>
                  <a:pt x="3232175" y="2797721"/>
                </a:lnTo>
                <a:lnTo>
                  <a:pt x="3254807" y="2797721"/>
                </a:lnTo>
                <a:lnTo>
                  <a:pt x="3254807" y="2775090"/>
                </a:lnTo>
                <a:lnTo>
                  <a:pt x="3277438" y="2775090"/>
                </a:lnTo>
                <a:lnTo>
                  <a:pt x="3277438" y="2752458"/>
                </a:lnTo>
                <a:lnTo>
                  <a:pt x="3254807" y="2752458"/>
                </a:lnTo>
                <a:lnTo>
                  <a:pt x="3254807" y="2729827"/>
                </a:lnTo>
                <a:close/>
                <a:moveTo>
                  <a:pt x="3319958" y="3151937"/>
                </a:moveTo>
                <a:lnTo>
                  <a:pt x="3304184" y="3151937"/>
                </a:lnTo>
                <a:lnTo>
                  <a:pt x="3304184" y="3167367"/>
                </a:lnTo>
                <a:lnTo>
                  <a:pt x="3288754" y="3167367"/>
                </a:lnTo>
                <a:lnTo>
                  <a:pt x="3288754" y="3183141"/>
                </a:lnTo>
                <a:lnTo>
                  <a:pt x="3304184" y="3183141"/>
                </a:lnTo>
                <a:lnTo>
                  <a:pt x="3304184" y="3198571"/>
                </a:lnTo>
                <a:lnTo>
                  <a:pt x="3319958" y="3198571"/>
                </a:lnTo>
                <a:lnTo>
                  <a:pt x="3319958" y="3183141"/>
                </a:lnTo>
                <a:lnTo>
                  <a:pt x="3335389" y="3183141"/>
                </a:lnTo>
                <a:lnTo>
                  <a:pt x="3335389" y="3167367"/>
                </a:lnTo>
                <a:lnTo>
                  <a:pt x="3319958" y="3167367"/>
                </a:lnTo>
                <a:lnTo>
                  <a:pt x="3319958" y="3151937"/>
                </a:lnTo>
                <a:close/>
                <a:moveTo>
                  <a:pt x="3322015" y="2871445"/>
                </a:moveTo>
                <a:lnTo>
                  <a:pt x="3302127" y="2871445"/>
                </a:lnTo>
                <a:lnTo>
                  <a:pt x="3302127" y="2890990"/>
                </a:lnTo>
                <a:lnTo>
                  <a:pt x="3282582" y="2890990"/>
                </a:lnTo>
                <a:lnTo>
                  <a:pt x="3282582" y="2910878"/>
                </a:lnTo>
                <a:lnTo>
                  <a:pt x="3302127" y="2910878"/>
                </a:lnTo>
                <a:lnTo>
                  <a:pt x="3302127" y="2930423"/>
                </a:lnTo>
                <a:lnTo>
                  <a:pt x="3322015" y="2930423"/>
                </a:lnTo>
                <a:lnTo>
                  <a:pt x="3322015" y="2910878"/>
                </a:lnTo>
                <a:lnTo>
                  <a:pt x="3341561" y="2910878"/>
                </a:lnTo>
                <a:lnTo>
                  <a:pt x="3341561" y="2890990"/>
                </a:lnTo>
                <a:lnTo>
                  <a:pt x="3322015" y="2890990"/>
                </a:lnTo>
                <a:lnTo>
                  <a:pt x="3322015" y="2871445"/>
                </a:lnTo>
                <a:close/>
                <a:moveTo>
                  <a:pt x="3253093" y="3009633"/>
                </a:moveTo>
                <a:lnTo>
                  <a:pt x="3233890" y="3009633"/>
                </a:lnTo>
                <a:lnTo>
                  <a:pt x="3233890" y="3028493"/>
                </a:lnTo>
                <a:lnTo>
                  <a:pt x="3215030" y="3028493"/>
                </a:lnTo>
                <a:lnTo>
                  <a:pt x="3215030" y="3047695"/>
                </a:lnTo>
                <a:lnTo>
                  <a:pt x="3233890" y="3047695"/>
                </a:lnTo>
                <a:lnTo>
                  <a:pt x="3233890" y="3066555"/>
                </a:lnTo>
                <a:lnTo>
                  <a:pt x="3253093" y="3066555"/>
                </a:lnTo>
                <a:lnTo>
                  <a:pt x="3253093" y="3047695"/>
                </a:lnTo>
                <a:lnTo>
                  <a:pt x="3271952" y="3047695"/>
                </a:lnTo>
                <a:lnTo>
                  <a:pt x="3271952" y="3028493"/>
                </a:lnTo>
                <a:lnTo>
                  <a:pt x="3253093" y="3028493"/>
                </a:lnTo>
                <a:lnTo>
                  <a:pt x="3253093" y="3009633"/>
                </a:lnTo>
                <a:close/>
                <a:moveTo>
                  <a:pt x="3323387" y="2592667"/>
                </a:moveTo>
                <a:lnTo>
                  <a:pt x="3300755" y="2592667"/>
                </a:lnTo>
                <a:lnTo>
                  <a:pt x="3300755" y="2615298"/>
                </a:lnTo>
                <a:lnTo>
                  <a:pt x="3278124" y="2615298"/>
                </a:lnTo>
                <a:lnTo>
                  <a:pt x="3278124" y="2637930"/>
                </a:lnTo>
                <a:lnTo>
                  <a:pt x="3300755" y="2637930"/>
                </a:lnTo>
                <a:lnTo>
                  <a:pt x="3300755" y="2660561"/>
                </a:lnTo>
                <a:lnTo>
                  <a:pt x="3323387" y="2660561"/>
                </a:lnTo>
                <a:lnTo>
                  <a:pt x="3323387" y="2637930"/>
                </a:lnTo>
                <a:lnTo>
                  <a:pt x="3346018" y="2637930"/>
                </a:lnTo>
                <a:lnTo>
                  <a:pt x="3346018" y="2615298"/>
                </a:lnTo>
                <a:lnTo>
                  <a:pt x="3323387" y="2615298"/>
                </a:lnTo>
                <a:lnTo>
                  <a:pt x="3323387" y="2592667"/>
                </a:lnTo>
                <a:close/>
                <a:moveTo>
                  <a:pt x="3388881" y="3013405"/>
                </a:moveTo>
                <a:lnTo>
                  <a:pt x="3372422" y="3013405"/>
                </a:lnTo>
                <a:lnTo>
                  <a:pt x="3372422" y="3029864"/>
                </a:lnTo>
                <a:lnTo>
                  <a:pt x="3355963" y="3029864"/>
                </a:lnTo>
                <a:lnTo>
                  <a:pt x="3355963" y="3046324"/>
                </a:lnTo>
                <a:lnTo>
                  <a:pt x="3372422" y="3046324"/>
                </a:lnTo>
                <a:lnTo>
                  <a:pt x="3372422" y="3062783"/>
                </a:lnTo>
                <a:lnTo>
                  <a:pt x="3388881" y="3062783"/>
                </a:lnTo>
                <a:lnTo>
                  <a:pt x="3388881" y="3046324"/>
                </a:lnTo>
                <a:lnTo>
                  <a:pt x="3405340" y="3046324"/>
                </a:lnTo>
                <a:lnTo>
                  <a:pt x="3405340" y="3029864"/>
                </a:lnTo>
                <a:lnTo>
                  <a:pt x="3388881" y="3029864"/>
                </a:lnTo>
                <a:lnTo>
                  <a:pt x="3388881" y="3013405"/>
                </a:lnTo>
                <a:close/>
                <a:moveTo>
                  <a:pt x="3391967" y="2455507"/>
                </a:moveTo>
                <a:lnTo>
                  <a:pt x="3369335" y="2455507"/>
                </a:lnTo>
                <a:lnTo>
                  <a:pt x="3369335" y="2478138"/>
                </a:lnTo>
                <a:lnTo>
                  <a:pt x="3346704" y="2478138"/>
                </a:lnTo>
                <a:lnTo>
                  <a:pt x="3346704" y="2500770"/>
                </a:lnTo>
                <a:lnTo>
                  <a:pt x="3369335" y="2500770"/>
                </a:lnTo>
                <a:lnTo>
                  <a:pt x="3369335" y="2523401"/>
                </a:lnTo>
                <a:lnTo>
                  <a:pt x="3391967" y="2523401"/>
                </a:lnTo>
                <a:lnTo>
                  <a:pt x="3391967" y="2500770"/>
                </a:lnTo>
                <a:lnTo>
                  <a:pt x="3414598" y="2500770"/>
                </a:lnTo>
                <a:lnTo>
                  <a:pt x="3414598" y="2478138"/>
                </a:lnTo>
                <a:lnTo>
                  <a:pt x="3391967" y="2478138"/>
                </a:lnTo>
                <a:lnTo>
                  <a:pt x="3391967" y="2455507"/>
                </a:lnTo>
                <a:close/>
                <a:moveTo>
                  <a:pt x="3390595" y="2733599"/>
                </a:moveTo>
                <a:lnTo>
                  <a:pt x="3370707" y="2733599"/>
                </a:lnTo>
                <a:lnTo>
                  <a:pt x="3370707" y="2753830"/>
                </a:lnTo>
                <a:lnTo>
                  <a:pt x="3350476" y="2753830"/>
                </a:lnTo>
                <a:lnTo>
                  <a:pt x="3350476" y="2773718"/>
                </a:lnTo>
                <a:lnTo>
                  <a:pt x="3370707" y="2773718"/>
                </a:lnTo>
                <a:lnTo>
                  <a:pt x="3370707" y="2793949"/>
                </a:lnTo>
                <a:lnTo>
                  <a:pt x="3390595" y="2793949"/>
                </a:lnTo>
                <a:lnTo>
                  <a:pt x="3390595" y="2773718"/>
                </a:lnTo>
                <a:lnTo>
                  <a:pt x="3410827" y="2773718"/>
                </a:lnTo>
                <a:lnTo>
                  <a:pt x="3410827" y="2753830"/>
                </a:lnTo>
                <a:lnTo>
                  <a:pt x="3390595" y="2753830"/>
                </a:lnTo>
                <a:lnTo>
                  <a:pt x="3390595" y="2733599"/>
                </a:lnTo>
                <a:close/>
                <a:moveTo>
                  <a:pt x="3386480" y="3294583"/>
                </a:moveTo>
                <a:lnTo>
                  <a:pt x="3374822" y="3294583"/>
                </a:lnTo>
                <a:lnTo>
                  <a:pt x="3374822" y="3306585"/>
                </a:lnTo>
                <a:lnTo>
                  <a:pt x="3362821" y="3306585"/>
                </a:lnTo>
                <a:lnTo>
                  <a:pt x="3362821" y="3318243"/>
                </a:lnTo>
                <a:lnTo>
                  <a:pt x="3374822" y="3318243"/>
                </a:lnTo>
                <a:lnTo>
                  <a:pt x="3374822" y="3330245"/>
                </a:lnTo>
                <a:lnTo>
                  <a:pt x="3386480" y="3330245"/>
                </a:lnTo>
                <a:lnTo>
                  <a:pt x="3386480" y="3318243"/>
                </a:lnTo>
                <a:lnTo>
                  <a:pt x="3398482" y="3318243"/>
                </a:lnTo>
                <a:lnTo>
                  <a:pt x="3398482" y="3306585"/>
                </a:lnTo>
                <a:lnTo>
                  <a:pt x="3386480" y="3306585"/>
                </a:lnTo>
                <a:lnTo>
                  <a:pt x="3386480" y="3294583"/>
                </a:lnTo>
                <a:close/>
                <a:moveTo>
                  <a:pt x="3527755" y="2459965"/>
                </a:moveTo>
                <a:lnTo>
                  <a:pt x="3507867" y="2459965"/>
                </a:lnTo>
                <a:lnTo>
                  <a:pt x="3507867" y="2479510"/>
                </a:lnTo>
                <a:lnTo>
                  <a:pt x="3488322" y="2479510"/>
                </a:lnTo>
                <a:lnTo>
                  <a:pt x="3488322" y="2499398"/>
                </a:lnTo>
                <a:lnTo>
                  <a:pt x="3507867" y="2499398"/>
                </a:lnTo>
                <a:lnTo>
                  <a:pt x="3507867" y="2518943"/>
                </a:lnTo>
                <a:lnTo>
                  <a:pt x="3527755" y="2518943"/>
                </a:lnTo>
                <a:lnTo>
                  <a:pt x="3527755" y="2499398"/>
                </a:lnTo>
                <a:lnTo>
                  <a:pt x="3547301" y="2499398"/>
                </a:lnTo>
                <a:lnTo>
                  <a:pt x="3547301" y="2479510"/>
                </a:lnTo>
                <a:lnTo>
                  <a:pt x="3527755" y="2479510"/>
                </a:lnTo>
                <a:lnTo>
                  <a:pt x="3527755" y="2459965"/>
                </a:lnTo>
                <a:close/>
                <a:moveTo>
                  <a:pt x="3799675" y="2192846"/>
                </a:moveTo>
                <a:lnTo>
                  <a:pt x="3784588" y="2192846"/>
                </a:lnTo>
                <a:lnTo>
                  <a:pt x="3784588" y="2207590"/>
                </a:lnTo>
                <a:lnTo>
                  <a:pt x="3769843" y="2207590"/>
                </a:lnTo>
                <a:lnTo>
                  <a:pt x="3769843" y="2222678"/>
                </a:lnTo>
                <a:lnTo>
                  <a:pt x="3784588" y="2222678"/>
                </a:lnTo>
                <a:lnTo>
                  <a:pt x="3784588" y="2237423"/>
                </a:lnTo>
                <a:lnTo>
                  <a:pt x="3799675" y="2237423"/>
                </a:lnTo>
                <a:lnTo>
                  <a:pt x="3799675" y="2222678"/>
                </a:lnTo>
                <a:lnTo>
                  <a:pt x="3814420" y="2222678"/>
                </a:lnTo>
                <a:lnTo>
                  <a:pt x="3814420" y="2207590"/>
                </a:lnTo>
                <a:lnTo>
                  <a:pt x="3799675" y="2207590"/>
                </a:lnTo>
                <a:lnTo>
                  <a:pt x="3799675" y="2192846"/>
                </a:lnTo>
                <a:close/>
                <a:moveTo>
                  <a:pt x="3798646" y="2469566"/>
                </a:moveTo>
                <a:lnTo>
                  <a:pt x="3785616" y="2469566"/>
                </a:lnTo>
                <a:lnTo>
                  <a:pt x="3785616" y="2482939"/>
                </a:lnTo>
                <a:lnTo>
                  <a:pt x="3772243" y="2482939"/>
                </a:lnTo>
                <a:lnTo>
                  <a:pt x="3772243" y="2495969"/>
                </a:lnTo>
                <a:lnTo>
                  <a:pt x="3785616" y="2495969"/>
                </a:lnTo>
                <a:lnTo>
                  <a:pt x="3785616" y="2509342"/>
                </a:lnTo>
                <a:lnTo>
                  <a:pt x="3798646" y="2509342"/>
                </a:lnTo>
                <a:lnTo>
                  <a:pt x="3798646" y="2495969"/>
                </a:lnTo>
                <a:lnTo>
                  <a:pt x="3812020" y="2495969"/>
                </a:lnTo>
                <a:lnTo>
                  <a:pt x="3812020" y="2482939"/>
                </a:lnTo>
                <a:lnTo>
                  <a:pt x="3798646" y="2482939"/>
                </a:lnTo>
                <a:lnTo>
                  <a:pt x="3798646" y="2469566"/>
                </a:lnTo>
                <a:close/>
                <a:moveTo>
                  <a:pt x="3799675" y="1917840"/>
                </a:moveTo>
                <a:lnTo>
                  <a:pt x="3784588" y="1917840"/>
                </a:lnTo>
                <a:lnTo>
                  <a:pt x="3784588" y="1933270"/>
                </a:lnTo>
                <a:lnTo>
                  <a:pt x="3769157" y="1933270"/>
                </a:lnTo>
                <a:lnTo>
                  <a:pt x="3769157" y="1948358"/>
                </a:lnTo>
                <a:lnTo>
                  <a:pt x="3784588" y="1948358"/>
                </a:lnTo>
                <a:lnTo>
                  <a:pt x="3784588" y="1963788"/>
                </a:lnTo>
                <a:lnTo>
                  <a:pt x="3799675" y="1963788"/>
                </a:lnTo>
                <a:lnTo>
                  <a:pt x="3799675" y="1948358"/>
                </a:lnTo>
                <a:lnTo>
                  <a:pt x="3815105" y="1948358"/>
                </a:lnTo>
                <a:lnTo>
                  <a:pt x="3815105" y="1933270"/>
                </a:lnTo>
                <a:lnTo>
                  <a:pt x="3799675" y="1933270"/>
                </a:lnTo>
                <a:lnTo>
                  <a:pt x="3799675" y="1917840"/>
                </a:lnTo>
                <a:close/>
                <a:moveTo>
                  <a:pt x="3732124" y="2052599"/>
                </a:moveTo>
                <a:lnTo>
                  <a:pt x="3714979" y="2052599"/>
                </a:lnTo>
                <a:lnTo>
                  <a:pt x="3714979" y="2069402"/>
                </a:lnTo>
                <a:lnTo>
                  <a:pt x="3698177" y="2069402"/>
                </a:lnTo>
                <a:lnTo>
                  <a:pt x="3698177" y="2086547"/>
                </a:lnTo>
                <a:lnTo>
                  <a:pt x="3714979" y="2086547"/>
                </a:lnTo>
                <a:lnTo>
                  <a:pt x="3714979" y="2103349"/>
                </a:lnTo>
                <a:lnTo>
                  <a:pt x="3732124" y="2103349"/>
                </a:lnTo>
                <a:lnTo>
                  <a:pt x="3732124" y="2086547"/>
                </a:lnTo>
                <a:lnTo>
                  <a:pt x="3748926" y="2086547"/>
                </a:lnTo>
                <a:lnTo>
                  <a:pt x="3748926" y="2069402"/>
                </a:lnTo>
                <a:lnTo>
                  <a:pt x="3732124" y="2069402"/>
                </a:lnTo>
                <a:lnTo>
                  <a:pt x="3732124" y="2052599"/>
                </a:lnTo>
                <a:close/>
                <a:moveTo>
                  <a:pt x="3593249" y="2880017"/>
                </a:moveTo>
                <a:lnTo>
                  <a:pt x="3579533" y="2880017"/>
                </a:lnTo>
                <a:lnTo>
                  <a:pt x="3579533" y="2894076"/>
                </a:lnTo>
                <a:lnTo>
                  <a:pt x="3565474" y="2894076"/>
                </a:lnTo>
                <a:lnTo>
                  <a:pt x="3565474" y="2907792"/>
                </a:lnTo>
                <a:lnTo>
                  <a:pt x="3579533" y="2907792"/>
                </a:lnTo>
                <a:lnTo>
                  <a:pt x="3579533" y="2921851"/>
                </a:lnTo>
                <a:lnTo>
                  <a:pt x="3593249" y="2921851"/>
                </a:lnTo>
                <a:lnTo>
                  <a:pt x="3593249" y="2907792"/>
                </a:lnTo>
                <a:lnTo>
                  <a:pt x="3607308" y="2907792"/>
                </a:lnTo>
                <a:lnTo>
                  <a:pt x="3607308" y="2894076"/>
                </a:lnTo>
                <a:lnTo>
                  <a:pt x="3593249" y="2894076"/>
                </a:lnTo>
                <a:lnTo>
                  <a:pt x="3593249" y="2880017"/>
                </a:lnTo>
                <a:close/>
                <a:moveTo>
                  <a:pt x="3732124" y="1778279"/>
                </a:moveTo>
                <a:lnTo>
                  <a:pt x="3714979" y="1778279"/>
                </a:lnTo>
                <a:lnTo>
                  <a:pt x="3714979" y="1795082"/>
                </a:lnTo>
                <a:lnTo>
                  <a:pt x="3698177" y="1795082"/>
                </a:lnTo>
                <a:lnTo>
                  <a:pt x="3698177" y="1812227"/>
                </a:lnTo>
                <a:lnTo>
                  <a:pt x="3714979" y="1812227"/>
                </a:lnTo>
                <a:lnTo>
                  <a:pt x="3714979" y="1829029"/>
                </a:lnTo>
                <a:lnTo>
                  <a:pt x="3732124" y="1829029"/>
                </a:lnTo>
                <a:lnTo>
                  <a:pt x="3732124" y="1812227"/>
                </a:lnTo>
                <a:lnTo>
                  <a:pt x="3748926" y="1812227"/>
                </a:lnTo>
                <a:lnTo>
                  <a:pt x="3748926" y="1795082"/>
                </a:lnTo>
                <a:lnTo>
                  <a:pt x="3732124" y="1795082"/>
                </a:lnTo>
                <a:lnTo>
                  <a:pt x="3732124" y="1778279"/>
                </a:lnTo>
                <a:close/>
                <a:moveTo>
                  <a:pt x="3866884" y="2333435"/>
                </a:moveTo>
                <a:lnTo>
                  <a:pt x="3854539" y="2333435"/>
                </a:lnTo>
                <a:lnTo>
                  <a:pt x="3854539" y="2346122"/>
                </a:lnTo>
                <a:lnTo>
                  <a:pt x="3841852" y="2346122"/>
                </a:lnTo>
                <a:lnTo>
                  <a:pt x="3841852" y="2358466"/>
                </a:lnTo>
                <a:lnTo>
                  <a:pt x="3854539" y="2358466"/>
                </a:lnTo>
                <a:lnTo>
                  <a:pt x="3854539" y="2371154"/>
                </a:lnTo>
                <a:lnTo>
                  <a:pt x="3866884" y="2371154"/>
                </a:lnTo>
                <a:lnTo>
                  <a:pt x="3866884" y="2358466"/>
                </a:lnTo>
                <a:lnTo>
                  <a:pt x="3879571" y="2358466"/>
                </a:lnTo>
                <a:lnTo>
                  <a:pt x="3879571" y="2346122"/>
                </a:lnTo>
                <a:lnTo>
                  <a:pt x="3866884" y="2346122"/>
                </a:lnTo>
                <a:lnTo>
                  <a:pt x="3866884" y="2333435"/>
                </a:lnTo>
                <a:close/>
                <a:moveTo>
                  <a:pt x="3947122" y="1934985"/>
                </a:moveTo>
                <a:lnTo>
                  <a:pt x="3935120" y="1934985"/>
                </a:lnTo>
                <a:lnTo>
                  <a:pt x="3935120" y="1922983"/>
                </a:lnTo>
                <a:lnTo>
                  <a:pt x="3923462" y="1922983"/>
                </a:lnTo>
                <a:lnTo>
                  <a:pt x="3923462" y="1934985"/>
                </a:lnTo>
                <a:lnTo>
                  <a:pt x="3911461" y="1934985"/>
                </a:lnTo>
                <a:lnTo>
                  <a:pt x="3911461" y="1946643"/>
                </a:lnTo>
                <a:lnTo>
                  <a:pt x="3923462" y="1946643"/>
                </a:lnTo>
                <a:lnTo>
                  <a:pt x="3923462" y="1958645"/>
                </a:lnTo>
                <a:lnTo>
                  <a:pt x="3935120" y="1958645"/>
                </a:lnTo>
                <a:lnTo>
                  <a:pt x="3935120" y="1946643"/>
                </a:lnTo>
                <a:lnTo>
                  <a:pt x="3947122" y="1946643"/>
                </a:lnTo>
                <a:cubicBezTo>
                  <a:pt x="3947122" y="1944586"/>
                  <a:pt x="3947122" y="1942871"/>
                  <a:pt x="3947122" y="1940814"/>
                </a:cubicBezTo>
                <a:cubicBezTo>
                  <a:pt x="3947122" y="1938757"/>
                  <a:pt x="3947122" y="1937042"/>
                  <a:pt x="3947122" y="1934985"/>
                </a:cubicBezTo>
                <a:close/>
                <a:moveTo>
                  <a:pt x="3867569" y="1783423"/>
                </a:moveTo>
                <a:lnTo>
                  <a:pt x="3853853" y="1783423"/>
                </a:lnTo>
                <a:lnTo>
                  <a:pt x="3853853" y="1796796"/>
                </a:lnTo>
                <a:lnTo>
                  <a:pt x="3840480" y="1796796"/>
                </a:lnTo>
                <a:lnTo>
                  <a:pt x="3840480" y="1810512"/>
                </a:lnTo>
                <a:lnTo>
                  <a:pt x="3853853" y="1810512"/>
                </a:lnTo>
                <a:lnTo>
                  <a:pt x="3853853" y="1823885"/>
                </a:lnTo>
                <a:lnTo>
                  <a:pt x="3867569" y="1823885"/>
                </a:lnTo>
                <a:lnTo>
                  <a:pt x="3867569" y="1810512"/>
                </a:lnTo>
                <a:lnTo>
                  <a:pt x="3880942" y="1810512"/>
                </a:lnTo>
                <a:lnTo>
                  <a:pt x="3880942" y="1796796"/>
                </a:lnTo>
                <a:lnTo>
                  <a:pt x="3867569" y="1796796"/>
                </a:lnTo>
                <a:lnTo>
                  <a:pt x="3867569" y="1783423"/>
                </a:lnTo>
                <a:close/>
                <a:moveTo>
                  <a:pt x="3867569" y="2057743"/>
                </a:moveTo>
                <a:lnTo>
                  <a:pt x="3853853" y="2057743"/>
                </a:lnTo>
                <a:lnTo>
                  <a:pt x="3853853" y="2071116"/>
                </a:lnTo>
                <a:lnTo>
                  <a:pt x="3840480" y="2071116"/>
                </a:lnTo>
                <a:lnTo>
                  <a:pt x="3840480" y="2084832"/>
                </a:lnTo>
                <a:lnTo>
                  <a:pt x="3853853" y="2084832"/>
                </a:lnTo>
                <a:lnTo>
                  <a:pt x="3853853" y="2098205"/>
                </a:lnTo>
                <a:lnTo>
                  <a:pt x="3867569" y="2098205"/>
                </a:lnTo>
                <a:lnTo>
                  <a:pt x="3867569" y="2084832"/>
                </a:lnTo>
                <a:lnTo>
                  <a:pt x="3880942" y="2084832"/>
                </a:lnTo>
                <a:lnTo>
                  <a:pt x="3880942" y="2071116"/>
                </a:lnTo>
                <a:lnTo>
                  <a:pt x="3867569" y="2071116"/>
                </a:lnTo>
                <a:lnTo>
                  <a:pt x="3867569" y="2057743"/>
                </a:lnTo>
                <a:close/>
                <a:moveTo>
                  <a:pt x="3731438" y="2328634"/>
                </a:moveTo>
                <a:lnTo>
                  <a:pt x="3715664" y="2328634"/>
                </a:lnTo>
                <a:lnTo>
                  <a:pt x="3715664" y="2344407"/>
                </a:lnTo>
                <a:lnTo>
                  <a:pt x="3699891" y="2344407"/>
                </a:lnTo>
                <a:lnTo>
                  <a:pt x="3699891" y="2360181"/>
                </a:lnTo>
                <a:lnTo>
                  <a:pt x="3715664" y="2360181"/>
                </a:lnTo>
                <a:lnTo>
                  <a:pt x="3715664" y="2375954"/>
                </a:lnTo>
                <a:lnTo>
                  <a:pt x="3731438" y="2375954"/>
                </a:lnTo>
                <a:lnTo>
                  <a:pt x="3731438" y="2360181"/>
                </a:lnTo>
                <a:lnTo>
                  <a:pt x="3747211" y="2360181"/>
                </a:lnTo>
                <a:lnTo>
                  <a:pt x="3747211" y="2344407"/>
                </a:lnTo>
                <a:lnTo>
                  <a:pt x="3731438" y="2344407"/>
                </a:lnTo>
                <a:lnTo>
                  <a:pt x="3731438" y="2328634"/>
                </a:lnTo>
                <a:close/>
                <a:moveTo>
                  <a:pt x="3596335" y="1773479"/>
                </a:moveTo>
                <a:lnTo>
                  <a:pt x="3576447" y="1773479"/>
                </a:lnTo>
                <a:lnTo>
                  <a:pt x="3576447" y="1793710"/>
                </a:lnTo>
                <a:lnTo>
                  <a:pt x="3556216" y="1793710"/>
                </a:lnTo>
                <a:lnTo>
                  <a:pt x="3556216" y="1813598"/>
                </a:lnTo>
                <a:lnTo>
                  <a:pt x="3576447" y="1813598"/>
                </a:lnTo>
                <a:lnTo>
                  <a:pt x="3576447" y="1833829"/>
                </a:lnTo>
                <a:lnTo>
                  <a:pt x="3596335" y="1833829"/>
                </a:lnTo>
                <a:lnTo>
                  <a:pt x="3596335" y="1813598"/>
                </a:lnTo>
                <a:lnTo>
                  <a:pt x="3616567" y="1813598"/>
                </a:lnTo>
                <a:lnTo>
                  <a:pt x="3616567" y="1793710"/>
                </a:lnTo>
                <a:lnTo>
                  <a:pt x="3596335" y="1793710"/>
                </a:lnTo>
                <a:lnTo>
                  <a:pt x="3596335" y="1773479"/>
                </a:lnTo>
                <a:close/>
                <a:moveTo>
                  <a:pt x="3595993" y="2323833"/>
                </a:moveTo>
                <a:lnTo>
                  <a:pt x="3576790" y="2323833"/>
                </a:lnTo>
                <a:lnTo>
                  <a:pt x="3576790" y="2342693"/>
                </a:lnTo>
                <a:lnTo>
                  <a:pt x="3557930" y="2342693"/>
                </a:lnTo>
                <a:lnTo>
                  <a:pt x="3557930" y="2361895"/>
                </a:lnTo>
                <a:lnTo>
                  <a:pt x="3576790" y="2361895"/>
                </a:lnTo>
                <a:lnTo>
                  <a:pt x="3576790" y="2380755"/>
                </a:lnTo>
                <a:lnTo>
                  <a:pt x="3595993" y="2380755"/>
                </a:lnTo>
                <a:lnTo>
                  <a:pt x="3595993" y="2361895"/>
                </a:lnTo>
                <a:lnTo>
                  <a:pt x="3614852" y="2361895"/>
                </a:lnTo>
                <a:lnTo>
                  <a:pt x="3614852" y="2342693"/>
                </a:lnTo>
                <a:lnTo>
                  <a:pt x="3595993" y="2342693"/>
                </a:lnTo>
                <a:lnTo>
                  <a:pt x="3595993" y="2323833"/>
                </a:lnTo>
                <a:close/>
                <a:moveTo>
                  <a:pt x="3596335" y="2047799"/>
                </a:moveTo>
                <a:lnTo>
                  <a:pt x="3576447" y="2047799"/>
                </a:lnTo>
                <a:lnTo>
                  <a:pt x="3576447" y="2068030"/>
                </a:lnTo>
                <a:lnTo>
                  <a:pt x="3556216" y="2068030"/>
                </a:lnTo>
                <a:lnTo>
                  <a:pt x="3556216" y="2087918"/>
                </a:lnTo>
                <a:lnTo>
                  <a:pt x="3576447" y="2087918"/>
                </a:lnTo>
                <a:lnTo>
                  <a:pt x="3576447" y="2108149"/>
                </a:lnTo>
                <a:lnTo>
                  <a:pt x="3596335" y="2108149"/>
                </a:lnTo>
                <a:lnTo>
                  <a:pt x="3596335" y="2087918"/>
                </a:lnTo>
                <a:lnTo>
                  <a:pt x="3616567" y="2087918"/>
                </a:lnTo>
                <a:lnTo>
                  <a:pt x="3616567" y="2068030"/>
                </a:lnTo>
                <a:lnTo>
                  <a:pt x="3596335" y="2068030"/>
                </a:lnTo>
                <a:lnTo>
                  <a:pt x="3596335" y="2047799"/>
                </a:lnTo>
                <a:close/>
                <a:moveTo>
                  <a:pt x="3730409" y="2606040"/>
                </a:moveTo>
                <a:lnTo>
                  <a:pt x="3716693" y="2606040"/>
                </a:lnTo>
                <a:lnTo>
                  <a:pt x="3716693" y="2619756"/>
                </a:lnTo>
                <a:lnTo>
                  <a:pt x="3702977" y="2619756"/>
                </a:lnTo>
                <a:lnTo>
                  <a:pt x="3702977" y="2633472"/>
                </a:lnTo>
                <a:lnTo>
                  <a:pt x="3716693" y="2633472"/>
                </a:lnTo>
                <a:lnTo>
                  <a:pt x="3716693" y="2647188"/>
                </a:lnTo>
                <a:lnTo>
                  <a:pt x="3730409" y="2647188"/>
                </a:lnTo>
                <a:lnTo>
                  <a:pt x="3730409" y="2633472"/>
                </a:lnTo>
                <a:lnTo>
                  <a:pt x="3744125" y="2633472"/>
                </a:lnTo>
                <a:lnTo>
                  <a:pt x="3744125" y="2619756"/>
                </a:lnTo>
                <a:lnTo>
                  <a:pt x="3730409" y="2619756"/>
                </a:lnTo>
                <a:lnTo>
                  <a:pt x="3730409" y="2606040"/>
                </a:lnTo>
                <a:close/>
                <a:moveTo>
                  <a:pt x="3594964" y="2600897"/>
                </a:moveTo>
                <a:lnTo>
                  <a:pt x="3577819" y="2600897"/>
                </a:lnTo>
                <a:lnTo>
                  <a:pt x="3577819" y="2618042"/>
                </a:lnTo>
                <a:lnTo>
                  <a:pt x="3560674" y="2618042"/>
                </a:lnTo>
                <a:lnTo>
                  <a:pt x="3560674" y="2635187"/>
                </a:lnTo>
                <a:lnTo>
                  <a:pt x="3577819" y="2635187"/>
                </a:lnTo>
                <a:lnTo>
                  <a:pt x="3577819" y="2652332"/>
                </a:lnTo>
                <a:lnTo>
                  <a:pt x="3594964" y="2652332"/>
                </a:lnTo>
                <a:lnTo>
                  <a:pt x="3594964" y="2635187"/>
                </a:lnTo>
                <a:lnTo>
                  <a:pt x="3612109" y="2635187"/>
                </a:lnTo>
                <a:lnTo>
                  <a:pt x="3612109" y="2618042"/>
                </a:lnTo>
                <a:lnTo>
                  <a:pt x="3594964" y="2618042"/>
                </a:lnTo>
                <a:lnTo>
                  <a:pt x="3594964" y="2600897"/>
                </a:lnTo>
                <a:close/>
                <a:moveTo>
                  <a:pt x="3664229" y="1913039"/>
                </a:moveTo>
                <a:lnTo>
                  <a:pt x="3645713" y="1913039"/>
                </a:lnTo>
                <a:lnTo>
                  <a:pt x="3645713" y="1931556"/>
                </a:lnTo>
                <a:lnTo>
                  <a:pt x="3627196" y="1931556"/>
                </a:lnTo>
                <a:lnTo>
                  <a:pt x="3627196" y="1950072"/>
                </a:lnTo>
                <a:lnTo>
                  <a:pt x="3645713" y="1950072"/>
                </a:lnTo>
                <a:lnTo>
                  <a:pt x="3645713" y="1968589"/>
                </a:lnTo>
                <a:lnTo>
                  <a:pt x="3664229" y="1968589"/>
                </a:lnTo>
                <a:lnTo>
                  <a:pt x="3664229" y="1950072"/>
                </a:lnTo>
                <a:lnTo>
                  <a:pt x="3682746" y="1950072"/>
                </a:lnTo>
                <a:lnTo>
                  <a:pt x="3682746" y="1931556"/>
                </a:lnTo>
                <a:lnTo>
                  <a:pt x="3664229" y="1931556"/>
                </a:lnTo>
                <a:lnTo>
                  <a:pt x="3664229" y="1913039"/>
                </a:lnTo>
                <a:close/>
                <a:moveTo>
                  <a:pt x="3663887" y="2188045"/>
                </a:moveTo>
                <a:lnTo>
                  <a:pt x="3646056" y="2188045"/>
                </a:lnTo>
                <a:lnTo>
                  <a:pt x="3646056" y="2206219"/>
                </a:lnTo>
                <a:lnTo>
                  <a:pt x="3627882" y="2206219"/>
                </a:lnTo>
                <a:lnTo>
                  <a:pt x="3627882" y="2224049"/>
                </a:lnTo>
                <a:lnTo>
                  <a:pt x="3646056" y="2224049"/>
                </a:lnTo>
                <a:lnTo>
                  <a:pt x="3646056" y="2242223"/>
                </a:lnTo>
                <a:lnTo>
                  <a:pt x="3663887" y="2242223"/>
                </a:lnTo>
                <a:lnTo>
                  <a:pt x="3663887" y="2224049"/>
                </a:lnTo>
                <a:lnTo>
                  <a:pt x="3682060" y="2224049"/>
                </a:lnTo>
                <a:lnTo>
                  <a:pt x="3682060" y="2206219"/>
                </a:lnTo>
                <a:lnTo>
                  <a:pt x="3663887" y="2206219"/>
                </a:lnTo>
                <a:lnTo>
                  <a:pt x="3663887" y="2188045"/>
                </a:lnTo>
                <a:close/>
                <a:moveTo>
                  <a:pt x="3661829" y="2742857"/>
                </a:moveTo>
                <a:lnTo>
                  <a:pt x="3648113" y="2742857"/>
                </a:lnTo>
                <a:lnTo>
                  <a:pt x="3648113" y="2756916"/>
                </a:lnTo>
                <a:lnTo>
                  <a:pt x="3634054" y="2756916"/>
                </a:lnTo>
                <a:lnTo>
                  <a:pt x="3634054" y="2770632"/>
                </a:lnTo>
                <a:lnTo>
                  <a:pt x="3648113" y="2770632"/>
                </a:lnTo>
                <a:lnTo>
                  <a:pt x="3648113" y="2784691"/>
                </a:lnTo>
                <a:lnTo>
                  <a:pt x="3661829" y="2784691"/>
                </a:lnTo>
                <a:lnTo>
                  <a:pt x="3661829" y="2770632"/>
                </a:lnTo>
                <a:lnTo>
                  <a:pt x="3675888" y="2770632"/>
                </a:lnTo>
                <a:lnTo>
                  <a:pt x="3675888" y="2756916"/>
                </a:lnTo>
                <a:lnTo>
                  <a:pt x="3661829" y="2756916"/>
                </a:lnTo>
                <a:lnTo>
                  <a:pt x="3661829" y="2742857"/>
                </a:lnTo>
                <a:close/>
                <a:moveTo>
                  <a:pt x="3663201" y="2464422"/>
                </a:moveTo>
                <a:lnTo>
                  <a:pt x="3646742" y="2464422"/>
                </a:lnTo>
                <a:lnTo>
                  <a:pt x="3646742" y="2481224"/>
                </a:lnTo>
                <a:lnTo>
                  <a:pt x="3629939" y="2481224"/>
                </a:lnTo>
                <a:lnTo>
                  <a:pt x="3629939" y="2497684"/>
                </a:lnTo>
                <a:lnTo>
                  <a:pt x="3646742" y="2497684"/>
                </a:lnTo>
                <a:lnTo>
                  <a:pt x="3646742" y="2514486"/>
                </a:lnTo>
                <a:lnTo>
                  <a:pt x="3663201" y="2514486"/>
                </a:lnTo>
                <a:lnTo>
                  <a:pt x="3663201" y="2497684"/>
                </a:lnTo>
                <a:lnTo>
                  <a:pt x="3680003" y="2497684"/>
                </a:lnTo>
                <a:lnTo>
                  <a:pt x="3680003" y="2481224"/>
                </a:lnTo>
                <a:lnTo>
                  <a:pt x="3663201" y="2481224"/>
                </a:lnTo>
                <a:lnTo>
                  <a:pt x="3663201" y="2464422"/>
                </a:lnTo>
                <a:close/>
                <a:moveTo>
                  <a:pt x="3528784" y="1907896"/>
                </a:moveTo>
                <a:lnTo>
                  <a:pt x="3506839" y="1907896"/>
                </a:lnTo>
                <a:lnTo>
                  <a:pt x="3506839" y="1929841"/>
                </a:lnTo>
                <a:lnTo>
                  <a:pt x="3484893" y="1929841"/>
                </a:lnTo>
                <a:lnTo>
                  <a:pt x="3484893" y="1951787"/>
                </a:lnTo>
                <a:lnTo>
                  <a:pt x="3506839" y="1951787"/>
                </a:lnTo>
                <a:lnTo>
                  <a:pt x="3506839" y="1973732"/>
                </a:lnTo>
                <a:lnTo>
                  <a:pt x="3528784" y="1973732"/>
                </a:lnTo>
                <a:lnTo>
                  <a:pt x="3528784" y="1951787"/>
                </a:lnTo>
                <a:lnTo>
                  <a:pt x="3550730" y="1951787"/>
                </a:lnTo>
                <a:lnTo>
                  <a:pt x="3550730" y="1929841"/>
                </a:lnTo>
                <a:lnTo>
                  <a:pt x="3528784" y="1929841"/>
                </a:lnTo>
                <a:lnTo>
                  <a:pt x="3528784" y="1907896"/>
                </a:lnTo>
                <a:close/>
                <a:moveTo>
                  <a:pt x="2362924" y="3416313"/>
                </a:moveTo>
                <a:lnTo>
                  <a:pt x="2340979" y="3416313"/>
                </a:lnTo>
                <a:lnTo>
                  <a:pt x="2340979" y="3438601"/>
                </a:lnTo>
                <a:lnTo>
                  <a:pt x="2318690" y="3438601"/>
                </a:lnTo>
                <a:lnTo>
                  <a:pt x="2318690" y="3460547"/>
                </a:lnTo>
                <a:lnTo>
                  <a:pt x="2340979" y="3460547"/>
                </a:lnTo>
                <a:lnTo>
                  <a:pt x="2340979" y="3482835"/>
                </a:lnTo>
                <a:lnTo>
                  <a:pt x="2362924" y="3482835"/>
                </a:lnTo>
                <a:lnTo>
                  <a:pt x="2362924" y="3460547"/>
                </a:lnTo>
                <a:lnTo>
                  <a:pt x="2385212" y="3460547"/>
                </a:lnTo>
                <a:lnTo>
                  <a:pt x="2385212" y="3438601"/>
                </a:lnTo>
                <a:lnTo>
                  <a:pt x="2362924" y="3438601"/>
                </a:lnTo>
                <a:lnTo>
                  <a:pt x="2362924" y="3416313"/>
                </a:lnTo>
                <a:close/>
                <a:moveTo>
                  <a:pt x="2426704" y="3842880"/>
                </a:moveTo>
                <a:lnTo>
                  <a:pt x="2414359" y="3842880"/>
                </a:lnTo>
                <a:lnTo>
                  <a:pt x="2414359" y="3854882"/>
                </a:lnTo>
                <a:lnTo>
                  <a:pt x="2402357" y="3854882"/>
                </a:lnTo>
                <a:lnTo>
                  <a:pt x="2402357" y="3867226"/>
                </a:lnTo>
                <a:lnTo>
                  <a:pt x="2414359" y="3867226"/>
                </a:lnTo>
                <a:lnTo>
                  <a:pt x="2414359" y="3879228"/>
                </a:lnTo>
                <a:lnTo>
                  <a:pt x="2426704" y="3879228"/>
                </a:lnTo>
                <a:lnTo>
                  <a:pt x="2426704" y="3867226"/>
                </a:lnTo>
                <a:lnTo>
                  <a:pt x="2438705" y="3867226"/>
                </a:lnTo>
                <a:lnTo>
                  <a:pt x="2438705" y="3854882"/>
                </a:lnTo>
                <a:lnTo>
                  <a:pt x="2426704" y="3854882"/>
                </a:lnTo>
                <a:lnTo>
                  <a:pt x="2426704" y="3842880"/>
                </a:lnTo>
                <a:close/>
                <a:moveTo>
                  <a:pt x="2289886" y="3841852"/>
                </a:moveTo>
                <a:lnTo>
                  <a:pt x="2276856" y="3841852"/>
                </a:lnTo>
                <a:lnTo>
                  <a:pt x="2276856" y="3854539"/>
                </a:lnTo>
                <a:lnTo>
                  <a:pt x="2264169" y="3854539"/>
                </a:lnTo>
                <a:lnTo>
                  <a:pt x="2264169" y="3867569"/>
                </a:lnTo>
                <a:lnTo>
                  <a:pt x="2276856" y="3867569"/>
                </a:lnTo>
                <a:lnTo>
                  <a:pt x="2276856" y="3880256"/>
                </a:lnTo>
                <a:lnTo>
                  <a:pt x="2289886" y="3880256"/>
                </a:lnTo>
                <a:lnTo>
                  <a:pt x="2289886" y="3867569"/>
                </a:lnTo>
                <a:lnTo>
                  <a:pt x="2302574" y="3867569"/>
                </a:lnTo>
                <a:lnTo>
                  <a:pt x="2302574" y="3854539"/>
                </a:lnTo>
                <a:lnTo>
                  <a:pt x="2289886" y="3854539"/>
                </a:lnTo>
                <a:lnTo>
                  <a:pt x="2289886" y="3841852"/>
                </a:lnTo>
                <a:close/>
                <a:moveTo>
                  <a:pt x="3185884" y="2867673"/>
                </a:moveTo>
                <a:lnTo>
                  <a:pt x="3163939" y="2867673"/>
                </a:lnTo>
                <a:lnTo>
                  <a:pt x="3163939" y="2889961"/>
                </a:lnTo>
                <a:lnTo>
                  <a:pt x="3141650" y="2889961"/>
                </a:lnTo>
                <a:lnTo>
                  <a:pt x="3141650" y="2911907"/>
                </a:lnTo>
                <a:lnTo>
                  <a:pt x="3163939" y="2911907"/>
                </a:lnTo>
                <a:lnTo>
                  <a:pt x="3163939" y="2934195"/>
                </a:lnTo>
                <a:lnTo>
                  <a:pt x="3185884" y="2934195"/>
                </a:lnTo>
                <a:lnTo>
                  <a:pt x="3185884" y="2911907"/>
                </a:lnTo>
                <a:lnTo>
                  <a:pt x="3208172" y="2911907"/>
                </a:lnTo>
                <a:lnTo>
                  <a:pt x="3208172" y="2889961"/>
                </a:lnTo>
                <a:lnTo>
                  <a:pt x="3185884" y="2889961"/>
                </a:lnTo>
                <a:lnTo>
                  <a:pt x="3185884" y="2867673"/>
                </a:lnTo>
                <a:close/>
                <a:moveTo>
                  <a:pt x="2359838" y="3700234"/>
                </a:moveTo>
                <a:lnTo>
                  <a:pt x="2344064" y="3700234"/>
                </a:lnTo>
                <a:lnTo>
                  <a:pt x="2344064" y="3716007"/>
                </a:lnTo>
                <a:lnTo>
                  <a:pt x="2328291" y="3716007"/>
                </a:lnTo>
                <a:lnTo>
                  <a:pt x="2328291" y="3731781"/>
                </a:lnTo>
                <a:lnTo>
                  <a:pt x="2344064" y="3731781"/>
                </a:lnTo>
                <a:lnTo>
                  <a:pt x="2344064" y="3747554"/>
                </a:lnTo>
                <a:lnTo>
                  <a:pt x="2359838" y="3747554"/>
                </a:lnTo>
                <a:lnTo>
                  <a:pt x="2359838" y="3731781"/>
                </a:lnTo>
                <a:lnTo>
                  <a:pt x="2375611" y="3731781"/>
                </a:lnTo>
                <a:lnTo>
                  <a:pt x="2375611" y="3716007"/>
                </a:lnTo>
                <a:lnTo>
                  <a:pt x="2359838" y="3716007"/>
                </a:lnTo>
                <a:lnTo>
                  <a:pt x="2359838" y="3700234"/>
                </a:lnTo>
                <a:close/>
                <a:moveTo>
                  <a:pt x="2292973" y="3557588"/>
                </a:moveTo>
                <a:lnTo>
                  <a:pt x="2273770" y="3557588"/>
                </a:lnTo>
                <a:lnTo>
                  <a:pt x="2273770" y="3577133"/>
                </a:lnTo>
                <a:lnTo>
                  <a:pt x="2254225" y="3577133"/>
                </a:lnTo>
                <a:lnTo>
                  <a:pt x="2254225" y="3596335"/>
                </a:lnTo>
                <a:lnTo>
                  <a:pt x="2273770" y="3596335"/>
                </a:lnTo>
                <a:lnTo>
                  <a:pt x="2273770" y="3615881"/>
                </a:lnTo>
                <a:lnTo>
                  <a:pt x="2292973" y="3615881"/>
                </a:lnTo>
                <a:lnTo>
                  <a:pt x="2292973" y="3596335"/>
                </a:lnTo>
                <a:lnTo>
                  <a:pt x="2312518" y="3596335"/>
                </a:lnTo>
                <a:lnTo>
                  <a:pt x="2312518" y="3577133"/>
                </a:lnTo>
                <a:lnTo>
                  <a:pt x="2292973" y="3577133"/>
                </a:lnTo>
                <a:lnTo>
                  <a:pt x="2292973" y="3557588"/>
                </a:lnTo>
                <a:close/>
                <a:moveTo>
                  <a:pt x="2566607" y="3560331"/>
                </a:moveTo>
                <a:lnTo>
                  <a:pt x="2548776" y="3560331"/>
                </a:lnTo>
                <a:lnTo>
                  <a:pt x="2548776" y="3577819"/>
                </a:lnTo>
                <a:lnTo>
                  <a:pt x="2531288" y="3577819"/>
                </a:lnTo>
                <a:lnTo>
                  <a:pt x="2531288" y="3595649"/>
                </a:lnTo>
                <a:lnTo>
                  <a:pt x="2548776" y="3595649"/>
                </a:lnTo>
                <a:lnTo>
                  <a:pt x="2548776" y="3613137"/>
                </a:lnTo>
                <a:lnTo>
                  <a:pt x="2566607" y="3613137"/>
                </a:lnTo>
                <a:lnTo>
                  <a:pt x="2566607" y="3595649"/>
                </a:lnTo>
                <a:lnTo>
                  <a:pt x="2584094" y="3595649"/>
                </a:lnTo>
                <a:lnTo>
                  <a:pt x="2584094" y="3577819"/>
                </a:lnTo>
                <a:lnTo>
                  <a:pt x="2566607" y="3577819"/>
                </a:lnTo>
                <a:lnTo>
                  <a:pt x="2566607" y="3560331"/>
                </a:lnTo>
                <a:close/>
                <a:moveTo>
                  <a:pt x="2569350" y="3277438"/>
                </a:moveTo>
                <a:lnTo>
                  <a:pt x="2546033" y="3277438"/>
                </a:lnTo>
                <a:lnTo>
                  <a:pt x="2546033" y="3300755"/>
                </a:lnTo>
                <a:lnTo>
                  <a:pt x="2522716" y="3300755"/>
                </a:lnTo>
                <a:lnTo>
                  <a:pt x="2522716" y="3324073"/>
                </a:lnTo>
                <a:lnTo>
                  <a:pt x="2546033" y="3324073"/>
                </a:lnTo>
                <a:lnTo>
                  <a:pt x="2546033" y="3347390"/>
                </a:lnTo>
                <a:lnTo>
                  <a:pt x="2569350" y="3347390"/>
                </a:lnTo>
                <a:lnTo>
                  <a:pt x="2569350" y="3324073"/>
                </a:lnTo>
                <a:lnTo>
                  <a:pt x="2592667" y="3324073"/>
                </a:lnTo>
                <a:lnTo>
                  <a:pt x="2592667" y="3300755"/>
                </a:lnTo>
                <a:lnTo>
                  <a:pt x="2569350" y="3300755"/>
                </a:lnTo>
                <a:lnTo>
                  <a:pt x="2569350" y="3277438"/>
                </a:lnTo>
                <a:close/>
                <a:moveTo>
                  <a:pt x="2496655" y="3701263"/>
                </a:moveTo>
                <a:lnTo>
                  <a:pt x="2481568" y="3701263"/>
                </a:lnTo>
                <a:lnTo>
                  <a:pt x="2481568" y="3716350"/>
                </a:lnTo>
                <a:lnTo>
                  <a:pt x="2466480" y="3716350"/>
                </a:lnTo>
                <a:lnTo>
                  <a:pt x="2466480" y="3731438"/>
                </a:lnTo>
                <a:lnTo>
                  <a:pt x="2481568" y="3731438"/>
                </a:lnTo>
                <a:lnTo>
                  <a:pt x="2481568" y="3746525"/>
                </a:lnTo>
                <a:lnTo>
                  <a:pt x="2496655" y="3746525"/>
                </a:lnTo>
                <a:lnTo>
                  <a:pt x="2496655" y="3731438"/>
                </a:lnTo>
                <a:lnTo>
                  <a:pt x="2511743" y="3731438"/>
                </a:lnTo>
                <a:lnTo>
                  <a:pt x="2511743" y="3716350"/>
                </a:lnTo>
                <a:lnTo>
                  <a:pt x="2496655" y="3716350"/>
                </a:lnTo>
                <a:lnTo>
                  <a:pt x="2496655" y="3701263"/>
                </a:lnTo>
                <a:close/>
                <a:moveTo>
                  <a:pt x="2499741" y="3417684"/>
                </a:moveTo>
                <a:lnTo>
                  <a:pt x="2478481" y="3417684"/>
                </a:lnTo>
                <a:lnTo>
                  <a:pt x="2478481" y="3438944"/>
                </a:lnTo>
                <a:lnTo>
                  <a:pt x="2457221" y="3438944"/>
                </a:lnTo>
                <a:lnTo>
                  <a:pt x="2457221" y="3460204"/>
                </a:lnTo>
                <a:lnTo>
                  <a:pt x="2478481" y="3460204"/>
                </a:lnTo>
                <a:lnTo>
                  <a:pt x="2478481" y="3481464"/>
                </a:lnTo>
                <a:lnTo>
                  <a:pt x="2499741" y="3481464"/>
                </a:lnTo>
                <a:lnTo>
                  <a:pt x="2499741" y="3460204"/>
                </a:lnTo>
                <a:lnTo>
                  <a:pt x="2521001" y="3460204"/>
                </a:lnTo>
                <a:lnTo>
                  <a:pt x="2521001" y="3438944"/>
                </a:lnTo>
                <a:lnTo>
                  <a:pt x="2499741" y="3438944"/>
                </a:lnTo>
                <a:lnTo>
                  <a:pt x="2499741" y="3417684"/>
                </a:lnTo>
                <a:close/>
                <a:moveTo>
                  <a:pt x="1952130" y="3414598"/>
                </a:moveTo>
                <a:lnTo>
                  <a:pt x="1928812" y="3414598"/>
                </a:lnTo>
                <a:lnTo>
                  <a:pt x="1928812" y="3437915"/>
                </a:lnTo>
                <a:lnTo>
                  <a:pt x="1905495" y="3437915"/>
                </a:lnTo>
                <a:lnTo>
                  <a:pt x="1905495" y="3461233"/>
                </a:lnTo>
                <a:lnTo>
                  <a:pt x="1928812" y="3461233"/>
                </a:lnTo>
                <a:lnTo>
                  <a:pt x="1928812" y="3484550"/>
                </a:lnTo>
                <a:lnTo>
                  <a:pt x="1952130" y="3484550"/>
                </a:lnTo>
                <a:lnTo>
                  <a:pt x="1952130" y="3461233"/>
                </a:lnTo>
                <a:lnTo>
                  <a:pt x="1975447" y="3461233"/>
                </a:lnTo>
                <a:lnTo>
                  <a:pt x="1975447" y="3437915"/>
                </a:lnTo>
                <a:lnTo>
                  <a:pt x="1952130" y="3437915"/>
                </a:lnTo>
                <a:lnTo>
                  <a:pt x="1952130" y="3414598"/>
                </a:lnTo>
                <a:close/>
                <a:moveTo>
                  <a:pt x="2019338" y="3556216"/>
                </a:moveTo>
                <a:lnTo>
                  <a:pt x="1998764" y="3556216"/>
                </a:lnTo>
                <a:lnTo>
                  <a:pt x="1998764" y="3576447"/>
                </a:lnTo>
                <a:lnTo>
                  <a:pt x="1978533" y="3576447"/>
                </a:lnTo>
                <a:lnTo>
                  <a:pt x="1978533" y="3597021"/>
                </a:lnTo>
                <a:lnTo>
                  <a:pt x="1998764" y="3597021"/>
                </a:lnTo>
                <a:lnTo>
                  <a:pt x="1998764" y="3617252"/>
                </a:lnTo>
                <a:lnTo>
                  <a:pt x="2019338" y="3617252"/>
                </a:lnTo>
                <a:lnTo>
                  <a:pt x="2019338" y="3597021"/>
                </a:lnTo>
                <a:lnTo>
                  <a:pt x="2039569" y="3597021"/>
                </a:lnTo>
                <a:lnTo>
                  <a:pt x="2039569" y="3576447"/>
                </a:lnTo>
                <a:lnTo>
                  <a:pt x="2019338" y="3576447"/>
                </a:lnTo>
                <a:lnTo>
                  <a:pt x="2019338" y="3556216"/>
                </a:lnTo>
                <a:close/>
                <a:moveTo>
                  <a:pt x="2015909" y="3840823"/>
                </a:moveTo>
                <a:lnTo>
                  <a:pt x="2002193" y="3840823"/>
                </a:lnTo>
                <a:lnTo>
                  <a:pt x="2002193" y="3854196"/>
                </a:lnTo>
                <a:lnTo>
                  <a:pt x="1988820" y="3854196"/>
                </a:lnTo>
                <a:lnTo>
                  <a:pt x="1988820" y="3867912"/>
                </a:lnTo>
                <a:lnTo>
                  <a:pt x="2002193" y="3867912"/>
                </a:lnTo>
                <a:lnTo>
                  <a:pt x="2002193" y="3881285"/>
                </a:lnTo>
                <a:lnTo>
                  <a:pt x="2015909" y="3881285"/>
                </a:lnTo>
                <a:lnTo>
                  <a:pt x="2015909" y="3867912"/>
                </a:lnTo>
                <a:lnTo>
                  <a:pt x="2029282" y="3867912"/>
                </a:lnTo>
                <a:lnTo>
                  <a:pt x="2029282" y="3854196"/>
                </a:lnTo>
                <a:lnTo>
                  <a:pt x="2015909" y="3854196"/>
                </a:lnTo>
                <a:lnTo>
                  <a:pt x="2015909" y="3840823"/>
                </a:lnTo>
                <a:close/>
                <a:moveTo>
                  <a:pt x="2086204" y="3698519"/>
                </a:moveTo>
                <a:lnTo>
                  <a:pt x="2069059" y="3698519"/>
                </a:lnTo>
                <a:lnTo>
                  <a:pt x="2069059" y="3715322"/>
                </a:lnTo>
                <a:lnTo>
                  <a:pt x="2052256" y="3715322"/>
                </a:lnTo>
                <a:lnTo>
                  <a:pt x="2052256" y="3732467"/>
                </a:lnTo>
                <a:lnTo>
                  <a:pt x="2069059" y="3732467"/>
                </a:lnTo>
                <a:lnTo>
                  <a:pt x="2069059" y="3749269"/>
                </a:lnTo>
                <a:lnTo>
                  <a:pt x="2086204" y="3749269"/>
                </a:lnTo>
                <a:lnTo>
                  <a:pt x="2086204" y="3732467"/>
                </a:lnTo>
                <a:lnTo>
                  <a:pt x="2103006" y="3732467"/>
                </a:lnTo>
                <a:lnTo>
                  <a:pt x="2103006" y="3715322"/>
                </a:lnTo>
                <a:lnTo>
                  <a:pt x="2086204" y="3715322"/>
                </a:lnTo>
                <a:lnTo>
                  <a:pt x="2086204" y="3698519"/>
                </a:lnTo>
                <a:close/>
                <a:moveTo>
                  <a:pt x="2633129" y="3703320"/>
                </a:moveTo>
                <a:lnTo>
                  <a:pt x="2619413" y="3703320"/>
                </a:lnTo>
                <a:lnTo>
                  <a:pt x="2619413" y="3717036"/>
                </a:lnTo>
                <a:lnTo>
                  <a:pt x="2605697" y="3717036"/>
                </a:lnTo>
                <a:lnTo>
                  <a:pt x="2605697" y="3730752"/>
                </a:lnTo>
                <a:lnTo>
                  <a:pt x="2619413" y="3730752"/>
                </a:lnTo>
                <a:lnTo>
                  <a:pt x="2619413" y="3744468"/>
                </a:lnTo>
                <a:lnTo>
                  <a:pt x="2633129" y="3744468"/>
                </a:lnTo>
                <a:lnTo>
                  <a:pt x="2633129" y="3730752"/>
                </a:lnTo>
                <a:lnTo>
                  <a:pt x="2646845" y="3730752"/>
                </a:lnTo>
                <a:lnTo>
                  <a:pt x="2646845" y="3717036"/>
                </a:lnTo>
                <a:lnTo>
                  <a:pt x="2633129" y="3717036"/>
                </a:lnTo>
                <a:lnTo>
                  <a:pt x="2633129" y="3703320"/>
                </a:lnTo>
                <a:close/>
                <a:moveTo>
                  <a:pt x="2156155" y="3556559"/>
                </a:moveTo>
                <a:lnTo>
                  <a:pt x="2136267" y="3556559"/>
                </a:lnTo>
                <a:lnTo>
                  <a:pt x="2136267" y="3576790"/>
                </a:lnTo>
                <a:lnTo>
                  <a:pt x="2116036" y="3576790"/>
                </a:lnTo>
                <a:lnTo>
                  <a:pt x="2116036" y="3596678"/>
                </a:lnTo>
                <a:lnTo>
                  <a:pt x="2136267" y="3596678"/>
                </a:lnTo>
                <a:lnTo>
                  <a:pt x="2136267" y="3616909"/>
                </a:lnTo>
                <a:lnTo>
                  <a:pt x="2156155" y="3616909"/>
                </a:lnTo>
                <a:lnTo>
                  <a:pt x="2156155" y="3596678"/>
                </a:lnTo>
                <a:lnTo>
                  <a:pt x="2176387" y="3596678"/>
                </a:lnTo>
                <a:lnTo>
                  <a:pt x="2176387" y="3576790"/>
                </a:lnTo>
                <a:lnTo>
                  <a:pt x="2156155" y="3576790"/>
                </a:lnTo>
                <a:lnTo>
                  <a:pt x="2156155" y="3556559"/>
                </a:lnTo>
                <a:close/>
                <a:moveTo>
                  <a:pt x="2223021" y="3699205"/>
                </a:moveTo>
                <a:lnTo>
                  <a:pt x="2206562" y="3699205"/>
                </a:lnTo>
                <a:lnTo>
                  <a:pt x="2206562" y="3715664"/>
                </a:lnTo>
                <a:lnTo>
                  <a:pt x="2190103" y="3715664"/>
                </a:lnTo>
                <a:lnTo>
                  <a:pt x="2190103" y="3732124"/>
                </a:lnTo>
                <a:lnTo>
                  <a:pt x="2206562" y="3732124"/>
                </a:lnTo>
                <a:lnTo>
                  <a:pt x="2206562" y="3748583"/>
                </a:lnTo>
                <a:lnTo>
                  <a:pt x="2223021" y="3748583"/>
                </a:lnTo>
                <a:lnTo>
                  <a:pt x="2223021" y="3732124"/>
                </a:lnTo>
                <a:lnTo>
                  <a:pt x="2239480" y="3732124"/>
                </a:lnTo>
                <a:lnTo>
                  <a:pt x="2239480" y="3715664"/>
                </a:lnTo>
                <a:lnTo>
                  <a:pt x="2223021" y="3715664"/>
                </a:lnTo>
                <a:lnTo>
                  <a:pt x="2223021" y="3699205"/>
                </a:lnTo>
                <a:close/>
                <a:moveTo>
                  <a:pt x="2089290" y="3414598"/>
                </a:moveTo>
                <a:lnTo>
                  <a:pt x="2065972" y="3414598"/>
                </a:lnTo>
                <a:lnTo>
                  <a:pt x="2065972" y="3437915"/>
                </a:lnTo>
                <a:lnTo>
                  <a:pt x="2042656" y="3437915"/>
                </a:lnTo>
                <a:lnTo>
                  <a:pt x="2042656" y="3461233"/>
                </a:lnTo>
                <a:lnTo>
                  <a:pt x="2065972" y="3461233"/>
                </a:lnTo>
                <a:lnTo>
                  <a:pt x="2065972" y="3484550"/>
                </a:lnTo>
                <a:lnTo>
                  <a:pt x="2089290" y="3484550"/>
                </a:lnTo>
                <a:lnTo>
                  <a:pt x="2089290" y="3461233"/>
                </a:lnTo>
                <a:lnTo>
                  <a:pt x="2112607" y="3461233"/>
                </a:lnTo>
                <a:lnTo>
                  <a:pt x="2112607" y="3437915"/>
                </a:lnTo>
                <a:lnTo>
                  <a:pt x="2089290" y="3437915"/>
                </a:lnTo>
                <a:lnTo>
                  <a:pt x="2089290" y="3414598"/>
                </a:lnTo>
                <a:close/>
                <a:moveTo>
                  <a:pt x="2226107" y="3415627"/>
                </a:moveTo>
                <a:lnTo>
                  <a:pt x="2203475" y="3415627"/>
                </a:lnTo>
                <a:lnTo>
                  <a:pt x="2203475" y="3438258"/>
                </a:lnTo>
                <a:lnTo>
                  <a:pt x="2180844" y="3438258"/>
                </a:lnTo>
                <a:lnTo>
                  <a:pt x="2180844" y="3460890"/>
                </a:lnTo>
                <a:lnTo>
                  <a:pt x="2203475" y="3460890"/>
                </a:lnTo>
                <a:lnTo>
                  <a:pt x="2203475" y="3483521"/>
                </a:lnTo>
                <a:lnTo>
                  <a:pt x="2226107" y="3483521"/>
                </a:lnTo>
                <a:lnTo>
                  <a:pt x="2226107" y="3460890"/>
                </a:lnTo>
                <a:lnTo>
                  <a:pt x="2248738" y="3460890"/>
                </a:lnTo>
                <a:lnTo>
                  <a:pt x="2248738" y="3438258"/>
                </a:lnTo>
                <a:lnTo>
                  <a:pt x="2226107" y="3438258"/>
                </a:lnTo>
                <a:lnTo>
                  <a:pt x="2226107" y="3415627"/>
                </a:lnTo>
                <a:close/>
                <a:moveTo>
                  <a:pt x="2153069" y="3840823"/>
                </a:moveTo>
                <a:lnTo>
                  <a:pt x="2139353" y="3840823"/>
                </a:lnTo>
                <a:lnTo>
                  <a:pt x="2139353" y="3854196"/>
                </a:lnTo>
                <a:lnTo>
                  <a:pt x="2125980" y="3854196"/>
                </a:lnTo>
                <a:lnTo>
                  <a:pt x="2125980" y="3867912"/>
                </a:lnTo>
                <a:lnTo>
                  <a:pt x="2139353" y="3867912"/>
                </a:lnTo>
                <a:lnTo>
                  <a:pt x="2139353" y="3881285"/>
                </a:lnTo>
                <a:lnTo>
                  <a:pt x="2153069" y="3881285"/>
                </a:lnTo>
                <a:lnTo>
                  <a:pt x="2153069" y="3867912"/>
                </a:lnTo>
                <a:lnTo>
                  <a:pt x="2166442" y="3867912"/>
                </a:lnTo>
                <a:lnTo>
                  <a:pt x="2166442" y="3854196"/>
                </a:lnTo>
                <a:lnTo>
                  <a:pt x="2153069" y="3854196"/>
                </a:lnTo>
                <a:lnTo>
                  <a:pt x="2153069" y="3840823"/>
                </a:lnTo>
                <a:close/>
                <a:moveTo>
                  <a:pt x="2429789" y="3558616"/>
                </a:moveTo>
                <a:lnTo>
                  <a:pt x="2411273" y="3558616"/>
                </a:lnTo>
                <a:lnTo>
                  <a:pt x="2411273" y="3577476"/>
                </a:lnTo>
                <a:lnTo>
                  <a:pt x="2392414" y="3577476"/>
                </a:lnTo>
                <a:lnTo>
                  <a:pt x="2392414" y="3595992"/>
                </a:lnTo>
                <a:lnTo>
                  <a:pt x="2411273" y="3595992"/>
                </a:lnTo>
                <a:lnTo>
                  <a:pt x="2411273" y="3614852"/>
                </a:lnTo>
                <a:lnTo>
                  <a:pt x="2429789" y="3614852"/>
                </a:lnTo>
                <a:lnTo>
                  <a:pt x="2429789" y="3595992"/>
                </a:lnTo>
                <a:lnTo>
                  <a:pt x="2448649" y="3595992"/>
                </a:lnTo>
                <a:lnTo>
                  <a:pt x="2448649" y="3577476"/>
                </a:lnTo>
                <a:lnTo>
                  <a:pt x="2429789" y="3577476"/>
                </a:lnTo>
                <a:lnTo>
                  <a:pt x="2429789" y="3558616"/>
                </a:lnTo>
                <a:close/>
                <a:moveTo>
                  <a:pt x="3048038" y="3144736"/>
                </a:moveTo>
                <a:lnTo>
                  <a:pt x="3027464" y="3144736"/>
                </a:lnTo>
                <a:lnTo>
                  <a:pt x="3027464" y="3164967"/>
                </a:lnTo>
                <a:lnTo>
                  <a:pt x="3007233" y="3164967"/>
                </a:lnTo>
                <a:lnTo>
                  <a:pt x="3007233" y="3185541"/>
                </a:lnTo>
                <a:lnTo>
                  <a:pt x="3027464" y="3185541"/>
                </a:lnTo>
                <a:lnTo>
                  <a:pt x="3027464" y="3205772"/>
                </a:lnTo>
                <a:lnTo>
                  <a:pt x="3048038" y="3205772"/>
                </a:lnTo>
                <a:lnTo>
                  <a:pt x="3048038" y="3185541"/>
                </a:lnTo>
                <a:lnTo>
                  <a:pt x="3068269" y="3185541"/>
                </a:lnTo>
                <a:lnTo>
                  <a:pt x="3068269" y="3164967"/>
                </a:lnTo>
                <a:lnTo>
                  <a:pt x="3048038" y="3164967"/>
                </a:lnTo>
                <a:lnTo>
                  <a:pt x="3048038" y="3144736"/>
                </a:lnTo>
                <a:close/>
                <a:moveTo>
                  <a:pt x="2980830" y="3003118"/>
                </a:moveTo>
                <a:lnTo>
                  <a:pt x="2957513" y="3003118"/>
                </a:lnTo>
                <a:lnTo>
                  <a:pt x="2957513" y="3026435"/>
                </a:lnTo>
                <a:lnTo>
                  <a:pt x="2934196" y="3026435"/>
                </a:lnTo>
                <a:lnTo>
                  <a:pt x="2934196" y="3049753"/>
                </a:lnTo>
                <a:lnTo>
                  <a:pt x="2957513" y="3049753"/>
                </a:lnTo>
                <a:lnTo>
                  <a:pt x="2957513" y="3073070"/>
                </a:lnTo>
                <a:lnTo>
                  <a:pt x="2980830" y="3073070"/>
                </a:lnTo>
                <a:lnTo>
                  <a:pt x="2980830" y="3049753"/>
                </a:lnTo>
                <a:lnTo>
                  <a:pt x="3004147" y="3049753"/>
                </a:lnTo>
                <a:lnTo>
                  <a:pt x="3004147" y="3026435"/>
                </a:lnTo>
                <a:lnTo>
                  <a:pt x="2980830" y="3026435"/>
                </a:lnTo>
                <a:lnTo>
                  <a:pt x="2980830" y="3003118"/>
                </a:lnTo>
                <a:close/>
                <a:moveTo>
                  <a:pt x="3045295" y="3426943"/>
                </a:moveTo>
                <a:lnTo>
                  <a:pt x="3030208" y="3426943"/>
                </a:lnTo>
                <a:lnTo>
                  <a:pt x="3030208" y="3442030"/>
                </a:lnTo>
                <a:lnTo>
                  <a:pt x="3015120" y="3442030"/>
                </a:lnTo>
                <a:lnTo>
                  <a:pt x="3015120" y="3457118"/>
                </a:lnTo>
                <a:lnTo>
                  <a:pt x="3030208" y="3457118"/>
                </a:lnTo>
                <a:lnTo>
                  <a:pt x="3030208" y="3472205"/>
                </a:lnTo>
                <a:lnTo>
                  <a:pt x="3045295" y="3472205"/>
                </a:lnTo>
                <a:lnTo>
                  <a:pt x="3045295" y="3457118"/>
                </a:lnTo>
                <a:lnTo>
                  <a:pt x="3060383" y="3457118"/>
                </a:lnTo>
                <a:lnTo>
                  <a:pt x="3060383" y="3442030"/>
                </a:lnTo>
                <a:lnTo>
                  <a:pt x="3045295" y="3442030"/>
                </a:lnTo>
                <a:lnTo>
                  <a:pt x="3045295" y="3426943"/>
                </a:lnTo>
                <a:close/>
                <a:moveTo>
                  <a:pt x="2636215" y="3419399"/>
                </a:moveTo>
                <a:lnTo>
                  <a:pt x="2616327" y="3419399"/>
                </a:lnTo>
                <a:lnTo>
                  <a:pt x="2616327" y="3439630"/>
                </a:lnTo>
                <a:lnTo>
                  <a:pt x="2596096" y="3439630"/>
                </a:lnTo>
                <a:lnTo>
                  <a:pt x="2596096" y="3459518"/>
                </a:lnTo>
                <a:lnTo>
                  <a:pt x="2616327" y="3459518"/>
                </a:lnTo>
                <a:lnTo>
                  <a:pt x="2616327" y="3479749"/>
                </a:lnTo>
                <a:lnTo>
                  <a:pt x="2636215" y="3479749"/>
                </a:lnTo>
                <a:lnTo>
                  <a:pt x="2636215" y="3459518"/>
                </a:lnTo>
                <a:lnTo>
                  <a:pt x="2656447" y="3459518"/>
                </a:lnTo>
                <a:lnTo>
                  <a:pt x="2656447" y="3439630"/>
                </a:lnTo>
                <a:lnTo>
                  <a:pt x="2636215" y="3439630"/>
                </a:lnTo>
                <a:lnTo>
                  <a:pt x="2636215" y="3419399"/>
                </a:lnTo>
                <a:close/>
                <a:moveTo>
                  <a:pt x="3114561" y="3287382"/>
                </a:moveTo>
                <a:lnTo>
                  <a:pt x="3098102" y="3287382"/>
                </a:lnTo>
                <a:lnTo>
                  <a:pt x="3098102" y="3304184"/>
                </a:lnTo>
                <a:lnTo>
                  <a:pt x="3081299" y="3304184"/>
                </a:lnTo>
                <a:lnTo>
                  <a:pt x="3081299" y="3320644"/>
                </a:lnTo>
                <a:lnTo>
                  <a:pt x="3098102" y="3320644"/>
                </a:lnTo>
                <a:lnTo>
                  <a:pt x="3098102" y="3337446"/>
                </a:lnTo>
                <a:lnTo>
                  <a:pt x="3114561" y="3337446"/>
                </a:lnTo>
                <a:lnTo>
                  <a:pt x="3114561" y="3320644"/>
                </a:lnTo>
                <a:lnTo>
                  <a:pt x="3131363" y="3320644"/>
                </a:lnTo>
                <a:lnTo>
                  <a:pt x="3131363" y="3304184"/>
                </a:lnTo>
                <a:lnTo>
                  <a:pt x="3114561" y="3304184"/>
                </a:lnTo>
                <a:lnTo>
                  <a:pt x="3114561" y="3287382"/>
                </a:lnTo>
                <a:close/>
                <a:moveTo>
                  <a:pt x="2975686" y="3567189"/>
                </a:moveTo>
                <a:lnTo>
                  <a:pt x="2962656" y="3567189"/>
                </a:lnTo>
                <a:lnTo>
                  <a:pt x="2962656" y="3580219"/>
                </a:lnTo>
                <a:lnTo>
                  <a:pt x="2949626" y="3580219"/>
                </a:lnTo>
                <a:lnTo>
                  <a:pt x="2949626" y="3593249"/>
                </a:lnTo>
                <a:lnTo>
                  <a:pt x="2962656" y="3593249"/>
                </a:lnTo>
                <a:lnTo>
                  <a:pt x="2962656" y="3606279"/>
                </a:lnTo>
                <a:lnTo>
                  <a:pt x="2975686" y="3606279"/>
                </a:lnTo>
                <a:lnTo>
                  <a:pt x="2975686" y="3593249"/>
                </a:lnTo>
                <a:lnTo>
                  <a:pt x="2988716" y="3593249"/>
                </a:lnTo>
                <a:lnTo>
                  <a:pt x="2988716" y="3580219"/>
                </a:lnTo>
                <a:lnTo>
                  <a:pt x="2975686" y="3580219"/>
                </a:lnTo>
                <a:lnTo>
                  <a:pt x="2975686" y="3567189"/>
                </a:lnTo>
                <a:close/>
                <a:moveTo>
                  <a:pt x="3183827" y="3148508"/>
                </a:moveTo>
                <a:lnTo>
                  <a:pt x="3165996" y="3148508"/>
                </a:lnTo>
                <a:lnTo>
                  <a:pt x="3165996" y="3166339"/>
                </a:lnTo>
                <a:lnTo>
                  <a:pt x="3148165" y="3166339"/>
                </a:lnTo>
                <a:lnTo>
                  <a:pt x="3148165" y="3184169"/>
                </a:lnTo>
                <a:lnTo>
                  <a:pt x="3165996" y="3184169"/>
                </a:lnTo>
                <a:lnTo>
                  <a:pt x="3165996" y="3202000"/>
                </a:lnTo>
                <a:lnTo>
                  <a:pt x="3183827" y="3202000"/>
                </a:lnTo>
                <a:lnTo>
                  <a:pt x="3183827" y="3184169"/>
                </a:lnTo>
                <a:lnTo>
                  <a:pt x="3201658" y="3184169"/>
                </a:lnTo>
                <a:lnTo>
                  <a:pt x="3201658" y="3166339"/>
                </a:lnTo>
                <a:lnTo>
                  <a:pt x="3183827" y="3166339"/>
                </a:lnTo>
                <a:lnTo>
                  <a:pt x="3183827" y="3148508"/>
                </a:lnTo>
                <a:close/>
                <a:moveTo>
                  <a:pt x="3181426" y="3430029"/>
                </a:moveTo>
                <a:lnTo>
                  <a:pt x="3168396" y="3430029"/>
                </a:lnTo>
                <a:lnTo>
                  <a:pt x="3168396" y="3443059"/>
                </a:lnTo>
                <a:lnTo>
                  <a:pt x="3155366" y="3443059"/>
                </a:lnTo>
                <a:lnTo>
                  <a:pt x="3155366" y="3456089"/>
                </a:lnTo>
                <a:lnTo>
                  <a:pt x="3168396" y="3456089"/>
                </a:lnTo>
                <a:lnTo>
                  <a:pt x="3168396" y="3469119"/>
                </a:lnTo>
                <a:lnTo>
                  <a:pt x="3181426" y="3469119"/>
                </a:lnTo>
                <a:lnTo>
                  <a:pt x="3181426" y="3456089"/>
                </a:lnTo>
                <a:lnTo>
                  <a:pt x="3194456" y="3456089"/>
                </a:lnTo>
                <a:lnTo>
                  <a:pt x="3194456" y="3443059"/>
                </a:lnTo>
                <a:lnTo>
                  <a:pt x="3181426" y="3443059"/>
                </a:lnTo>
                <a:lnTo>
                  <a:pt x="3181426" y="3430029"/>
                </a:lnTo>
                <a:close/>
                <a:moveTo>
                  <a:pt x="3116961" y="3006204"/>
                </a:moveTo>
                <a:lnTo>
                  <a:pt x="3095701" y="3006204"/>
                </a:lnTo>
                <a:lnTo>
                  <a:pt x="3095701" y="3027464"/>
                </a:lnTo>
                <a:lnTo>
                  <a:pt x="3074441" y="3027464"/>
                </a:lnTo>
                <a:lnTo>
                  <a:pt x="3074441" y="3048724"/>
                </a:lnTo>
                <a:lnTo>
                  <a:pt x="3095701" y="3048724"/>
                </a:lnTo>
                <a:lnTo>
                  <a:pt x="3095701" y="3069984"/>
                </a:lnTo>
                <a:lnTo>
                  <a:pt x="3116961" y="3069984"/>
                </a:lnTo>
                <a:lnTo>
                  <a:pt x="3116961" y="3048724"/>
                </a:lnTo>
                <a:lnTo>
                  <a:pt x="3138221" y="3048724"/>
                </a:lnTo>
                <a:lnTo>
                  <a:pt x="3138221" y="3027464"/>
                </a:lnTo>
                <a:lnTo>
                  <a:pt x="3116961" y="3027464"/>
                </a:lnTo>
                <a:lnTo>
                  <a:pt x="3116961" y="3006204"/>
                </a:lnTo>
                <a:close/>
                <a:moveTo>
                  <a:pt x="2978429" y="3284296"/>
                </a:moveTo>
                <a:lnTo>
                  <a:pt x="2959913" y="3284296"/>
                </a:lnTo>
                <a:lnTo>
                  <a:pt x="2959913" y="3303156"/>
                </a:lnTo>
                <a:lnTo>
                  <a:pt x="2941054" y="3303156"/>
                </a:lnTo>
                <a:lnTo>
                  <a:pt x="2941054" y="3321672"/>
                </a:lnTo>
                <a:lnTo>
                  <a:pt x="2959913" y="3321672"/>
                </a:lnTo>
                <a:lnTo>
                  <a:pt x="2959913" y="3340532"/>
                </a:lnTo>
                <a:lnTo>
                  <a:pt x="2978429" y="3340532"/>
                </a:lnTo>
                <a:lnTo>
                  <a:pt x="2978429" y="3321672"/>
                </a:lnTo>
                <a:lnTo>
                  <a:pt x="2997289" y="3321672"/>
                </a:lnTo>
                <a:lnTo>
                  <a:pt x="2997289" y="3303156"/>
                </a:lnTo>
                <a:lnTo>
                  <a:pt x="2978429" y="3303156"/>
                </a:lnTo>
                <a:lnTo>
                  <a:pt x="2978429" y="3284296"/>
                </a:lnTo>
                <a:close/>
                <a:moveTo>
                  <a:pt x="2772689" y="3421799"/>
                </a:moveTo>
                <a:lnTo>
                  <a:pt x="2754173" y="3421799"/>
                </a:lnTo>
                <a:lnTo>
                  <a:pt x="2754173" y="3440316"/>
                </a:lnTo>
                <a:lnTo>
                  <a:pt x="2735656" y="3440316"/>
                </a:lnTo>
                <a:lnTo>
                  <a:pt x="2735656" y="3458832"/>
                </a:lnTo>
                <a:lnTo>
                  <a:pt x="2754173" y="3458832"/>
                </a:lnTo>
                <a:lnTo>
                  <a:pt x="2754173" y="3477349"/>
                </a:lnTo>
                <a:lnTo>
                  <a:pt x="2772689" y="3477349"/>
                </a:lnTo>
                <a:lnTo>
                  <a:pt x="2772689" y="3458832"/>
                </a:lnTo>
                <a:lnTo>
                  <a:pt x="2791206" y="3458832"/>
                </a:lnTo>
                <a:lnTo>
                  <a:pt x="2791206" y="3440316"/>
                </a:lnTo>
                <a:lnTo>
                  <a:pt x="2772689" y="3440316"/>
                </a:lnTo>
                <a:lnTo>
                  <a:pt x="2772689" y="3421799"/>
                </a:lnTo>
                <a:close/>
                <a:moveTo>
                  <a:pt x="2705824" y="3279153"/>
                </a:moveTo>
                <a:lnTo>
                  <a:pt x="2683879" y="3279153"/>
                </a:lnTo>
                <a:lnTo>
                  <a:pt x="2683879" y="3301441"/>
                </a:lnTo>
                <a:lnTo>
                  <a:pt x="2661590" y="3301441"/>
                </a:lnTo>
                <a:lnTo>
                  <a:pt x="2661590" y="3323387"/>
                </a:lnTo>
                <a:lnTo>
                  <a:pt x="2683879" y="3323387"/>
                </a:lnTo>
                <a:lnTo>
                  <a:pt x="2683879" y="3345675"/>
                </a:lnTo>
                <a:lnTo>
                  <a:pt x="2705824" y="3345675"/>
                </a:lnTo>
                <a:lnTo>
                  <a:pt x="2705824" y="3323387"/>
                </a:lnTo>
                <a:lnTo>
                  <a:pt x="2728112" y="3323387"/>
                </a:lnTo>
                <a:lnTo>
                  <a:pt x="2728112" y="3301441"/>
                </a:lnTo>
                <a:lnTo>
                  <a:pt x="2705824" y="3301441"/>
                </a:lnTo>
                <a:lnTo>
                  <a:pt x="2705824" y="3279153"/>
                </a:lnTo>
                <a:close/>
                <a:moveTo>
                  <a:pt x="2769604" y="3705035"/>
                </a:moveTo>
                <a:lnTo>
                  <a:pt x="2757259" y="3705035"/>
                </a:lnTo>
                <a:lnTo>
                  <a:pt x="2757259" y="3717722"/>
                </a:lnTo>
                <a:lnTo>
                  <a:pt x="2744572" y="3717722"/>
                </a:lnTo>
                <a:lnTo>
                  <a:pt x="2744572" y="3730066"/>
                </a:lnTo>
                <a:lnTo>
                  <a:pt x="2757259" y="3730066"/>
                </a:lnTo>
                <a:lnTo>
                  <a:pt x="2757259" y="3742754"/>
                </a:lnTo>
                <a:lnTo>
                  <a:pt x="2769604" y="3742754"/>
                </a:lnTo>
                <a:lnTo>
                  <a:pt x="2769604" y="3730066"/>
                </a:lnTo>
                <a:lnTo>
                  <a:pt x="2782291" y="3730066"/>
                </a:lnTo>
                <a:lnTo>
                  <a:pt x="2782291" y="3717722"/>
                </a:lnTo>
                <a:lnTo>
                  <a:pt x="2769604" y="3717722"/>
                </a:lnTo>
                <a:lnTo>
                  <a:pt x="2769604" y="3705035"/>
                </a:lnTo>
                <a:close/>
                <a:moveTo>
                  <a:pt x="2911564" y="3141993"/>
                </a:moveTo>
                <a:lnTo>
                  <a:pt x="2889619" y="3141993"/>
                </a:lnTo>
                <a:lnTo>
                  <a:pt x="2889619" y="3164281"/>
                </a:lnTo>
                <a:lnTo>
                  <a:pt x="2867330" y="3164281"/>
                </a:lnTo>
                <a:lnTo>
                  <a:pt x="2867330" y="3186227"/>
                </a:lnTo>
                <a:lnTo>
                  <a:pt x="2889619" y="3186227"/>
                </a:lnTo>
                <a:lnTo>
                  <a:pt x="2889619" y="3208515"/>
                </a:lnTo>
                <a:lnTo>
                  <a:pt x="2911564" y="3208515"/>
                </a:lnTo>
                <a:lnTo>
                  <a:pt x="2911564" y="3186227"/>
                </a:lnTo>
                <a:lnTo>
                  <a:pt x="2933852" y="3186227"/>
                </a:lnTo>
                <a:lnTo>
                  <a:pt x="2933852" y="3164281"/>
                </a:lnTo>
                <a:lnTo>
                  <a:pt x="2911564" y="3164281"/>
                </a:lnTo>
                <a:lnTo>
                  <a:pt x="2911564" y="3141993"/>
                </a:lnTo>
                <a:close/>
                <a:moveTo>
                  <a:pt x="2703081" y="3562045"/>
                </a:moveTo>
                <a:lnTo>
                  <a:pt x="2686622" y="3562045"/>
                </a:lnTo>
                <a:lnTo>
                  <a:pt x="2686622" y="3578504"/>
                </a:lnTo>
                <a:lnTo>
                  <a:pt x="2670163" y="3578504"/>
                </a:lnTo>
                <a:lnTo>
                  <a:pt x="2670163" y="3594964"/>
                </a:lnTo>
                <a:lnTo>
                  <a:pt x="2686622" y="3594964"/>
                </a:lnTo>
                <a:lnTo>
                  <a:pt x="2686622" y="3611423"/>
                </a:lnTo>
                <a:lnTo>
                  <a:pt x="2703081" y="3611423"/>
                </a:lnTo>
                <a:lnTo>
                  <a:pt x="2703081" y="3594964"/>
                </a:lnTo>
                <a:lnTo>
                  <a:pt x="2719540" y="3594964"/>
                </a:lnTo>
                <a:lnTo>
                  <a:pt x="2719540" y="3578504"/>
                </a:lnTo>
                <a:lnTo>
                  <a:pt x="2703081" y="3578504"/>
                </a:lnTo>
                <a:lnTo>
                  <a:pt x="2703081" y="3562045"/>
                </a:lnTo>
                <a:close/>
                <a:moveTo>
                  <a:pt x="2909164" y="3424199"/>
                </a:moveTo>
                <a:lnTo>
                  <a:pt x="2892019" y="3424199"/>
                </a:lnTo>
                <a:lnTo>
                  <a:pt x="2892019" y="3441002"/>
                </a:lnTo>
                <a:lnTo>
                  <a:pt x="2875217" y="3441002"/>
                </a:lnTo>
                <a:lnTo>
                  <a:pt x="2875217" y="3458147"/>
                </a:lnTo>
                <a:lnTo>
                  <a:pt x="2892019" y="3458147"/>
                </a:lnTo>
                <a:lnTo>
                  <a:pt x="2892019" y="3474949"/>
                </a:lnTo>
                <a:lnTo>
                  <a:pt x="2909164" y="3474949"/>
                </a:lnTo>
                <a:lnTo>
                  <a:pt x="2909164" y="3458147"/>
                </a:lnTo>
                <a:lnTo>
                  <a:pt x="2925966" y="3458147"/>
                </a:lnTo>
                <a:lnTo>
                  <a:pt x="2925966" y="3441002"/>
                </a:lnTo>
                <a:lnTo>
                  <a:pt x="2909164" y="3441002"/>
                </a:lnTo>
                <a:lnTo>
                  <a:pt x="2909164" y="3424199"/>
                </a:lnTo>
                <a:close/>
                <a:moveTo>
                  <a:pt x="2842298" y="3281553"/>
                </a:moveTo>
                <a:lnTo>
                  <a:pt x="2821724" y="3281553"/>
                </a:lnTo>
                <a:lnTo>
                  <a:pt x="2821724" y="3302127"/>
                </a:lnTo>
                <a:lnTo>
                  <a:pt x="2801150" y="3302127"/>
                </a:lnTo>
                <a:lnTo>
                  <a:pt x="2801150" y="3322701"/>
                </a:lnTo>
                <a:lnTo>
                  <a:pt x="2821724" y="3322701"/>
                </a:lnTo>
                <a:lnTo>
                  <a:pt x="2821724" y="3343275"/>
                </a:lnTo>
                <a:lnTo>
                  <a:pt x="2842298" y="3343275"/>
                </a:lnTo>
                <a:lnTo>
                  <a:pt x="2842298" y="3322701"/>
                </a:lnTo>
                <a:lnTo>
                  <a:pt x="2862872" y="3322701"/>
                </a:lnTo>
                <a:lnTo>
                  <a:pt x="2862872" y="3302127"/>
                </a:lnTo>
                <a:lnTo>
                  <a:pt x="2842298" y="3302127"/>
                </a:lnTo>
                <a:lnTo>
                  <a:pt x="2842298" y="3281553"/>
                </a:lnTo>
                <a:close/>
                <a:moveTo>
                  <a:pt x="2839555" y="3564446"/>
                </a:moveTo>
                <a:lnTo>
                  <a:pt x="2824468" y="3564446"/>
                </a:lnTo>
                <a:lnTo>
                  <a:pt x="2824468" y="3579190"/>
                </a:lnTo>
                <a:lnTo>
                  <a:pt x="2809723" y="3579190"/>
                </a:lnTo>
                <a:lnTo>
                  <a:pt x="2809723" y="3594278"/>
                </a:lnTo>
                <a:lnTo>
                  <a:pt x="2824468" y="3594278"/>
                </a:lnTo>
                <a:lnTo>
                  <a:pt x="2824468" y="3609023"/>
                </a:lnTo>
                <a:lnTo>
                  <a:pt x="2839555" y="3609023"/>
                </a:lnTo>
                <a:lnTo>
                  <a:pt x="2839555" y="3594278"/>
                </a:lnTo>
                <a:lnTo>
                  <a:pt x="2854300" y="3594278"/>
                </a:lnTo>
                <a:lnTo>
                  <a:pt x="2854300" y="3579190"/>
                </a:lnTo>
                <a:lnTo>
                  <a:pt x="2839555" y="3579190"/>
                </a:lnTo>
                <a:lnTo>
                  <a:pt x="2839555" y="3564446"/>
                </a:lnTo>
                <a:close/>
                <a:moveTo>
                  <a:pt x="2775433" y="3139592"/>
                </a:moveTo>
                <a:lnTo>
                  <a:pt x="2751430" y="3139592"/>
                </a:lnTo>
                <a:lnTo>
                  <a:pt x="2751430" y="3163253"/>
                </a:lnTo>
                <a:lnTo>
                  <a:pt x="2727770" y="3163253"/>
                </a:lnTo>
                <a:lnTo>
                  <a:pt x="2727770" y="3187256"/>
                </a:lnTo>
                <a:lnTo>
                  <a:pt x="2751430" y="3187256"/>
                </a:lnTo>
                <a:lnTo>
                  <a:pt x="2751430" y="3210916"/>
                </a:lnTo>
                <a:lnTo>
                  <a:pt x="2775433" y="3210916"/>
                </a:lnTo>
                <a:lnTo>
                  <a:pt x="2775433" y="3187256"/>
                </a:lnTo>
                <a:lnTo>
                  <a:pt x="2799093" y="3187256"/>
                </a:lnTo>
                <a:lnTo>
                  <a:pt x="2799093" y="3163253"/>
                </a:lnTo>
                <a:lnTo>
                  <a:pt x="2775433" y="3163253"/>
                </a:lnTo>
                <a:lnTo>
                  <a:pt x="2775433" y="3139592"/>
                </a:lnTo>
                <a:close/>
                <a:moveTo>
                  <a:pt x="1038644" y="600075"/>
                </a:moveTo>
                <a:lnTo>
                  <a:pt x="1059218" y="600075"/>
                </a:lnTo>
                <a:lnTo>
                  <a:pt x="1059218" y="579501"/>
                </a:lnTo>
                <a:lnTo>
                  <a:pt x="1079792" y="579501"/>
                </a:lnTo>
                <a:lnTo>
                  <a:pt x="1079792" y="558927"/>
                </a:lnTo>
                <a:lnTo>
                  <a:pt x="1059218" y="558927"/>
                </a:lnTo>
                <a:lnTo>
                  <a:pt x="1059218" y="538353"/>
                </a:lnTo>
                <a:lnTo>
                  <a:pt x="1038644" y="538353"/>
                </a:lnTo>
                <a:lnTo>
                  <a:pt x="1038644" y="558927"/>
                </a:lnTo>
                <a:lnTo>
                  <a:pt x="1018070" y="558927"/>
                </a:lnTo>
                <a:lnTo>
                  <a:pt x="1018070" y="579501"/>
                </a:lnTo>
                <a:lnTo>
                  <a:pt x="1038644" y="579501"/>
                </a:lnTo>
                <a:lnTo>
                  <a:pt x="1038644" y="600075"/>
                </a:lnTo>
                <a:close/>
                <a:moveTo>
                  <a:pt x="3236290" y="590817"/>
                </a:moveTo>
                <a:lnTo>
                  <a:pt x="3250692" y="590817"/>
                </a:lnTo>
                <a:lnTo>
                  <a:pt x="3250692" y="576415"/>
                </a:lnTo>
                <a:lnTo>
                  <a:pt x="3265094" y="576415"/>
                </a:lnTo>
                <a:lnTo>
                  <a:pt x="3265094" y="562013"/>
                </a:lnTo>
                <a:lnTo>
                  <a:pt x="3250692" y="562013"/>
                </a:lnTo>
                <a:lnTo>
                  <a:pt x="3250692" y="547611"/>
                </a:lnTo>
                <a:lnTo>
                  <a:pt x="3236290" y="547611"/>
                </a:lnTo>
                <a:lnTo>
                  <a:pt x="3236290" y="562013"/>
                </a:lnTo>
                <a:lnTo>
                  <a:pt x="3221888" y="562013"/>
                </a:lnTo>
                <a:lnTo>
                  <a:pt x="3221888" y="576415"/>
                </a:lnTo>
                <a:lnTo>
                  <a:pt x="3236290" y="576415"/>
                </a:lnTo>
                <a:lnTo>
                  <a:pt x="3236290" y="590817"/>
                </a:lnTo>
                <a:close/>
                <a:moveTo>
                  <a:pt x="3233890" y="871995"/>
                </a:moveTo>
                <a:lnTo>
                  <a:pt x="3253093" y="871995"/>
                </a:lnTo>
                <a:lnTo>
                  <a:pt x="3253093" y="853135"/>
                </a:lnTo>
                <a:lnTo>
                  <a:pt x="3271952" y="853135"/>
                </a:lnTo>
                <a:lnTo>
                  <a:pt x="3271952" y="833933"/>
                </a:lnTo>
                <a:lnTo>
                  <a:pt x="3253093" y="833933"/>
                </a:lnTo>
                <a:lnTo>
                  <a:pt x="3253093" y="815073"/>
                </a:lnTo>
                <a:lnTo>
                  <a:pt x="3233890" y="815073"/>
                </a:lnTo>
                <a:lnTo>
                  <a:pt x="3233890" y="833933"/>
                </a:lnTo>
                <a:lnTo>
                  <a:pt x="3215030" y="833933"/>
                </a:lnTo>
                <a:lnTo>
                  <a:pt x="3215030" y="853135"/>
                </a:lnTo>
                <a:lnTo>
                  <a:pt x="3233890" y="853135"/>
                </a:lnTo>
                <a:lnTo>
                  <a:pt x="3233890" y="871995"/>
                </a:lnTo>
                <a:close/>
                <a:moveTo>
                  <a:pt x="3300755" y="1288961"/>
                </a:moveTo>
                <a:lnTo>
                  <a:pt x="3323387" y="1288961"/>
                </a:lnTo>
                <a:lnTo>
                  <a:pt x="3323387" y="1266330"/>
                </a:lnTo>
                <a:lnTo>
                  <a:pt x="3346018" y="1266330"/>
                </a:lnTo>
                <a:lnTo>
                  <a:pt x="3346018" y="1243698"/>
                </a:lnTo>
                <a:lnTo>
                  <a:pt x="3323387" y="1243698"/>
                </a:lnTo>
                <a:lnTo>
                  <a:pt x="3323387" y="1221067"/>
                </a:lnTo>
                <a:lnTo>
                  <a:pt x="3300755" y="1221067"/>
                </a:lnTo>
                <a:lnTo>
                  <a:pt x="3300755" y="1243698"/>
                </a:lnTo>
                <a:lnTo>
                  <a:pt x="3278124" y="1243698"/>
                </a:lnTo>
                <a:lnTo>
                  <a:pt x="3278124" y="1266330"/>
                </a:lnTo>
                <a:lnTo>
                  <a:pt x="3300755" y="1266330"/>
                </a:lnTo>
                <a:lnTo>
                  <a:pt x="3300755" y="1288961"/>
                </a:lnTo>
                <a:close/>
                <a:moveTo>
                  <a:pt x="3304184" y="729691"/>
                </a:moveTo>
                <a:lnTo>
                  <a:pt x="3319958" y="729691"/>
                </a:lnTo>
                <a:lnTo>
                  <a:pt x="3319958" y="714261"/>
                </a:lnTo>
                <a:lnTo>
                  <a:pt x="3335389" y="714261"/>
                </a:lnTo>
                <a:lnTo>
                  <a:pt x="3335389" y="698487"/>
                </a:lnTo>
                <a:lnTo>
                  <a:pt x="3319958" y="698487"/>
                </a:lnTo>
                <a:lnTo>
                  <a:pt x="3319958" y="683057"/>
                </a:lnTo>
                <a:lnTo>
                  <a:pt x="3304184" y="683057"/>
                </a:lnTo>
                <a:lnTo>
                  <a:pt x="3304184" y="698487"/>
                </a:lnTo>
                <a:lnTo>
                  <a:pt x="3288754" y="698487"/>
                </a:lnTo>
                <a:lnTo>
                  <a:pt x="3288754" y="714261"/>
                </a:lnTo>
                <a:lnTo>
                  <a:pt x="3304184" y="714261"/>
                </a:lnTo>
                <a:lnTo>
                  <a:pt x="3304184" y="729691"/>
                </a:lnTo>
                <a:close/>
                <a:moveTo>
                  <a:pt x="3232175" y="1151801"/>
                </a:moveTo>
                <a:lnTo>
                  <a:pt x="3254807" y="1151801"/>
                </a:lnTo>
                <a:lnTo>
                  <a:pt x="3254807" y="1129170"/>
                </a:lnTo>
                <a:lnTo>
                  <a:pt x="3277438" y="1129170"/>
                </a:lnTo>
                <a:lnTo>
                  <a:pt x="3277438" y="1106538"/>
                </a:lnTo>
                <a:lnTo>
                  <a:pt x="3254807" y="1106538"/>
                </a:lnTo>
                <a:lnTo>
                  <a:pt x="3254807" y="1083907"/>
                </a:lnTo>
                <a:lnTo>
                  <a:pt x="3232175" y="1083907"/>
                </a:lnTo>
                <a:lnTo>
                  <a:pt x="3232175" y="1106538"/>
                </a:lnTo>
                <a:lnTo>
                  <a:pt x="3209544" y="1106538"/>
                </a:lnTo>
                <a:lnTo>
                  <a:pt x="3209544" y="1129170"/>
                </a:lnTo>
                <a:lnTo>
                  <a:pt x="3232175" y="1129170"/>
                </a:lnTo>
                <a:lnTo>
                  <a:pt x="3232175" y="1151801"/>
                </a:lnTo>
                <a:close/>
                <a:moveTo>
                  <a:pt x="3302127" y="1010183"/>
                </a:moveTo>
                <a:lnTo>
                  <a:pt x="3322015" y="1010183"/>
                </a:lnTo>
                <a:lnTo>
                  <a:pt x="3322015" y="990638"/>
                </a:lnTo>
                <a:lnTo>
                  <a:pt x="3341561" y="990638"/>
                </a:lnTo>
                <a:lnTo>
                  <a:pt x="3341561" y="970750"/>
                </a:lnTo>
                <a:lnTo>
                  <a:pt x="3322015" y="970750"/>
                </a:lnTo>
                <a:lnTo>
                  <a:pt x="3322015" y="951205"/>
                </a:lnTo>
                <a:lnTo>
                  <a:pt x="3302127" y="951205"/>
                </a:lnTo>
                <a:lnTo>
                  <a:pt x="3302127" y="970750"/>
                </a:lnTo>
                <a:lnTo>
                  <a:pt x="3282582" y="970750"/>
                </a:lnTo>
                <a:lnTo>
                  <a:pt x="3282582" y="990638"/>
                </a:lnTo>
                <a:lnTo>
                  <a:pt x="3302127" y="990638"/>
                </a:lnTo>
                <a:lnTo>
                  <a:pt x="3302127" y="1010183"/>
                </a:lnTo>
                <a:close/>
                <a:moveTo>
                  <a:pt x="3098102" y="594246"/>
                </a:moveTo>
                <a:lnTo>
                  <a:pt x="3114561" y="594246"/>
                </a:lnTo>
                <a:lnTo>
                  <a:pt x="3114561" y="577444"/>
                </a:lnTo>
                <a:lnTo>
                  <a:pt x="3131363" y="577444"/>
                </a:lnTo>
                <a:lnTo>
                  <a:pt x="3131363" y="560984"/>
                </a:lnTo>
                <a:lnTo>
                  <a:pt x="3114561" y="560984"/>
                </a:lnTo>
                <a:lnTo>
                  <a:pt x="3114561" y="544182"/>
                </a:lnTo>
                <a:lnTo>
                  <a:pt x="3098102" y="544182"/>
                </a:lnTo>
                <a:lnTo>
                  <a:pt x="3098102" y="560984"/>
                </a:lnTo>
                <a:lnTo>
                  <a:pt x="3081299" y="560984"/>
                </a:lnTo>
                <a:lnTo>
                  <a:pt x="3081299" y="577444"/>
                </a:lnTo>
                <a:lnTo>
                  <a:pt x="3098102" y="577444"/>
                </a:lnTo>
                <a:lnTo>
                  <a:pt x="3098102" y="594246"/>
                </a:lnTo>
                <a:close/>
                <a:moveTo>
                  <a:pt x="3163939" y="1013955"/>
                </a:moveTo>
                <a:lnTo>
                  <a:pt x="3185884" y="1013955"/>
                </a:lnTo>
                <a:lnTo>
                  <a:pt x="3185884" y="991667"/>
                </a:lnTo>
                <a:lnTo>
                  <a:pt x="3208172" y="991667"/>
                </a:lnTo>
                <a:lnTo>
                  <a:pt x="3208172" y="969721"/>
                </a:lnTo>
                <a:lnTo>
                  <a:pt x="3185884" y="969721"/>
                </a:lnTo>
                <a:lnTo>
                  <a:pt x="3185884" y="947433"/>
                </a:lnTo>
                <a:lnTo>
                  <a:pt x="3163939" y="947433"/>
                </a:lnTo>
                <a:lnTo>
                  <a:pt x="3163939" y="969721"/>
                </a:lnTo>
                <a:lnTo>
                  <a:pt x="3141650" y="969721"/>
                </a:lnTo>
                <a:lnTo>
                  <a:pt x="3141650" y="991667"/>
                </a:lnTo>
                <a:lnTo>
                  <a:pt x="3163939" y="991667"/>
                </a:lnTo>
                <a:lnTo>
                  <a:pt x="3163939" y="1013955"/>
                </a:lnTo>
                <a:close/>
                <a:moveTo>
                  <a:pt x="3165996" y="733463"/>
                </a:moveTo>
                <a:lnTo>
                  <a:pt x="3183827" y="733463"/>
                </a:lnTo>
                <a:lnTo>
                  <a:pt x="3183827" y="715289"/>
                </a:lnTo>
                <a:lnTo>
                  <a:pt x="3202000" y="715289"/>
                </a:lnTo>
                <a:lnTo>
                  <a:pt x="3202000" y="697459"/>
                </a:lnTo>
                <a:lnTo>
                  <a:pt x="3183827" y="697459"/>
                </a:lnTo>
                <a:lnTo>
                  <a:pt x="3183827" y="679285"/>
                </a:lnTo>
                <a:lnTo>
                  <a:pt x="3165996" y="679285"/>
                </a:lnTo>
                <a:lnTo>
                  <a:pt x="3165996" y="697459"/>
                </a:lnTo>
                <a:lnTo>
                  <a:pt x="3147822" y="697459"/>
                </a:lnTo>
                <a:lnTo>
                  <a:pt x="3147822" y="715289"/>
                </a:lnTo>
                <a:lnTo>
                  <a:pt x="3165996" y="715289"/>
                </a:lnTo>
                <a:lnTo>
                  <a:pt x="3165996" y="733463"/>
                </a:lnTo>
                <a:close/>
                <a:moveTo>
                  <a:pt x="3168396" y="451599"/>
                </a:moveTo>
                <a:lnTo>
                  <a:pt x="3181426" y="451599"/>
                </a:lnTo>
                <a:lnTo>
                  <a:pt x="3181426" y="438569"/>
                </a:lnTo>
                <a:lnTo>
                  <a:pt x="3194456" y="438569"/>
                </a:lnTo>
                <a:lnTo>
                  <a:pt x="3194456" y="425539"/>
                </a:lnTo>
                <a:lnTo>
                  <a:pt x="3181426" y="425539"/>
                </a:lnTo>
                <a:lnTo>
                  <a:pt x="3181426" y="412509"/>
                </a:lnTo>
                <a:lnTo>
                  <a:pt x="3168396" y="412509"/>
                </a:lnTo>
                <a:lnTo>
                  <a:pt x="3168396" y="425539"/>
                </a:lnTo>
                <a:lnTo>
                  <a:pt x="3155366" y="425539"/>
                </a:lnTo>
                <a:lnTo>
                  <a:pt x="3155366" y="438569"/>
                </a:lnTo>
                <a:lnTo>
                  <a:pt x="3168396" y="438569"/>
                </a:lnTo>
                <a:lnTo>
                  <a:pt x="3168396" y="451599"/>
                </a:lnTo>
                <a:close/>
                <a:moveTo>
                  <a:pt x="3374822" y="587045"/>
                </a:moveTo>
                <a:lnTo>
                  <a:pt x="3386480" y="587045"/>
                </a:lnTo>
                <a:lnTo>
                  <a:pt x="3386480" y="575043"/>
                </a:lnTo>
                <a:lnTo>
                  <a:pt x="3398482" y="575043"/>
                </a:lnTo>
                <a:lnTo>
                  <a:pt x="3398482" y="563385"/>
                </a:lnTo>
                <a:lnTo>
                  <a:pt x="3386480" y="563385"/>
                </a:lnTo>
                <a:lnTo>
                  <a:pt x="3386480" y="551383"/>
                </a:lnTo>
                <a:lnTo>
                  <a:pt x="3374822" y="551383"/>
                </a:lnTo>
                <a:lnTo>
                  <a:pt x="3374822" y="563385"/>
                </a:lnTo>
                <a:lnTo>
                  <a:pt x="3362821" y="563385"/>
                </a:lnTo>
                <a:lnTo>
                  <a:pt x="3362821" y="575043"/>
                </a:lnTo>
                <a:lnTo>
                  <a:pt x="3374822" y="575043"/>
                </a:lnTo>
                <a:lnTo>
                  <a:pt x="3374822" y="587045"/>
                </a:lnTo>
                <a:close/>
                <a:moveTo>
                  <a:pt x="1065047" y="1989163"/>
                </a:moveTo>
                <a:lnTo>
                  <a:pt x="1065047" y="1956930"/>
                </a:lnTo>
                <a:lnTo>
                  <a:pt x="1097280" y="1956930"/>
                </a:lnTo>
                <a:lnTo>
                  <a:pt x="1097280" y="1924698"/>
                </a:lnTo>
                <a:lnTo>
                  <a:pt x="1065047" y="1924698"/>
                </a:lnTo>
                <a:lnTo>
                  <a:pt x="1065047" y="1892465"/>
                </a:lnTo>
                <a:lnTo>
                  <a:pt x="1032815" y="1892465"/>
                </a:lnTo>
                <a:lnTo>
                  <a:pt x="1032815" y="1924698"/>
                </a:lnTo>
                <a:lnTo>
                  <a:pt x="1000582" y="1924698"/>
                </a:lnTo>
                <a:lnTo>
                  <a:pt x="1000582" y="1956930"/>
                </a:lnTo>
                <a:lnTo>
                  <a:pt x="1032815" y="1956930"/>
                </a:lnTo>
                <a:lnTo>
                  <a:pt x="1032815" y="1989163"/>
                </a:lnTo>
                <a:lnTo>
                  <a:pt x="1065047" y="1989163"/>
                </a:lnTo>
                <a:close/>
                <a:moveTo>
                  <a:pt x="2610155" y="1755305"/>
                </a:moveTo>
                <a:lnTo>
                  <a:pt x="2610155" y="1787538"/>
                </a:lnTo>
                <a:lnTo>
                  <a:pt x="2577922" y="1787538"/>
                </a:lnTo>
                <a:lnTo>
                  <a:pt x="2577922" y="1819770"/>
                </a:lnTo>
                <a:lnTo>
                  <a:pt x="2610155" y="1819770"/>
                </a:lnTo>
                <a:lnTo>
                  <a:pt x="2610155" y="1852003"/>
                </a:lnTo>
                <a:lnTo>
                  <a:pt x="2642387" y="1852003"/>
                </a:lnTo>
                <a:lnTo>
                  <a:pt x="2642387" y="1819770"/>
                </a:lnTo>
                <a:lnTo>
                  <a:pt x="2674620" y="1819770"/>
                </a:lnTo>
                <a:lnTo>
                  <a:pt x="2674620" y="1787538"/>
                </a:lnTo>
                <a:lnTo>
                  <a:pt x="2642387" y="1787538"/>
                </a:lnTo>
                <a:lnTo>
                  <a:pt x="2642387" y="1755305"/>
                </a:lnTo>
                <a:lnTo>
                  <a:pt x="2610155" y="1755305"/>
                </a:lnTo>
                <a:close/>
                <a:moveTo>
                  <a:pt x="1613687" y="1989163"/>
                </a:moveTo>
                <a:lnTo>
                  <a:pt x="1613687" y="1956930"/>
                </a:lnTo>
                <a:lnTo>
                  <a:pt x="1645920" y="1956930"/>
                </a:lnTo>
                <a:lnTo>
                  <a:pt x="1645920" y="1924698"/>
                </a:lnTo>
                <a:lnTo>
                  <a:pt x="1613687" y="1924698"/>
                </a:lnTo>
                <a:lnTo>
                  <a:pt x="1613687" y="1892465"/>
                </a:lnTo>
                <a:lnTo>
                  <a:pt x="1581455" y="1892465"/>
                </a:lnTo>
                <a:lnTo>
                  <a:pt x="1581455" y="1924698"/>
                </a:lnTo>
                <a:lnTo>
                  <a:pt x="1549222" y="1924698"/>
                </a:lnTo>
                <a:lnTo>
                  <a:pt x="1549222" y="1956930"/>
                </a:lnTo>
                <a:lnTo>
                  <a:pt x="1581455" y="1956930"/>
                </a:lnTo>
                <a:lnTo>
                  <a:pt x="1581455" y="1989163"/>
                </a:lnTo>
                <a:lnTo>
                  <a:pt x="1613687" y="1989163"/>
                </a:lnTo>
                <a:close/>
                <a:moveTo>
                  <a:pt x="1750847" y="1989163"/>
                </a:moveTo>
                <a:lnTo>
                  <a:pt x="1750847" y="1956930"/>
                </a:lnTo>
                <a:lnTo>
                  <a:pt x="1783080" y="1956930"/>
                </a:lnTo>
                <a:lnTo>
                  <a:pt x="1783080" y="1924698"/>
                </a:lnTo>
                <a:lnTo>
                  <a:pt x="1750847" y="1924698"/>
                </a:lnTo>
                <a:lnTo>
                  <a:pt x="1750847" y="1892465"/>
                </a:lnTo>
                <a:lnTo>
                  <a:pt x="1718615" y="1892465"/>
                </a:lnTo>
                <a:lnTo>
                  <a:pt x="1718615" y="1924698"/>
                </a:lnTo>
                <a:lnTo>
                  <a:pt x="1686382" y="1924698"/>
                </a:lnTo>
                <a:lnTo>
                  <a:pt x="1686382" y="1956930"/>
                </a:lnTo>
                <a:lnTo>
                  <a:pt x="1718615" y="1956930"/>
                </a:lnTo>
                <a:lnTo>
                  <a:pt x="1718615" y="1989163"/>
                </a:lnTo>
                <a:lnTo>
                  <a:pt x="1750847" y="1989163"/>
                </a:lnTo>
                <a:close/>
                <a:moveTo>
                  <a:pt x="3372422" y="868223"/>
                </a:moveTo>
                <a:lnTo>
                  <a:pt x="3388881" y="868223"/>
                </a:lnTo>
                <a:lnTo>
                  <a:pt x="3388881" y="851764"/>
                </a:lnTo>
                <a:lnTo>
                  <a:pt x="3405340" y="851764"/>
                </a:lnTo>
                <a:lnTo>
                  <a:pt x="3405340" y="835304"/>
                </a:lnTo>
                <a:lnTo>
                  <a:pt x="3388881" y="835304"/>
                </a:lnTo>
                <a:lnTo>
                  <a:pt x="3388881" y="818845"/>
                </a:lnTo>
                <a:lnTo>
                  <a:pt x="3372422" y="818845"/>
                </a:lnTo>
                <a:lnTo>
                  <a:pt x="3372422" y="835304"/>
                </a:lnTo>
                <a:lnTo>
                  <a:pt x="3355963" y="835304"/>
                </a:lnTo>
                <a:lnTo>
                  <a:pt x="3355963" y="851764"/>
                </a:lnTo>
                <a:lnTo>
                  <a:pt x="3372422" y="851764"/>
                </a:lnTo>
                <a:lnTo>
                  <a:pt x="3372422" y="868223"/>
                </a:lnTo>
                <a:close/>
                <a:moveTo>
                  <a:pt x="3369335" y="1426121"/>
                </a:moveTo>
                <a:lnTo>
                  <a:pt x="3391967" y="1426121"/>
                </a:lnTo>
                <a:lnTo>
                  <a:pt x="3391967" y="1403490"/>
                </a:lnTo>
                <a:lnTo>
                  <a:pt x="3414598" y="1403490"/>
                </a:lnTo>
                <a:lnTo>
                  <a:pt x="3414598" y="1380858"/>
                </a:lnTo>
                <a:lnTo>
                  <a:pt x="3391967" y="1380858"/>
                </a:lnTo>
                <a:lnTo>
                  <a:pt x="3391967" y="1358227"/>
                </a:lnTo>
                <a:lnTo>
                  <a:pt x="3369335" y="1358227"/>
                </a:lnTo>
                <a:lnTo>
                  <a:pt x="3369335" y="1380858"/>
                </a:lnTo>
                <a:lnTo>
                  <a:pt x="3346704" y="1380858"/>
                </a:lnTo>
                <a:lnTo>
                  <a:pt x="3346704" y="1403490"/>
                </a:lnTo>
                <a:lnTo>
                  <a:pt x="3369335" y="1403490"/>
                </a:lnTo>
                <a:lnTo>
                  <a:pt x="3369335" y="1426121"/>
                </a:lnTo>
                <a:close/>
                <a:moveTo>
                  <a:pt x="3370707" y="1148029"/>
                </a:moveTo>
                <a:lnTo>
                  <a:pt x="3390595" y="1148029"/>
                </a:lnTo>
                <a:lnTo>
                  <a:pt x="3390595" y="1127798"/>
                </a:lnTo>
                <a:lnTo>
                  <a:pt x="3410827" y="1127798"/>
                </a:lnTo>
                <a:lnTo>
                  <a:pt x="3410827" y="1107910"/>
                </a:lnTo>
                <a:lnTo>
                  <a:pt x="3390595" y="1107910"/>
                </a:lnTo>
                <a:lnTo>
                  <a:pt x="3390595" y="1087679"/>
                </a:lnTo>
                <a:lnTo>
                  <a:pt x="3370707" y="1087679"/>
                </a:lnTo>
                <a:lnTo>
                  <a:pt x="3370707" y="1107910"/>
                </a:lnTo>
                <a:lnTo>
                  <a:pt x="3350476" y="1107910"/>
                </a:lnTo>
                <a:lnTo>
                  <a:pt x="3350476" y="1127798"/>
                </a:lnTo>
                <a:lnTo>
                  <a:pt x="3370707" y="1127798"/>
                </a:lnTo>
                <a:lnTo>
                  <a:pt x="3370707" y="1148029"/>
                </a:lnTo>
                <a:close/>
                <a:moveTo>
                  <a:pt x="3095701" y="875424"/>
                </a:moveTo>
                <a:lnTo>
                  <a:pt x="3116961" y="875424"/>
                </a:lnTo>
                <a:lnTo>
                  <a:pt x="3116961" y="854164"/>
                </a:lnTo>
                <a:lnTo>
                  <a:pt x="3138221" y="854164"/>
                </a:lnTo>
                <a:lnTo>
                  <a:pt x="3138221" y="832904"/>
                </a:lnTo>
                <a:lnTo>
                  <a:pt x="3116961" y="832904"/>
                </a:lnTo>
                <a:lnTo>
                  <a:pt x="3116961" y="811644"/>
                </a:lnTo>
                <a:lnTo>
                  <a:pt x="3095701" y="811644"/>
                </a:lnTo>
                <a:lnTo>
                  <a:pt x="3095701" y="832904"/>
                </a:lnTo>
                <a:lnTo>
                  <a:pt x="3074441" y="832904"/>
                </a:lnTo>
                <a:lnTo>
                  <a:pt x="3074441" y="854164"/>
                </a:lnTo>
                <a:lnTo>
                  <a:pt x="3095701" y="854164"/>
                </a:lnTo>
                <a:lnTo>
                  <a:pt x="3095701" y="875424"/>
                </a:lnTo>
                <a:close/>
                <a:moveTo>
                  <a:pt x="3416999" y="1654493"/>
                </a:moveTo>
                <a:lnTo>
                  <a:pt x="3392653" y="1654493"/>
                </a:lnTo>
                <a:lnTo>
                  <a:pt x="3392653" y="1630147"/>
                </a:lnTo>
                <a:lnTo>
                  <a:pt x="3368650" y="1630147"/>
                </a:lnTo>
                <a:lnTo>
                  <a:pt x="3368650" y="1654493"/>
                </a:lnTo>
                <a:lnTo>
                  <a:pt x="3344304" y="1654493"/>
                </a:lnTo>
                <a:lnTo>
                  <a:pt x="3344304" y="1678496"/>
                </a:lnTo>
                <a:lnTo>
                  <a:pt x="3368650" y="1678496"/>
                </a:lnTo>
                <a:lnTo>
                  <a:pt x="3368650" y="1702841"/>
                </a:lnTo>
                <a:lnTo>
                  <a:pt x="3392653" y="1702841"/>
                </a:lnTo>
                <a:lnTo>
                  <a:pt x="3392653" y="1678496"/>
                </a:lnTo>
                <a:lnTo>
                  <a:pt x="3416999" y="1678496"/>
                </a:lnTo>
                <a:lnTo>
                  <a:pt x="3416999" y="1654493"/>
                </a:lnTo>
                <a:close/>
                <a:moveTo>
                  <a:pt x="1888007" y="1989163"/>
                </a:moveTo>
                <a:lnTo>
                  <a:pt x="1888007" y="1956930"/>
                </a:lnTo>
                <a:lnTo>
                  <a:pt x="1920240" y="1956930"/>
                </a:lnTo>
                <a:lnTo>
                  <a:pt x="1920240" y="1924698"/>
                </a:lnTo>
                <a:lnTo>
                  <a:pt x="1888007" y="1924698"/>
                </a:lnTo>
                <a:lnTo>
                  <a:pt x="1888007" y="1892465"/>
                </a:lnTo>
                <a:lnTo>
                  <a:pt x="1855775" y="1892465"/>
                </a:lnTo>
                <a:lnTo>
                  <a:pt x="1855775" y="1924698"/>
                </a:lnTo>
                <a:lnTo>
                  <a:pt x="1823542" y="1924698"/>
                </a:lnTo>
                <a:lnTo>
                  <a:pt x="1823542" y="1956930"/>
                </a:lnTo>
                <a:lnTo>
                  <a:pt x="1855775" y="1956930"/>
                </a:lnTo>
                <a:lnTo>
                  <a:pt x="1855775" y="1989163"/>
                </a:lnTo>
                <a:lnTo>
                  <a:pt x="1888007" y="1989163"/>
                </a:lnTo>
                <a:close/>
                <a:moveTo>
                  <a:pt x="2686622" y="319583"/>
                </a:moveTo>
                <a:lnTo>
                  <a:pt x="2703081" y="319583"/>
                </a:lnTo>
                <a:lnTo>
                  <a:pt x="2703081" y="303124"/>
                </a:lnTo>
                <a:lnTo>
                  <a:pt x="2719540" y="303124"/>
                </a:lnTo>
                <a:lnTo>
                  <a:pt x="2719540" y="286664"/>
                </a:lnTo>
                <a:lnTo>
                  <a:pt x="2703081" y="286664"/>
                </a:lnTo>
                <a:lnTo>
                  <a:pt x="2703081" y="270205"/>
                </a:lnTo>
                <a:lnTo>
                  <a:pt x="2686622" y="270205"/>
                </a:lnTo>
                <a:lnTo>
                  <a:pt x="2686622" y="286664"/>
                </a:lnTo>
                <a:lnTo>
                  <a:pt x="2670163" y="286664"/>
                </a:lnTo>
                <a:lnTo>
                  <a:pt x="2670163" y="303124"/>
                </a:lnTo>
                <a:lnTo>
                  <a:pt x="2686622" y="303124"/>
                </a:lnTo>
                <a:lnTo>
                  <a:pt x="2686622" y="319583"/>
                </a:lnTo>
                <a:close/>
                <a:moveTo>
                  <a:pt x="2683879" y="602132"/>
                </a:moveTo>
                <a:lnTo>
                  <a:pt x="2705824" y="602132"/>
                </a:lnTo>
                <a:lnTo>
                  <a:pt x="2705824" y="580187"/>
                </a:lnTo>
                <a:lnTo>
                  <a:pt x="2727770" y="580187"/>
                </a:lnTo>
                <a:lnTo>
                  <a:pt x="2727770" y="558241"/>
                </a:lnTo>
                <a:lnTo>
                  <a:pt x="2705824" y="558241"/>
                </a:lnTo>
                <a:lnTo>
                  <a:pt x="2705824" y="536296"/>
                </a:lnTo>
                <a:lnTo>
                  <a:pt x="2683879" y="536296"/>
                </a:lnTo>
                <a:lnTo>
                  <a:pt x="2683879" y="558241"/>
                </a:lnTo>
                <a:lnTo>
                  <a:pt x="2661933" y="558241"/>
                </a:lnTo>
                <a:lnTo>
                  <a:pt x="2661933" y="580187"/>
                </a:lnTo>
                <a:lnTo>
                  <a:pt x="2683879" y="580187"/>
                </a:lnTo>
                <a:lnTo>
                  <a:pt x="2683879" y="602132"/>
                </a:lnTo>
                <a:close/>
                <a:moveTo>
                  <a:pt x="2619413" y="178651"/>
                </a:moveTo>
                <a:lnTo>
                  <a:pt x="2633129" y="178651"/>
                </a:lnTo>
                <a:lnTo>
                  <a:pt x="2633129" y="164592"/>
                </a:lnTo>
                <a:lnTo>
                  <a:pt x="2647188" y="164592"/>
                </a:lnTo>
                <a:lnTo>
                  <a:pt x="2647188" y="150876"/>
                </a:lnTo>
                <a:lnTo>
                  <a:pt x="2633129" y="150876"/>
                </a:lnTo>
                <a:lnTo>
                  <a:pt x="2633129" y="136817"/>
                </a:lnTo>
                <a:lnTo>
                  <a:pt x="2619413" y="136817"/>
                </a:lnTo>
                <a:lnTo>
                  <a:pt x="2619413" y="150876"/>
                </a:lnTo>
                <a:lnTo>
                  <a:pt x="2605354" y="150876"/>
                </a:lnTo>
                <a:lnTo>
                  <a:pt x="2605354" y="164592"/>
                </a:lnTo>
                <a:lnTo>
                  <a:pt x="2619413" y="164592"/>
                </a:lnTo>
                <a:lnTo>
                  <a:pt x="2619413" y="178651"/>
                </a:lnTo>
                <a:close/>
                <a:moveTo>
                  <a:pt x="2754173" y="459829"/>
                </a:moveTo>
                <a:lnTo>
                  <a:pt x="2772689" y="459829"/>
                </a:lnTo>
                <a:lnTo>
                  <a:pt x="2772689" y="441312"/>
                </a:lnTo>
                <a:lnTo>
                  <a:pt x="2791206" y="441312"/>
                </a:lnTo>
                <a:lnTo>
                  <a:pt x="2791206" y="422796"/>
                </a:lnTo>
                <a:lnTo>
                  <a:pt x="2772689" y="422796"/>
                </a:lnTo>
                <a:lnTo>
                  <a:pt x="2772689" y="404279"/>
                </a:lnTo>
                <a:lnTo>
                  <a:pt x="2754173" y="404279"/>
                </a:lnTo>
                <a:lnTo>
                  <a:pt x="2754173" y="422796"/>
                </a:lnTo>
                <a:lnTo>
                  <a:pt x="2735656" y="422796"/>
                </a:lnTo>
                <a:lnTo>
                  <a:pt x="2735656" y="441312"/>
                </a:lnTo>
                <a:lnTo>
                  <a:pt x="2754173" y="441312"/>
                </a:lnTo>
                <a:lnTo>
                  <a:pt x="2754173" y="459829"/>
                </a:lnTo>
                <a:close/>
                <a:moveTo>
                  <a:pt x="3049753" y="944347"/>
                </a:moveTo>
                <a:lnTo>
                  <a:pt x="3025750" y="944347"/>
                </a:lnTo>
                <a:lnTo>
                  <a:pt x="3025750" y="968693"/>
                </a:lnTo>
                <a:lnTo>
                  <a:pt x="3001404" y="968693"/>
                </a:lnTo>
                <a:lnTo>
                  <a:pt x="3001404" y="992696"/>
                </a:lnTo>
                <a:lnTo>
                  <a:pt x="3025750" y="992696"/>
                </a:lnTo>
                <a:lnTo>
                  <a:pt x="3025750" y="1017041"/>
                </a:lnTo>
                <a:lnTo>
                  <a:pt x="3049753" y="1017041"/>
                </a:lnTo>
                <a:lnTo>
                  <a:pt x="3049753" y="992696"/>
                </a:lnTo>
                <a:lnTo>
                  <a:pt x="3074099" y="992696"/>
                </a:lnTo>
                <a:lnTo>
                  <a:pt x="3074099" y="968693"/>
                </a:lnTo>
                <a:lnTo>
                  <a:pt x="3049753" y="968693"/>
                </a:lnTo>
                <a:lnTo>
                  <a:pt x="3049753" y="944347"/>
                </a:lnTo>
                <a:close/>
                <a:moveTo>
                  <a:pt x="2616327" y="462229"/>
                </a:moveTo>
                <a:lnTo>
                  <a:pt x="2636215" y="462229"/>
                </a:lnTo>
                <a:lnTo>
                  <a:pt x="2636215" y="441998"/>
                </a:lnTo>
                <a:lnTo>
                  <a:pt x="2656447" y="441998"/>
                </a:lnTo>
                <a:lnTo>
                  <a:pt x="2656447" y="422110"/>
                </a:lnTo>
                <a:lnTo>
                  <a:pt x="2636215" y="422110"/>
                </a:lnTo>
                <a:lnTo>
                  <a:pt x="2636215" y="401879"/>
                </a:lnTo>
                <a:lnTo>
                  <a:pt x="2616327" y="401879"/>
                </a:lnTo>
                <a:lnTo>
                  <a:pt x="2616327" y="422110"/>
                </a:lnTo>
                <a:lnTo>
                  <a:pt x="2596096" y="422110"/>
                </a:lnTo>
                <a:lnTo>
                  <a:pt x="2596096" y="441998"/>
                </a:lnTo>
                <a:lnTo>
                  <a:pt x="2616327" y="441998"/>
                </a:lnTo>
                <a:lnTo>
                  <a:pt x="2616327" y="462229"/>
                </a:lnTo>
                <a:close/>
                <a:moveTo>
                  <a:pt x="2546033" y="604190"/>
                </a:moveTo>
                <a:lnTo>
                  <a:pt x="2569350" y="604190"/>
                </a:lnTo>
                <a:lnTo>
                  <a:pt x="2569350" y="580873"/>
                </a:lnTo>
                <a:lnTo>
                  <a:pt x="2592667" y="580873"/>
                </a:lnTo>
                <a:lnTo>
                  <a:pt x="2592667" y="557555"/>
                </a:lnTo>
                <a:lnTo>
                  <a:pt x="2569350" y="557555"/>
                </a:lnTo>
                <a:lnTo>
                  <a:pt x="2569350" y="534238"/>
                </a:lnTo>
                <a:lnTo>
                  <a:pt x="2546033" y="534238"/>
                </a:lnTo>
                <a:lnTo>
                  <a:pt x="2546033" y="557555"/>
                </a:lnTo>
                <a:lnTo>
                  <a:pt x="2522716" y="557555"/>
                </a:lnTo>
                <a:lnTo>
                  <a:pt x="2522716" y="580873"/>
                </a:lnTo>
                <a:lnTo>
                  <a:pt x="2546033" y="580873"/>
                </a:lnTo>
                <a:lnTo>
                  <a:pt x="2546033" y="604190"/>
                </a:lnTo>
                <a:close/>
                <a:moveTo>
                  <a:pt x="2775433" y="670712"/>
                </a:moveTo>
                <a:lnTo>
                  <a:pt x="2751430" y="670712"/>
                </a:lnTo>
                <a:lnTo>
                  <a:pt x="2751430" y="694373"/>
                </a:lnTo>
                <a:lnTo>
                  <a:pt x="2727770" y="694373"/>
                </a:lnTo>
                <a:lnTo>
                  <a:pt x="2727770" y="718376"/>
                </a:lnTo>
                <a:lnTo>
                  <a:pt x="2751430" y="718376"/>
                </a:lnTo>
                <a:lnTo>
                  <a:pt x="2751430" y="742036"/>
                </a:lnTo>
                <a:lnTo>
                  <a:pt x="2775433" y="742036"/>
                </a:lnTo>
                <a:lnTo>
                  <a:pt x="2775433" y="718376"/>
                </a:lnTo>
                <a:lnTo>
                  <a:pt x="2799093" y="718376"/>
                </a:lnTo>
                <a:lnTo>
                  <a:pt x="2799093" y="694373"/>
                </a:lnTo>
                <a:lnTo>
                  <a:pt x="2775433" y="694373"/>
                </a:lnTo>
                <a:lnTo>
                  <a:pt x="2775433" y="670712"/>
                </a:lnTo>
                <a:close/>
                <a:moveTo>
                  <a:pt x="2481568" y="180365"/>
                </a:moveTo>
                <a:lnTo>
                  <a:pt x="2496655" y="180365"/>
                </a:lnTo>
                <a:lnTo>
                  <a:pt x="2496655" y="165278"/>
                </a:lnTo>
                <a:lnTo>
                  <a:pt x="2511743" y="165278"/>
                </a:lnTo>
                <a:lnTo>
                  <a:pt x="2511743" y="150190"/>
                </a:lnTo>
                <a:lnTo>
                  <a:pt x="2496655" y="150190"/>
                </a:lnTo>
                <a:lnTo>
                  <a:pt x="2496655" y="135103"/>
                </a:lnTo>
                <a:lnTo>
                  <a:pt x="2481568" y="135103"/>
                </a:lnTo>
                <a:lnTo>
                  <a:pt x="2481568" y="150190"/>
                </a:lnTo>
                <a:lnTo>
                  <a:pt x="2466480" y="150190"/>
                </a:lnTo>
                <a:lnTo>
                  <a:pt x="2466480" y="165278"/>
                </a:lnTo>
                <a:lnTo>
                  <a:pt x="2481568" y="165278"/>
                </a:lnTo>
                <a:lnTo>
                  <a:pt x="2481568" y="180365"/>
                </a:lnTo>
                <a:close/>
                <a:moveTo>
                  <a:pt x="2548776" y="321297"/>
                </a:moveTo>
                <a:lnTo>
                  <a:pt x="2566607" y="321297"/>
                </a:lnTo>
                <a:lnTo>
                  <a:pt x="2566607" y="303809"/>
                </a:lnTo>
                <a:lnTo>
                  <a:pt x="2584094" y="303809"/>
                </a:lnTo>
                <a:lnTo>
                  <a:pt x="2584094" y="285979"/>
                </a:lnTo>
                <a:lnTo>
                  <a:pt x="2566607" y="285979"/>
                </a:lnTo>
                <a:lnTo>
                  <a:pt x="2566607" y="268491"/>
                </a:lnTo>
                <a:lnTo>
                  <a:pt x="2548776" y="268491"/>
                </a:lnTo>
                <a:lnTo>
                  <a:pt x="2548776" y="285979"/>
                </a:lnTo>
                <a:lnTo>
                  <a:pt x="2531288" y="285979"/>
                </a:lnTo>
                <a:lnTo>
                  <a:pt x="2531288" y="303809"/>
                </a:lnTo>
                <a:lnTo>
                  <a:pt x="2548776" y="303809"/>
                </a:lnTo>
                <a:lnTo>
                  <a:pt x="2548776" y="321297"/>
                </a:lnTo>
                <a:close/>
                <a:moveTo>
                  <a:pt x="2757259" y="176594"/>
                </a:moveTo>
                <a:lnTo>
                  <a:pt x="2769604" y="176594"/>
                </a:lnTo>
                <a:lnTo>
                  <a:pt x="2769604" y="163906"/>
                </a:lnTo>
                <a:lnTo>
                  <a:pt x="2782291" y="163906"/>
                </a:lnTo>
                <a:lnTo>
                  <a:pt x="2782291" y="151562"/>
                </a:lnTo>
                <a:lnTo>
                  <a:pt x="2769604" y="151562"/>
                </a:lnTo>
                <a:lnTo>
                  <a:pt x="2769604" y="138875"/>
                </a:lnTo>
                <a:lnTo>
                  <a:pt x="2757259" y="138875"/>
                </a:lnTo>
                <a:lnTo>
                  <a:pt x="2757259" y="151562"/>
                </a:lnTo>
                <a:lnTo>
                  <a:pt x="2744572" y="151562"/>
                </a:lnTo>
                <a:lnTo>
                  <a:pt x="2744572" y="163906"/>
                </a:lnTo>
                <a:lnTo>
                  <a:pt x="2757259" y="163906"/>
                </a:lnTo>
                <a:lnTo>
                  <a:pt x="2757259" y="176594"/>
                </a:lnTo>
                <a:close/>
                <a:moveTo>
                  <a:pt x="2821724" y="600075"/>
                </a:moveTo>
                <a:lnTo>
                  <a:pt x="2842298" y="600075"/>
                </a:lnTo>
                <a:lnTo>
                  <a:pt x="2842298" y="579501"/>
                </a:lnTo>
                <a:lnTo>
                  <a:pt x="2862872" y="579501"/>
                </a:lnTo>
                <a:lnTo>
                  <a:pt x="2862872" y="558927"/>
                </a:lnTo>
                <a:lnTo>
                  <a:pt x="2842298" y="558927"/>
                </a:lnTo>
                <a:lnTo>
                  <a:pt x="2842298" y="538353"/>
                </a:lnTo>
                <a:lnTo>
                  <a:pt x="2821724" y="538353"/>
                </a:lnTo>
                <a:lnTo>
                  <a:pt x="2821724" y="558927"/>
                </a:lnTo>
                <a:lnTo>
                  <a:pt x="2801150" y="558927"/>
                </a:lnTo>
                <a:lnTo>
                  <a:pt x="2801150" y="579501"/>
                </a:lnTo>
                <a:lnTo>
                  <a:pt x="2821724" y="579501"/>
                </a:lnTo>
                <a:lnTo>
                  <a:pt x="2821724" y="600075"/>
                </a:lnTo>
                <a:close/>
                <a:moveTo>
                  <a:pt x="2980830" y="808215"/>
                </a:moveTo>
                <a:lnTo>
                  <a:pt x="2957513" y="808215"/>
                </a:lnTo>
                <a:lnTo>
                  <a:pt x="2957513" y="831875"/>
                </a:lnTo>
                <a:lnTo>
                  <a:pt x="2933852" y="831875"/>
                </a:lnTo>
                <a:lnTo>
                  <a:pt x="2933852" y="855193"/>
                </a:lnTo>
                <a:lnTo>
                  <a:pt x="2957513" y="855193"/>
                </a:lnTo>
                <a:lnTo>
                  <a:pt x="2957513" y="878853"/>
                </a:lnTo>
                <a:lnTo>
                  <a:pt x="2980830" y="878853"/>
                </a:lnTo>
                <a:lnTo>
                  <a:pt x="2980830" y="855193"/>
                </a:lnTo>
                <a:lnTo>
                  <a:pt x="3004490" y="855193"/>
                </a:lnTo>
                <a:lnTo>
                  <a:pt x="3004490" y="831875"/>
                </a:lnTo>
                <a:lnTo>
                  <a:pt x="2980830" y="831875"/>
                </a:lnTo>
                <a:lnTo>
                  <a:pt x="2980830" y="808215"/>
                </a:lnTo>
                <a:close/>
                <a:moveTo>
                  <a:pt x="2962656" y="314439"/>
                </a:moveTo>
                <a:lnTo>
                  <a:pt x="2975686" y="314439"/>
                </a:lnTo>
                <a:lnTo>
                  <a:pt x="2975686" y="301409"/>
                </a:lnTo>
                <a:lnTo>
                  <a:pt x="2988716" y="301409"/>
                </a:lnTo>
                <a:lnTo>
                  <a:pt x="2988716" y="288379"/>
                </a:lnTo>
                <a:lnTo>
                  <a:pt x="2975686" y="288379"/>
                </a:lnTo>
                <a:lnTo>
                  <a:pt x="2975686" y="275349"/>
                </a:lnTo>
                <a:lnTo>
                  <a:pt x="2962656" y="275349"/>
                </a:lnTo>
                <a:lnTo>
                  <a:pt x="2962656" y="288379"/>
                </a:lnTo>
                <a:lnTo>
                  <a:pt x="2949626" y="288379"/>
                </a:lnTo>
                <a:lnTo>
                  <a:pt x="2949626" y="301409"/>
                </a:lnTo>
                <a:lnTo>
                  <a:pt x="2962656" y="301409"/>
                </a:lnTo>
                <a:lnTo>
                  <a:pt x="2962656" y="314439"/>
                </a:lnTo>
                <a:close/>
                <a:moveTo>
                  <a:pt x="3030208" y="454685"/>
                </a:moveTo>
                <a:lnTo>
                  <a:pt x="3045295" y="454685"/>
                </a:lnTo>
                <a:lnTo>
                  <a:pt x="3045295" y="439598"/>
                </a:lnTo>
                <a:lnTo>
                  <a:pt x="3060383" y="439598"/>
                </a:lnTo>
                <a:lnTo>
                  <a:pt x="3060383" y="424510"/>
                </a:lnTo>
                <a:lnTo>
                  <a:pt x="3045295" y="424510"/>
                </a:lnTo>
                <a:lnTo>
                  <a:pt x="3045295" y="409423"/>
                </a:lnTo>
                <a:lnTo>
                  <a:pt x="3030208" y="409423"/>
                </a:lnTo>
                <a:lnTo>
                  <a:pt x="3030208" y="424510"/>
                </a:lnTo>
                <a:lnTo>
                  <a:pt x="3015120" y="424510"/>
                </a:lnTo>
                <a:lnTo>
                  <a:pt x="3015120" y="439598"/>
                </a:lnTo>
                <a:lnTo>
                  <a:pt x="3030208" y="439598"/>
                </a:lnTo>
                <a:lnTo>
                  <a:pt x="3030208" y="454685"/>
                </a:lnTo>
                <a:close/>
                <a:moveTo>
                  <a:pt x="3027807" y="736549"/>
                </a:moveTo>
                <a:lnTo>
                  <a:pt x="3047695" y="736549"/>
                </a:lnTo>
                <a:lnTo>
                  <a:pt x="3047695" y="716318"/>
                </a:lnTo>
                <a:lnTo>
                  <a:pt x="3067927" y="716318"/>
                </a:lnTo>
                <a:lnTo>
                  <a:pt x="3067927" y="696430"/>
                </a:lnTo>
                <a:lnTo>
                  <a:pt x="3047695" y="696430"/>
                </a:lnTo>
                <a:lnTo>
                  <a:pt x="3047695" y="676199"/>
                </a:lnTo>
                <a:lnTo>
                  <a:pt x="3027807" y="676199"/>
                </a:lnTo>
                <a:lnTo>
                  <a:pt x="3027807" y="696430"/>
                </a:lnTo>
                <a:lnTo>
                  <a:pt x="3007576" y="696430"/>
                </a:lnTo>
                <a:lnTo>
                  <a:pt x="3007576" y="716318"/>
                </a:lnTo>
                <a:lnTo>
                  <a:pt x="3027807" y="716318"/>
                </a:lnTo>
                <a:lnTo>
                  <a:pt x="3027807" y="736549"/>
                </a:lnTo>
                <a:close/>
                <a:moveTo>
                  <a:pt x="2889619" y="739635"/>
                </a:moveTo>
                <a:lnTo>
                  <a:pt x="2911564" y="739635"/>
                </a:lnTo>
                <a:lnTo>
                  <a:pt x="2911564" y="717347"/>
                </a:lnTo>
                <a:lnTo>
                  <a:pt x="2933852" y="717347"/>
                </a:lnTo>
                <a:lnTo>
                  <a:pt x="2933852" y="695401"/>
                </a:lnTo>
                <a:lnTo>
                  <a:pt x="2911564" y="695401"/>
                </a:lnTo>
                <a:lnTo>
                  <a:pt x="2911564" y="673113"/>
                </a:lnTo>
                <a:lnTo>
                  <a:pt x="2889619" y="673113"/>
                </a:lnTo>
                <a:lnTo>
                  <a:pt x="2889619" y="695401"/>
                </a:lnTo>
                <a:lnTo>
                  <a:pt x="2867330" y="695401"/>
                </a:lnTo>
                <a:lnTo>
                  <a:pt x="2867330" y="717347"/>
                </a:lnTo>
                <a:lnTo>
                  <a:pt x="2889619" y="717347"/>
                </a:lnTo>
                <a:lnTo>
                  <a:pt x="2889619" y="739635"/>
                </a:lnTo>
                <a:close/>
                <a:moveTo>
                  <a:pt x="2824468" y="317183"/>
                </a:moveTo>
                <a:lnTo>
                  <a:pt x="2839555" y="317183"/>
                </a:lnTo>
                <a:lnTo>
                  <a:pt x="2839555" y="302438"/>
                </a:lnTo>
                <a:lnTo>
                  <a:pt x="2854300" y="302438"/>
                </a:lnTo>
                <a:lnTo>
                  <a:pt x="2854300" y="287350"/>
                </a:lnTo>
                <a:lnTo>
                  <a:pt x="2839555" y="287350"/>
                </a:lnTo>
                <a:lnTo>
                  <a:pt x="2839555" y="272606"/>
                </a:lnTo>
                <a:lnTo>
                  <a:pt x="2824468" y="272606"/>
                </a:lnTo>
                <a:lnTo>
                  <a:pt x="2824468" y="287350"/>
                </a:lnTo>
                <a:lnTo>
                  <a:pt x="2809723" y="287350"/>
                </a:lnTo>
                <a:lnTo>
                  <a:pt x="2809723" y="302438"/>
                </a:lnTo>
                <a:lnTo>
                  <a:pt x="2824468" y="302438"/>
                </a:lnTo>
                <a:lnTo>
                  <a:pt x="2824468" y="317183"/>
                </a:lnTo>
                <a:close/>
                <a:moveTo>
                  <a:pt x="2892019" y="457429"/>
                </a:moveTo>
                <a:lnTo>
                  <a:pt x="2909164" y="457429"/>
                </a:lnTo>
                <a:lnTo>
                  <a:pt x="2909164" y="440627"/>
                </a:lnTo>
                <a:lnTo>
                  <a:pt x="2925966" y="440627"/>
                </a:lnTo>
                <a:lnTo>
                  <a:pt x="2925966" y="423482"/>
                </a:lnTo>
                <a:lnTo>
                  <a:pt x="2909164" y="423482"/>
                </a:lnTo>
                <a:lnTo>
                  <a:pt x="2909164" y="406679"/>
                </a:lnTo>
                <a:lnTo>
                  <a:pt x="2892019" y="406679"/>
                </a:lnTo>
                <a:lnTo>
                  <a:pt x="2892019" y="423482"/>
                </a:lnTo>
                <a:lnTo>
                  <a:pt x="2875217" y="423482"/>
                </a:lnTo>
                <a:lnTo>
                  <a:pt x="2875217" y="440627"/>
                </a:lnTo>
                <a:lnTo>
                  <a:pt x="2892019" y="440627"/>
                </a:lnTo>
                <a:lnTo>
                  <a:pt x="2892019" y="457429"/>
                </a:lnTo>
                <a:close/>
                <a:moveTo>
                  <a:pt x="2959913" y="597332"/>
                </a:moveTo>
                <a:lnTo>
                  <a:pt x="2978429" y="597332"/>
                </a:lnTo>
                <a:lnTo>
                  <a:pt x="2978429" y="578472"/>
                </a:lnTo>
                <a:lnTo>
                  <a:pt x="2997289" y="578472"/>
                </a:lnTo>
                <a:lnTo>
                  <a:pt x="2997289" y="559956"/>
                </a:lnTo>
                <a:lnTo>
                  <a:pt x="2978429" y="559956"/>
                </a:lnTo>
                <a:lnTo>
                  <a:pt x="2978429" y="541096"/>
                </a:lnTo>
                <a:lnTo>
                  <a:pt x="2959913" y="541096"/>
                </a:lnTo>
                <a:lnTo>
                  <a:pt x="2959913" y="559956"/>
                </a:lnTo>
                <a:lnTo>
                  <a:pt x="2941054" y="559956"/>
                </a:lnTo>
                <a:lnTo>
                  <a:pt x="2941054" y="578472"/>
                </a:lnTo>
                <a:lnTo>
                  <a:pt x="2959913" y="578472"/>
                </a:lnTo>
                <a:lnTo>
                  <a:pt x="2959913" y="597332"/>
                </a:lnTo>
                <a:close/>
                <a:moveTo>
                  <a:pt x="2230907" y="2126323"/>
                </a:moveTo>
                <a:lnTo>
                  <a:pt x="2230907" y="2094090"/>
                </a:lnTo>
                <a:lnTo>
                  <a:pt x="2263140" y="2094090"/>
                </a:lnTo>
                <a:lnTo>
                  <a:pt x="2263140" y="2061858"/>
                </a:lnTo>
                <a:lnTo>
                  <a:pt x="2230907" y="2061858"/>
                </a:lnTo>
                <a:lnTo>
                  <a:pt x="2230907" y="2029625"/>
                </a:lnTo>
                <a:lnTo>
                  <a:pt x="2198675" y="2029625"/>
                </a:lnTo>
                <a:lnTo>
                  <a:pt x="2198675" y="2061858"/>
                </a:lnTo>
                <a:lnTo>
                  <a:pt x="2166442" y="2061858"/>
                </a:lnTo>
                <a:lnTo>
                  <a:pt x="2166442" y="2094090"/>
                </a:lnTo>
                <a:lnTo>
                  <a:pt x="2198675" y="2094090"/>
                </a:lnTo>
                <a:lnTo>
                  <a:pt x="2198675" y="2126323"/>
                </a:lnTo>
                <a:lnTo>
                  <a:pt x="2230907" y="2126323"/>
                </a:lnTo>
                <a:close/>
                <a:moveTo>
                  <a:pt x="1476527" y="1989163"/>
                </a:moveTo>
                <a:lnTo>
                  <a:pt x="1476527" y="1956930"/>
                </a:lnTo>
                <a:lnTo>
                  <a:pt x="1508760" y="1956930"/>
                </a:lnTo>
                <a:lnTo>
                  <a:pt x="1508760" y="1924698"/>
                </a:lnTo>
                <a:lnTo>
                  <a:pt x="1476527" y="1924698"/>
                </a:lnTo>
                <a:lnTo>
                  <a:pt x="1476527" y="1892465"/>
                </a:lnTo>
                <a:lnTo>
                  <a:pt x="1444295" y="1892465"/>
                </a:lnTo>
                <a:lnTo>
                  <a:pt x="1444295" y="1924698"/>
                </a:lnTo>
                <a:lnTo>
                  <a:pt x="1412062" y="1924698"/>
                </a:lnTo>
                <a:lnTo>
                  <a:pt x="1412062" y="1956930"/>
                </a:lnTo>
                <a:lnTo>
                  <a:pt x="1444295" y="1956930"/>
                </a:lnTo>
                <a:lnTo>
                  <a:pt x="1444295" y="1989163"/>
                </a:lnTo>
                <a:lnTo>
                  <a:pt x="1476527" y="1989163"/>
                </a:lnTo>
                <a:close/>
                <a:moveTo>
                  <a:pt x="1545107" y="2126323"/>
                </a:moveTo>
                <a:lnTo>
                  <a:pt x="1545107" y="2094090"/>
                </a:lnTo>
                <a:lnTo>
                  <a:pt x="1577340" y="2094090"/>
                </a:lnTo>
                <a:lnTo>
                  <a:pt x="1577340" y="2061858"/>
                </a:lnTo>
                <a:lnTo>
                  <a:pt x="1545107" y="2061858"/>
                </a:lnTo>
                <a:lnTo>
                  <a:pt x="1545107" y="2029625"/>
                </a:lnTo>
                <a:lnTo>
                  <a:pt x="1512875" y="2029625"/>
                </a:lnTo>
                <a:lnTo>
                  <a:pt x="1512875" y="2061858"/>
                </a:lnTo>
                <a:lnTo>
                  <a:pt x="1480642" y="2061858"/>
                </a:lnTo>
                <a:lnTo>
                  <a:pt x="1480642" y="2094090"/>
                </a:lnTo>
                <a:lnTo>
                  <a:pt x="1512875" y="2094090"/>
                </a:lnTo>
                <a:lnTo>
                  <a:pt x="1512875" y="2126323"/>
                </a:lnTo>
                <a:lnTo>
                  <a:pt x="1545107" y="2126323"/>
                </a:lnTo>
                <a:close/>
                <a:moveTo>
                  <a:pt x="1613687" y="2263483"/>
                </a:moveTo>
                <a:lnTo>
                  <a:pt x="1613687" y="2231250"/>
                </a:lnTo>
                <a:lnTo>
                  <a:pt x="1645920" y="2231250"/>
                </a:lnTo>
                <a:lnTo>
                  <a:pt x="1645920" y="2199018"/>
                </a:lnTo>
                <a:lnTo>
                  <a:pt x="1613687" y="2199018"/>
                </a:lnTo>
                <a:lnTo>
                  <a:pt x="1613687" y="2166785"/>
                </a:lnTo>
                <a:lnTo>
                  <a:pt x="1581455" y="2166785"/>
                </a:lnTo>
                <a:lnTo>
                  <a:pt x="1581455" y="2199018"/>
                </a:lnTo>
                <a:lnTo>
                  <a:pt x="1549222" y="2199018"/>
                </a:lnTo>
                <a:lnTo>
                  <a:pt x="1549222" y="2231250"/>
                </a:lnTo>
                <a:lnTo>
                  <a:pt x="1581455" y="2231250"/>
                </a:lnTo>
                <a:lnTo>
                  <a:pt x="1581455" y="2263483"/>
                </a:lnTo>
                <a:lnTo>
                  <a:pt x="1613687" y="2263483"/>
                </a:lnTo>
                <a:close/>
                <a:moveTo>
                  <a:pt x="1819427" y="2126323"/>
                </a:moveTo>
                <a:lnTo>
                  <a:pt x="1819427" y="2094090"/>
                </a:lnTo>
                <a:lnTo>
                  <a:pt x="1851660" y="2094090"/>
                </a:lnTo>
                <a:lnTo>
                  <a:pt x="1851660" y="2061858"/>
                </a:lnTo>
                <a:lnTo>
                  <a:pt x="1819427" y="2061858"/>
                </a:lnTo>
                <a:lnTo>
                  <a:pt x="1819427" y="2029625"/>
                </a:lnTo>
                <a:lnTo>
                  <a:pt x="1787195" y="2029625"/>
                </a:lnTo>
                <a:lnTo>
                  <a:pt x="1787195" y="2061858"/>
                </a:lnTo>
                <a:lnTo>
                  <a:pt x="1754962" y="2061858"/>
                </a:lnTo>
                <a:lnTo>
                  <a:pt x="1754962" y="2094090"/>
                </a:lnTo>
                <a:lnTo>
                  <a:pt x="1787195" y="2094090"/>
                </a:lnTo>
                <a:lnTo>
                  <a:pt x="1787195" y="2126323"/>
                </a:lnTo>
                <a:lnTo>
                  <a:pt x="1819427" y="2126323"/>
                </a:lnTo>
                <a:close/>
                <a:moveTo>
                  <a:pt x="1682267" y="2126323"/>
                </a:moveTo>
                <a:lnTo>
                  <a:pt x="1682267" y="2094090"/>
                </a:lnTo>
                <a:lnTo>
                  <a:pt x="1714500" y="2094090"/>
                </a:lnTo>
                <a:lnTo>
                  <a:pt x="1714500" y="2061858"/>
                </a:lnTo>
                <a:lnTo>
                  <a:pt x="1682267" y="2061858"/>
                </a:lnTo>
                <a:lnTo>
                  <a:pt x="1682267" y="2029625"/>
                </a:lnTo>
                <a:lnTo>
                  <a:pt x="1650035" y="2029625"/>
                </a:lnTo>
                <a:lnTo>
                  <a:pt x="1650035" y="2061858"/>
                </a:lnTo>
                <a:lnTo>
                  <a:pt x="1617802" y="2061858"/>
                </a:lnTo>
                <a:lnTo>
                  <a:pt x="1617802" y="2094090"/>
                </a:lnTo>
                <a:lnTo>
                  <a:pt x="1650035" y="2094090"/>
                </a:lnTo>
                <a:lnTo>
                  <a:pt x="1650035" y="2126323"/>
                </a:lnTo>
                <a:lnTo>
                  <a:pt x="1682267" y="2126323"/>
                </a:lnTo>
                <a:close/>
                <a:moveTo>
                  <a:pt x="1750847" y="2263483"/>
                </a:moveTo>
                <a:lnTo>
                  <a:pt x="1750847" y="2231250"/>
                </a:lnTo>
                <a:lnTo>
                  <a:pt x="1783080" y="2231250"/>
                </a:lnTo>
                <a:lnTo>
                  <a:pt x="1783080" y="2199018"/>
                </a:lnTo>
                <a:lnTo>
                  <a:pt x="1750847" y="2199018"/>
                </a:lnTo>
                <a:lnTo>
                  <a:pt x="1750847" y="2166785"/>
                </a:lnTo>
                <a:lnTo>
                  <a:pt x="1718615" y="2166785"/>
                </a:lnTo>
                <a:lnTo>
                  <a:pt x="1718615" y="2199018"/>
                </a:lnTo>
                <a:lnTo>
                  <a:pt x="1686382" y="2199018"/>
                </a:lnTo>
                <a:lnTo>
                  <a:pt x="1686382" y="2231250"/>
                </a:lnTo>
                <a:lnTo>
                  <a:pt x="1718615" y="2231250"/>
                </a:lnTo>
                <a:lnTo>
                  <a:pt x="1718615" y="2263483"/>
                </a:lnTo>
                <a:lnTo>
                  <a:pt x="1750847" y="2263483"/>
                </a:lnTo>
                <a:close/>
                <a:moveTo>
                  <a:pt x="1407947" y="2126323"/>
                </a:moveTo>
                <a:lnTo>
                  <a:pt x="1407947" y="2094090"/>
                </a:lnTo>
                <a:lnTo>
                  <a:pt x="1440180" y="2094090"/>
                </a:lnTo>
                <a:lnTo>
                  <a:pt x="1440180" y="2061858"/>
                </a:lnTo>
                <a:lnTo>
                  <a:pt x="1407947" y="2061858"/>
                </a:lnTo>
                <a:lnTo>
                  <a:pt x="1407947" y="2029625"/>
                </a:lnTo>
                <a:lnTo>
                  <a:pt x="1375715" y="2029625"/>
                </a:lnTo>
                <a:lnTo>
                  <a:pt x="1375715" y="2061858"/>
                </a:lnTo>
                <a:lnTo>
                  <a:pt x="1343482" y="2061858"/>
                </a:lnTo>
                <a:lnTo>
                  <a:pt x="1343482" y="2094090"/>
                </a:lnTo>
                <a:lnTo>
                  <a:pt x="1375715" y="2094090"/>
                </a:lnTo>
                <a:lnTo>
                  <a:pt x="1375715" y="2126323"/>
                </a:lnTo>
                <a:lnTo>
                  <a:pt x="1407947" y="2126323"/>
                </a:lnTo>
                <a:close/>
                <a:moveTo>
                  <a:pt x="1202207" y="1989163"/>
                </a:moveTo>
                <a:lnTo>
                  <a:pt x="1202207" y="1956930"/>
                </a:lnTo>
                <a:lnTo>
                  <a:pt x="1234440" y="1956930"/>
                </a:lnTo>
                <a:lnTo>
                  <a:pt x="1234440" y="1924698"/>
                </a:lnTo>
                <a:lnTo>
                  <a:pt x="1202207" y="1924698"/>
                </a:lnTo>
                <a:lnTo>
                  <a:pt x="1202207" y="1892465"/>
                </a:lnTo>
                <a:lnTo>
                  <a:pt x="1169975" y="1892465"/>
                </a:lnTo>
                <a:lnTo>
                  <a:pt x="1169975" y="1924698"/>
                </a:lnTo>
                <a:lnTo>
                  <a:pt x="1137742" y="1924698"/>
                </a:lnTo>
                <a:lnTo>
                  <a:pt x="1137742" y="1956930"/>
                </a:lnTo>
                <a:lnTo>
                  <a:pt x="1169975" y="1956930"/>
                </a:lnTo>
                <a:lnTo>
                  <a:pt x="1169975" y="1989163"/>
                </a:lnTo>
                <a:lnTo>
                  <a:pt x="1202207" y="1989163"/>
                </a:lnTo>
                <a:close/>
                <a:moveTo>
                  <a:pt x="1270787" y="2126323"/>
                </a:moveTo>
                <a:lnTo>
                  <a:pt x="1270787" y="2094090"/>
                </a:lnTo>
                <a:lnTo>
                  <a:pt x="1303020" y="2094090"/>
                </a:lnTo>
                <a:lnTo>
                  <a:pt x="1303020" y="2061858"/>
                </a:lnTo>
                <a:lnTo>
                  <a:pt x="1270787" y="2061858"/>
                </a:lnTo>
                <a:lnTo>
                  <a:pt x="1270787" y="2029625"/>
                </a:lnTo>
                <a:lnTo>
                  <a:pt x="1238555" y="2029625"/>
                </a:lnTo>
                <a:lnTo>
                  <a:pt x="1238555" y="2061858"/>
                </a:lnTo>
                <a:lnTo>
                  <a:pt x="1206322" y="2061858"/>
                </a:lnTo>
                <a:lnTo>
                  <a:pt x="1206322" y="2094090"/>
                </a:lnTo>
                <a:lnTo>
                  <a:pt x="1238555" y="2094090"/>
                </a:lnTo>
                <a:lnTo>
                  <a:pt x="1238555" y="2126323"/>
                </a:lnTo>
                <a:lnTo>
                  <a:pt x="1270787" y="2126323"/>
                </a:lnTo>
                <a:close/>
                <a:moveTo>
                  <a:pt x="1339367" y="1989163"/>
                </a:moveTo>
                <a:lnTo>
                  <a:pt x="1339367" y="1956930"/>
                </a:lnTo>
                <a:lnTo>
                  <a:pt x="1371600" y="1956930"/>
                </a:lnTo>
                <a:lnTo>
                  <a:pt x="1371600" y="1924698"/>
                </a:lnTo>
                <a:lnTo>
                  <a:pt x="1339367" y="1924698"/>
                </a:lnTo>
                <a:lnTo>
                  <a:pt x="1339367" y="1892465"/>
                </a:lnTo>
                <a:lnTo>
                  <a:pt x="1307135" y="1892465"/>
                </a:lnTo>
                <a:lnTo>
                  <a:pt x="1307135" y="1924698"/>
                </a:lnTo>
                <a:lnTo>
                  <a:pt x="1274902" y="1924698"/>
                </a:lnTo>
                <a:lnTo>
                  <a:pt x="1274902" y="1956930"/>
                </a:lnTo>
                <a:lnTo>
                  <a:pt x="1307135" y="1956930"/>
                </a:lnTo>
                <a:lnTo>
                  <a:pt x="1307135" y="1989163"/>
                </a:lnTo>
                <a:lnTo>
                  <a:pt x="1339367" y="1989163"/>
                </a:lnTo>
                <a:close/>
                <a:moveTo>
                  <a:pt x="2299487" y="2263483"/>
                </a:moveTo>
                <a:lnTo>
                  <a:pt x="2299487" y="2231250"/>
                </a:lnTo>
                <a:lnTo>
                  <a:pt x="2331720" y="2231250"/>
                </a:lnTo>
                <a:lnTo>
                  <a:pt x="2331720" y="2199018"/>
                </a:lnTo>
                <a:lnTo>
                  <a:pt x="2299487" y="2199018"/>
                </a:lnTo>
                <a:lnTo>
                  <a:pt x="2299487" y="2166785"/>
                </a:lnTo>
                <a:lnTo>
                  <a:pt x="2267255" y="2166785"/>
                </a:lnTo>
                <a:lnTo>
                  <a:pt x="2267255" y="2199018"/>
                </a:lnTo>
                <a:lnTo>
                  <a:pt x="2235022" y="2199018"/>
                </a:lnTo>
                <a:lnTo>
                  <a:pt x="2235022" y="2231250"/>
                </a:lnTo>
                <a:lnTo>
                  <a:pt x="2267255" y="2231250"/>
                </a:lnTo>
                <a:lnTo>
                  <a:pt x="2267255" y="2263483"/>
                </a:lnTo>
                <a:lnTo>
                  <a:pt x="2299487" y="2263483"/>
                </a:lnTo>
                <a:close/>
                <a:moveTo>
                  <a:pt x="2368067" y="2126323"/>
                </a:moveTo>
                <a:lnTo>
                  <a:pt x="2368067" y="2094090"/>
                </a:lnTo>
                <a:lnTo>
                  <a:pt x="2400300" y="2094090"/>
                </a:lnTo>
                <a:lnTo>
                  <a:pt x="2400300" y="2061858"/>
                </a:lnTo>
                <a:lnTo>
                  <a:pt x="2368067" y="2061858"/>
                </a:lnTo>
                <a:lnTo>
                  <a:pt x="2368067" y="2029625"/>
                </a:lnTo>
                <a:lnTo>
                  <a:pt x="2335835" y="2029625"/>
                </a:lnTo>
                <a:lnTo>
                  <a:pt x="2335835" y="2061858"/>
                </a:lnTo>
                <a:lnTo>
                  <a:pt x="2303602" y="2061858"/>
                </a:lnTo>
                <a:lnTo>
                  <a:pt x="2303602" y="2094090"/>
                </a:lnTo>
                <a:lnTo>
                  <a:pt x="2335835" y="2094090"/>
                </a:lnTo>
                <a:lnTo>
                  <a:pt x="2335835" y="2126323"/>
                </a:lnTo>
                <a:lnTo>
                  <a:pt x="2368067" y="2126323"/>
                </a:lnTo>
                <a:close/>
                <a:moveTo>
                  <a:pt x="1888007" y="2263483"/>
                </a:moveTo>
                <a:lnTo>
                  <a:pt x="1888007" y="2231250"/>
                </a:lnTo>
                <a:lnTo>
                  <a:pt x="1920240" y="2231250"/>
                </a:lnTo>
                <a:lnTo>
                  <a:pt x="1920240" y="2199018"/>
                </a:lnTo>
                <a:lnTo>
                  <a:pt x="1888007" y="2199018"/>
                </a:lnTo>
                <a:lnTo>
                  <a:pt x="1888007" y="2166785"/>
                </a:lnTo>
                <a:lnTo>
                  <a:pt x="1855775" y="2166785"/>
                </a:lnTo>
                <a:lnTo>
                  <a:pt x="1855775" y="2199018"/>
                </a:lnTo>
                <a:lnTo>
                  <a:pt x="1823542" y="2199018"/>
                </a:lnTo>
                <a:lnTo>
                  <a:pt x="1823542" y="2231250"/>
                </a:lnTo>
                <a:lnTo>
                  <a:pt x="1855775" y="2231250"/>
                </a:lnTo>
                <a:lnTo>
                  <a:pt x="1855775" y="2263483"/>
                </a:lnTo>
                <a:lnTo>
                  <a:pt x="1888007" y="2263483"/>
                </a:lnTo>
                <a:close/>
                <a:moveTo>
                  <a:pt x="2436647" y="2263483"/>
                </a:moveTo>
                <a:lnTo>
                  <a:pt x="2436647" y="2231250"/>
                </a:lnTo>
                <a:lnTo>
                  <a:pt x="2468880" y="2231250"/>
                </a:lnTo>
                <a:lnTo>
                  <a:pt x="2468880" y="2199018"/>
                </a:lnTo>
                <a:lnTo>
                  <a:pt x="2436647" y="2199018"/>
                </a:lnTo>
                <a:lnTo>
                  <a:pt x="2436647" y="2166785"/>
                </a:lnTo>
                <a:lnTo>
                  <a:pt x="2404415" y="2166785"/>
                </a:lnTo>
                <a:lnTo>
                  <a:pt x="2404415" y="2199018"/>
                </a:lnTo>
                <a:lnTo>
                  <a:pt x="2372182" y="2199018"/>
                </a:lnTo>
                <a:lnTo>
                  <a:pt x="2372182" y="2231250"/>
                </a:lnTo>
                <a:lnTo>
                  <a:pt x="2404415" y="2231250"/>
                </a:lnTo>
                <a:lnTo>
                  <a:pt x="2404415" y="2263483"/>
                </a:lnTo>
                <a:lnTo>
                  <a:pt x="2436647" y="2263483"/>
                </a:lnTo>
                <a:close/>
                <a:moveTo>
                  <a:pt x="2478481" y="463944"/>
                </a:moveTo>
                <a:lnTo>
                  <a:pt x="2499741" y="463944"/>
                </a:lnTo>
                <a:lnTo>
                  <a:pt x="2499741" y="442684"/>
                </a:lnTo>
                <a:lnTo>
                  <a:pt x="2521001" y="442684"/>
                </a:lnTo>
                <a:lnTo>
                  <a:pt x="2521001" y="421424"/>
                </a:lnTo>
                <a:lnTo>
                  <a:pt x="2499741" y="421424"/>
                </a:lnTo>
                <a:lnTo>
                  <a:pt x="2499741" y="400164"/>
                </a:lnTo>
                <a:lnTo>
                  <a:pt x="2478481" y="400164"/>
                </a:lnTo>
                <a:lnTo>
                  <a:pt x="2478481" y="421424"/>
                </a:lnTo>
                <a:lnTo>
                  <a:pt x="2457221" y="421424"/>
                </a:lnTo>
                <a:lnTo>
                  <a:pt x="2457221" y="442684"/>
                </a:lnTo>
                <a:lnTo>
                  <a:pt x="2478481" y="442684"/>
                </a:lnTo>
                <a:lnTo>
                  <a:pt x="2478481" y="463944"/>
                </a:lnTo>
                <a:close/>
                <a:moveTo>
                  <a:pt x="1238555" y="1755305"/>
                </a:moveTo>
                <a:lnTo>
                  <a:pt x="1238555" y="1787538"/>
                </a:lnTo>
                <a:lnTo>
                  <a:pt x="1206322" y="1787538"/>
                </a:lnTo>
                <a:lnTo>
                  <a:pt x="1206322" y="1819770"/>
                </a:lnTo>
                <a:lnTo>
                  <a:pt x="1238555" y="1819770"/>
                </a:lnTo>
                <a:lnTo>
                  <a:pt x="1238555" y="1852003"/>
                </a:lnTo>
                <a:lnTo>
                  <a:pt x="1270787" y="1852003"/>
                </a:lnTo>
                <a:lnTo>
                  <a:pt x="1270787" y="1819770"/>
                </a:lnTo>
                <a:lnTo>
                  <a:pt x="1303020" y="1819770"/>
                </a:lnTo>
                <a:lnTo>
                  <a:pt x="1303020" y="1787538"/>
                </a:lnTo>
                <a:lnTo>
                  <a:pt x="1270787" y="1787538"/>
                </a:lnTo>
                <a:lnTo>
                  <a:pt x="1270787" y="1755305"/>
                </a:lnTo>
                <a:lnTo>
                  <a:pt x="1238555" y="1755305"/>
                </a:lnTo>
                <a:close/>
                <a:moveTo>
                  <a:pt x="2025167" y="2263483"/>
                </a:moveTo>
                <a:lnTo>
                  <a:pt x="2025167" y="2231250"/>
                </a:lnTo>
                <a:lnTo>
                  <a:pt x="2057400" y="2231250"/>
                </a:lnTo>
                <a:lnTo>
                  <a:pt x="2057400" y="2199018"/>
                </a:lnTo>
                <a:lnTo>
                  <a:pt x="2025167" y="2199018"/>
                </a:lnTo>
                <a:lnTo>
                  <a:pt x="2025167" y="2166785"/>
                </a:lnTo>
                <a:lnTo>
                  <a:pt x="1992935" y="2166785"/>
                </a:lnTo>
                <a:lnTo>
                  <a:pt x="1992935" y="2199018"/>
                </a:lnTo>
                <a:lnTo>
                  <a:pt x="1960702" y="2199018"/>
                </a:lnTo>
                <a:lnTo>
                  <a:pt x="1960702" y="2231250"/>
                </a:lnTo>
                <a:lnTo>
                  <a:pt x="1992935" y="2231250"/>
                </a:lnTo>
                <a:lnTo>
                  <a:pt x="1992935" y="2263483"/>
                </a:lnTo>
                <a:lnTo>
                  <a:pt x="2025167" y="2263483"/>
                </a:lnTo>
                <a:close/>
                <a:moveTo>
                  <a:pt x="1956587" y="2126323"/>
                </a:moveTo>
                <a:lnTo>
                  <a:pt x="1956587" y="2094090"/>
                </a:lnTo>
                <a:lnTo>
                  <a:pt x="1988820" y="2094090"/>
                </a:lnTo>
                <a:lnTo>
                  <a:pt x="1988820" y="2061858"/>
                </a:lnTo>
                <a:lnTo>
                  <a:pt x="1956587" y="2061858"/>
                </a:lnTo>
                <a:lnTo>
                  <a:pt x="1956587" y="2029625"/>
                </a:lnTo>
                <a:lnTo>
                  <a:pt x="1924355" y="2029625"/>
                </a:lnTo>
                <a:lnTo>
                  <a:pt x="1924355" y="2061858"/>
                </a:lnTo>
                <a:lnTo>
                  <a:pt x="1892122" y="2061858"/>
                </a:lnTo>
                <a:lnTo>
                  <a:pt x="1892122" y="2094090"/>
                </a:lnTo>
                <a:lnTo>
                  <a:pt x="1924355" y="2094090"/>
                </a:lnTo>
                <a:lnTo>
                  <a:pt x="1924355" y="2126323"/>
                </a:lnTo>
                <a:lnTo>
                  <a:pt x="1956587" y="2126323"/>
                </a:lnTo>
                <a:close/>
                <a:moveTo>
                  <a:pt x="2093747" y="2126323"/>
                </a:moveTo>
                <a:lnTo>
                  <a:pt x="2093747" y="2094090"/>
                </a:lnTo>
                <a:lnTo>
                  <a:pt x="2125980" y="2094090"/>
                </a:lnTo>
                <a:lnTo>
                  <a:pt x="2125980" y="2061858"/>
                </a:lnTo>
                <a:lnTo>
                  <a:pt x="2093747" y="2061858"/>
                </a:lnTo>
                <a:lnTo>
                  <a:pt x="2093747" y="2029625"/>
                </a:lnTo>
                <a:lnTo>
                  <a:pt x="2061515" y="2029625"/>
                </a:lnTo>
                <a:lnTo>
                  <a:pt x="2061515" y="2061858"/>
                </a:lnTo>
                <a:lnTo>
                  <a:pt x="2029282" y="2061858"/>
                </a:lnTo>
                <a:lnTo>
                  <a:pt x="2029282" y="2094090"/>
                </a:lnTo>
                <a:lnTo>
                  <a:pt x="2061515" y="2094090"/>
                </a:lnTo>
                <a:lnTo>
                  <a:pt x="2061515" y="2126323"/>
                </a:lnTo>
                <a:lnTo>
                  <a:pt x="2093747" y="2126323"/>
                </a:lnTo>
                <a:close/>
                <a:moveTo>
                  <a:pt x="2162327" y="2263483"/>
                </a:moveTo>
                <a:lnTo>
                  <a:pt x="2162327" y="2231250"/>
                </a:lnTo>
                <a:lnTo>
                  <a:pt x="2194560" y="2231250"/>
                </a:lnTo>
                <a:lnTo>
                  <a:pt x="2194560" y="2199018"/>
                </a:lnTo>
                <a:lnTo>
                  <a:pt x="2162327" y="2199018"/>
                </a:lnTo>
                <a:lnTo>
                  <a:pt x="2162327" y="2166785"/>
                </a:lnTo>
                <a:lnTo>
                  <a:pt x="2130095" y="2166785"/>
                </a:lnTo>
                <a:lnTo>
                  <a:pt x="2130095" y="2199018"/>
                </a:lnTo>
                <a:lnTo>
                  <a:pt x="2097862" y="2199018"/>
                </a:lnTo>
                <a:lnTo>
                  <a:pt x="2097862" y="2231250"/>
                </a:lnTo>
                <a:lnTo>
                  <a:pt x="2130095" y="2231250"/>
                </a:lnTo>
                <a:lnTo>
                  <a:pt x="2130095" y="2263483"/>
                </a:lnTo>
                <a:lnTo>
                  <a:pt x="2162327" y="2263483"/>
                </a:lnTo>
                <a:close/>
                <a:moveTo>
                  <a:pt x="1581455" y="1618145"/>
                </a:moveTo>
                <a:lnTo>
                  <a:pt x="1581455" y="1650378"/>
                </a:lnTo>
                <a:lnTo>
                  <a:pt x="1549222" y="1650378"/>
                </a:lnTo>
                <a:lnTo>
                  <a:pt x="1549222" y="1682610"/>
                </a:lnTo>
                <a:lnTo>
                  <a:pt x="1581455" y="1682610"/>
                </a:lnTo>
                <a:lnTo>
                  <a:pt x="1581455" y="1714843"/>
                </a:lnTo>
                <a:lnTo>
                  <a:pt x="1613687" y="1714843"/>
                </a:lnTo>
                <a:lnTo>
                  <a:pt x="1613687" y="1682610"/>
                </a:lnTo>
                <a:lnTo>
                  <a:pt x="1645920" y="1682610"/>
                </a:lnTo>
                <a:lnTo>
                  <a:pt x="1645920" y="1650378"/>
                </a:lnTo>
                <a:lnTo>
                  <a:pt x="1613687" y="1650378"/>
                </a:lnTo>
                <a:lnTo>
                  <a:pt x="1613687" y="1618145"/>
                </a:lnTo>
                <a:lnTo>
                  <a:pt x="1581455" y="1618145"/>
                </a:lnTo>
                <a:close/>
                <a:moveTo>
                  <a:pt x="2198675" y="1755305"/>
                </a:moveTo>
                <a:lnTo>
                  <a:pt x="2198675" y="1787538"/>
                </a:lnTo>
                <a:lnTo>
                  <a:pt x="2166442" y="1787538"/>
                </a:lnTo>
                <a:lnTo>
                  <a:pt x="2166442" y="1819770"/>
                </a:lnTo>
                <a:lnTo>
                  <a:pt x="2198675" y="1819770"/>
                </a:lnTo>
                <a:lnTo>
                  <a:pt x="2198675" y="1852003"/>
                </a:lnTo>
                <a:lnTo>
                  <a:pt x="2230907" y="1852003"/>
                </a:lnTo>
                <a:lnTo>
                  <a:pt x="2230907" y="1819770"/>
                </a:lnTo>
                <a:lnTo>
                  <a:pt x="2263140" y="1819770"/>
                </a:lnTo>
                <a:lnTo>
                  <a:pt x="2263140" y="1787538"/>
                </a:lnTo>
                <a:lnTo>
                  <a:pt x="2230907" y="1787538"/>
                </a:lnTo>
                <a:lnTo>
                  <a:pt x="2230907" y="1755305"/>
                </a:lnTo>
                <a:lnTo>
                  <a:pt x="2198675" y="1755305"/>
                </a:lnTo>
                <a:close/>
                <a:moveTo>
                  <a:pt x="2267255" y="1618145"/>
                </a:moveTo>
                <a:lnTo>
                  <a:pt x="2267255" y="1650378"/>
                </a:lnTo>
                <a:lnTo>
                  <a:pt x="2235022" y="1650378"/>
                </a:lnTo>
                <a:lnTo>
                  <a:pt x="2235022" y="1682610"/>
                </a:lnTo>
                <a:lnTo>
                  <a:pt x="2267255" y="1682610"/>
                </a:lnTo>
                <a:lnTo>
                  <a:pt x="2267255" y="1714843"/>
                </a:lnTo>
                <a:lnTo>
                  <a:pt x="2299487" y="1714843"/>
                </a:lnTo>
                <a:lnTo>
                  <a:pt x="2299487" y="1682610"/>
                </a:lnTo>
                <a:lnTo>
                  <a:pt x="2331720" y="1682610"/>
                </a:lnTo>
                <a:lnTo>
                  <a:pt x="2331720" y="1650378"/>
                </a:lnTo>
                <a:lnTo>
                  <a:pt x="2299487" y="1650378"/>
                </a:lnTo>
                <a:lnTo>
                  <a:pt x="2299487" y="1618145"/>
                </a:lnTo>
                <a:lnTo>
                  <a:pt x="2267255" y="1618145"/>
                </a:lnTo>
                <a:close/>
                <a:moveTo>
                  <a:pt x="2061515" y="1755305"/>
                </a:moveTo>
                <a:lnTo>
                  <a:pt x="2061515" y="1787538"/>
                </a:lnTo>
                <a:lnTo>
                  <a:pt x="2029282" y="1787538"/>
                </a:lnTo>
                <a:lnTo>
                  <a:pt x="2029282" y="1819770"/>
                </a:lnTo>
                <a:lnTo>
                  <a:pt x="2061515" y="1819770"/>
                </a:lnTo>
                <a:lnTo>
                  <a:pt x="2061515" y="1852003"/>
                </a:lnTo>
                <a:lnTo>
                  <a:pt x="2093747" y="1852003"/>
                </a:lnTo>
                <a:lnTo>
                  <a:pt x="2093747" y="1819770"/>
                </a:lnTo>
                <a:lnTo>
                  <a:pt x="2125980" y="1819770"/>
                </a:lnTo>
                <a:lnTo>
                  <a:pt x="2125980" y="1787538"/>
                </a:lnTo>
                <a:lnTo>
                  <a:pt x="2093747" y="1787538"/>
                </a:lnTo>
                <a:lnTo>
                  <a:pt x="2093747" y="1755305"/>
                </a:lnTo>
                <a:lnTo>
                  <a:pt x="2061515" y="1755305"/>
                </a:lnTo>
                <a:close/>
                <a:moveTo>
                  <a:pt x="2335835" y="1755305"/>
                </a:moveTo>
                <a:lnTo>
                  <a:pt x="2335835" y="1787538"/>
                </a:lnTo>
                <a:lnTo>
                  <a:pt x="2303602" y="1787538"/>
                </a:lnTo>
                <a:lnTo>
                  <a:pt x="2303602" y="1819770"/>
                </a:lnTo>
                <a:lnTo>
                  <a:pt x="2335835" y="1819770"/>
                </a:lnTo>
                <a:lnTo>
                  <a:pt x="2335835" y="1852003"/>
                </a:lnTo>
                <a:lnTo>
                  <a:pt x="2368067" y="1852003"/>
                </a:lnTo>
                <a:lnTo>
                  <a:pt x="2368067" y="1819770"/>
                </a:lnTo>
                <a:lnTo>
                  <a:pt x="2400300" y="1819770"/>
                </a:lnTo>
                <a:lnTo>
                  <a:pt x="2400300" y="1787538"/>
                </a:lnTo>
                <a:lnTo>
                  <a:pt x="2368067" y="1787538"/>
                </a:lnTo>
                <a:lnTo>
                  <a:pt x="2368067" y="1755305"/>
                </a:lnTo>
                <a:lnTo>
                  <a:pt x="2335835" y="1755305"/>
                </a:lnTo>
                <a:close/>
                <a:moveTo>
                  <a:pt x="2130095" y="1618145"/>
                </a:moveTo>
                <a:lnTo>
                  <a:pt x="2130095" y="1650378"/>
                </a:lnTo>
                <a:lnTo>
                  <a:pt x="2097862" y="1650378"/>
                </a:lnTo>
                <a:lnTo>
                  <a:pt x="2097862" y="1682610"/>
                </a:lnTo>
                <a:lnTo>
                  <a:pt x="2130095" y="1682610"/>
                </a:lnTo>
                <a:lnTo>
                  <a:pt x="2130095" y="1714843"/>
                </a:lnTo>
                <a:lnTo>
                  <a:pt x="2162327" y="1714843"/>
                </a:lnTo>
                <a:lnTo>
                  <a:pt x="2162327" y="1682610"/>
                </a:lnTo>
                <a:lnTo>
                  <a:pt x="2194560" y="1682610"/>
                </a:lnTo>
                <a:lnTo>
                  <a:pt x="2194560" y="1650378"/>
                </a:lnTo>
                <a:lnTo>
                  <a:pt x="2162327" y="1650378"/>
                </a:lnTo>
                <a:lnTo>
                  <a:pt x="2162327" y="1618145"/>
                </a:lnTo>
                <a:lnTo>
                  <a:pt x="2130095" y="1618145"/>
                </a:lnTo>
                <a:close/>
                <a:moveTo>
                  <a:pt x="2299487" y="1989163"/>
                </a:moveTo>
                <a:lnTo>
                  <a:pt x="2299487" y="1956930"/>
                </a:lnTo>
                <a:lnTo>
                  <a:pt x="2331720" y="1956930"/>
                </a:lnTo>
                <a:lnTo>
                  <a:pt x="2331720" y="1924698"/>
                </a:lnTo>
                <a:lnTo>
                  <a:pt x="2299487" y="1924698"/>
                </a:lnTo>
                <a:lnTo>
                  <a:pt x="2299487" y="1892465"/>
                </a:lnTo>
                <a:lnTo>
                  <a:pt x="2267255" y="1892465"/>
                </a:lnTo>
                <a:lnTo>
                  <a:pt x="2267255" y="1924698"/>
                </a:lnTo>
                <a:lnTo>
                  <a:pt x="2235022" y="1924698"/>
                </a:lnTo>
                <a:lnTo>
                  <a:pt x="2235022" y="1956930"/>
                </a:lnTo>
                <a:lnTo>
                  <a:pt x="2267255" y="1956930"/>
                </a:lnTo>
                <a:lnTo>
                  <a:pt x="2267255" y="1989163"/>
                </a:lnTo>
                <a:lnTo>
                  <a:pt x="2299487" y="1989163"/>
                </a:lnTo>
                <a:close/>
                <a:moveTo>
                  <a:pt x="2404415" y="1892465"/>
                </a:moveTo>
                <a:lnTo>
                  <a:pt x="2404415" y="1924698"/>
                </a:lnTo>
                <a:lnTo>
                  <a:pt x="2372182" y="1924698"/>
                </a:lnTo>
                <a:lnTo>
                  <a:pt x="2372182" y="1956930"/>
                </a:lnTo>
                <a:lnTo>
                  <a:pt x="2404415" y="1956930"/>
                </a:lnTo>
                <a:lnTo>
                  <a:pt x="2404415" y="1989163"/>
                </a:lnTo>
                <a:lnTo>
                  <a:pt x="2436647" y="1989163"/>
                </a:lnTo>
                <a:lnTo>
                  <a:pt x="2436647" y="1956930"/>
                </a:lnTo>
                <a:lnTo>
                  <a:pt x="2468880" y="1956930"/>
                </a:lnTo>
                <a:lnTo>
                  <a:pt x="2468880" y="1924698"/>
                </a:lnTo>
                <a:lnTo>
                  <a:pt x="2436647" y="1924698"/>
                </a:lnTo>
                <a:lnTo>
                  <a:pt x="2436647" y="1892465"/>
                </a:lnTo>
                <a:lnTo>
                  <a:pt x="2404415" y="1892465"/>
                </a:lnTo>
                <a:close/>
                <a:moveTo>
                  <a:pt x="2162327" y="1989163"/>
                </a:moveTo>
                <a:lnTo>
                  <a:pt x="2162327" y="1956930"/>
                </a:lnTo>
                <a:lnTo>
                  <a:pt x="2194560" y="1956930"/>
                </a:lnTo>
                <a:lnTo>
                  <a:pt x="2194560" y="1924698"/>
                </a:lnTo>
                <a:lnTo>
                  <a:pt x="2162327" y="1924698"/>
                </a:lnTo>
                <a:lnTo>
                  <a:pt x="2162327" y="1892465"/>
                </a:lnTo>
                <a:lnTo>
                  <a:pt x="2130095" y="1892465"/>
                </a:lnTo>
                <a:lnTo>
                  <a:pt x="2130095" y="1924698"/>
                </a:lnTo>
                <a:lnTo>
                  <a:pt x="2097862" y="1924698"/>
                </a:lnTo>
                <a:lnTo>
                  <a:pt x="2097862" y="1956930"/>
                </a:lnTo>
                <a:lnTo>
                  <a:pt x="2130095" y="1956930"/>
                </a:lnTo>
                <a:lnTo>
                  <a:pt x="2130095" y="1989163"/>
                </a:lnTo>
                <a:lnTo>
                  <a:pt x="2162327" y="1989163"/>
                </a:lnTo>
                <a:close/>
                <a:moveTo>
                  <a:pt x="2472995" y="1755305"/>
                </a:moveTo>
                <a:lnTo>
                  <a:pt x="2472995" y="1787538"/>
                </a:lnTo>
                <a:lnTo>
                  <a:pt x="2440762" y="1787538"/>
                </a:lnTo>
                <a:lnTo>
                  <a:pt x="2440762" y="1819770"/>
                </a:lnTo>
                <a:lnTo>
                  <a:pt x="2472995" y="1819770"/>
                </a:lnTo>
                <a:lnTo>
                  <a:pt x="2472995" y="1852003"/>
                </a:lnTo>
                <a:lnTo>
                  <a:pt x="2505227" y="1852003"/>
                </a:lnTo>
                <a:lnTo>
                  <a:pt x="2505227" y="1819770"/>
                </a:lnTo>
                <a:lnTo>
                  <a:pt x="2537460" y="1819770"/>
                </a:lnTo>
                <a:lnTo>
                  <a:pt x="2537460" y="1787538"/>
                </a:lnTo>
                <a:lnTo>
                  <a:pt x="2505227" y="1787538"/>
                </a:lnTo>
                <a:lnTo>
                  <a:pt x="2505227" y="1755305"/>
                </a:lnTo>
                <a:lnTo>
                  <a:pt x="2472995" y="1755305"/>
                </a:lnTo>
                <a:close/>
                <a:moveTo>
                  <a:pt x="1924355" y="1755305"/>
                </a:moveTo>
                <a:lnTo>
                  <a:pt x="1924355" y="1787538"/>
                </a:lnTo>
                <a:lnTo>
                  <a:pt x="1892122" y="1787538"/>
                </a:lnTo>
                <a:lnTo>
                  <a:pt x="1892122" y="1819770"/>
                </a:lnTo>
                <a:lnTo>
                  <a:pt x="1924355" y="1819770"/>
                </a:lnTo>
                <a:lnTo>
                  <a:pt x="1924355" y="1852003"/>
                </a:lnTo>
                <a:lnTo>
                  <a:pt x="1956587" y="1852003"/>
                </a:lnTo>
                <a:lnTo>
                  <a:pt x="1956587" y="1819770"/>
                </a:lnTo>
                <a:lnTo>
                  <a:pt x="1988820" y="1819770"/>
                </a:lnTo>
                <a:lnTo>
                  <a:pt x="1988820" y="1787538"/>
                </a:lnTo>
                <a:lnTo>
                  <a:pt x="1956587" y="1787538"/>
                </a:lnTo>
                <a:lnTo>
                  <a:pt x="1956587" y="1755305"/>
                </a:lnTo>
                <a:lnTo>
                  <a:pt x="1924355" y="1755305"/>
                </a:lnTo>
                <a:close/>
                <a:moveTo>
                  <a:pt x="1650035" y="1755305"/>
                </a:moveTo>
                <a:lnTo>
                  <a:pt x="1650035" y="1787538"/>
                </a:lnTo>
                <a:lnTo>
                  <a:pt x="1617802" y="1787538"/>
                </a:lnTo>
                <a:lnTo>
                  <a:pt x="1617802" y="1819770"/>
                </a:lnTo>
                <a:lnTo>
                  <a:pt x="1650035" y="1819770"/>
                </a:lnTo>
                <a:lnTo>
                  <a:pt x="1650035" y="1852003"/>
                </a:lnTo>
                <a:lnTo>
                  <a:pt x="1682267" y="1852003"/>
                </a:lnTo>
                <a:lnTo>
                  <a:pt x="1682267" y="1819770"/>
                </a:lnTo>
                <a:lnTo>
                  <a:pt x="1714500" y="1819770"/>
                </a:lnTo>
                <a:lnTo>
                  <a:pt x="1714500" y="1787538"/>
                </a:lnTo>
                <a:lnTo>
                  <a:pt x="1682267" y="1787538"/>
                </a:lnTo>
                <a:lnTo>
                  <a:pt x="1682267" y="1755305"/>
                </a:lnTo>
                <a:lnTo>
                  <a:pt x="1650035" y="1755305"/>
                </a:lnTo>
                <a:close/>
                <a:moveTo>
                  <a:pt x="2025167" y="1989163"/>
                </a:moveTo>
                <a:lnTo>
                  <a:pt x="2025167" y="1956930"/>
                </a:lnTo>
                <a:lnTo>
                  <a:pt x="2057400" y="1956930"/>
                </a:lnTo>
                <a:lnTo>
                  <a:pt x="2057400" y="1924698"/>
                </a:lnTo>
                <a:lnTo>
                  <a:pt x="2025167" y="1924698"/>
                </a:lnTo>
                <a:lnTo>
                  <a:pt x="2025167" y="1892465"/>
                </a:lnTo>
                <a:lnTo>
                  <a:pt x="1992935" y="1892465"/>
                </a:lnTo>
                <a:lnTo>
                  <a:pt x="1992935" y="1924698"/>
                </a:lnTo>
                <a:lnTo>
                  <a:pt x="1960702" y="1924698"/>
                </a:lnTo>
                <a:lnTo>
                  <a:pt x="1960702" y="1956930"/>
                </a:lnTo>
                <a:lnTo>
                  <a:pt x="1992935" y="1956930"/>
                </a:lnTo>
                <a:lnTo>
                  <a:pt x="1992935" y="1989163"/>
                </a:lnTo>
                <a:lnTo>
                  <a:pt x="2025167" y="1989163"/>
                </a:lnTo>
                <a:close/>
                <a:moveTo>
                  <a:pt x="1992935" y="1618145"/>
                </a:moveTo>
                <a:lnTo>
                  <a:pt x="1992935" y="1650378"/>
                </a:lnTo>
                <a:lnTo>
                  <a:pt x="1960702" y="1650378"/>
                </a:lnTo>
                <a:lnTo>
                  <a:pt x="1960702" y="1682610"/>
                </a:lnTo>
                <a:lnTo>
                  <a:pt x="1992935" y="1682610"/>
                </a:lnTo>
                <a:lnTo>
                  <a:pt x="1992935" y="1714843"/>
                </a:lnTo>
                <a:lnTo>
                  <a:pt x="2025167" y="1714843"/>
                </a:lnTo>
                <a:lnTo>
                  <a:pt x="2025167" y="1682610"/>
                </a:lnTo>
                <a:lnTo>
                  <a:pt x="2057400" y="1682610"/>
                </a:lnTo>
                <a:lnTo>
                  <a:pt x="2057400" y="1650378"/>
                </a:lnTo>
                <a:lnTo>
                  <a:pt x="2025167" y="1650378"/>
                </a:lnTo>
                <a:lnTo>
                  <a:pt x="2025167" y="1618145"/>
                </a:lnTo>
                <a:lnTo>
                  <a:pt x="1992935" y="1618145"/>
                </a:lnTo>
                <a:close/>
                <a:moveTo>
                  <a:pt x="1444295" y="1618145"/>
                </a:moveTo>
                <a:lnTo>
                  <a:pt x="1444295" y="1650378"/>
                </a:lnTo>
                <a:lnTo>
                  <a:pt x="1412062" y="1650378"/>
                </a:lnTo>
                <a:lnTo>
                  <a:pt x="1412062" y="1682610"/>
                </a:lnTo>
                <a:lnTo>
                  <a:pt x="1444295" y="1682610"/>
                </a:lnTo>
                <a:lnTo>
                  <a:pt x="1444295" y="1714843"/>
                </a:lnTo>
                <a:lnTo>
                  <a:pt x="1476527" y="1714843"/>
                </a:lnTo>
                <a:lnTo>
                  <a:pt x="1476527" y="1682610"/>
                </a:lnTo>
                <a:lnTo>
                  <a:pt x="1508760" y="1682610"/>
                </a:lnTo>
                <a:lnTo>
                  <a:pt x="1508760" y="1650378"/>
                </a:lnTo>
                <a:lnTo>
                  <a:pt x="1476527" y="1650378"/>
                </a:lnTo>
                <a:lnTo>
                  <a:pt x="1476527" y="1618145"/>
                </a:lnTo>
                <a:lnTo>
                  <a:pt x="1444295" y="1618145"/>
                </a:lnTo>
                <a:close/>
                <a:moveTo>
                  <a:pt x="1512875" y="1755305"/>
                </a:moveTo>
                <a:lnTo>
                  <a:pt x="1512875" y="1787538"/>
                </a:lnTo>
                <a:lnTo>
                  <a:pt x="1480642" y="1787538"/>
                </a:lnTo>
                <a:lnTo>
                  <a:pt x="1480642" y="1819770"/>
                </a:lnTo>
                <a:lnTo>
                  <a:pt x="1512875" y="1819770"/>
                </a:lnTo>
                <a:lnTo>
                  <a:pt x="1512875" y="1852003"/>
                </a:lnTo>
                <a:lnTo>
                  <a:pt x="1545107" y="1852003"/>
                </a:lnTo>
                <a:lnTo>
                  <a:pt x="1545107" y="1819770"/>
                </a:lnTo>
                <a:lnTo>
                  <a:pt x="1577340" y="1819770"/>
                </a:lnTo>
                <a:lnTo>
                  <a:pt x="1577340" y="1787538"/>
                </a:lnTo>
                <a:lnTo>
                  <a:pt x="1545107" y="1787538"/>
                </a:lnTo>
                <a:lnTo>
                  <a:pt x="1545107" y="1755305"/>
                </a:lnTo>
                <a:lnTo>
                  <a:pt x="1512875" y="1755305"/>
                </a:lnTo>
                <a:close/>
                <a:moveTo>
                  <a:pt x="1855775" y="1618145"/>
                </a:moveTo>
                <a:lnTo>
                  <a:pt x="1855775" y="1650378"/>
                </a:lnTo>
                <a:lnTo>
                  <a:pt x="1823542" y="1650378"/>
                </a:lnTo>
                <a:lnTo>
                  <a:pt x="1823542" y="1682610"/>
                </a:lnTo>
                <a:lnTo>
                  <a:pt x="1855775" y="1682610"/>
                </a:lnTo>
                <a:lnTo>
                  <a:pt x="1855775" y="1714843"/>
                </a:lnTo>
                <a:lnTo>
                  <a:pt x="1888007" y="1714843"/>
                </a:lnTo>
                <a:lnTo>
                  <a:pt x="1888007" y="1682610"/>
                </a:lnTo>
                <a:lnTo>
                  <a:pt x="1920240" y="1682610"/>
                </a:lnTo>
                <a:lnTo>
                  <a:pt x="1920240" y="1650378"/>
                </a:lnTo>
                <a:lnTo>
                  <a:pt x="1888007" y="1650378"/>
                </a:lnTo>
                <a:lnTo>
                  <a:pt x="1888007" y="1618145"/>
                </a:lnTo>
                <a:lnTo>
                  <a:pt x="1855775" y="1618145"/>
                </a:lnTo>
                <a:close/>
                <a:moveTo>
                  <a:pt x="1375715" y="1755305"/>
                </a:moveTo>
                <a:lnTo>
                  <a:pt x="1375715" y="1787538"/>
                </a:lnTo>
                <a:lnTo>
                  <a:pt x="1343482" y="1787538"/>
                </a:lnTo>
                <a:lnTo>
                  <a:pt x="1343482" y="1819770"/>
                </a:lnTo>
                <a:lnTo>
                  <a:pt x="1375715" y="1819770"/>
                </a:lnTo>
                <a:lnTo>
                  <a:pt x="1375715" y="1852003"/>
                </a:lnTo>
                <a:lnTo>
                  <a:pt x="1407947" y="1852003"/>
                </a:lnTo>
                <a:lnTo>
                  <a:pt x="1407947" y="1819770"/>
                </a:lnTo>
                <a:lnTo>
                  <a:pt x="1440180" y="1819770"/>
                </a:lnTo>
                <a:lnTo>
                  <a:pt x="1440180" y="1787538"/>
                </a:lnTo>
                <a:lnTo>
                  <a:pt x="1407947" y="1787538"/>
                </a:lnTo>
                <a:lnTo>
                  <a:pt x="1407947" y="1755305"/>
                </a:lnTo>
                <a:lnTo>
                  <a:pt x="1375715" y="1755305"/>
                </a:lnTo>
                <a:close/>
                <a:moveTo>
                  <a:pt x="1718615" y="1618145"/>
                </a:moveTo>
                <a:lnTo>
                  <a:pt x="1718615" y="1650378"/>
                </a:lnTo>
                <a:lnTo>
                  <a:pt x="1686382" y="1650378"/>
                </a:lnTo>
                <a:lnTo>
                  <a:pt x="1686382" y="1682610"/>
                </a:lnTo>
                <a:lnTo>
                  <a:pt x="1718615" y="1682610"/>
                </a:lnTo>
                <a:lnTo>
                  <a:pt x="1718615" y="1714843"/>
                </a:lnTo>
                <a:lnTo>
                  <a:pt x="1750847" y="1714843"/>
                </a:lnTo>
                <a:lnTo>
                  <a:pt x="1750847" y="1682610"/>
                </a:lnTo>
                <a:lnTo>
                  <a:pt x="1783080" y="1682610"/>
                </a:lnTo>
                <a:lnTo>
                  <a:pt x="1783080" y="1650378"/>
                </a:lnTo>
                <a:lnTo>
                  <a:pt x="1750847" y="1650378"/>
                </a:lnTo>
                <a:lnTo>
                  <a:pt x="1750847" y="1618145"/>
                </a:lnTo>
                <a:lnTo>
                  <a:pt x="1718615" y="1618145"/>
                </a:lnTo>
                <a:close/>
                <a:moveTo>
                  <a:pt x="1787195" y="1755305"/>
                </a:moveTo>
                <a:lnTo>
                  <a:pt x="1787195" y="1787538"/>
                </a:lnTo>
                <a:lnTo>
                  <a:pt x="1754962" y="1787538"/>
                </a:lnTo>
                <a:lnTo>
                  <a:pt x="1754962" y="1819770"/>
                </a:lnTo>
                <a:lnTo>
                  <a:pt x="1787195" y="1819770"/>
                </a:lnTo>
                <a:lnTo>
                  <a:pt x="1787195" y="1852003"/>
                </a:lnTo>
                <a:lnTo>
                  <a:pt x="1819427" y="1852003"/>
                </a:lnTo>
                <a:lnTo>
                  <a:pt x="1819427" y="1819770"/>
                </a:lnTo>
                <a:lnTo>
                  <a:pt x="1851660" y="1819770"/>
                </a:lnTo>
                <a:lnTo>
                  <a:pt x="1851660" y="1787538"/>
                </a:lnTo>
                <a:lnTo>
                  <a:pt x="1819427" y="1787538"/>
                </a:lnTo>
                <a:lnTo>
                  <a:pt x="1819427" y="1755305"/>
                </a:lnTo>
                <a:lnTo>
                  <a:pt x="1787195" y="1755305"/>
                </a:lnTo>
                <a:close/>
                <a:moveTo>
                  <a:pt x="626135" y="1151801"/>
                </a:moveTo>
                <a:lnTo>
                  <a:pt x="648767" y="1151801"/>
                </a:lnTo>
                <a:lnTo>
                  <a:pt x="648767" y="1129170"/>
                </a:lnTo>
                <a:lnTo>
                  <a:pt x="671398" y="1129170"/>
                </a:lnTo>
                <a:lnTo>
                  <a:pt x="671398" y="1106538"/>
                </a:lnTo>
                <a:lnTo>
                  <a:pt x="648767" y="1106538"/>
                </a:lnTo>
                <a:lnTo>
                  <a:pt x="648767" y="1083907"/>
                </a:lnTo>
                <a:lnTo>
                  <a:pt x="626135" y="1083907"/>
                </a:lnTo>
                <a:lnTo>
                  <a:pt x="626135" y="1106538"/>
                </a:lnTo>
                <a:lnTo>
                  <a:pt x="603504" y="1106538"/>
                </a:lnTo>
                <a:lnTo>
                  <a:pt x="603504" y="1129170"/>
                </a:lnTo>
                <a:lnTo>
                  <a:pt x="626135" y="1129170"/>
                </a:lnTo>
                <a:lnTo>
                  <a:pt x="626135" y="1151801"/>
                </a:lnTo>
                <a:close/>
                <a:moveTo>
                  <a:pt x="697116" y="733463"/>
                </a:moveTo>
                <a:lnTo>
                  <a:pt x="714946" y="733463"/>
                </a:lnTo>
                <a:lnTo>
                  <a:pt x="714946" y="715289"/>
                </a:lnTo>
                <a:lnTo>
                  <a:pt x="733120" y="715289"/>
                </a:lnTo>
                <a:lnTo>
                  <a:pt x="733120" y="697459"/>
                </a:lnTo>
                <a:lnTo>
                  <a:pt x="714946" y="697459"/>
                </a:lnTo>
                <a:lnTo>
                  <a:pt x="714946" y="679285"/>
                </a:lnTo>
                <a:lnTo>
                  <a:pt x="697116" y="679285"/>
                </a:lnTo>
                <a:lnTo>
                  <a:pt x="697116" y="697459"/>
                </a:lnTo>
                <a:lnTo>
                  <a:pt x="678942" y="697459"/>
                </a:lnTo>
                <a:lnTo>
                  <a:pt x="678942" y="715289"/>
                </a:lnTo>
                <a:lnTo>
                  <a:pt x="697116" y="715289"/>
                </a:lnTo>
                <a:lnTo>
                  <a:pt x="697116" y="733463"/>
                </a:lnTo>
                <a:close/>
                <a:moveTo>
                  <a:pt x="695058" y="1013955"/>
                </a:moveTo>
                <a:lnTo>
                  <a:pt x="717004" y="1013955"/>
                </a:lnTo>
                <a:lnTo>
                  <a:pt x="717004" y="991667"/>
                </a:lnTo>
                <a:lnTo>
                  <a:pt x="739292" y="991667"/>
                </a:lnTo>
                <a:lnTo>
                  <a:pt x="739292" y="969721"/>
                </a:lnTo>
                <a:lnTo>
                  <a:pt x="717004" y="969721"/>
                </a:lnTo>
                <a:lnTo>
                  <a:pt x="717004" y="947433"/>
                </a:lnTo>
                <a:lnTo>
                  <a:pt x="695058" y="947433"/>
                </a:lnTo>
                <a:lnTo>
                  <a:pt x="695058" y="969721"/>
                </a:lnTo>
                <a:lnTo>
                  <a:pt x="672770" y="969721"/>
                </a:lnTo>
                <a:lnTo>
                  <a:pt x="672770" y="991667"/>
                </a:lnTo>
                <a:lnTo>
                  <a:pt x="695058" y="991667"/>
                </a:lnTo>
                <a:lnTo>
                  <a:pt x="695058" y="1013955"/>
                </a:lnTo>
                <a:close/>
                <a:moveTo>
                  <a:pt x="766381" y="594246"/>
                </a:moveTo>
                <a:lnTo>
                  <a:pt x="782841" y="594246"/>
                </a:lnTo>
                <a:lnTo>
                  <a:pt x="782841" y="577444"/>
                </a:lnTo>
                <a:lnTo>
                  <a:pt x="799643" y="577444"/>
                </a:lnTo>
                <a:lnTo>
                  <a:pt x="799643" y="560984"/>
                </a:lnTo>
                <a:lnTo>
                  <a:pt x="782841" y="560984"/>
                </a:lnTo>
                <a:lnTo>
                  <a:pt x="782841" y="544182"/>
                </a:lnTo>
                <a:lnTo>
                  <a:pt x="766381" y="544182"/>
                </a:lnTo>
                <a:lnTo>
                  <a:pt x="766381" y="560984"/>
                </a:lnTo>
                <a:lnTo>
                  <a:pt x="749579" y="560984"/>
                </a:lnTo>
                <a:lnTo>
                  <a:pt x="749579" y="577444"/>
                </a:lnTo>
                <a:lnTo>
                  <a:pt x="766381" y="577444"/>
                </a:lnTo>
                <a:lnTo>
                  <a:pt x="766381" y="594246"/>
                </a:lnTo>
                <a:close/>
                <a:moveTo>
                  <a:pt x="763981" y="875424"/>
                </a:moveTo>
                <a:lnTo>
                  <a:pt x="785241" y="875424"/>
                </a:lnTo>
                <a:lnTo>
                  <a:pt x="785241" y="854164"/>
                </a:lnTo>
                <a:lnTo>
                  <a:pt x="806501" y="854164"/>
                </a:lnTo>
                <a:lnTo>
                  <a:pt x="806501" y="832904"/>
                </a:lnTo>
                <a:lnTo>
                  <a:pt x="785241" y="832904"/>
                </a:lnTo>
                <a:lnTo>
                  <a:pt x="785241" y="811644"/>
                </a:lnTo>
                <a:lnTo>
                  <a:pt x="763981" y="811644"/>
                </a:lnTo>
                <a:lnTo>
                  <a:pt x="763981" y="832904"/>
                </a:lnTo>
                <a:lnTo>
                  <a:pt x="742721" y="832904"/>
                </a:lnTo>
                <a:lnTo>
                  <a:pt x="742721" y="854164"/>
                </a:lnTo>
                <a:lnTo>
                  <a:pt x="763981" y="854164"/>
                </a:lnTo>
                <a:lnTo>
                  <a:pt x="763981" y="875424"/>
                </a:lnTo>
                <a:close/>
                <a:moveTo>
                  <a:pt x="630250" y="590817"/>
                </a:moveTo>
                <a:lnTo>
                  <a:pt x="644652" y="590817"/>
                </a:lnTo>
                <a:lnTo>
                  <a:pt x="644652" y="576415"/>
                </a:lnTo>
                <a:lnTo>
                  <a:pt x="659054" y="576415"/>
                </a:lnTo>
                <a:lnTo>
                  <a:pt x="659054" y="562013"/>
                </a:lnTo>
                <a:lnTo>
                  <a:pt x="644652" y="562013"/>
                </a:lnTo>
                <a:lnTo>
                  <a:pt x="644652" y="547611"/>
                </a:lnTo>
                <a:lnTo>
                  <a:pt x="630250" y="547611"/>
                </a:lnTo>
                <a:lnTo>
                  <a:pt x="630250" y="562013"/>
                </a:lnTo>
                <a:lnTo>
                  <a:pt x="615848" y="562013"/>
                </a:lnTo>
                <a:lnTo>
                  <a:pt x="615848" y="576415"/>
                </a:lnTo>
                <a:lnTo>
                  <a:pt x="630250" y="576415"/>
                </a:lnTo>
                <a:lnTo>
                  <a:pt x="630250" y="590817"/>
                </a:lnTo>
                <a:close/>
                <a:moveTo>
                  <a:pt x="699516" y="451256"/>
                </a:moveTo>
                <a:lnTo>
                  <a:pt x="712546" y="451256"/>
                </a:lnTo>
                <a:lnTo>
                  <a:pt x="712546" y="438569"/>
                </a:lnTo>
                <a:lnTo>
                  <a:pt x="725233" y="438569"/>
                </a:lnTo>
                <a:lnTo>
                  <a:pt x="725233" y="425539"/>
                </a:lnTo>
                <a:lnTo>
                  <a:pt x="712546" y="425539"/>
                </a:lnTo>
                <a:lnTo>
                  <a:pt x="712546" y="412852"/>
                </a:lnTo>
                <a:lnTo>
                  <a:pt x="699516" y="412852"/>
                </a:lnTo>
                <a:lnTo>
                  <a:pt x="699516" y="425539"/>
                </a:lnTo>
                <a:lnTo>
                  <a:pt x="686829" y="425539"/>
                </a:lnTo>
                <a:lnTo>
                  <a:pt x="686829" y="438569"/>
                </a:lnTo>
                <a:lnTo>
                  <a:pt x="699516" y="438569"/>
                </a:lnTo>
                <a:lnTo>
                  <a:pt x="699516" y="451256"/>
                </a:lnTo>
                <a:close/>
                <a:moveTo>
                  <a:pt x="627850" y="871995"/>
                </a:moveTo>
                <a:lnTo>
                  <a:pt x="647052" y="871995"/>
                </a:lnTo>
                <a:lnTo>
                  <a:pt x="647052" y="853135"/>
                </a:lnTo>
                <a:lnTo>
                  <a:pt x="665912" y="853135"/>
                </a:lnTo>
                <a:lnTo>
                  <a:pt x="665912" y="833933"/>
                </a:lnTo>
                <a:lnTo>
                  <a:pt x="647052" y="833933"/>
                </a:lnTo>
                <a:lnTo>
                  <a:pt x="647052" y="815073"/>
                </a:lnTo>
                <a:lnTo>
                  <a:pt x="627850" y="815073"/>
                </a:lnTo>
                <a:lnTo>
                  <a:pt x="627850" y="833933"/>
                </a:lnTo>
                <a:lnTo>
                  <a:pt x="608990" y="833933"/>
                </a:lnTo>
                <a:lnTo>
                  <a:pt x="608990" y="853135"/>
                </a:lnTo>
                <a:lnTo>
                  <a:pt x="627850" y="853135"/>
                </a:lnTo>
                <a:lnTo>
                  <a:pt x="627850" y="871995"/>
                </a:lnTo>
                <a:close/>
                <a:moveTo>
                  <a:pt x="557555" y="1289304"/>
                </a:moveTo>
                <a:lnTo>
                  <a:pt x="580187" y="1289304"/>
                </a:lnTo>
                <a:lnTo>
                  <a:pt x="580187" y="1266330"/>
                </a:lnTo>
                <a:lnTo>
                  <a:pt x="603161" y="1266330"/>
                </a:lnTo>
                <a:lnTo>
                  <a:pt x="603161" y="1243698"/>
                </a:lnTo>
                <a:lnTo>
                  <a:pt x="580187" y="1243698"/>
                </a:lnTo>
                <a:lnTo>
                  <a:pt x="580187" y="1220724"/>
                </a:lnTo>
                <a:lnTo>
                  <a:pt x="557555" y="1220724"/>
                </a:lnTo>
                <a:lnTo>
                  <a:pt x="557555" y="1243698"/>
                </a:lnTo>
                <a:lnTo>
                  <a:pt x="534581" y="1243698"/>
                </a:lnTo>
                <a:lnTo>
                  <a:pt x="534581" y="1266330"/>
                </a:lnTo>
                <a:lnTo>
                  <a:pt x="557555" y="1266330"/>
                </a:lnTo>
                <a:lnTo>
                  <a:pt x="557555" y="1289304"/>
                </a:lnTo>
                <a:close/>
                <a:moveTo>
                  <a:pt x="560984" y="729691"/>
                </a:moveTo>
                <a:lnTo>
                  <a:pt x="576758" y="729691"/>
                </a:lnTo>
                <a:lnTo>
                  <a:pt x="576758" y="714261"/>
                </a:lnTo>
                <a:lnTo>
                  <a:pt x="592188" y="714261"/>
                </a:lnTo>
                <a:lnTo>
                  <a:pt x="592188" y="698487"/>
                </a:lnTo>
                <a:lnTo>
                  <a:pt x="576758" y="698487"/>
                </a:lnTo>
                <a:lnTo>
                  <a:pt x="576758" y="683057"/>
                </a:lnTo>
                <a:lnTo>
                  <a:pt x="560984" y="683057"/>
                </a:lnTo>
                <a:lnTo>
                  <a:pt x="560984" y="698487"/>
                </a:lnTo>
                <a:lnTo>
                  <a:pt x="545554" y="698487"/>
                </a:lnTo>
                <a:lnTo>
                  <a:pt x="545554" y="714261"/>
                </a:lnTo>
                <a:lnTo>
                  <a:pt x="560984" y="714261"/>
                </a:lnTo>
                <a:lnTo>
                  <a:pt x="560984" y="729691"/>
                </a:lnTo>
                <a:close/>
                <a:moveTo>
                  <a:pt x="149504" y="1552994"/>
                </a:moveTo>
                <a:lnTo>
                  <a:pt x="165278" y="1552994"/>
                </a:lnTo>
                <a:lnTo>
                  <a:pt x="165278" y="1537221"/>
                </a:lnTo>
                <a:lnTo>
                  <a:pt x="181051" y="1537221"/>
                </a:lnTo>
                <a:lnTo>
                  <a:pt x="181051" y="1521447"/>
                </a:lnTo>
                <a:lnTo>
                  <a:pt x="165278" y="1521447"/>
                </a:lnTo>
                <a:lnTo>
                  <a:pt x="165278" y="1505674"/>
                </a:lnTo>
                <a:lnTo>
                  <a:pt x="149504" y="1505674"/>
                </a:lnTo>
                <a:lnTo>
                  <a:pt x="149504" y="1521447"/>
                </a:lnTo>
                <a:lnTo>
                  <a:pt x="133731" y="1521447"/>
                </a:lnTo>
                <a:lnTo>
                  <a:pt x="133731" y="1537221"/>
                </a:lnTo>
                <a:lnTo>
                  <a:pt x="149504" y="1537221"/>
                </a:lnTo>
                <a:lnTo>
                  <a:pt x="149504" y="1552994"/>
                </a:lnTo>
                <a:close/>
                <a:moveTo>
                  <a:pt x="558927" y="1010183"/>
                </a:moveTo>
                <a:lnTo>
                  <a:pt x="578815" y="1010183"/>
                </a:lnTo>
                <a:lnTo>
                  <a:pt x="578815" y="990638"/>
                </a:lnTo>
                <a:lnTo>
                  <a:pt x="598360" y="990638"/>
                </a:lnTo>
                <a:lnTo>
                  <a:pt x="598360" y="970750"/>
                </a:lnTo>
                <a:lnTo>
                  <a:pt x="578815" y="970750"/>
                </a:lnTo>
                <a:lnTo>
                  <a:pt x="578815" y="951205"/>
                </a:lnTo>
                <a:lnTo>
                  <a:pt x="558927" y="951205"/>
                </a:lnTo>
                <a:lnTo>
                  <a:pt x="558927" y="970750"/>
                </a:lnTo>
                <a:lnTo>
                  <a:pt x="539382" y="970750"/>
                </a:lnTo>
                <a:lnTo>
                  <a:pt x="539382" y="990638"/>
                </a:lnTo>
                <a:lnTo>
                  <a:pt x="558927" y="990638"/>
                </a:lnTo>
                <a:lnTo>
                  <a:pt x="558927" y="1010183"/>
                </a:lnTo>
                <a:close/>
                <a:moveTo>
                  <a:pt x="969378" y="739635"/>
                </a:moveTo>
                <a:lnTo>
                  <a:pt x="991324" y="739635"/>
                </a:lnTo>
                <a:lnTo>
                  <a:pt x="991324" y="717347"/>
                </a:lnTo>
                <a:lnTo>
                  <a:pt x="1013612" y="717347"/>
                </a:lnTo>
                <a:lnTo>
                  <a:pt x="1013612" y="695401"/>
                </a:lnTo>
                <a:lnTo>
                  <a:pt x="991324" y="695401"/>
                </a:lnTo>
                <a:lnTo>
                  <a:pt x="991324" y="673113"/>
                </a:lnTo>
                <a:lnTo>
                  <a:pt x="969378" y="673113"/>
                </a:lnTo>
                <a:lnTo>
                  <a:pt x="969378" y="695401"/>
                </a:lnTo>
                <a:lnTo>
                  <a:pt x="947090" y="695401"/>
                </a:lnTo>
                <a:lnTo>
                  <a:pt x="947090" y="717347"/>
                </a:lnTo>
                <a:lnTo>
                  <a:pt x="969378" y="717347"/>
                </a:lnTo>
                <a:lnTo>
                  <a:pt x="969378" y="739635"/>
                </a:lnTo>
                <a:close/>
                <a:moveTo>
                  <a:pt x="2505227" y="2126323"/>
                </a:moveTo>
                <a:lnTo>
                  <a:pt x="2505227" y="2094090"/>
                </a:lnTo>
                <a:lnTo>
                  <a:pt x="2537460" y="2094090"/>
                </a:lnTo>
                <a:lnTo>
                  <a:pt x="2537460" y="2061858"/>
                </a:lnTo>
                <a:lnTo>
                  <a:pt x="2505227" y="2061858"/>
                </a:lnTo>
                <a:lnTo>
                  <a:pt x="2505227" y="2029625"/>
                </a:lnTo>
                <a:lnTo>
                  <a:pt x="2472995" y="2029625"/>
                </a:lnTo>
                <a:lnTo>
                  <a:pt x="2472995" y="2061858"/>
                </a:lnTo>
                <a:lnTo>
                  <a:pt x="2440762" y="2061858"/>
                </a:lnTo>
                <a:lnTo>
                  <a:pt x="2440762" y="2094090"/>
                </a:lnTo>
                <a:lnTo>
                  <a:pt x="2472995" y="2094090"/>
                </a:lnTo>
                <a:lnTo>
                  <a:pt x="2472995" y="2126323"/>
                </a:lnTo>
                <a:lnTo>
                  <a:pt x="2505227" y="2126323"/>
                </a:lnTo>
                <a:close/>
                <a:moveTo>
                  <a:pt x="971779" y="457429"/>
                </a:moveTo>
                <a:lnTo>
                  <a:pt x="988924" y="457429"/>
                </a:lnTo>
                <a:lnTo>
                  <a:pt x="988924" y="440627"/>
                </a:lnTo>
                <a:lnTo>
                  <a:pt x="1005726" y="440627"/>
                </a:lnTo>
                <a:lnTo>
                  <a:pt x="1005726" y="423482"/>
                </a:lnTo>
                <a:lnTo>
                  <a:pt x="988924" y="423482"/>
                </a:lnTo>
                <a:lnTo>
                  <a:pt x="988924" y="406679"/>
                </a:lnTo>
                <a:lnTo>
                  <a:pt x="971779" y="406679"/>
                </a:lnTo>
                <a:lnTo>
                  <a:pt x="971779" y="423482"/>
                </a:lnTo>
                <a:lnTo>
                  <a:pt x="954976" y="423482"/>
                </a:lnTo>
                <a:lnTo>
                  <a:pt x="954976" y="440627"/>
                </a:lnTo>
                <a:lnTo>
                  <a:pt x="971779" y="440627"/>
                </a:lnTo>
                <a:lnTo>
                  <a:pt x="971779" y="457429"/>
                </a:lnTo>
                <a:close/>
                <a:moveTo>
                  <a:pt x="1041387" y="317183"/>
                </a:moveTo>
                <a:lnTo>
                  <a:pt x="1056475" y="317183"/>
                </a:lnTo>
                <a:lnTo>
                  <a:pt x="1056475" y="302438"/>
                </a:lnTo>
                <a:lnTo>
                  <a:pt x="1071220" y="302438"/>
                </a:lnTo>
                <a:lnTo>
                  <a:pt x="1071220" y="287350"/>
                </a:lnTo>
                <a:lnTo>
                  <a:pt x="1056475" y="287350"/>
                </a:lnTo>
                <a:lnTo>
                  <a:pt x="1056475" y="272606"/>
                </a:lnTo>
                <a:lnTo>
                  <a:pt x="1041387" y="272606"/>
                </a:lnTo>
                <a:lnTo>
                  <a:pt x="1041387" y="287350"/>
                </a:lnTo>
                <a:lnTo>
                  <a:pt x="1026643" y="287350"/>
                </a:lnTo>
                <a:lnTo>
                  <a:pt x="1026643" y="302438"/>
                </a:lnTo>
                <a:lnTo>
                  <a:pt x="1041387" y="302438"/>
                </a:lnTo>
                <a:lnTo>
                  <a:pt x="1041387" y="317183"/>
                </a:lnTo>
                <a:close/>
                <a:moveTo>
                  <a:pt x="835647" y="454685"/>
                </a:moveTo>
                <a:lnTo>
                  <a:pt x="850735" y="454685"/>
                </a:lnTo>
                <a:lnTo>
                  <a:pt x="850735" y="439598"/>
                </a:lnTo>
                <a:lnTo>
                  <a:pt x="865822" y="439598"/>
                </a:lnTo>
                <a:lnTo>
                  <a:pt x="865822" y="424510"/>
                </a:lnTo>
                <a:lnTo>
                  <a:pt x="850735" y="424510"/>
                </a:lnTo>
                <a:lnTo>
                  <a:pt x="850735" y="409423"/>
                </a:lnTo>
                <a:lnTo>
                  <a:pt x="835647" y="409423"/>
                </a:lnTo>
                <a:lnTo>
                  <a:pt x="835647" y="424510"/>
                </a:lnTo>
                <a:lnTo>
                  <a:pt x="820560" y="424510"/>
                </a:lnTo>
                <a:lnTo>
                  <a:pt x="820560" y="439598"/>
                </a:lnTo>
                <a:lnTo>
                  <a:pt x="835647" y="439598"/>
                </a:lnTo>
                <a:lnTo>
                  <a:pt x="835647" y="454685"/>
                </a:lnTo>
                <a:close/>
                <a:moveTo>
                  <a:pt x="900112" y="878510"/>
                </a:moveTo>
                <a:lnTo>
                  <a:pt x="923430" y="878510"/>
                </a:lnTo>
                <a:lnTo>
                  <a:pt x="923430" y="855193"/>
                </a:lnTo>
                <a:lnTo>
                  <a:pt x="946747" y="855193"/>
                </a:lnTo>
                <a:lnTo>
                  <a:pt x="946747" y="831875"/>
                </a:lnTo>
                <a:lnTo>
                  <a:pt x="923430" y="831875"/>
                </a:lnTo>
                <a:lnTo>
                  <a:pt x="923430" y="808558"/>
                </a:lnTo>
                <a:lnTo>
                  <a:pt x="900112" y="808558"/>
                </a:lnTo>
                <a:lnTo>
                  <a:pt x="900112" y="831875"/>
                </a:lnTo>
                <a:lnTo>
                  <a:pt x="876795" y="831875"/>
                </a:lnTo>
                <a:lnTo>
                  <a:pt x="876795" y="855193"/>
                </a:lnTo>
                <a:lnTo>
                  <a:pt x="900112" y="855193"/>
                </a:lnTo>
                <a:lnTo>
                  <a:pt x="900112" y="878510"/>
                </a:lnTo>
                <a:close/>
                <a:moveTo>
                  <a:pt x="905256" y="314439"/>
                </a:moveTo>
                <a:lnTo>
                  <a:pt x="918286" y="314439"/>
                </a:lnTo>
                <a:lnTo>
                  <a:pt x="918286" y="301409"/>
                </a:lnTo>
                <a:lnTo>
                  <a:pt x="931316" y="301409"/>
                </a:lnTo>
                <a:lnTo>
                  <a:pt x="931316" y="288379"/>
                </a:lnTo>
                <a:lnTo>
                  <a:pt x="918286" y="288379"/>
                </a:lnTo>
                <a:lnTo>
                  <a:pt x="918286" y="275349"/>
                </a:lnTo>
                <a:lnTo>
                  <a:pt x="905256" y="275349"/>
                </a:lnTo>
                <a:lnTo>
                  <a:pt x="905256" y="288379"/>
                </a:lnTo>
                <a:lnTo>
                  <a:pt x="892226" y="288379"/>
                </a:lnTo>
                <a:lnTo>
                  <a:pt x="892226" y="301409"/>
                </a:lnTo>
                <a:lnTo>
                  <a:pt x="905256" y="301409"/>
                </a:lnTo>
                <a:lnTo>
                  <a:pt x="905256" y="314439"/>
                </a:lnTo>
                <a:close/>
                <a:moveTo>
                  <a:pt x="833247" y="736549"/>
                </a:moveTo>
                <a:lnTo>
                  <a:pt x="853135" y="736549"/>
                </a:lnTo>
                <a:lnTo>
                  <a:pt x="853135" y="716318"/>
                </a:lnTo>
                <a:lnTo>
                  <a:pt x="873366" y="716318"/>
                </a:lnTo>
                <a:lnTo>
                  <a:pt x="873366" y="696430"/>
                </a:lnTo>
                <a:lnTo>
                  <a:pt x="853135" y="696430"/>
                </a:lnTo>
                <a:lnTo>
                  <a:pt x="853135" y="676199"/>
                </a:lnTo>
                <a:lnTo>
                  <a:pt x="833247" y="676199"/>
                </a:lnTo>
                <a:lnTo>
                  <a:pt x="833247" y="696430"/>
                </a:lnTo>
                <a:lnTo>
                  <a:pt x="813016" y="696430"/>
                </a:lnTo>
                <a:lnTo>
                  <a:pt x="813016" y="716318"/>
                </a:lnTo>
                <a:lnTo>
                  <a:pt x="833247" y="716318"/>
                </a:lnTo>
                <a:lnTo>
                  <a:pt x="833247" y="736549"/>
                </a:lnTo>
                <a:close/>
                <a:moveTo>
                  <a:pt x="902513" y="597332"/>
                </a:moveTo>
                <a:lnTo>
                  <a:pt x="921029" y="597332"/>
                </a:lnTo>
                <a:lnTo>
                  <a:pt x="921029" y="578472"/>
                </a:lnTo>
                <a:lnTo>
                  <a:pt x="939889" y="578472"/>
                </a:lnTo>
                <a:lnTo>
                  <a:pt x="939889" y="559956"/>
                </a:lnTo>
                <a:lnTo>
                  <a:pt x="921029" y="559956"/>
                </a:lnTo>
                <a:lnTo>
                  <a:pt x="921029" y="541096"/>
                </a:lnTo>
                <a:lnTo>
                  <a:pt x="902513" y="541096"/>
                </a:lnTo>
                <a:lnTo>
                  <a:pt x="902513" y="559956"/>
                </a:lnTo>
                <a:lnTo>
                  <a:pt x="883653" y="559956"/>
                </a:lnTo>
                <a:lnTo>
                  <a:pt x="883653" y="578472"/>
                </a:lnTo>
                <a:lnTo>
                  <a:pt x="902513" y="578472"/>
                </a:lnTo>
                <a:lnTo>
                  <a:pt x="902513" y="597332"/>
                </a:lnTo>
                <a:close/>
                <a:moveTo>
                  <a:pt x="490347" y="1147686"/>
                </a:moveTo>
                <a:lnTo>
                  <a:pt x="510235" y="1147686"/>
                </a:lnTo>
                <a:lnTo>
                  <a:pt x="510235" y="1127798"/>
                </a:lnTo>
                <a:lnTo>
                  <a:pt x="530123" y="1127798"/>
                </a:lnTo>
                <a:lnTo>
                  <a:pt x="530123" y="1107910"/>
                </a:lnTo>
                <a:lnTo>
                  <a:pt x="510235" y="1107910"/>
                </a:lnTo>
                <a:lnTo>
                  <a:pt x="510235" y="1088022"/>
                </a:lnTo>
                <a:lnTo>
                  <a:pt x="490347" y="1088022"/>
                </a:lnTo>
                <a:lnTo>
                  <a:pt x="490347" y="1107910"/>
                </a:lnTo>
                <a:lnTo>
                  <a:pt x="470459" y="1107910"/>
                </a:lnTo>
                <a:lnTo>
                  <a:pt x="470459" y="1127798"/>
                </a:lnTo>
                <a:lnTo>
                  <a:pt x="490347" y="1127798"/>
                </a:lnTo>
                <a:lnTo>
                  <a:pt x="490347" y="1147686"/>
                </a:lnTo>
                <a:close/>
                <a:moveTo>
                  <a:pt x="494462" y="587045"/>
                </a:moveTo>
                <a:lnTo>
                  <a:pt x="506120" y="587045"/>
                </a:lnTo>
                <a:lnTo>
                  <a:pt x="506120" y="575043"/>
                </a:lnTo>
                <a:lnTo>
                  <a:pt x="518122" y="575043"/>
                </a:lnTo>
                <a:lnTo>
                  <a:pt x="518122" y="563385"/>
                </a:lnTo>
                <a:lnTo>
                  <a:pt x="506120" y="563385"/>
                </a:lnTo>
                <a:lnTo>
                  <a:pt x="506120" y="551383"/>
                </a:lnTo>
                <a:lnTo>
                  <a:pt x="494462" y="551383"/>
                </a:lnTo>
                <a:lnTo>
                  <a:pt x="494462" y="563385"/>
                </a:lnTo>
                <a:lnTo>
                  <a:pt x="482460" y="563385"/>
                </a:lnTo>
                <a:lnTo>
                  <a:pt x="482460" y="575043"/>
                </a:lnTo>
                <a:lnTo>
                  <a:pt x="494462" y="575043"/>
                </a:lnTo>
                <a:lnTo>
                  <a:pt x="494462" y="587045"/>
                </a:lnTo>
                <a:close/>
                <a:moveTo>
                  <a:pt x="287693" y="1001611"/>
                </a:moveTo>
                <a:lnTo>
                  <a:pt x="301409" y="1001611"/>
                </a:lnTo>
                <a:lnTo>
                  <a:pt x="301409" y="987552"/>
                </a:lnTo>
                <a:lnTo>
                  <a:pt x="315468" y="987552"/>
                </a:lnTo>
                <a:lnTo>
                  <a:pt x="315468" y="973836"/>
                </a:lnTo>
                <a:lnTo>
                  <a:pt x="301409" y="973836"/>
                </a:lnTo>
                <a:lnTo>
                  <a:pt x="301409" y="959777"/>
                </a:lnTo>
                <a:lnTo>
                  <a:pt x="287693" y="959777"/>
                </a:lnTo>
                <a:lnTo>
                  <a:pt x="287693" y="973836"/>
                </a:lnTo>
                <a:lnTo>
                  <a:pt x="273634" y="973836"/>
                </a:lnTo>
                <a:lnTo>
                  <a:pt x="273634" y="987552"/>
                </a:lnTo>
                <a:lnTo>
                  <a:pt x="287693" y="987552"/>
                </a:lnTo>
                <a:lnTo>
                  <a:pt x="287693" y="1001611"/>
                </a:lnTo>
                <a:close/>
                <a:moveTo>
                  <a:pt x="285979" y="1280732"/>
                </a:moveTo>
                <a:lnTo>
                  <a:pt x="303124" y="1280732"/>
                </a:lnTo>
                <a:lnTo>
                  <a:pt x="303124" y="1263587"/>
                </a:lnTo>
                <a:lnTo>
                  <a:pt x="320269" y="1263587"/>
                </a:lnTo>
                <a:lnTo>
                  <a:pt x="320269" y="1246442"/>
                </a:lnTo>
                <a:lnTo>
                  <a:pt x="303124" y="1246442"/>
                </a:lnTo>
                <a:lnTo>
                  <a:pt x="303124" y="1229297"/>
                </a:lnTo>
                <a:lnTo>
                  <a:pt x="285979" y="1229297"/>
                </a:lnTo>
                <a:lnTo>
                  <a:pt x="285979" y="1246442"/>
                </a:lnTo>
                <a:lnTo>
                  <a:pt x="268834" y="1246442"/>
                </a:lnTo>
                <a:lnTo>
                  <a:pt x="268834" y="1263587"/>
                </a:lnTo>
                <a:lnTo>
                  <a:pt x="285979" y="1263587"/>
                </a:lnTo>
                <a:lnTo>
                  <a:pt x="285979" y="1280732"/>
                </a:lnTo>
                <a:close/>
                <a:moveTo>
                  <a:pt x="352501" y="1698384"/>
                </a:moveTo>
                <a:lnTo>
                  <a:pt x="373761" y="1698384"/>
                </a:lnTo>
                <a:lnTo>
                  <a:pt x="373761" y="1677124"/>
                </a:lnTo>
                <a:lnTo>
                  <a:pt x="395021" y="1677124"/>
                </a:lnTo>
                <a:lnTo>
                  <a:pt x="395021" y="1655864"/>
                </a:lnTo>
                <a:lnTo>
                  <a:pt x="373761" y="1655864"/>
                </a:lnTo>
                <a:lnTo>
                  <a:pt x="373761" y="1634604"/>
                </a:lnTo>
                <a:lnTo>
                  <a:pt x="352501" y="1634604"/>
                </a:lnTo>
                <a:lnTo>
                  <a:pt x="352501" y="1655864"/>
                </a:lnTo>
                <a:lnTo>
                  <a:pt x="331241" y="1655864"/>
                </a:lnTo>
                <a:lnTo>
                  <a:pt x="331241" y="1677124"/>
                </a:lnTo>
                <a:lnTo>
                  <a:pt x="352501" y="1677124"/>
                </a:lnTo>
                <a:lnTo>
                  <a:pt x="352501" y="1698384"/>
                </a:lnTo>
                <a:close/>
                <a:moveTo>
                  <a:pt x="353187" y="1421663"/>
                </a:moveTo>
                <a:lnTo>
                  <a:pt x="373075" y="1421663"/>
                </a:lnTo>
                <a:lnTo>
                  <a:pt x="373075" y="1402118"/>
                </a:lnTo>
                <a:lnTo>
                  <a:pt x="392620" y="1402118"/>
                </a:lnTo>
                <a:lnTo>
                  <a:pt x="392620" y="1382230"/>
                </a:lnTo>
                <a:lnTo>
                  <a:pt x="373075" y="1382230"/>
                </a:lnTo>
                <a:lnTo>
                  <a:pt x="373075" y="1362685"/>
                </a:lnTo>
                <a:lnTo>
                  <a:pt x="353187" y="1362685"/>
                </a:lnTo>
                <a:lnTo>
                  <a:pt x="353187" y="1382230"/>
                </a:lnTo>
                <a:lnTo>
                  <a:pt x="333642" y="1382230"/>
                </a:lnTo>
                <a:lnTo>
                  <a:pt x="333642" y="1402118"/>
                </a:lnTo>
                <a:lnTo>
                  <a:pt x="353187" y="1402118"/>
                </a:lnTo>
                <a:lnTo>
                  <a:pt x="353187" y="1421663"/>
                </a:lnTo>
                <a:close/>
                <a:moveTo>
                  <a:pt x="150533" y="1275931"/>
                </a:moveTo>
                <a:lnTo>
                  <a:pt x="164249" y="1275931"/>
                </a:lnTo>
                <a:lnTo>
                  <a:pt x="164249" y="1261872"/>
                </a:lnTo>
                <a:lnTo>
                  <a:pt x="178308" y="1261872"/>
                </a:lnTo>
                <a:lnTo>
                  <a:pt x="178308" y="1248156"/>
                </a:lnTo>
                <a:lnTo>
                  <a:pt x="164249" y="1248156"/>
                </a:lnTo>
                <a:lnTo>
                  <a:pt x="164249" y="1234097"/>
                </a:lnTo>
                <a:lnTo>
                  <a:pt x="150533" y="1234097"/>
                </a:lnTo>
                <a:lnTo>
                  <a:pt x="150533" y="1248156"/>
                </a:lnTo>
                <a:lnTo>
                  <a:pt x="136474" y="1248156"/>
                </a:lnTo>
                <a:lnTo>
                  <a:pt x="136474" y="1261872"/>
                </a:lnTo>
                <a:lnTo>
                  <a:pt x="150533" y="1261872"/>
                </a:lnTo>
                <a:lnTo>
                  <a:pt x="150533" y="1275931"/>
                </a:lnTo>
                <a:close/>
                <a:moveTo>
                  <a:pt x="219113" y="1138771"/>
                </a:moveTo>
                <a:lnTo>
                  <a:pt x="232829" y="1138771"/>
                </a:lnTo>
                <a:lnTo>
                  <a:pt x="232829" y="1124712"/>
                </a:lnTo>
                <a:lnTo>
                  <a:pt x="246888" y="1124712"/>
                </a:lnTo>
                <a:lnTo>
                  <a:pt x="246888" y="1110996"/>
                </a:lnTo>
                <a:lnTo>
                  <a:pt x="232829" y="1110996"/>
                </a:lnTo>
                <a:lnTo>
                  <a:pt x="232829" y="1096937"/>
                </a:lnTo>
                <a:lnTo>
                  <a:pt x="219113" y="1096937"/>
                </a:lnTo>
                <a:lnTo>
                  <a:pt x="219113" y="1110996"/>
                </a:lnTo>
                <a:lnTo>
                  <a:pt x="205054" y="1110996"/>
                </a:lnTo>
                <a:lnTo>
                  <a:pt x="205054" y="1124712"/>
                </a:lnTo>
                <a:lnTo>
                  <a:pt x="219113" y="1124712"/>
                </a:lnTo>
                <a:lnTo>
                  <a:pt x="219113" y="1138771"/>
                </a:lnTo>
                <a:close/>
                <a:moveTo>
                  <a:pt x="216713" y="1693926"/>
                </a:moveTo>
                <a:lnTo>
                  <a:pt x="235229" y="1693926"/>
                </a:lnTo>
                <a:lnTo>
                  <a:pt x="235229" y="1675752"/>
                </a:lnTo>
                <a:lnTo>
                  <a:pt x="253403" y="1675752"/>
                </a:lnTo>
                <a:lnTo>
                  <a:pt x="253403" y="1657236"/>
                </a:lnTo>
                <a:lnTo>
                  <a:pt x="235229" y="1657236"/>
                </a:lnTo>
                <a:lnTo>
                  <a:pt x="235229" y="1639062"/>
                </a:lnTo>
                <a:lnTo>
                  <a:pt x="216713" y="1639062"/>
                </a:lnTo>
                <a:lnTo>
                  <a:pt x="216713" y="1657236"/>
                </a:lnTo>
                <a:lnTo>
                  <a:pt x="198539" y="1657236"/>
                </a:lnTo>
                <a:lnTo>
                  <a:pt x="198539" y="1675752"/>
                </a:lnTo>
                <a:lnTo>
                  <a:pt x="216713" y="1675752"/>
                </a:lnTo>
                <a:lnTo>
                  <a:pt x="216713" y="1693926"/>
                </a:lnTo>
                <a:close/>
                <a:moveTo>
                  <a:pt x="354559" y="1143572"/>
                </a:moveTo>
                <a:lnTo>
                  <a:pt x="371704" y="1143572"/>
                </a:lnTo>
                <a:lnTo>
                  <a:pt x="371704" y="1126427"/>
                </a:lnTo>
                <a:lnTo>
                  <a:pt x="388849" y="1126427"/>
                </a:lnTo>
                <a:lnTo>
                  <a:pt x="388849" y="1109282"/>
                </a:lnTo>
                <a:lnTo>
                  <a:pt x="371704" y="1109282"/>
                </a:lnTo>
                <a:lnTo>
                  <a:pt x="371704" y="1092137"/>
                </a:lnTo>
                <a:lnTo>
                  <a:pt x="354559" y="1092137"/>
                </a:lnTo>
                <a:lnTo>
                  <a:pt x="354559" y="1109282"/>
                </a:lnTo>
                <a:lnTo>
                  <a:pt x="337414" y="1109282"/>
                </a:lnTo>
                <a:lnTo>
                  <a:pt x="337414" y="1126427"/>
                </a:lnTo>
                <a:lnTo>
                  <a:pt x="354559" y="1126427"/>
                </a:lnTo>
                <a:lnTo>
                  <a:pt x="354559" y="1143572"/>
                </a:lnTo>
                <a:close/>
                <a:moveTo>
                  <a:pt x="217742" y="1417206"/>
                </a:moveTo>
                <a:lnTo>
                  <a:pt x="234201" y="1417206"/>
                </a:lnTo>
                <a:lnTo>
                  <a:pt x="234201" y="1400404"/>
                </a:lnTo>
                <a:lnTo>
                  <a:pt x="251003" y="1400404"/>
                </a:lnTo>
                <a:lnTo>
                  <a:pt x="251003" y="1383944"/>
                </a:lnTo>
                <a:lnTo>
                  <a:pt x="234201" y="1383944"/>
                </a:lnTo>
                <a:lnTo>
                  <a:pt x="234201" y="1367142"/>
                </a:lnTo>
                <a:lnTo>
                  <a:pt x="217742" y="1367142"/>
                </a:lnTo>
                <a:lnTo>
                  <a:pt x="217742" y="1383944"/>
                </a:lnTo>
                <a:lnTo>
                  <a:pt x="200939" y="1383944"/>
                </a:lnTo>
                <a:lnTo>
                  <a:pt x="200939" y="1400404"/>
                </a:lnTo>
                <a:lnTo>
                  <a:pt x="217742" y="1400404"/>
                </a:lnTo>
                <a:lnTo>
                  <a:pt x="217742" y="1417206"/>
                </a:lnTo>
                <a:close/>
                <a:moveTo>
                  <a:pt x="284950" y="1558138"/>
                </a:moveTo>
                <a:lnTo>
                  <a:pt x="304152" y="1558138"/>
                </a:lnTo>
                <a:lnTo>
                  <a:pt x="304152" y="1538935"/>
                </a:lnTo>
                <a:lnTo>
                  <a:pt x="323355" y="1538935"/>
                </a:lnTo>
                <a:lnTo>
                  <a:pt x="323355" y="1519733"/>
                </a:lnTo>
                <a:lnTo>
                  <a:pt x="304152" y="1519733"/>
                </a:lnTo>
                <a:lnTo>
                  <a:pt x="304152" y="1500530"/>
                </a:lnTo>
                <a:lnTo>
                  <a:pt x="284950" y="1500530"/>
                </a:lnTo>
                <a:lnTo>
                  <a:pt x="284950" y="1519733"/>
                </a:lnTo>
                <a:lnTo>
                  <a:pt x="265748" y="1519733"/>
                </a:lnTo>
                <a:lnTo>
                  <a:pt x="265748" y="1538935"/>
                </a:lnTo>
                <a:lnTo>
                  <a:pt x="284950" y="1538935"/>
                </a:lnTo>
                <a:lnTo>
                  <a:pt x="284950" y="1558138"/>
                </a:lnTo>
                <a:close/>
                <a:moveTo>
                  <a:pt x="356273" y="863765"/>
                </a:moveTo>
                <a:lnTo>
                  <a:pt x="369989" y="863765"/>
                </a:lnTo>
                <a:lnTo>
                  <a:pt x="369989" y="850392"/>
                </a:lnTo>
                <a:lnTo>
                  <a:pt x="383362" y="850392"/>
                </a:lnTo>
                <a:lnTo>
                  <a:pt x="383362" y="836676"/>
                </a:lnTo>
                <a:lnTo>
                  <a:pt x="369989" y="836676"/>
                </a:lnTo>
                <a:lnTo>
                  <a:pt x="369989" y="823303"/>
                </a:lnTo>
                <a:lnTo>
                  <a:pt x="356273" y="823303"/>
                </a:lnTo>
                <a:lnTo>
                  <a:pt x="356273" y="836676"/>
                </a:lnTo>
                <a:lnTo>
                  <a:pt x="342900" y="836676"/>
                </a:lnTo>
                <a:lnTo>
                  <a:pt x="342900" y="850392"/>
                </a:lnTo>
                <a:lnTo>
                  <a:pt x="356273" y="850392"/>
                </a:lnTo>
                <a:lnTo>
                  <a:pt x="356273" y="863765"/>
                </a:lnTo>
                <a:close/>
                <a:moveTo>
                  <a:pt x="1105510" y="742036"/>
                </a:moveTo>
                <a:lnTo>
                  <a:pt x="1129513" y="742036"/>
                </a:lnTo>
                <a:lnTo>
                  <a:pt x="1129513" y="718376"/>
                </a:lnTo>
                <a:lnTo>
                  <a:pt x="1153173" y="718376"/>
                </a:lnTo>
                <a:lnTo>
                  <a:pt x="1153173" y="694373"/>
                </a:lnTo>
                <a:lnTo>
                  <a:pt x="1129513" y="694373"/>
                </a:lnTo>
                <a:lnTo>
                  <a:pt x="1129513" y="670712"/>
                </a:lnTo>
                <a:lnTo>
                  <a:pt x="1105510" y="670712"/>
                </a:lnTo>
                <a:lnTo>
                  <a:pt x="1105510" y="694373"/>
                </a:lnTo>
                <a:lnTo>
                  <a:pt x="1081849" y="694373"/>
                </a:lnTo>
                <a:lnTo>
                  <a:pt x="1081849" y="718376"/>
                </a:lnTo>
                <a:lnTo>
                  <a:pt x="1105510" y="718376"/>
                </a:lnTo>
                <a:lnTo>
                  <a:pt x="1105510" y="742036"/>
                </a:lnTo>
                <a:close/>
                <a:moveTo>
                  <a:pt x="2432876" y="532524"/>
                </a:moveTo>
                <a:lnTo>
                  <a:pt x="2408187" y="532524"/>
                </a:lnTo>
                <a:lnTo>
                  <a:pt x="2408187" y="556870"/>
                </a:lnTo>
                <a:lnTo>
                  <a:pt x="2383841" y="556870"/>
                </a:lnTo>
                <a:lnTo>
                  <a:pt x="2383841" y="581558"/>
                </a:lnTo>
                <a:lnTo>
                  <a:pt x="2408187" y="581558"/>
                </a:lnTo>
                <a:lnTo>
                  <a:pt x="2408187" y="605904"/>
                </a:lnTo>
                <a:lnTo>
                  <a:pt x="2432876" y="605904"/>
                </a:lnTo>
                <a:lnTo>
                  <a:pt x="2432876" y="581558"/>
                </a:lnTo>
                <a:lnTo>
                  <a:pt x="2457221" y="581558"/>
                </a:lnTo>
                <a:lnTo>
                  <a:pt x="2457221" y="556870"/>
                </a:lnTo>
                <a:lnTo>
                  <a:pt x="2432876" y="556870"/>
                </a:lnTo>
                <a:lnTo>
                  <a:pt x="2432876" y="532524"/>
                </a:lnTo>
                <a:close/>
                <a:moveTo>
                  <a:pt x="425196" y="725919"/>
                </a:moveTo>
                <a:lnTo>
                  <a:pt x="438226" y="725919"/>
                </a:lnTo>
                <a:lnTo>
                  <a:pt x="438226" y="712889"/>
                </a:lnTo>
                <a:lnTo>
                  <a:pt x="451256" y="712889"/>
                </a:lnTo>
                <a:lnTo>
                  <a:pt x="451256" y="699859"/>
                </a:lnTo>
                <a:lnTo>
                  <a:pt x="438226" y="699859"/>
                </a:lnTo>
                <a:lnTo>
                  <a:pt x="438226" y="686829"/>
                </a:lnTo>
                <a:lnTo>
                  <a:pt x="425196" y="686829"/>
                </a:lnTo>
                <a:lnTo>
                  <a:pt x="425196" y="699859"/>
                </a:lnTo>
                <a:lnTo>
                  <a:pt x="412166" y="699859"/>
                </a:lnTo>
                <a:lnTo>
                  <a:pt x="412166" y="712889"/>
                </a:lnTo>
                <a:lnTo>
                  <a:pt x="425196" y="712889"/>
                </a:lnTo>
                <a:lnTo>
                  <a:pt x="425196" y="725919"/>
                </a:lnTo>
                <a:close/>
                <a:moveTo>
                  <a:pt x="488975" y="1426121"/>
                </a:moveTo>
                <a:lnTo>
                  <a:pt x="511607" y="1426121"/>
                </a:lnTo>
                <a:lnTo>
                  <a:pt x="511607" y="1403490"/>
                </a:lnTo>
                <a:lnTo>
                  <a:pt x="534238" y="1403490"/>
                </a:lnTo>
                <a:lnTo>
                  <a:pt x="534238" y="1380858"/>
                </a:lnTo>
                <a:lnTo>
                  <a:pt x="511607" y="1380858"/>
                </a:lnTo>
                <a:lnTo>
                  <a:pt x="511607" y="1358227"/>
                </a:lnTo>
                <a:lnTo>
                  <a:pt x="488975" y="1358227"/>
                </a:lnTo>
                <a:lnTo>
                  <a:pt x="488975" y="1380858"/>
                </a:lnTo>
                <a:lnTo>
                  <a:pt x="466344" y="1380858"/>
                </a:lnTo>
                <a:lnTo>
                  <a:pt x="466344" y="1403490"/>
                </a:lnTo>
                <a:lnTo>
                  <a:pt x="488975" y="1403490"/>
                </a:lnTo>
                <a:lnTo>
                  <a:pt x="488975" y="1426121"/>
                </a:lnTo>
                <a:close/>
                <a:moveTo>
                  <a:pt x="420052" y="1838287"/>
                </a:moveTo>
                <a:lnTo>
                  <a:pt x="443370" y="1838287"/>
                </a:lnTo>
                <a:lnTo>
                  <a:pt x="443370" y="1815313"/>
                </a:lnTo>
                <a:lnTo>
                  <a:pt x="466344" y="1815313"/>
                </a:lnTo>
                <a:lnTo>
                  <a:pt x="466344" y="1791995"/>
                </a:lnTo>
                <a:lnTo>
                  <a:pt x="443370" y="1791995"/>
                </a:lnTo>
                <a:lnTo>
                  <a:pt x="443370" y="1769021"/>
                </a:lnTo>
                <a:lnTo>
                  <a:pt x="420052" y="1769021"/>
                </a:lnTo>
                <a:lnTo>
                  <a:pt x="420052" y="1791995"/>
                </a:lnTo>
                <a:lnTo>
                  <a:pt x="397078" y="1791995"/>
                </a:lnTo>
                <a:lnTo>
                  <a:pt x="397078" y="1815313"/>
                </a:lnTo>
                <a:lnTo>
                  <a:pt x="420052" y="1815313"/>
                </a:lnTo>
                <a:lnTo>
                  <a:pt x="420052" y="1838287"/>
                </a:lnTo>
                <a:close/>
                <a:moveTo>
                  <a:pt x="423139" y="1006069"/>
                </a:moveTo>
                <a:lnTo>
                  <a:pt x="440284" y="1006069"/>
                </a:lnTo>
                <a:lnTo>
                  <a:pt x="440284" y="989267"/>
                </a:lnTo>
                <a:lnTo>
                  <a:pt x="457086" y="989267"/>
                </a:lnTo>
                <a:lnTo>
                  <a:pt x="457086" y="972122"/>
                </a:lnTo>
                <a:lnTo>
                  <a:pt x="440284" y="972122"/>
                </a:lnTo>
                <a:lnTo>
                  <a:pt x="440284" y="955319"/>
                </a:lnTo>
                <a:lnTo>
                  <a:pt x="423139" y="955319"/>
                </a:lnTo>
                <a:lnTo>
                  <a:pt x="423139" y="972122"/>
                </a:lnTo>
                <a:lnTo>
                  <a:pt x="406336" y="972122"/>
                </a:lnTo>
                <a:lnTo>
                  <a:pt x="406336" y="989267"/>
                </a:lnTo>
                <a:lnTo>
                  <a:pt x="423139" y="989267"/>
                </a:lnTo>
                <a:lnTo>
                  <a:pt x="423139" y="1006069"/>
                </a:lnTo>
                <a:close/>
                <a:moveTo>
                  <a:pt x="420738" y="1562595"/>
                </a:moveTo>
                <a:lnTo>
                  <a:pt x="442684" y="1562595"/>
                </a:lnTo>
                <a:lnTo>
                  <a:pt x="442684" y="1540307"/>
                </a:lnTo>
                <a:lnTo>
                  <a:pt x="464972" y="1540307"/>
                </a:lnTo>
                <a:lnTo>
                  <a:pt x="464972" y="1518361"/>
                </a:lnTo>
                <a:lnTo>
                  <a:pt x="442684" y="1518361"/>
                </a:lnTo>
                <a:lnTo>
                  <a:pt x="442684" y="1496073"/>
                </a:lnTo>
                <a:lnTo>
                  <a:pt x="420738" y="1496073"/>
                </a:lnTo>
                <a:lnTo>
                  <a:pt x="420738" y="1518361"/>
                </a:lnTo>
                <a:lnTo>
                  <a:pt x="398450" y="1518361"/>
                </a:lnTo>
                <a:lnTo>
                  <a:pt x="398450" y="1540307"/>
                </a:lnTo>
                <a:lnTo>
                  <a:pt x="420738" y="1540307"/>
                </a:lnTo>
                <a:lnTo>
                  <a:pt x="420738" y="1562595"/>
                </a:lnTo>
                <a:close/>
                <a:moveTo>
                  <a:pt x="421767" y="1284846"/>
                </a:moveTo>
                <a:lnTo>
                  <a:pt x="441655" y="1284846"/>
                </a:lnTo>
                <a:lnTo>
                  <a:pt x="441655" y="1264958"/>
                </a:lnTo>
                <a:lnTo>
                  <a:pt x="461543" y="1264958"/>
                </a:lnTo>
                <a:lnTo>
                  <a:pt x="461543" y="1245070"/>
                </a:lnTo>
                <a:lnTo>
                  <a:pt x="441655" y="1245070"/>
                </a:lnTo>
                <a:lnTo>
                  <a:pt x="441655" y="1225182"/>
                </a:lnTo>
                <a:lnTo>
                  <a:pt x="421767" y="1225182"/>
                </a:lnTo>
                <a:lnTo>
                  <a:pt x="421767" y="1245070"/>
                </a:lnTo>
                <a:lnTo>
                  <a:pt x="401879" y="1245070"/>
                </a:lnTo>
                <a:lnTo>
                  <a:pt x="401879" y="1264958"/>
                </a:lnTo>
                <a:lnTo>
                  <a:pt x="421767" y="1264958"/>
                </a:lnTo>
                <a:lnTo>
                  <a:pt x="421767" y="1284846"/>
                </a:lnTo>
                <a:close/>
                <a:moveTo>
                  <a:pt x="492061" y="868223"/>
                </a:moveTo>
                <a:lnTo>
                  <a:pt x="508521" y="868223"/>
                </a:lnTo>
                <a:lnTo>
                  <a:pt x="508521" y="851764"/>
                </a:lnTo>
                <a:lnTo>
                  <a:pt x="524980" y="851764"/>
                </a:lnTo>
                <a:lnTo>
                  <a:pt x="524980" y="835304"/>
                </a:lnTo>
                <a:lnTo>
                  <a:pt x="508521" y="835304"/>
                </a:lnTo>
                <a:lnTo>
                  <a:pt x="508521" y="818845"/>
                </a:lnTo>
                <a:lnTo>
                  <a:pt x="492061" y="818845"/>
                </a:lnTo>
                <a:lnTo>
                  <a:pt x="492061" y="835304"/>
                </a:lnTo>
                <a:lnTo>
                  <a:pt x="475602" y="835304"/>
                </a:lnTo>
                <a:lnTo>
                  <a:pt x="475602" y="851764"/>
                </a:lnTo>
                <a:lnTo>
                  <a:pt x="492061" y="851764"/>
                </a:lnTo>
                <a:lnTo>
                  <a:pt x="492061" y="868223"/>
                </a:lnTo>
                <a:close/>
                <a:moveTo>
                  <a:pt x="1931899" y="183109"/>
                </a:moveTo>
                <a:lnTo>
                  <a:pt x="1949044" y="183109"/>
                </a:lnTo>
                <a:lnTo>
                  <a:pt x="1949044" y="166307"/>
                </a:lnTo>
                <a:lnTo>
                  <a:pt x="1965846" y="166307"/>
                </a:lnTo>
                <a:lnTo>
                  <a:pt x="1965846" y="149162"/>
                </a:lnTo>
                <a:lnTo>
                  <a:pt x="1949044" y="149162"/>
                </a:lnTo>
                <a:lnTo>
                  <a:pt x="1949044" y="132359"/>
                </a:lnTo>
                <a:lnTo>
                  <a:pt x="1931899" y="132359"/>
                </a:lnTo>
                <a:lnTo>
                  <a:pt x="1931899" y="149162"/>
                </a:lnTo>
                <a:lnTo>
                  <a:pt x="1915096" y="149162"/>
                </a:lnTo>
                <a:lnTo>
                  <a:pt x="1915096" y="166307"/>
                </a:lnTo>
                <a:lnTo>
                  <a:pt x="1931899" y="166307"/>
                </a:lnTo>
                <a:lnTo>
                  <a:pt x="1931899" y="183109"/>
                </a:lnTo>
                <a:close/>
                <a:moveTo>
                  <a:pt x="1999107" y="325069"/>
                </a:moveTo>
                <a:lnTo>
                  <a:pt x="2018995" y="325069"/>
                </a:lnTo>
                <a:lnTo>
                  <a:pt x="2018995" y="304838"/>
                </a:lnTo>
                <a:lnTo>
                  <a:pt x="2039227" y="304838"/>
                </a:lnTo>
                <a:lnTo>
                  <a:pt x="2039227" y="284950"/>
                </a:lnTo>
                <a:lnTo>
                  <a:pt x="2018995" y="284950"/>
                </a:lnTo>
                <a:lnTo>
                  <a:pt x="2018995" y="264719"/>
                </a:lnTo>
                <a:lnTo>
                  <a:pt x="1999107" y="264719"/>
                </a:lnTo>
                <a:lnTo>
                  <a:pt x="1999107" y="284950"/>
                </a:lnTo>
                <a:lnTo>
                  <a:pt x="1978876" y="284950"/>
                </a:lnTo>
                <a:lnTo>
                  <a:pt x="1978876" y="304838"/>
                </a:lnTo>
                <a:lnTo>
                  <a:pt x="1999107" y="304838"/>
                </a:lnTo>
                <a:lnTo>
                  <a:pt x="1999107" y="325069"/>
                </a:lnTo>
                <a:close/>
                <a:moveTo>
                  <a:pt x="2136267" y="324726"/>
                </a:moveTo>
                <a:lnTo>
                  <a:pt x="2156155" y="324726"/>
                </a:lnTo>
                <a:lnTo>
                  <a:pt x="2156155" y="304838"/>
                </a:lnTo>
                <a:lnTo>
                  <a:pt x="2176043" y="304838"/>
                </a:lnTo>
                <a:lnTo>
                  <a:pt x="2176043" y="284950"/>
                </a:lnTo>
                <a:lnTo>
                  <a:pt x="2156155" y="284950"/>
                </a:lnTo>
                <a:lnTo>
                  <a:pt x="2156155" y="265062"/>
                </a:lnTo>
                <a:lnTo>
                  <a:pt x="2136267" y="265062"/>
                </a:lnTo>
                <a:lnTo>
                  <a:pt x="2136267" y="284950"/>
                </a:lnTo>
                <a:lnTo>
                  <a:pt x="2116379" y="284950"/>
                </a:lnTo>
                <a:lnTo>
                  <a:pt x="2116379" y="304838"/>
                </a:lnTo>
                <a:lnTo>
                  <a:pt x="2136267" y="304838"/>
                </a:lnTo>
                <a:lnTo>
                  <a:pt x="2136267" y="324726"/>
                </a:lnTo>
                <a:close/>
                <a:moveTo>
                  <a:pt x="2065972" y="466687"/>
                </a:moveTo>
                <a:lnTo>
                  <a:pt x="2089290" y="466687"/>
                </a:lnTo>
                <a:lnTo>
                  <a:pt x="2089290" y="443713"/>
                </a:lnTo>
                <a:lnTo>
                  <a:pt x="2112264" y="443713"/>
                </a:lnTo>
                <a:lnTo>
                  <a:pt x="2112264" y="420395"/>
                </a:lnTo>
                <a:lnTo>
                  <a:pt x="2089290" y="420395"/>
                </a:lnTo>
                <a:lnTo>
                  <a:pt x="2089290" y="397421"/>
                </a:lnTo>
                <a:lnTo>
                  <a:pt x="2065972" y="397421"/>
                </a:lnTo>
                <a:lnTo>
                  <a:pt x="2065972" y="420395"/>
                </a:lnTo>
                <a:lnTo>
                  <a:pt x="2042998" y="420395"/>
                </a:lnTo>
                <a:lnTo>
                  <a:pt x="2042998" y="443713"/>
                </a:lnTo>
                <a:lnTo>
                  <a:pt x="2065972" y="443713"/>
                </a:lnTo>
                <a:lnTo>
                  <a:pt x="2065972" y="466687"/>
                </a:lnTo>
                <a:close/>
                <a:moveTo>
                  <a:pt x="2069059" y="183109"/>
                </a:moveTo>
                <a:lnTo>
                  <a:pt x="2086204" y="183109"/>
                </a:lnTo>
                <a:lnTo>
                  <a:pt x="2086204" y="166307"/>
                </a:lnTo>
                <a:lnTo>
                  <a:pt x="2103006" y="166307"/>
                </a:lnTo>
                <a:lnTo>
                  <a:pt x="2103006" y="149162"/>
                </a:lnTo>
                <a:lnTo>
                  <a:pt x="2086204" y="149162"/>
                </a:lnTo>
                <a:lnTo>
                  <a:pt x="2086204" y="132359"/>
                </a:lnTo>
                <a:lnTo>
                  <a:pt x="2069059" y="132359"/>
                </a:lnTo>
                <a:lnTo>
                  <a:pt x="2069059" y="149162"/>
                </a:lnTo>
                <a:lnTo>
                  <a:pt x="2052256" y="149162"/>
                </a:lnTo>
                <a:lnTo>
                  <a:pt x="2052256" y="166307"/>
                </a:lnTo>
                <a:lnTo>
                  <a:pt x="2069059" y="166307"/>
                </a:lnTo>
                <a:lnTo>
                  <a:pt x="2069059" y="183109"/>
                </a:lnTo>
                <a:close/>
                <a:moveTo>
                  <a:pt x="1791652" y="467030"/>
                </a:moveTo>
                <a:lnTo>
                  <a:pt x="1814970" y="467030"/>
                </a:lnTo>
                <a:lnTo>
                  <a:pt x="1814970" y="443713"/>
                </a:lnTo>
                <a:lnTo>
                  <a:pt x="1838287" y="443713"/>
                </a:lnTo>
                <a:lnTo>
                  <a:pt x="1838287" y="420395"/>
                </a:lnTo>
                <a:lnTo>
                  <a:pt x="1814970" y="420395"/>
                </a:lnTo>
                <a:lnTo>
                  <a:pt x="1814970" y="397078"/>
                </a:lnTo>
                <a:lnTo>
                  <a:pt x="1791652" y="397078"/>
                </a:lnTo>
                <a:lnTo>
                  <a:pt x="1791652" y="420395"/>
                </a:lnTo>
                <a:lnTo>
                  <a:pt x="1768335" y="420395"/>
                </a:lnTo>
                <a:lnTo>
                  <a:pt x="1768335" y="443713"/>
                </a:lnTo>
                <a:lnTo>
                  <a:pt x="1791652" y="443713"/>
                </a:lnTo>
                <a:lnTo>
                  <a:pt x="1791652" y="467030"/>
                </a:lnTo>
                <a:close/>
                <a:moveTo>
                  <a:pt x="1794739" y="183109"/>
                </a:moveTo>
                <a:lnTo>
                  <a:pt x="1811884" y="183109"/>
                </a:lnTo>
                <a:lnTo>
                  <a:pt x="1811884" y="166307"/>
                </a:lnTo>
                <a:lnTo>
                  <a:pt x="1828686" y="166307"/>
                </a:lnTo>
                <a:lnTo>
                  <a:pt x="1828686" y="149162"/>
                </a:lnTo>
                <a:lnTo>
                  <a:pt x="1811884" y="149162"/>
                </a:lnTo>
                <a:lnTo>
                  <a:pt x="1811884" y="132359"/>
                </a:lnTo>
                <a:lnTo>
                  <a:pt x="1794739" y="132359"/>
                </a:lnTo>
                <a:lnTo>
                  <a:pt x="1794739" y="149162"/>
                </a:lnTo>
                <a:lnTo>
                  <a:pt x="1777936" y="149162"/>
                </a:lnTo>
                <a:lnTo>
                  <a:pt x="1777936" y="166307"/>
                </a:lnTo>
                <a:lnTo>
                  <a:pt x="1794739" y="166307"/>
                </a:lnTo>
                <a:lnTo>
                  <a:pt x="1794739" y="183109"/>
                </a:lnTo>
                <a:close/>
                <a:moveTo>
                  <a:pt x="1928812" y="467030"/>
                </a:moveTo>
                <a:lnTo>
                  <a:pt x="1952130" y="467030"/>
                </a:lnTo>
                <a:lnTo>
                  <a:pt x="1952130" y="443713"/>
                </a:lnTo>
                <a:lnTo>
                  <a:pt x="1975447" y="443713"/>
                </a:lnTo>
                <a:lnTo>
                  <a:pt x="1975447" y="420395"/>
                </a:lnTo>
                <a:lnTo>
                  <a:pt x="1952130" y="420395"/>
                </a:lnTo>
                <a:lnTo>
                  <a:pt x="1952130" y="397078"/>
                </a:lnTo>
                <a:lnTo>
                  <a:pt x="1928812" y="397078"/>
                </a:lnTo>
                <a:lnTo>
                  <a:pt x="1928812" y="420395"/>
                </a:lnTo>
                <a:lnTo>
                  <a:pt x="1905495" y="420395"/>
                </a:lnTo>
                <a:lnTo>
                  <a:pt x="1905495" y="443713"/>
                </a:lnTo>
                <a:lnTo>
                  <a:pt x="1928812" y="443713"/>
                </a:lnTo>
                <a:lnTo>
                  <a:pt x="1928812" y="467030"/>
                </a:lnTo>
                <a:close/>
                <a:moveTo>
                  <a:pt x="1861604" y="325412"/>
                </a:moveTo>
                <a:lnTo>
                  <a:pt x="1882178" y="325412"/>
                </a:lnTo>
                <a:lnTo>
                  <a:pt x="1882178" y="305181"/>
                </a:lnTo>
                <a:lnTo>
                  <a:pt x="1902409" y="305181"/>
                </a:lnTo>
                <a:lnTo>
                  <a:pt x="1902409" y="284607"/>
                </a:lnTo>
                <a:lnTo>
                  <a:pt x="1882178" y="284607"/>
                </a:lnTo>
                <a:lnTo>
                  <a:pt x="1882178" y="264376"/>
                </a:lnTo>
                <a:lnTo>
                  <a:pt x="1861604" y="264376"/>
                </a:lnTo>
                <a:lnTo>
                  <a:pt x="1861604" y="284607"/>
                </a:lnTo>
                <a:lnTo>
                  <a:pt x="1841373" y="284607"/>
                </a:lnTo>
                <a:lnTo>
                  <a:pt x="1841373" y="305181"/>
                </a:lnTo>
                <a:lnTo>
                  <a:pt x="1861604" y="305181"/>
                </a:lnTo>
                <a:lnTo>
                  <a:pt x="1861604" y="325412"/>
                </a:lnTo>
                <a:close/>
                <a:moveTo>
                  <a:pt x="1865033" y="40805"/>
                </a:moveTo>
                <a:lnTo>
                  <a:pt x="1878749" y="40805"/>
                </a:lnTo>
                <a:lnTo>
                  <a:pt x="1878749" y="27432"/>
                </a:lnTo>
                <a:lnTo>
                  <a:pt x="1892122" y="27432"/>
                </a:lnTo>
                <a:lnTo>
                  <a:pt x="1892122" y="13716"/>
                </a:lnTo>
                <a:lnTo>
                  <a:pt x="1878749" y="13716"/>
                </a:lnTo>
                <a:lnTo>
                  <a:pt x="1878749" y="343"/>
                </a:lnTo>
                <a:lnTo>
                  <a:pt x="1865033" y="343"/>
                </a:lnTo>
                <a:lnTo>
                  <a:pt x="1865033" y="13716"/>
                </a:lnTo>
                <a:lnTo>
                  <a:pt x="1851660" y="13716"/>
                </a:lnTo>
                <a:lnTo>
                  <a:pt x="1851660" y="27432"/>
                </a:lnTo>
                <a:lnTo>
                  <a:pt x="1865033" y="27432"/>
                </a:lnTo>
                <a:lnTo>
                  <a:pt x="1865033" y="40805"/>
                </a:lnTo>
                <a:close/>
                <a:moveTo>
                  <a:pt x="2002193" y="41148"/>
                </a:moveTo>
                <a:lnTo>
                  <a:pt x="2015909" y="41148"/>
                </a:lnTo>
                <a:lnTo>
                  <a:pt x="2015909" y="27432"/>
                </a:lnTo>
                <a:lnTo>
                  <a:pt x="2029625" y="27432"/>
                </a:lnTo>
                <a:lnTo>
                  <a:pt x="2029625" y="13716"/>
                </a:lnTo>
                <a:lnTo>
                  <a:pt x="2015909" y="13716"/>
                </a:lnTo>
                <a:lnTo>
                  <a:pt x="2015909" y="0"/>
                </a:lnTo>
                <a:lnTo>
                  <a:pt x="2002193" y="0"/>
                </a:lnTo>
                <a:lnTo>
                  <a:pt x="2002193" y="13716"/>
                </a:lnTo>
                <a:lnTo>
                  <a:pt x="1988477" y="13716"/>
                </a:lnTo>
                <a:lnTo>
                  <a:pt x="1988477" y="27432"/>
                </a:lnTo>
                <a:lnTo>
                  <a:pt x="2002193" y="27432"/>
                </a:lnTo>
                <a:lnTo>
                  <a:pt x="2002193" y="41148"/>
                </a:lnTo>
                <a:close/>
                <a:moveTo>
                  <a:pt x="2344064" y="181394"/>
                </a:moveTo>
                <a:lnTo>
                  <a:pt x="2359838" y="181394"/>
                </a:lnTo>
                <a:lnTo>
                  <a:pt x="2359838" y="165621"/>
                </a:lnTo>
                <a:lnTo>
                  <a:pt x="2375611" y="165621"/>
                </a:lnTo>
                <a:lnTo>
                  <a:pt x="2375611" y="149847"/>
                </a:lnTo>
                <a:lnTo>
                  <a:pt x="2359838" y="149847"/>
                </a:lnTo>
                <a:lnTo>
                  <a:pt x="2359838" y="134074"/>
                </a:lnTo>
                <a:lnTo>
                  <a:pt x="2344064" y="134074"/>
                </a:lnTo>
                <a:lnTo>
                  <a:pt x="2344064" y="149847"/>
                </a:lnTo>
                <a:lnTo>
                  <a:pt x="2328291" y="149847"/>
                </a:lnTo>
                <a:lnTo>
                  <a:pt x="2328291" y="165621"/>
                </a:lnTo>
                <a:lnTo>
                  <a:pt x="2344064" y="165621"/>
                </a:lnTo>
                <a:lnTo>
                  <a:pt x="2344064" y="181394"/>
                </a:lnTo>
                <a:close/>
                <a:moveTo>
                  <a:pt x="1108253" y="459829"/>
                </a:moveTo>
                <a:lnTo>
                  <a:pt x="1126769" y="459829"/>
                </a:lnTo>
                <a:lnTo>
                  <a:pt x="1126769" y="441312"/>
                </a:lnTo>
                <a:lnTo>
                  <a:pt x="1145286" y="441312"/>
                </a:lnTo>
                <a:lnTo>
                  <a:pt x="1145286" y="422796"/>
                </a:lnTo>
                <a:lnTo>
                  <a:pt x="1126769" y="422796"/>
                </a:lnTo>
                <a:lnTo>
                  <a:pt x="1126769" y="404279"/>
                </a:lnTo>
                <a:lnTo>
                  <a:pt x="1108253" y="404279"/>
                </a:lnTo>
                <a:lnTo>
                  <a:pt x="1108253" y="422796"/>
                </a:lnTo>
                <a:lnTo>
                  <a:pt x="1089736" y="422796"/>
                </a:lnTo>
                <a:lnTo>
                  <a:pt x="1089736" y="441312"/>
                </a:lnTo>
                <a:lnTo>
                  <a:pt x="1108253" y="441312"/>
                </a:lnTo>
                <a:lnTo>
                  <a:pt x="1108253" y="459829"/>
                </a:lnTo>
                <a:close/>
                <a:moveTo>
                  <a:pt x="2414359" y="38748"/>
                </a:moveTo>
                <a:lnTo>
                  <a:pt x="2426704" y="38748"/>
                </a:lnTo>
                <a:lnTo>
                  <a:pt x="2426704" y="26746"/>
                </a:lnTo>
                <a:lnTo>
                  <a:pt x="2438705" y="26746"/>
                </a:lnTo>
                <a:lnTo>
                  <a:pt x="2438705" y="14402"/>
                </a:lnTo>
                <a:lnTo>
                  <a:pt x="2426704" y="14402"/>
                </a:lnTo>
                <a:lnTo>
                  <a:pt x="2426704" y="2400"/>
                </a:lnTo>
                <a:lnTo>
                  <a:pt x="2414359" y="2400"/>
                </a:lnTo>
                <a:lnTo>
                  <a:pt x="2414359" y="14402"/>
                </a:lnTo>
                <a:lnTo>
                  <a:pt x="2402357" y="14402"/>
                </a:lnTo>
                <a:lnTo>
                  <a:pt x="2402357" y="26746"/>
                </a:lnTo>
                <a:lnTo>
                  <a:pt x="2414359" y="26746"/>
                </a:lnTo>
                <a:lnTo>
                  <a:pt x="2414359" y="38748"/>
                </a:lnTo>
                <a:close/>
                <a:moveTo>
                  <a:pt x="2340979" y="465315"/>
                </a:moveTo>
                <a:lnTo>
                  <a:pt x="2362924" y="465315"/>
                </a:lnTo>
                <a:lnTo>
                  <a:pt x="2362924" y="443027"/>
                </a:lnTo>
                <a:lnTo>
                  <a:pt x="2385212" y="443027"/>
                </a:lnTo>
                <a:lnTo>
                  <a:pt x="2385212" y="421081"/>
                </a:lnTo>
                <a:lnTo>
                  <a:pt x="2362924" y="421081"/>
                </a:lnTo>
                <a:lnTo>
                  <a:pt x="2362924" y="398793"/>
                </a:lnTo>
                <a:lnTo>
                  <a:pt x="2340979" y="398793"/>
                </a:lnTo>
                <a:lnTo>
                  <a:pt x="2340979" y="421081"/>
                </a:lnTo>
                <a:lnTo>
                  <a:pt x="2318690" y="421081"/>
                </a:lnTo>
                <a:lnTo>
                  <a:pt x="2318690" y="443027"/>
                </a:lnTo>
                <a:lnTo>
                  <a:pt x="2340979" y="443027"/>
                </a:lnTo>
                <a:lnTo>
                  <a:pt x="2340979" y="465315"/>
                </a:lnTo>
                <a:close/>
                <a:moveTo>
                  <a:pt x="2203475" y="466344"/>
                </a:moveTo>
                <a:lnTo>
                  <a:pt x="2226107" y="466344"/>
                </a:lnTo>
                <a:lnTo>
                  <a:pt x="2226107" y="443370"/>
                </a:lnTo>
                <a:lnTo>
                  <a:pt x="2249081" y="443370"/>
                </a:lnTo>
                <a:lnTo>
                  <a:pt x="2249081" y="420738"/>
                </a:lnTo>
                <a:lnTo>
                  <a:pt x="2226107" y="420738"/>
                </a:lnTo>
                <a:lnTo>
                  <a:pt x="2226107" y="397764"/>
                </a:lnTo>
                <a:lnTo>
                  <a:pt x="2203475" y="397764"/>
                </a:lnTo>
                <a:lnTo>
                  <a:pt x="2203475" y="420738"/>
                </a:lnTo>
                <a:lnTo>
                  <a:pt x="2180501" y="420738"/>
                </a:lnTo>
                <a:lnTo>
                  <a:pt x="2180501" y="443370"/>
                </a:lnTo>
                <a:lnTo>
                  <a:pt x="2203475" y="443370"/>
                </a:lnTo>
                <a:lnTo>
                  <a:pt x="2203475" y="466344"/>
                </a:lnTo>
                <a:close/>
                <a:moveTo>
                  <a:pt x="2139353" y="40805"/>
                </a:moveTo>
                <a:lnTo>
                  <a:pt x="2153069" y="40805"/>
                </a:lnTo>
                <a:lnTo>
                  <a:pt x="2153069" y="27432"/>
                </a:lnTo>
                <a:lnTo>
                  <a:pt x="2166442" y="27432"/>
                </a:lnTo>
                <a:lnTo>
                  <a:pt x="2166442" y="13716"/>
                </a:lnTo>
                <a:lnTo>
                  <a:pt x="2153069" y="13716"/>
                </a:lnTo>
                <a:lnTo>
                  <a:pt x="2153069" y="343"/>
                </a:lnTo>
                <a:lnTo>
                  <a:pt x="2139353" y="343"/>
                </a:lnTo>
                <a:lnTo>
                  <a:pt x="2139353" y="13716"/>
                </a:lnTo>
                <a:lnTo>
                  <a:pt x="2125980" y="13716"/>
                </a:lnTo>
                <a:lnTo>
                  <a:pt x="2125980" y="27432"/>
                </a:lnTo>
                <a:lnTo>
                  <a:pt x="2139353" y="27432"/>
                </a:lnTo>
                <a:lnTo>
                  <a:pt x="2139353" y="40805"/>
                </a:lnTo>
                <a:close/>
                <a:moveTo>
                  <a:pt x="2206562" y="182423"/>
                </a:moveTo>
                <a:lnTo>
                  <a:pt x="2223021" y="182423"/>
                </a:lnTo>
                <a:lnTo>
                  <a:pt x="2223021" y="165964"/>
                </a:lnTo>
                <a:lnTo>
                  <a:pt x="2239480" y="165964"/>
                </a:lnTo>
                <a:lnTo>
                  <a:pt x="2239480" y="149504"/>
                </a:lnTo>
                <a:lnTo>
                  <a:pt x="2223021" y="149504"/>
                </a:lnTo>
                <a:lnTo>
                  <a:pt x="2223021" y="133045"/>
                </a:lnTo>
                <a:lnTo>
                  <a:pt x="2206562" y="133045"/>
                </a:lnTo>
                <a:lnTo>
                  <a:pt x="2206562" y="149504"/>
                </a:lnTo>
                <a:lnTo>
                  <a:pt x="2190103" y="149504"/>
                </a:lnTo>
                <a:lnTo>
                  <a:pt x="2190103" y="165964"/>
                </a:lnTo>
                <a:lnTo>
                  <a:pt x="2206562" y="165964"/>
                </a:lnTo>
                <a:lnTo>
                  <a:pt x="2206562" y="182423"/>
                </a:lnTo>
                <a:close/>
                <a:moveTo>
                  <a:pt x="2273770" y="324041"/>
                </a:moveTo>
                <a:lnTo>
                  <a:pt x="2292973" y="324041"/>
                </a:lnTo>
                <a:lnTo>
                  <a:pt x="2292973" y="304495"/>
                </a:lnTo>
                <a:lnTo>
                  <a:pt x="2312518" y="304495"/>
                </a:lnTo>
                <a:lnTo>
                  <a:pt x="2312518" y="285293"/>
                </a:lnTo>
                <a:lnTo>
                  <a:pt x="2292973" y="285293"/>
                </a:lnTo>
                <a:lnTo>
                  <a:pt x="2292973" y="265748"/>
                </a:lnTo>
                <a:lnTo>
                  <a:pt x="2273770" y="265748"/>
                </a:lnTo>
                <a:lnTo>
                  <a:pt x="2273770" y="285293"/>
                </a:lnTo>
                <a:lnTo>
                  <a:pt x="2254225" y="285293"/>
                </a:lnTo>
                <a:lnTo>
                  <a:pt x="2254225" y="304495"/>
                </a:lnTo>
                <a:lnTo>
                  <a:pt x="2273770" y="304495"/>
                </a:lnTo>
                <a:lnTo>
                  <a:pt x="2273770" y="324041"/>
                </a:lnTo>
                <a:close/>
                <a:moveTo>
                  <a:pt x="2276856" y="39776"/>
                </a:moveTo>
                <a:lnTo>
                  <a:pt x="2289886" y="39776"/>
                </a:lnTo>
                <a:lnTo>
                  <a:pt x="2289886" y="27089"/>
                </a:lnTo>
                <a:lnTo>
                  <a:pt x="2302574" y="27089"/>
                </a:lnTo>
                <a:lnTo>
                  <a:pt x="2302574" y="14059"/>
                </a:lnTo>
                <a:lnTo>
                  <a:pt x="2289886" y="14059"/>
                </a:lnTo>
                <a:lnTo>
                  <a:pt x="2289886" y="1372"/>
                </a:lnTo>
                <a:lnTo>
                  <a:pt x="2276856" y="1372"/>
                </a:lnTo>
                <a:lnTo>
                  <a:pt x="2276856" y="14059"/>
                </a:lnTo>
                <a:lnTo>
                  <a:pt x="2264169" y="14059"/>
                </a:lnTo>
                <a:lnTo>
                  <a:pt x="2264169" y="27089"/>
                </a:lnTo>
                <a:lnTo>
                  <a:pt x="2276856" y="27089"/>
                </a:lnTo>
                <a:lnTo>
                  <a:pt x="2276856" y="39776"/>
                </a:lnTo>
                <a:close/>
                <a:moveTo>
                  <a:pt x="2411273" y="323012"/>
                </a:moveTo>
                <a:lnTo>
                  <a:pt x="2429789" y="323012"/>
                </a:lnTo>
                <a:lnTo>
                  <a:pt x="2429789" y="304152"/>
                </a:lnTo>
                <a:lnTo>
                  <a:pt x="2448649" y="304152"/>
                </a:lnTo>
                <a:lnTo>
                  <a:pt x="2448649" y="285636"/>
                </a:lnTo>
                <a:lnTo>
                  <a:pt x="2429789" y="285636"/>
                </a:lnTo>
                <a:lnTo>
                  <a:pt x="2429789" y="266776"/>
                </a:lnTo>
                <a:lnTo>
                  <a:pt x="2411273" y="266776"/>
                </a:lnTo>
                <a:lnTo>
                  <a:pt x="2411273" y="285636"/>
                </a:lnTo>
                <a:lnTo>
                  <a:pt x="2392414" y="285636"/>
                </a:lnTo>
                <a:lnTo>
                  <a:pt x="2392414" y="304152"/>
                </a:lnTo>
                <a:lnTo>
                  <a:pt x="2411273" y="304152"/>
                </a:lnTo>
                <a:lnTo>
                  <a:pt x="2411273" y="323012"/>
                </a:lnTo>
                <a:close/>
                <a:moveTo>
                  <a:pt x="1314336" y="321297"/>
                </a:moveTo>
                <a:lnTo>
                  <a:pt x="1332166" y="321297"/>
                </a:lnTo>
                <a:lnTo>
                  <a:pt x="1332166" y="303809"/>
                </a:lnTo>
                <a:lnTo>
                  <a:pt x="1349654" y="303809"/>
                </a:lnTo>
                <a:lnTo>
                  <a:pt x="1349654" y="285979"/>
                </a:lnTo>
                <a:lnTo>
                  <a:pt x="1332166" y="285979"/>
                </a:lnTo>
                <a:lnTo>
                  <a:pt x="1332166" y="268491"/>
                </a:lnTo>
                <a:lnTo>
                  <a:pt x="1314336" y="268491"/>
                </a:lnTo>
                <a:lnTo>
                  <a:pt x="1314336" y="285979"/>
                </a:lnTo>
                <a:lnTo>
                  <a:pt x="1296848" y="285979"/>
                </a:lnTo>
                <a:lnTo>
                  <a:pt x="1296848" y="303809"/>
                </a:lnTo>
                <a:lnTo>
                  <a:pt x="1314336" y="303809"/>
                </a:lnTo>
                <a:lnTo>
                  <a:pt x="1314336" y="321297"/>
                </a:lnTo>
                <a:close/>
                <a:moveTo>
                  <a:pt x="1247813" y="178651"/>
                </a:moveTo>
                <a:lnTo>
                  <a:pt x="1261529" y="178651"/>
                </a:lnTo>
                <a:lnTo>
                  <a:pt x="1261529" y="164592"/>
                </a:lnTo>
                <a:lnTo>
                  <a:pt x="1275588" y="164592"/>
                </a:lnTo>
                <a:lnTo>
                  <a:pt x="1275588" y="150876"/>
                </a:lnTo>
                <a:lnTo>
                  <a:pt x="1261529" y="150876"/>
                </a:lnTo>
                <a:lnTo>
                  <a:pt x="1261529" y="136817"/>
                </a:lnTo>
                <a:lnTo>
                  <a:pt x="1247813" y="136817"/>
                </a:lnTo>
                <a:lnTo>
                  <a:pt x="1247813" y="150876"/>
                </a:lnTo>
                <a:lnTo>
                  <a:pt x="1233754" y="150876"/>
                </a:lnTo>
                <a:lnTo>
                  <a:pt x="1233754" y="164592"/>
                </a:lnTo>
                <a:lnTo>
                  <a:pt x="1247813" y="164592"/>
                </a:lnTo>
                <a:lnTo>
                  <a:pt x="1247813" y="178651"/>
                </a:lnTo>
                <a:close/>
                <a:moveTo>
                  <a:pt x="1311592" y="604190"/>
                </a:moveTo>
                <a:lnTo>
                  <a:pt x="1334910" y="604190"/>
                </a:lnTo>
                <a:lnTo>
                  <a:pt x="1334910" y="580873"/>
                </a:lnTo>
                <a:lnTo>
                  <a:pt x="1358227" y="580873"/>
                </a:lnTo>
                <a:lnTo>
                  <a:pt x="1358227" y="557555"/>
                </a:lnTo>
                <a:lnTo>
                  <a:pt x="1334910" y="557555"/>
                </a:lnTo>
                <a:lnTo>
                  <a:pt x="1334910" y="534238"/>
                </a:lnTo>
                <a:lnTo>
                  <a:pt x="1311592" y="534238"/>
                </a:lnTo>
                <a:lnTo>
                  <a:pt x="1311592" y="557555"/>
                </a:lnTo>
                <a:lnTo>
                  <a:pt x="1288275" y="557555"/>
                </a:lnTo>
                <a:lnTo>
                  <a:pt x="1288275" y="580873"/>
                </a:lnTo>
                <a:lnTo>
                  <a:pt x="1311592" y="580873"/>
                </a:lnTo>
                <a:lnTo>
                  <a:pt x="1311592" y="604190"/>
                </a:lnTo>
                <a:close/>
                <a:moveTo>
                  <a:pt x="1381201" y="463944"/>
                </a:moveTo>
                <a:lnTo>
                  <a:pt x="1402461" y="463944"/>
                </a:lnTo>
                <a:lnTo>
                  <a:pt x="1402461" y="442684"/>
                </a:lnTo>
                <a:lnTo>
                  <a:pt x="1423721" y="442684"/>
                </a:lnTo>
                <a:lnTo>
                  <a:pt x="1423721" y="421424"/>
                </a:lnTo>
                <a:lnTo>
                  <a:pt x="1402461" y="421424"/>
                </a:lnTo>
                <a:lnTo>
                  <a:pt x="1402461" y="400164"/>
                </a:lnTo>
                <a:lnTo>
                  <a:pt x="1381201" y="400164"/>
                </a:lnTo>
                <a:lnTo>
                  <a:pt x="1381201" y="421424"/>
                </a:lnTo>
                <a:lnTo>
                  <a:pt x="1359941" y="421424"/>
                </a:lnTo>
                <a:lnTo>
                  <a:pt x="1359941" y="442684"/>
                </a:lnTo>
                <a:lnTo>
                  <a:pt x="1381201" y="442684"/>
                </a:lnTo>
                <a:lnTo>
                  <a:pt x="1381201" y="463944"/>
                </a:lnTo>
                <a:close/>
                <a:moveTo>
                  <a:pt x="1244727" y="461886"/>
                </a:moveTo>
                <a:lnTo>
                  <a:pt x="1264615" y="461886"/>
                </a:lnTo>
                <a:lnTo>
                  <a:pt x="1264615" y="441998"/>
                </a:lnTo>
                <a:lnTo>
                  <a:pt x="1284503" y="441998"/>
                </a:lnTo>
                <a:lnTo>
                  <a:pt x="1284503" y="422110"/>
                </a:lnTo>
                <a:lnTo>
                  <a:pt x="1264615" y="422110"/>
                </a:lnTo>
                <a:lnTo>
                  <a:pt x="1264615" y="402222"/>
                </a:lnTo>
                <a:lnTo>
                  <a:pt x="1244727" y="402222"/>
                </a:lnTo>
                <a:lnTo>
                  <a:pt x="1244727" y="422110"/>
                </a:lnTo>
                <a:lnTo>
                  <a:pt x="1224839" y="422110"/>
                </a:lnTo>
                <a:lnTo>
                  <a:pt x="1224839" y="441998"/>
                </a:lnTo>
                <a:lnTo>
                  <a:pt x="1244727" y="441998"/>
                </a:lnTo>
                <a:lnTo>
                  <a:pt x="1244727" y="461886"/>
                </a:lnTo>
                <a:close/>
                <a:moveTo>
                  <a:pt x="1384287" y="180365"/>
                </a:moveTo>
                <a:lnTo>
                  <a:pt x="1399375" y="180365"/>
                </a:lnTo>
                <a:lnTo>
                  <a:pt x="1399375" y="165278"/>
                </a:lnTo>
                <a:lnTo>
                  <a:pt x="1414462" y="165278"/>
                </a:lnTo>
                <a:lnTo>
                  <a:pt x="1414462" y="150190"/>
                </a:lnTo>
                <a:lnTo>
                  <a:pt x="1399375" y="150190"/>
                </a:lnTo>
                <a:lnTo>
                  <a:pt x="1399375" y="135103"/>
                </a:lnTo>
                <a:lnTo>
                  <a:pt x="1384287" y="135103"/>
                </a:lnTo>
                <a:lnTo>
                  <a:pt x="1384287" y="150190"/>
                </a:lnTo>
                <a:lnTo>
                  <a:pt x="1369200" y="150190"/>
                </a:lnTo>
                <a:lnTo>
                  <a:pt x="1369200" y="165278"/>
                </a:lnTo>
                <a:lnTo>
                  <a:pt x="1384287" y="165278"/>
                </a:lnTo>
                <a:lnTo>
                  <a:pt x="1384287" y="180365"/>
                </a:lnTo>
                <a:close/>
                <a:moveTo>
                  <a:pt x="1111339" y="176594"/>
                </a:moveTo>
                <a:lnTo>
                  <a:pt x="1123683" y="176594"/>
                </a:lnTo>
                <a:lnTo>
                  <a:pt x="1123683" y="163906"/>
                </a:lnTo>
                <a:lnTo>
                  <a:pt x="1136371" y="163906"/>
                </a:lnTo>
                <a:lnTo>
                  <a:pt x="1136371" y="151562"/>
                </a:lnTo>
                <a:lnTo>
                  <a:pt x="1123683" y="151562"/>
                </a:lnTo>
                <a:lnTo>
                  <a:pt x="1123683" y="138875"/>
                </a:lnTo>
                <a:lnTo>
                  <a:pt x="1111339" y="138875"/>
                </a:lnTo>
                <a:lnTo>
                  <a:pt x="1111339" y="151562"/>
                </a:lnTo>
                <a:lnTo>
                  <a:pt x="1098652" y="151562"/>
                </a:lnTo>
                <a:lnTo>
                  <a:pt x="1098652" y="163906"/>
                </a:lnTo>
                <a:lnTo>
                  <a:pt x="1111339" y="163906"/>
                </a:lnTo>
                <a:lnTo>
                  <a:pt x="1111339" y="176594"/>
                </a:lnTo>
                <a:close/>
                <a:moveTo>
                  <a:pt x="1175118" y="602475"/>
                </a:moveTo>
                <a:lnTo>
                  <a:pt x="1197064" y="602475"/>
                </a:lnTo>
                <a:lnTo>
                  <a:pt x="1197064" y="580187"/>
                </a:lnTo>
                <a:lnTo>
                  <a:pt x="1219352" y="580187"/>
                </a:lnTo>
                <a:lnTo>
                  <a:pt x="1219352" y="558241"/>
                </a:lnTo>
                <a:lnTo>
                  <a:pt x="1197064" y="558241"/>
                </a:lnTo>
                <a:lnTo>
                  <a:pt x="1197064" y="535953"/>
                </a:lnTo>
                <a:lnTo>
                  <a:pt x="1175118" y="535953"/>
                </a:lnTo>
                <a:lnTo>
                  <a:pt x="1175118" y="558241"/>
                </a:lnTo>
                <a:lnTo>
                  <a:pt x="1152830" y="558241"/>
                </a:lnTo>
                <a:lnTo>
                  <a:pt x="1152830" y="580187"/>
                </a:lnTo>
                <a:lnTo>
                  <a:pt x="1175118" y="580187"/>
                </a:lnTo>
                <a:lnTo>
                  <a:pt x="1175118" y="602475"/>
                </a:lnTo>
                <a:close/>
                <a:moveTo>
                  <a:pt x="1177861" y="319240"/>
                </a:moveTo>
                <a:lnTo>
                  <a:pt x="1194321" y="319240"/>
                </a:lnTo>
                <a:lnTo>
                  <a:pt x="1194321" y="303124"/>
                </a:lnTo>
                <a:lnTo>
                  <a:pt x="1210437" y="303124"/>
                </a:lnTo>
                <a:lnTo>
                  <a:pt x="1210437" y="286664"/>
                </a:lnTo>
                <a:lnTo>
                  <a:pt x="1194321" y="286664"/>
                </a:lnTo>
                <a:lnTo>
                  <a:pt x="1194321" y="270548"/>
                </a:lnTo>
                <a:lnTo>
                  <a:pt x="1177861" y="270548"/>
                </a:lnTo>
                <a:lnTo>
                  <a:pt x="1177861" y="286664"/>
                </a:lnTo>
                <a:lnTo>
                  <a:pt x="1161745" y="286664"/>
                </a:lnTo>
                <a:lnTo>
                  <a:pt x="1161745" y="303124"/>
                </a:lnTo>
                <a:lnTo>
                  <a:pt x="1177861" y="303124"/>
                </a:lnTo>
                <a:lnTo>
                  <a:pt x="1177861" y="319240"/>
                </a:lnTo>
                <a:close/>
                <a:moveTo>
                  <a:pt x="1657921" y="182423"/>
                </a:moveTo>
                <a:lnTo>
                  <a:pt x="1674381" y="182423"/>
                </a:lnTo>
                <a:lnTo>
                  <a:pt x="1674381" y="165964"/>
                </a:lnTo>
                <a:lnTo>
                  <a:pt x="1690840" y="165964"/>
                </a:lnTo>
                <a:lnTo>
                  <a:pt x="1690840" y="149504"/>
                </a:lnTo>
                <a:lnTo>
                  <a:pt x="1674381" y="149504"/>
                </a:lnTo>
                <a:lnTo>
                  <a:pt x="1674381" y="133045"/>
                </a:lnTo>
                <a:lnTo>
                  <a:pt x="1657921" y="133045"/>
                </a:lnTo>
                <a:lnTo>
                  <a:pt x="1657921" y="149504"/>
                </a:lnTo>
                <a:lnTo>
                  <a:pt x="1641462" y="149504"/>
                </a:lnTo>
                <a:lnTo>
                  <a:pt x="1641462" y="165964"/>
                </a:lnTo>
                <a:lnTo>
                  <a:pt x="1657921" y="165964"/>
                </a:lnTo>
                <a:lnTo>
                  <a:pt x="1657921" y="182423"/>
                </a:lnTo>
                <a:close/>
                <a:moveTo>
                  <a:pt x="1727873" y="40805"/>
                </a:moveTo>
                <a:lnTo>
                  <a:pt x="1741589" y="40805"/>
                </a:lnTo>
                <a:lnTo>
                  <a:pt x="1741589" y="27432"/>
                </a:lnTo>
                <a:lnTo>
                  <a:pt x="1754962" y="27432"/>
                </a:lnTo>
                <a:lnTo>
                  <a:pt x="1754962" y="13716"/>
                </a:lnTo>
                <a:lnTo>
                  <a:pt x="1741589" y="13716"/>
                </a:lnTo>
                <a:lnTo>
                  <a:pt x="1741589" y="343"/>
                </a:lnTo>
                <a:lnTo>
                  <a:pt x="1727873" y="343"/>
                </a:lnTo>
                <a:lnTo>
                  <a:pt x="1727873" y="13716"/>
                </a:lnTo>
                <a:lnTo>
                  <a:pt x="1714500" y="13716"/>
                </a:lnTo>
                <a:lnTo>
                  <a:pt x="1714500" y="27432"/>
                </a:lnTo>
                <a:lnTo>
                  <a:pt x="1727873" y="27432"/>
                </a:lnTo>
                <a:lnTo>
                  <a:pt x="1727873" y="40805"/>
                </a:lnTo>
                <a:close/>
                <a:moveTo>
                  <a:pt x="1654835" y="466001"/>
                </a:moveTo>
                <a:lnTo>
                  <a:pt x="1677467" y="466001"/>
                </a:lnTo>
                <a:lnTo>
                  <a:pt x="1677467" y="443370"/>
                </a:lnTo>
                <a:lnTo>
                  <a:pt x="1700098" y="443370"/>
                </a:lnTo>
                <a:lnTo>
                  <a:pt x="1700098" y="420738"/>
                </a:lnTo>
                <a:lnTo>
                  <a:pt x="1677467" y="420738"/>
                </a:lnTo>
                <a:lnTo>
                  <a:pt x="1677467" y="398107"/>
                </a:lnTo>
                <a:lnTo>
                  <a:pt x="1654835" y="398107"/>
                </a:lnTo>
                <a:lnTo>
                  <a:pt x="1654835" y="420738"/>
                </a:lnTo>
                <a:lnTo>
                  <a:pt x="1632204" y="420738"/>
                </a:lnTo>
                <a:lnTo>
                  <a:pt x="1632204" y="443370"/>
                </a:lnTo>
                <a:lnTo>
                  <a:pt x="1654835" y="443370"/>
                </a:lnTo>
                <a:lnTo>
                  <a:pt x="1654835" y="466001"/>
                </a:lnTo>
                <a:close/>
                <a:moveTo>
                  <a:pt x="1724787" y="325069"/>
                </a:moveTo>
                <a:lnTo>
                  <a:pt x="1744675" y="325069"/>
                </a:lnTo>
                <a:lnTo>
                  <a:pt x="1744675" y="304838"/>
                </a:lnTo>
                <a:lnTo>
                  <a:pt x="1764906" y="304838"/>
                </a:lnTo>
                <a:lnTo>
                  <a:pt x="1764906" y="284950"/>
                </a:lnTo>
                <a:lnTo>
                  <a:pt x="1744675" y="284950"/>
                </a:lnTo>
                <a:lnTo>
                  <a:pt x="1744675" y="264719"/>
                </a:lnTo>
                <a:lnTo>
                  <a:pt x="1724787" y="264719"/>
                </a:lnTo>
                <a:lnTo>
                  <a:pt x="1724787" y="284950"/>
                </a:lnTo>
                <a:lnTo>
                  <a:pt x="1704556" y="284950"/>
                </a:lnTo>
                <a:lnTo>
                  <a:pt x="1704556" y="304838"/>
                </a:lnTo>
                <a:lnTo>
                  <a:pt x="1724787" y="304838"/>
                </a:lnTo>
                <a:lnTo>
                  <a:pt x="1724787" y="325069"/>
                </a:lnTo>
                <a:close/>
                <a:moveTo>
                  <a:pt x="1591056" y="39776"/>
                </a:moveTo>
                <a:lnTo>
                  <a:pt x="1604086" y="39776"/>
                </a:lnTo>
                <a:lnTo>
                  <a:pt x="1604086" y="27089"/>
                </a:lnTo>
                <a:lnTo>
                  <a:pt x="1616773" y="27089"/>
                </a:lnTo>
                <a:lnTo>
                  <a:pt x="1616773" y="14059"/>
                </a:lnTo>
                <a:lnTo>
                  <a:pt x="1604086" y="14059"/>
                </a:lnTo>
                <a:lnTo>
                  <a:pt x="1604086" y="1372"/>
                </a:lnTo>
                <a:lnTo>
                  <a:pt x="1591056" y="1372"/>
                </a:lnTo>
                <a:lnTo>
                  <a:pt x="1591056" y="14059"/>
                </a:lnTo>
                <a:lnTo>
                  <a:pt x="1578369" y="14059"/>
                </a:lnTo>
                <a:lnTo>
                  <a:pt x="1578369" y="27089"/>
                </a:lnTo>
                <a:lnTo>
                  <a:pt x="1591056" y="27089"/>
                </a:lnTo>
                <a:lnTo>
                  <a:pt x="1591056" y="39776"/>
                </a:lnTo>
                <a:close/>
                <a:moveTo>
                  <a:pt x="1454239" y="39091"/>
                </a:moveTo>
                <a:lnTo>
                  <a:pt x="1466583" y="39091"/>
                </a:lnTo>
                <a:lnTo>
                  <a:pt x="1466583" y="26746"/>
                </a:lnTo>
                <a:lnTo>
                  <a:pt x="1478928" y="26746"/>
                </a:lnTo>
                <a:lnTo>
                  <a:pt x="1478928" y="14402"/>
                </a:lnTo>
                <a:lnTo>
                  <a:pt x="1466583" y="14402"/>
                </a:lnTo>
                <a:lnTo>
                  <a:pt x="1466583" y="2057"/>
                </a:lnTo>
                <a:lnTo>
                  <a:pt x="1454239" y="2057"/>
                </a:lnTo>
                <a:lnTo>
                  <a:pt x="1454239" y="14402"/>
                </a:lnTo>
                <a:lnTo>
                  <a:pt x="1441894" y="14402"/>
                </a:lnTo>
                <a:lnTo>
                  <a:pt x="1441894" y="26746"/>
                </a:lnTo>
                <a:lnTo>
                  <a:pt x="1454239" y="26746"/>
                </a:lnTo>
                <a:lnTo>
                  <a:pt x="1454239" y="39091"/>
                </a:lnTo>
                <a:close/>
                <a:moveTo>
                  <a:pt x="1518018" y="464972"/>
                </a:moveTo>
                <a:lnTo>
                  <a:pt x="1539964" y="464972"/>
                </a:lnTo>
                <a:lnTo>
                  <a:pt x="1539964" y="443027"/>
                </a:lnTo>
                <a:lnTo>
                  <a:pt x="1561909" y="443027"/>
                </a:lnTo>
                <a:lnTo>
                  <a:pt x="1561909" y="421081"/>
                </a:lnTo>
                <a:lnTo>
                  <a:pt x="1539964" y="421081"/>
                </a:lnTo>
                <a:lnTo>
                  <a:pt x="1539964" y="399136"/>
                </a:lnTo>
                <a:lnTo>
                  <a:pt x="1518018" y="399136"/>
                </a:lnTo>
                <a:lnTo>
                  <a:pt x="1518018" y="421081"/>
                </a:lnTo>
                <a:lnTo>
                  <a:pt x="1496073" y="421081"/>
                </a:lnTo>
                <a:lnTo>
                  <a:pt x="1496073" y="443027"/>
                </a:lnTo>
                <a:lnTo>
                  <a:pt x="1518018" y="443027"/>
                </a:lnTo>
                <a:lnTo>
                  <a:pt x="1518018" y="464972"/>
                </a:lnTo>
                <a:close/>
                <a:moveTo>
                  <a:pt x="1451153" y="323012"/>
                </a:moveTo>
                <a:lnTo>
                  <a:pt x="1469669" y="323012"/>
                </a:lnTo>
                <a:lnTo>
                  <a:pt x="1469669" y="304152"/>
                </a:lnTo>
                <a:lnTo>
                  <a:pt x="1488529" y="304152"/>
                </a:lnTo>
                <a:lnTo>
                  <a:pt x="1488529" y="285636"/>
                </a:lnTo>
                <a:lnTo>
                  <a:pt x="1469669" y="285636"/>
                </a:lnTo>
                <a:lnTo>
                  <a:pt x="1469669" y="266776"/>
                </a:lnTo>
                <a:lnTo>
                  <a:pt x="1451153" y="266776"/>
                </a:lnTo>
                <a:lnTo>
                  <a:pt x="1451153" y="285636"/>
                </a:lnTo>
                <a:lnTo>
                  <a:pt x="1432293" y="285636"/>
                </a:lnTo>
                <a:lnTo>
                  <a:pt x="1432293" y="304152"/>
                </a:lnTo>
                <a:lnTo>
                  <a:pt x="1451153" y="304152"/>
                </a:lnTo>
                <a:lnTo>
                  <a:pt x="1451153" y="323012"/>
                </a:lnTo>
                <a:close/>
                <a:moveTo>
                  <a:pt x="1587970" y="324041"/>
                </a:moveTo>
                <a:lnTo>
                  <a:pt x="1607172" y="324041"/>
                </a:lnTo>
                <a:lnTo>
                  <a:pt x="1607172" y="304495"/>
                </a:lnTo>
                <a:lnTo>
                  <a:pt x="1626718" y="304495"/>
                </a:lnTo>
                <a:lnTo>
                  <a:pt x="1626718" y="285293"/>
                </a:lnTo>
                <a:lnTo>
                  <a:pt x="1607172" y="285293"/>
                </a:lnTo>
                <a:lnTo>
                  <a:pt x="1607172" y="265748"/>
                </a:lnTo>
                <a:lnTo>
                  <a:pt x="1587970" y="265748"/>
                </a:lnTo>
                <a:lnTo>
                  <a:pt x="1587970" y="285293"/>
                </a:lnTo>
                <a:lnTo>
                  <a:pt x="1568425" y="285293"/>
                </a:lnTo>
                <a:lnTo>
                  <a:pt x="1568425" y="304495"/>
                </a:lnTo>
                <a:lnTo>
                  <a:pt x="1587970" y="304495"/>
                </a:lnTo>
                <a:lnTo>
                  <a:pt x="1587970" y="324041"/>
                </a:lnTo>
                <a:close/>
                <a:moveTo>
                  <a:pt x="1521104" y="181394"/>
                </a:moveTo>
                <a:lnTo>
                  <a:pt x="1536878" y="181394"/>
                </a:lnTo>
                <a:lnTo>
                  <a:pt x="1536878" y="165621"/>
                </a:lnTo>
                <a:lnTo>
                  <a:pt x="1552651" y="165621"/>
                </a:lnTo>
                <a:lnTo>
                  <a:pt x="1552651" y="149847"/>
                </a:lnTo>
                <a:lnTo>
                  <a:pt x="1536878" y="149847"/>
                </a:lnTo>
                <a:lnTo>
                  <a:pt x="1536878" y="134074"/>
                </a:lnTo>
                <a:lnTo>
                  <a:pt x="1521104" y="134074"/>
                </a:lnTo>
                <a:lnTo>
                  <a:pt x="1521104" y="149847"/>
                </a:lnTo>
                <a:lnTo>
                  <a:pt x="1505331" y="149847"/>
                </a:lnTo>
                <a:lnTo>
                  <a:pt x="1505331" y="165621"/>
                </a:lnTo>
                <a:lnTo>
                  <a:pt x="1521104" y="165621"/>
                </a:lnTo>
                <a:lnTo>
                  <a:pt x="1521104" y="181394"/>
                </a:lnTo>
                <a:close/>
              </a:path>
            </a:pathLst>
          </a:custGeom>
          <a:gradFill>
            <a:gsLst>
              <a:gs pos="0">
                <a:schemeClr val="accent4">
                  <a:alpha val="15080"/>
                </a:schemeClr>
              </a:gs>
              <a:gs pos="100000">
                <a:schemeClr val="accent1">
                  <a:alpha val="1508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only curves">
  <p:cSld name="BLANK_2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1"/>
          <p:cNvSpPr/>
          <p:nvPr/>
        </p:nvSpPr>
        <p:spPr>
          <a:xfrm>
            <a:off x="-25" y="0"/>
            <a:ext cx="9144762" cy="5144869"/>
          </a:xfrm>
          <a:custGeom>
            <a:avLst/>
            <a:gdLst/>
            <a:ahLst/>
            <a:cxnLst/>
            <a:rect l="l" t="t" r="r" b="b"/>
            <a:pathLst>
              <a:path w="3463925" h="1948814" extrusionOk="0">
                <a:moveTo>
                  <a:pt x="1413510" y="17145"/>
                </a:moveTo>
                <a:cubicBezTo>
                  <a:pt x="1419225" y="11430"/>
                  <a:pt x="1425575" y="5715"/>
                  <a:pt x="1431925" y="0"/>
                </a:cubicBezTo>
                <a:lnTo>
                  <a:pt x="1427480" y="0"/>
                </a:lnTo>
                <a:cubicBezTo>
                  <a:pt x="1343660" y="73025"/>
                  <a:pt x="1261110" y="173355"/>
                  <a:pt x="1177925" y="281305"/>
                </a:cubicBezTo>
                <a:cubicBezTo>
                  <a:pt x="758190" y="851535"/>
                  <a:pt x="725805" y="1256030"/>
                  <a:pt x="667385" y="1413510"/>
                </a:cubicBezTo>
                <a:cubicBezTo>
                  <a:pt x="607060" y="1603375"/>
                  <a:pt x="505460" y="1791335"/>
                  <a:pt x="392430" y="1948180"/>
                </a:cubicBezTo>
                <a:lnTo>
                  <a:pt x="394970" y="1948180"/>
                </a:lnTo>
                <a:cubicBezTo>
                  <a:pt x="405130" y="1938655"/>
                  <a:pt x="411480" y="1922780"/>
                  <a:pt x="421005" y="1911985"/>
                </a:cubicBezTo>
                <a:cubicBezTo>
                  <a:pt x="703580" y="1497330"/>
                  <a:pt x="688975" y="1271905"/>
                  <a:pt x="785495" y="1014095"/>
                </a:cubicBezTo>
                <a:cubicBezTo>
                  <a:pt x="916305" y="648335"/>
                  <a:pt x="1150620" y="271145"/>
                  <a:pt x="1413510" y="17145"/>
                </a:cubicBezTo>
                <a:close/>
                <a:moveTo>
                  <a:pt x="1920875" y="1196975"/>
                </a:moveTo>
                <a:cubicBezTo>
                  <a:pt x="2319655" y="975995"/>
                  <a:pt x="2611120" y="624840"/>
                  <a:pt x="2814955" y="190500"/>
                </a:cubicBezTo>
                <a:cubicBezTo>
                  <a:pt x="2827655" y="167005"/>
                  <a:pt x="2880360" y="45085"/>
                  <a:pt x="2897505" y="0"/>
                </a:cubicBezTo>
                <a:lnTo>
                  <a:pt x="2894330" y="0"/>
                </a:lnTo>
                <a:cubicBezTo>
                  <a:pt x="2717165" y="443865"/>
                  <a:pt x="2457450" y="840105"/>
                  <a:pt x="2059305" y="1108075"/>
                </a:cubicBezTo>
                <a:cubicBezTo>
                  <a:pt x="2020570" y="1134110"/>
                  <a:pt x="1981200" y="1158875"/>
                  <a:pt x="1940560" y="1181735"/>
                </a:cubicBezTo>
                <a:cubicBezTo>
                  <a:pt x="1545590" y="1394460"/>
                  <a:pt x="1271905" y="1689100"/>
                  <a:pt x="1103630" y="1944370"/>
                </a:cubicBezTo>
                <a:cubicBezTo>
                  <a:pt x="1102360" y="1945640"/>
                  <a:pt x="1101725" y="1946910"/>
                  <a:pt x="1101725" y="1947545"/>
                </a:cubicBezTo>
                <a:lnTo>
                  <a:pt x="1105535" y="1947545"/>
                </a:lnTo>
                <a:cubicBezTo>
                  <a:pt x="1106170" y="1946910"/>
                  <a:pt x="1106805" y="1945640"/>
                  <a:pt x="1107440" y="1944370"/>
                </a:cubicBezTo>
                <a:cubicBezTo>
                  <a:pt x="1276985" y="1691005"/>
                  <a:pt x="1529080" y="1414780"/>
                  <a:pt x="1920875" y="1196975"/>
                </a:cubicBezTo>
                <a:close/>
                <a:moveTo>
                  <a:pt x="1291590" y="6350"/>
                </a:moveTo>
                <a:cubicBezTo>
                  <a:pt x="1293495" y="3810"/>
                  <a:pt x="1295400" y="1905"/>
                  <a:pt x="1297305" y="0"/>
                </a:cubicBezTo>
                <a:lnTo>
                  <a:pt x="1287780" y="0"/>
                </a:lnTo>
                <a:cubicBezTo>
                  <a:pt x="1233805" y="55245"/>
                  <a:pt x="1109345" y="224155"/>
                  <a:pt x="1100455" y="238760"/>
                </a:cubicBezTo>
                <a:cubicBezTo>
                  <a:pt x="944880" y="461010"/>
                  <a:pt x="805180" y="720090"/>
                  <a:pt x="711835" y="982980"/>
                </a:cubicBezTo>
                <a:cubicBezTo>
                  <a:pt x="678180" y="1072515"/>
                  <a:pt x="664210" y="1144270"/>
                  <a:pt x="621665" y="1276985"/>
                </a:cubicBezTo>
                <a:cubicBezTo>
                  <a:pt x="513715" y="1597660"/>
                  <a:pt x="344170" y="1816100"/>
                  <a:pt x="239395" y="1930400"/>
                </a:cubicBezTo>
                <a:cubicBezTo>
                  <a:pt x="234950" y="1936750"/>
                  <a:pt x="229235" y="1940560"/>
                  <a:pt x="222885" y="1947545"/>
                </a:cubicBezTo>
                <a:lnTo>
                  <a:pt x="232410" y="1947545"/>
                </a:lnTo>
                <a:cubicBezTo>
                  <a:pt x="618490" y="1522730"/>
                  <a:pt x="638175" y="1179830"/>
                  <a:pt x="735965" y="935990"/>
                </a:cubicBezTo>
                <a:cubicBezTo>
                  <a:pt x="862965" y="599440"/>
                  <a:pt x="1068705" y="256540"/>
                  <a:pt x="1291590" y="6350"/>
                </a:cubicBezTo>
                <a:close/>
                <a:moveTo>
                  <a:pt x="1994535" y="0"/>
                </a:moveTo>
                <a:lnTo>
                  <a:pt x="1985645" y="0"/>
                </a:lnTo>
                <a:cubicBezTo>
                  <a:pt x="1681480" y="373380"/>
                  <a:pt x="1433195" y="822960"/>
                  <a:pt x="1155700" y="1283970"/>
                </a:cubicBezTo>
                <a:cubicBezTo>
                  <a:pt x="1024890" y="1506855"/>
                  <a:pt x="880110" y="1731010"/>
                  <a:pt x="740410" y="1928495"/>
                </a:cubicBezTo>
                <a:cubicBezTo>
                  <a:pt x="734060" y="1938020"/>
                  <a:pt x="730885" y="1941830"/>
                  <a:pt x="726440" y="1948180"/>
                </a:cubicBezTo>
                <a:lnTo>
                  <a:pt x="731520" y="1948180"/>
                </a:lnTo>
                <a:cubicBezTo>
                  <a:pt x="1170940" y="1356360"/>
                  <a:pt x="1524635" y="580390"/>
                  <a:pt x="1979930" y="17145"/>
                </a:cubicBezTo>
                <a:cubicBezTo>
                  <a:pt x="1984375" y="10795"/>
                  <a:pt x="1989455" y="5715"/>
                  <a:pt x="1994535" y="0"/>
                </a:cubicBezTo>
                <a:close/>
                <a:moveTo>
                  <a:pt x="1257935" y="324485"/>
                </a:moveTo>
                <a:cubicBezTo>
                  <a:pt x="1363980" y="191770"/>
                  <a:pt x="1476375" y="80010"/>
                  <a:pt x="1580515" y="0"/>
                </a:cubicBezTo>
                <a:lnTo>
                  <a:pt x="1574800" y="0"/>
                </a:lnTo>
                <a:cubicBezTo>
                  <a:pt x="1471295" y="79375"/>
                  <a:pt x="1360170" y="190500"/>
                  <a:pt x="1256030" y="321945"/>
                </a:cubicBezTo>
                <a:cubicBezTo>
                  <a:pt x="1015365" y="624840"/>
                  <a:pt x="842010" y="987425"/>
                  <a:pt x="768985" y="1343660"/>
                </a:cubicBezTo>
                <a:cubicBezTo>
                  <a:pt x="730885" y="1528445"/>
                  <a:pt x="666115" y="1706245"/>
                  <a:pt x="576580" y="1872615"/>
                </a:cubicBezTo>
                <a:cubicBezTo>
                  <a:pt x="562610" y="1898015"/>
                  <a:pt x="548640" y="1922780"/>
                  <a:pt x="533400" y="1947545"/>
                </a:cubicBezTo>
                <a:lnTo>
                  <a:pt x="537210" y="1947545"/>
                </a:lnTo>
                <a:cubicBezTo>
                  <a:pt x="551815" y="1923415"/>
                  <a:pt x="565785" y="1899285"/>
                  <a:pt x="579120" y="1874520"/>
                </a:cubicBezTo>
                <a:cubicBezTo>
                  <a:pt x="669290" y="1708150"/>
                  <a:pt x="734060" y="1529715"/>
                  <a:pt x="772160" y="1344295"/>
                </a:cubicBezTo>
                <a:cubicBezTo>
                  <a:pt x="844550" y="989330"/>
                  <a:pt x="1017270" y="626745"/>
                  <a:pt x="1257935" y="324485"/>
                </a:cubicBezTo>
                <a:close/>
                <a:moveTo>
                  <a:pt x="1598930" y="307975"/>
                </a:moveTo>
                <a:cubicBezTo>
                  <a:pt x="1688465" y="182880"/>
                  <a:pt x="1772920" y="79375"/>
                  <a:pt x="1850390" y="635"/>
                </a:cubicBezTo>
                <a:lnTo>
                  <a:pt x="1845310" y="635"/>
                </a:lnTo>
                <a:cubicBezTo>
                  <a:pt x="1769745" y="78740"/>
                  <a:pt x="1685925" y="180975"/>
                  <a:pt x="1596390" y="306070"/>
                </a:cubicBezTo>
                <a:cubicBezTo>
                  <a:pt x="1393190" y="589280"/>
                  <a:pt x="1184910" y="955675"/>
                  <a:pt x="1024255" y="1311275"/>
                </a:cubicBezTo>
                <a:cubicBezTo>
                  <a:pt x="908685" y="1568450"/>
                  <a:pt x="778510" y="1783715"/>
                  <a:pt x="665480" y="1948815"/>
                </a:cubicBezTo>
                <a:lnTo>
                  <a:pt x="669290" y="1948815"/>
                </a:lnTo>
                <a:cubicBezTo>
                  <a:pt x="782320" y="1783715"/>
                  <a:pt x="911225" y="1569085"/>
                  <a:pt x="1026795" y="1313180"/>
                </a:cubicBezTo>
                <a:cubicBezTo>
                  <a:pt x="1187450" y="956945"/>
                  <a:pt x="1395730" y="590550"/>
                  <a:pt x="1598930" y="307975"/>
                </a:cubicBezTo>
                <a:close/>
                <a:moveTo>
                  <a:pt x="2136140" y="0"/>
                </a:moveTo>
                <a:lnTo>
                  <a:pt x="2132965" y="0"/>
                </a:lnTo>
                <a:cubicBezTo>
                  <a:pt x="2118995" y="18415"/>
                  <a:pt x="2105660" y="37465"/>
                  <a:pt x="2091055" y="57785"/>
                </a:cubicBezTo>
                <a:cubicBezTo>
                  <a:pt x="2032000" y="141605"/>
                  <a:pt x="1967865" y="239395"/>
                  <a:pt x="1898650" y="347345"/>
                </a:cubicBezTo>
                <a:cubicBezTo>
                  <a:pt x="1722120" y="623570"/>
                  <a:pt x="1591945" y="835025"/>
                  <a:pt x="1414145" y="1089660"/>
                </a:cubicBezTo>
                <a:cubicBezTo>
                  <a:pt x="1203325" y="1386840"/>
                  <a:pt x="983615" y="1673860"/>
                  <a:pt x="793115" y="1947545"/>
                </a:cubicBezTo>
                <a:lnTo>
                  <a:pt x="793115" y="1947545"/>
                </a:lnTo>
                <a:cubicBezTo>
                  <a:pt x="956945" y="1732280"/>
                  <a:pt x="1104265" y="1514475"/>
                  <a:pt x="1282700" y="1278890"/>
                </a:cubicBezTo>
                <a:cubicBezTo>
                  <a:pt x="1608455" y="842645"/>
                  <a:pt x="1868170" y="374650"/>
                  <a:pt x="2136140" y="0"/>
                </a:cubicBezTo>
                <a:close/>
                <a:moveTo>
                  <a:pt x="1801495" y="1117600"/>
                </a:moveTo>
                <a:cubicBezTo>
                  <a:pt x="2167255" y="791210"/>
                  <a:pt x="2410460" y="352425"/>
                  <a:pt x="2586990" y="635"/>
                </a:cubicBezTo>
                <a:lnTo>
                  <a:pt x="2583815" y="635"/>
                </a:lnTo>
                <a:cubicBezTo>
                  <a:pt x="2582545" y="3175"/>
                  <a:pt x="2581910" y="5080"/>
                  <a:pt x="2580640" y="6985"/>
                </a:cubicBezTo>
                <a:cubicBezTo>
                  <a:pt x="2522855" y="120015"/>
                  <a:pt x="2452370" y="256540"/>
                  <a:pt x="2363470" y="406400"/>
                </a:cubicBezTo>
                <a:cubicBezTo>
                  <a:pt x="1903730" y="1162050"/>
                  <a:pt x="1669415" y="1159510"/>
                  <a:pt x="1307465" y="1546860"/>
                </a:cubicBezTo>
                <a:cubicBezTo>
                  <a:pt x="1191895" y="1668145"/>
                  <a:pt x="1069975" y="1812290"/>
                  <a:pt x="977900" y="1948815"/>
                </a:cubicBezTo>
                <a:lnTo>
                  <a:pt x="979170" y="1948815"/>
                </a:lnTo>
                <a:cubicBezTo>
                  <a:pt x="998220" y="1929765"/>
                  <a:pt x="1012190" y="1901190"/>
                  <a:pt x="1031240" y="1879600"/>
                </a:cubicBezTo>
                <a:cubicBezTo>
                  <a:pt x="1397635" y="1396365"/>
                  <a:pt x="1617345" y="1283335"/>
                  <a:pt x="1801495" y="1117600"/>
                </a:cubicBezTo>
                <a:close/>
                <a:moveTo>
                  <a:pt x="1793875" y="1215390"/>
                </a:moveTo>
                <a:cubicBezTo>
                  <a:pt x="2159635" y="979170"/>
                  <a:pt x="2433955" y="625475"/>
                  <a:pt x="2641600" y="213360"/>
                </a:cubicBezTo>
                <a:cubicBezTo>
                  <a:pt x="2654300" y="189230"/>
                  <a:pt x="2722245" y="50165"/>
                  <a:pt x="2743200" y="635"/>
                </a:cubicBezTo>
                <a:lnTo>
                  <a:pt x="2736215" y="635"/>
                </a:lnTo>
                <a:cubicBezTo>
                  <a:pt x="2528570" y="462915"/>
                  <a:pt x="2258695" y="888365"/>
                  <a:pt x="1835150" y="1179830"/>
                </a:cubicBezTo>
                <a:cubicBezTo>
                  <a:pt x="1460500" y="1417955"/>
                  <a:pt x="1215390" y="1689100"/>
                  <a:pt x="1036955" y="1948815"/>
                </a:cubicBezTo>
                <a:lnTo>
                  <a:pt x="1044575" y="1948815"/>
                </a:lnTo>
                <a:cubicBezTo>
                  <a:pt x="1049655" y="1941830"/>
                  <a:pt x="1053465" y="1936115"/>
                  <a:pt x="1059180" y="1927860"/>
                </a:cubicBezTo>
                <a:cubicBezTo>
                  <a:pt x="1226820" y="1690370"/>
                  <a:pt x="1459865" y="1431925"/>
                  <a:pt x="1793875" y="1215390"/>
                </a:cubicBezTo>
                <a:close/>
                <a:moveTo>
                  <a:pt x="1604645" y="1184275"/>
                </a:moveTo>
                <a:cubicBezTo>
                  <a:pt x="1973580" y="825500"/>
                  <a:pt x="2223135" y="372745"/>
                  <a:pt x="2435225" y="635"/>
                </a:cubicBezTo>
                <a:cubicBezTo>
                  <a:pt x="2435225" y="635"/>
                  <a:pt x="2435225" y="635"/>
                  <a:pt x="2435225" y="635"/>
                </a:cubicBezTo>
                <a:lnTo>
                  <a:pt x="2431415" y="635"/>
                </a:lnTo>
                <a:cubicBezTo>
                  <a:pt x="2160270" y="481330"/>
                  <a:pt x="1910080" y="904240"/>
                  <a:pt x="1536065" y="1244600"/>
                </a:cubicBezTo>
                <a:cubicBezTo>
                  <a:pt x="1283970" y="1476375"/>
                  <a:pt x="1062355" y="1734820"/>
                  <a:pt x="918845" y="1948815"/>
                </a:cubicBezTo>
                <a:lnTo>
                  <a:pt x="918845" y="1948815"/>
                </a:lnTo>
                <a:cubicBezTo>
                  <a:pt x="1144905" y="1640205"/>
                  <a:pt x="1324610" y="1439545"/>
                  <a:pt x="1604645" y="1184275"/>
                </a:cubicBezTo>
                <a:close/>
                <a:moveTo>
                  <a:pt x="2125980" y="254000"/>
                </a:moveTo>
                <a:cubicBezTo>
                  <a:pt x="2184400" y="158750"/>
                  <a:pt x="2237105" y="72390"/>
                  <a:pt x="2284730" y="0"/>
                </a:cubicBezTo>
                <a:lnTo>
                  <a:pt x="2280920" y="0"/>
                </a:lnTo>
                <a:cubicBezTo>
                  <a:pt x="2233295" y="72390"/>
                  <a:pt x="2181225" y="158115"/>
                  <a:pt x="2123440" y="252095"/>
                </a:cubicBezTo>
                <a:cubicBezTo>
                  <a:pt x="1936750" y="556895"/>
                  <a:pt x="1703705" y="936625"/>
                  <a:pt x="1407795" y="1260475"/>
                </a:cubicBezTo>
                <a:cubicBezTo>
                  <a:pt x="1191260" y="1497330"/>
                  <a:pt x="1006475" y="1737360"/>
                  <a:pt x="853440" y="1948180"/>
                </a:cubicBezTo>
                <a:lnTo>
                  <a:pt x="857885" y="1948180"/>
                </a:lnTo>
                <a:cubicBezTo>
                  <a:pt x="1010920" y="1737995"/>
                  <a:pt x="1195070" y="1499235"/>
                  <a:pt x="1410335" y="1263650"/>
                </a:cubicBezTo>
                <a:cubicBezTo>
                  <a:pt x="1706245" y="939165"/>
                  <a:pt x="1939290" y="559435"/>
                  <a:pt x="2125980" y="254000"/>
                </a:cubicBezTo>
                <a:close/>
                <a:moveTo>
                  <a:pt x="1708785" y="3810"/>
                </a:moveTo>
                <a:cubicBezTo>
                  <a:pt x="1710055" y="2540"/>
                  <a:pt x="1711325" y="1270"/>
                  <a:pt x="1712595" y="0"/>
                </a:cubicBezTo>
                <a:lnTo>
                  <a:pt x="1708150" y="0"/>
                </a:lnTo>
                <a:cubicBezTo>
                  <a:pt x="1397000" y="283845"/>
                  <a:pt x="1134745" y="717550"/>
                  <a:pt x="970280" y="1123950"/>
                </a:cubicBezTo>
                <a:cubicBezTo>
                  <a:pt x="934085" y="1212215"/>
                  <a:pt x="906145" y="1298575"/>
                  <a:pt x="876300" y="1388110"/>
                </a:cubicBezTo>
                <a:cubicBezTo>
                  <a:pt x="807720" y="1589405"/>
                  <a:pt x="705485" y="1778000"/>
                  <a:pt x="603250" y="1947545"/>
                </a:cubicBezTo>
                <a:lnTo>
                  <a:pt x="603250" y="1947545"/>
                </a:lnTo>
                <a:cubicBezTo>
                  <a:pt x="867410" y="1544955"/>
                  <a:pt x="878205" y="1326515"/>
                  <a:pt x="1018540" y="1017905"/>
                </a:cubicBezTo>
                <a:cubicBezTo>
                  <a:pt x="1181100" y="648970"/>
                  <a:pt x="1435100" y="252095"/>
                  <a:pt x="1708785" y="3810"/>
                </a:cubicBezTo>
                <a:close/>
                <a:moveTo>
                  <a:pt x="400685" y="0"/>
                </a:moveTo>
                <a:lnTo>
                  <a:pt x="397510" y="0"/>
                </a:lnTo>
                <a:cubicBezTo>
                  <a:pt x="395605" y="12065"/>
                  <a:pt x="393700" y="24765"/>
                  <a:pt x="391160" y="36830"/>
                </a:cubicBezTo>
                <a:cubicBezTo>
                  <a:pt x="384175" y="69215"/>
                  <a:pt x="374015" y="102870"/>
                  <a:pt x="360680" y="137795"/>
                </a:cubicBezTo>
                <a:cubicBezTo>
                  <a:pt x="314960" y="259080"/>
                  <a:pt x="239395" y="365125"/>
                  <a:pt x="158750" y="422910"/>
                </a:cubicBezTo>
                <a:cubicBezTo>
                  <a:pt x="114935" y="452755"/>
                  <a:pt x="41910" y="517525"/>
                  <a:pt x="635" y="558165"/>
                </a:cubicBezTo>
                <a:lnTo>
                  <a:pt x="635" y="562610"/>
                </a:lnTo>
                <a:cubicBezTo>
                  <a:pt x="102870" y="461645"/>
                  <a:pt x="164465" y="429260"/>
                  <a:pt x="214630" y="379095"/>
                </a:cubicBezTo>
                <a:cubicBezTo>
                  <a:pt x="305435" y="289560"/>
                  <a:pt x="384175" y="125730"/>
                  <a:pt x="400685" y="0"/>
                </a:cubicBezTo>
                <a:close/>
                <a:moveTo>
                  <a:pt x="516890" y="3175"/>
                </a:moveTo>
                <a:cubicBezTo>
                  <a:pt x="516890" y="1905"/>
                  <a:pt x="517525" y="635"/>
                  <a:pt x="517525" y="0"/>
                </a:cubicBezTo>
                <a:lnTo>
                  <a:pt x="514350" y="0"/>
                </a:lnTo>
                <a:cubicBezTo>
                  <a:pt x="514350" y="1270"/>
                  <a:pt x="514350" y="1905"/>
                  <a:pt x="513715" y="3175"/>
                </a:cubicBezTo>
                <a:cubicBezTo>
                  <a:pt x="476885" y="182880"/>
                  <a:pt x="352425" y="400685"/>
                  <a:pt x="235585" y="517525"/>
                </a:cubicBezTo>
                <a:cubicBezTo>
                  <a:pt x="147955" y="605155"/>
                  <a:pt x="78105" y="690880"/>
                  <a:pt x="635" y="775335"/>
                </a:cubicBezTo>
                <a:lnTo>
                  <a:pt x="635" y="780415"/>
                </a:lnTo>
                <a:cubicBezTo>
                  <a:pt x="67310" y="709295"/>
                  <a:pt x="132715" y="627380"/>
                  <a:pt x="204470" y="553720"/>
                </a:cubicBezTo>
                <a:cubicBezTo>
                  <a:pt x="344170" y="421005"/>
                  <a:pt x="474345" y="205105"/>
                  <a:pt x="516890" y="3175"/>
                </a:cubicBezTo>
                <a:close/>
                <a:moveTo>
                  <a:pt x="245110" y="146050"/>
                </a:moveTo>
                <a:cubicBezTo>
                  <a:pt x="266065" y="99060"/>
                  <a:pt x="280035" y="48260"/>
                  <a:pt x="285750" y="635"/>
                </a:cubicBezTo>
                <a:lnTo>
                  <a:pt x="282575" y="635"/>
                </a:lnTo>
                <a:cubicBezTo>
                  <a:pt x="276860" y="48260"/>
                  <a:pt x="263525" y="97790"/>
                  <a:pt x="242570" y="144780"/>
                </a:cubicBezTo>
                <a:cubicBezTo>
                  <a:pt x="202565" y="234315"/>
                  <a:pt x="144145" y="299720"/>
                  <a:pt x="77470" y="328930"/>
                </a:cubicBezTo>
                <a:cubicBezTo>
                  <a:pt x="48895" y="341630"/>
                  <a:pt x="23495" y="354965"/>
                  <a:pt x="0" y="368935"/>
                </a:cubicBezTo>
                <a:lnTo>
                  <a:pt x="0" y="372745"/>
                </a:lnTo>
                <a:cubicBezTo>
                  <a:pt x="23495" y="358775"/>
                  <a:pt x="49530" y="344805"/>
                  <a:pt x="78105" y="332105"/>
                </a:cubicBezTo>
                <a:cubicBezTo>
                  <a:pt x="146050" y="301625"/>
                  <a:pt x="205740" y="235585"/>
                  <a:pt x="245110" y="146050"/>
                </a:cubicBezTo>
                <a:close/>
                <a:moveTo>
                  <a:pt x="174625" y="0"/>
                </a:moveTo>
                <a:lnTo>
                  <a:pt x="168910" y="0"/>
                </a:lnTo>
                <a:cubicBezTo>
                  <a:pt x="156845" y="96520"/>
                  <a:pt x="102235" y="197485"/>
                  <a:pt x="13970" y="226060"/>
                </a:cubicBezTo>
                <a:cubicBezTo>
                  <a:pt x="10160" y="227965"/>
                  <a:pt x="5715" y="228600"/>
                  <a:pt x="635" y="229870"/>
                </a:cubicBezTo>
                <a:lnTo>
                  <a:pt x="635" y="237490"/>
                </a:lnTo>
                <a:cubicBezTo>
                  <a:pt x="97790" y="217805"/>
                  <a:pt x="169545" y="93980"/>
                  <a:pt x="174625" y="0"/>
                </a:cubicBezTo>
                <a:close/>
                <a:moveTo>
                  <a:pt x="62230" y="0"/>
                </a:moveTo>
                <a:lnTo>
                  <a:pt x="58420" y="0"/>
                </a:lnTo>
                <a:cubicBezTo>
                  <a:pt x="48260" y="43180"/>
                  <a:pt x="30480" y="81280"/>
                  <a:pt x="0" y="106680"/>
                </a:cubicBezTo>
                <a:lnTo>
                  <a:pt x="0" y="111125"/>
                </a:lnTo>
                <a:cubicBezTo>
                  <a:pt x="32385" y="85090"/>
                  <a:pt x="53975" y="42545"/>
                  <a:pt x="62230" y="0"/>
                </a:cubicBezTo>
                <a:close/>
                <a:moveTo>
                  <a:pt x="603885" y="1073150"/>
                </a:moveTo>
                <a:cubicBezTo>
                  <a:pt x="686435" y="803910"/>
                  <a:pt x="840105" y="486410"/>
                  <a:pt x="1026160" y="201295"/>
                </a:cubicBezTo>
                <a:cubicBezTo>
                  <a:pt x="1074420" y="127000"/>
                  <a:pt x="1122680" y="59055"/>
                  <a:pt x="1167765" y="0"/>
                </a:cubicBezTo>
                <a:lnTo>
                  <a:pt x="1163320" y="0"/>
                </a:lnTo>
                <a:cubicBezTo>
                  <a:pt x="1118870" y="58420"/>
                  <a:pt x="1071245" y="125095"/>
                  <a:pt x="1023620" y="198755"/>
                </a:cubicBezTo>
                <a:cubicBezTo>
                  <a:pt x="837565" y="483870"/>
                  <a:pt x="683895" y="802005"/>
                  <a:pt x="601345" y="1071880"/>
                </a:cubicBezTo>
                <a:cubicBezTo>
                  <a:pt x="537210" y="1281430"/>
                  <a:pt x="434975" y="1482090"/>
                  <a:pt x="306070" y="1652270"/>
                </a:cubicBezTo>
                <a:cubicBezTo>
                  <a:pt x="209550" y="1779905"/>
                  <a:pt x="100965" y="1885315"/>
                  <a:pt x="2540" y="1948180"/>
                </a:cubicBezTo>
                <a:lnTo>
                  <a:pt x="8890" y="1948180"/>
                </a:lnTo>
                <a:cubicBezTo>
                  <a:pt x="106045" y="1885315"/>
                  <a:pt x="213360" y="1780540"/>
                  <a:pt x="308610" y="1654810"/>
                </a:cubicBezTo>
                <a:cubicBezTo>
                  <a:pt x="437515" y="1483995"/>
                  <a:pt x="539750" y="1282700"/>
                  <a:pt x="603885" y="1073150"/>
                </a:cubicBezTo>
                <a:close/>
                <a:moveTo>
                  <a:pt x="206375" y="1377315"/>
                </a:moveTo>
                <a:cubicBezTo>
                  <a:pt x="423545" y="1107440"/>
                  <a:pt x="494665" y="864870"/>
                  <a:pt x="597535" y="654050"/>
                </a:cubicBezTo>
                <a:cubicBezTo>
                  <a:pt x="674370" y="478790"/>
                  <a:pt x="889635" y="86360"/>
                  <a:pt x="934720" y="0"/>
                </a:cubicBezTo>
                <a:lnTo>
                  <a:pt x="932815" y="0"/>
                </a:lnTo>
                <a:cubicBezTo>
                  <a:pt x="930275" y="4445"/>
                  <a:pt x="927100" y="10160"/>
                  <a:pt x="923290" y="17145"/>
                </a:cubicBezTo>
                <a:cubicBezTo>
                  <a:pt x="674370" y="462915"/>
                  <a:pt x="578485" y="688340"/>
                  <a:pt x="434975" y="1008380"/>
                </a:cubicBezTo>
                <a:cubicBezTo>
                  <a:pt x="334010" y="1214755"/>
                  <a:pt x="175260" y="1449705"/>
                  <a:pt x="635" y="1575435"/>
                </a:cubicBezTo>
                <a:lnTo>
                  <a:pt x="635" y="1579880"/>
                </a:lnTo>
                <a:cubicBezTo>
                  <a:pt x="66675" y="1532890"/>
                  <a:pt x="136525" y="1464310"/>
                  <a:pt x="206375" y="1377315"/>
                </a:cubicBezTo>
                <a:close/>
                <a:moveTo>
                  <a:pt x="497840" y="1109345"/>
                </a:moveTo>
                <a:cubicBezTo>
                  <a:pt x="515620" y="1069340"/>
                  <a:pt x="531495" y="1028700"/>
                  <a:pt x="546100" y="987425"/>
                </a:cubicBezTo>
                <a:cubicBezTo>
                  <a:pt x="646430" y="700405"/>
                  <a:pt x="849630" y="303530"/>
                  <a:pt x="1048385" y="0"/>
                </a:cubicBezTo>
                <a:lnTo>
                  <a:pt x="1044575" y="0"/>
                </a:lnTo>
                <a:cubicBezTo>
                  <a:pt x="1012825" y="48895"/>
                  <a:pt x="980440" y="100330"/>
                  <a:pt x="946150" y="156845"/>
                </a:cubicBezTo>
                <a:cubicBezTo>
                  <a:pt x="673100" y="619760"/>
                  <a:pt x="627380" y="776605"/>
                  <a:pt x="487045" y="1123950"/>
                </a:cubicBezTo>
                <a:cubicBezTo>
                  <a:pt x="384810" y="1356360"/>
                  <a:pt x="200660" y="1626870"/>
                  <a:pt x="0" y="1761490"/>
                </a:cubicBezTo>
                <a:lnTo>
                  <a:pt x="0" y="1765935"/>
                </a:lnTo>
                <a:cubicBezTo>
                  <a:pt x="208280" y="1626870"/>
                  <a:pt x="393700" y="1349375"/>
                  <a:pt x="497840" y="1109345"/>
                </a:cubicBezTo>
                <a:close/>
                <a:moveTo>
                  <a:pt x="436245" y="798195"/>
                </a:moveTo>
                <a:cubicBezTo>
                  <a:pt x="623570" y="421640"/>
                  <a:pt x="748030" y="169545"/>
                  <a:pt x="830580" y="0"/>
                </a:cubicBezTo>
                <a:lnTo>
                  <a:pt x="826770" y="0"/>
                </a:lnTo>
                <a:cubicBezTo>
                  <a:pt x="717550" y="224790"/>
                  <a:pt x="568960" y="525145"/>
                  <a:pt x="433705" y="796290"/>
                </a:cubicBezTo>
                <a:cubicBezTo>
                  <a:pt x="327660" y="1009650"/>
                  <a:pt x="201295" y="1194435"/>
                  <a:pt x="78740" y="1317625"/>
                </a:cubicBezTo>
                <a:cubicBezTo>
                  <a:pt x="52070" y="1344295"/>
                  <a:pt x="26035" y="1367790"/>
                  <a:pt x="635" y="1386840"/>
                </a:cubicBezTo>
                <a:lnTo>
                  <a:pt x="635" y="1391285"/>
                </a:lnTo>
                <a:cubicBezTo>
                  <a:pt x="26670" y="1371600"/>
                  <a:pt x="53340" y="1348105"/>
                  <a:pt x="80645" y="1320165"/>
                </a:cubicBezTo>
                <a:cubicBezTo>
                  <a:pt x="203200" y="1197610"/>
                  <a:pt x="329565" y="1011555"/>
                  <a:pt x="436245" y="798195"/>
                </a:cubicBezTo>
                <a:close/>
                <a:moveTo>
                  <a:pt x="263525" y="674370"/>
                </a:moveTo>
                <a:cubicBezTo>
                  <a:pt x="392430" y="514985"/>
                  <a:pt x="523240" y="264795"/>
                  <a:pt x="617220" y="635"/>
                </a:cubicBezTo>
                <a:lnTo>
                  <a:pt x="614680" y="635"/>
                </a:lnTo>
                <a:cubicBezTo>
                  <a:pt x="612775" y="6350"/>
                  <a:pt x="611505" y="12700"/>
                  <a:pt x="608965" y="17145"/>
                </a:cubicBezTo>
                <a:cubicBezTo>
                  <a:pt x="494030" y="314325"/>
                  <a:pt x="389255" y="514350"/>
                  <a:pt x="236855" y="704215"/>
                </a:cubicBezTo>
                <a:cubicBezTo>
                  <a:pt x="143510" y="829945"/>
                  <a:pt x="73025" y="915035"/>
                  <a:pt x="635" y="991235"/>
                </a:cubicBezTo>
                <a:lnTo>
                  <a:pt x="635" y="995680"/>
                </a:lnTo>
                <a:cubicBezTo>
                  <a:pt x="80645" y="919480"/>
                  <a:pt x="170815" y="795020"/>
                  <a:pt x="263525" y="674370"/>
                </a:cubicBezTo>
                <a:close/>
                <a:moveTo>
                  <a:pt x="727075" y="0"/>
                </a:moveTo>
                <a:lnTo>
                  <a:pt x="720090" y="0"/>
                </a:lnTo>
                <a:cubicBezTo>
                  <a:pt x="517525" y="471170"/>
                  <a:pt x="283845" y="921385"/>
                  <a:pt x="635" y="1192530"/>
                </a:cubicBezTo>
                <a:lnTo>
                  <a:pt x="635" y="1200785"/>
                </a:lnTo>
                <a:cubicBezTo>
                  <a:pt x="13335" y="1189990"/>
                  <a:pt x="26670" y="1177925"/>
                  <a:pt x="40005" y="1164590"/>
                </a:cubicBezTo>
                <a:cubicBezTo>
                  <a:pt x="309880" y="889000"/>
                  <a:pt x="542925" y="431165"/>
                  <a:pt x="727075" y="0"/>
                </a:cubicBezTo>
                <a:close/>
                <a:moveTo>
                  <a:pt x="2894330" y="1308735"/>
                </a:moveTo>
                <a:cubicBezTo>
                  <a:pt x="2820035" y="1350010"/>
                  <a:pt x="2733675" y="1386840"/>
                  <a:pt x="2660015" y="1428750"/>
                </a:cubicBezTo>
                <a:cubicBezTo>
                  <a:pt x="2443480" y="1551940"/>
                  <a:pt x="2284095" y="1712595"/>
                  <a:pt x="2189480" y="1929130"/>
                </a:cubicBezTo>
                <a:cubicBezTo>
                  <a:pt x="2186940" y="1936115"/>
                  <a:pt x="2183130" y="1942465"/>
                  <a:pt x="2181225" y="1948180"/>
                </a:cubicBezTo>
                <a:lnTo>
                  <a:pt x="2184400" y="1948180"/>
                </a:lnTo>
                <a:cubicBezTo>
                  <a:pt x="2216150" y="1877060"/>
                  <a:pt x="2252345" y="1807210"/>
                  <a:pt x="2299970" y="1743710"/>
                </a:cubicBezTo>
                <a:cubicBezTo>
                  <a:pt x="2520315" y="1452880"/>
                  <a:pt x="2752725" y="1401445"/>
                  <a:pt x="2964815" y="1273810"/>
                </a:cubicBezTo>
                <a:cubicBezTo>
                  <a:pt x="3159125" y="1159510"/>
                  <a:pt x="3324860" y="1028065"/>
                  <a:pt x="3463290" y="847725"/>
                </a:cubicBezTo>
                <a:lnTo>
                  <a:pt x="3463290" y="842645"/>
                </a:lnTo>
                <a:cubicBezTo>
                  <a:pt x="3460750" y="846455"/>
                  <a:pt x="3458210" y="849630"/>
                  <a:pt x="3457575" y="850265"/>
                </a:cubicBezTo>
                <a:cubicBezTo>
                  <a:pt x="3300730" y="1050290"/>
                  <a:pt x="3121025" y="1183640"/>
                  <a:pt x="2894330" y="1308735"/>
                </a:cubicBezTo>
                <a:close/>
                <a:moveTo>
                  <a:pt x="3194050" y="955675"/>
                </a:moveTo>
                <a:cubicBezTo>
                  <a:pt x="3044190" y="1083945"/>
                  <a:pt x="2855595" y="1193165"/>
                  <a:pt x="2631440" y="1281430"/>
                </a:cubicBezTo>
                <a:cubicBezTo>
                  <a:pt x="2399030" y="1372235"/>
                  <a:pt x="2209165" y="1498600"/>
                  <a:pt x="2067560" y="1656080"/>
                </a:cubicBezTo>
                <a:cubicBezTo>
                  <a:pt x="1988820" y="1743710"/>
                  <a:pt x="1924685" y="1841500"/>
                  <a:pt x="1876425" y="1947545"/>
                </a:cubicBezTo>
                <a:lnTo>
                  <a:pt x="1883410" y="1947545"/>
                </a:lnTo>
                <a:cubicBezTo>
                  <a:pt x="1931670" y="1843405"/>
                  <a:pt x="1994535" y="1747520"/>
                  <a:pt x="2072005" y="1661160"/>
                </a:cubicBezTo>
                <a:cubicBezTo>
                  <a:pt x="2386965" y="1323340"/>
                  <a:pt x="2643505" y="1318895"/>
                  <a:pt x="2943225" y="1139825"/>
                </a:cubicBezTo>
                <a:cubicBezTo>
                  <a:pt x="3143885" y="1024255"/>
                  <a:pt x="3329940" y="866775"/>
                  <a:pt x="3459480" y="660400"/>
                </a:cubicBezTo>
                <a:cubicBezTo>
                  <a:pt x="3460750" y="658495"/>
                  <a:pt x="3462020" y="656590"/>
                  <a:pt x="3463290" y="654685"/>
                </a:cubicBezTo>
                <a:lnTo>
                  <a:pt x="3463290" y="641350"/>
                </a:lnTo>
                <a:cubicBezTo>
                  <a:pt x="3392805" y="757555"/>
                  <a:pt x="3302635" y="862330"/>
                  <a:pt x="3194050" y="955675"/>
                </a:cubicBezTo>
                <a:close/>
                <a:moveTo>
                  <a:pt x="2715895" y="1346200"/>
                </a:moveTo>
                <a:cubicBezTo>
                  <a:pt x="2506980" y="1438275"/>
                  <a:pt x="2339975" y="1562100"/>
                  <a:pt x="2219960" y="1713865"/>
                </a:cubicBezTo>
                <a:cubicBezTo>
                  <a:pt x="2162810" y="1786255"/>
                  <a:pt x="2116455" y="1864360"/>
                  <a:pt x="2080260" y="1948180"/>
                </a:cubicBezTo>
                <a:lnTo>
                  <a:pt x="2083435" y="1948180"/>
                </a:lnTo>
                <a:cubicBezTo>
                  <a:pt x="2118995" y="1864995"/>
                  <a:pt x="2165350" y="1787525"/>
                  <a:pt x="2221865" y="1715770"/>
                </a:cubicBezTo>
                <a:cubicBezTo>
                  <a:pt x="2442845" y="1437005"/>
                  <a:pt x="2720975" y="1358265"/>
                  <a:pt x="2891790" y="1263650"/>
                </a:cubicBezTo>
                <a:cubicBezTo>
                  <a:pt x="3129280" y="1137285"/>
                  <a:pt x="3352165" y="954405"/>
                  <a:pt x="3462655" y="779145"/>
                </a:cubicBezTo>
                <a:lnTo>
                  <a:pt x="3462655" y="777875"/>
                </a:lnTo>
                <a:cubicBezTo>
                  <a:pt x="3298825" y="1009015"/>
                  <a:pt x="3053080" y="1195705"/>
                  <a:pt x="2715895" y="1346200"/>
                </a:cubicBezTo>
                <a:close/>
                <a:moveTo>
                  <a:pt x="2589530" y="1351915"/>
                </a:moveTo>
                <a:cubicBezTo>
                  <a:pt x="2318385" y="1482090"/>
                  <a:pt x="2115185" y="1664970"/>
                  <a:pt x="1991995" y="1920240"/>
                </a:cubicBezTo>
                <a:cubicBezTo>
                  <a:pt x="1988820" y="1927860"/>
                  <a:pt x="1981835" y="1940560"/>
                  <a:pt x="1979295" y="1947545"/>
                </a:cubicBezTo>
                <a:lnTo>
                  <a:pt x="1982470" y="1947545"/>
                </a:lnTo>
                <a:cubicBezTo>
                  <a:pt x="2026285" y="1854835"/>
                  <a:pt x="2077720" y="1766570"/>
                  <a:pt x="2146300" y="1687830"/>
                </a:cubicBezTo>
                <a:cubicBezTo>
                  <a:pt x="2407920" y="1386205"/>
                  <a:pt x="2667635" y="1337945"/>
                  <a:pt x="2880995" y="1220470"/>
                </a:cubicBezTo>
                <a:cubicBezTo>
                  <a:pt x="3113405" y="1095375"/>
                  <a:pt x="3306445" y="946150"/>
                  <a:pt x="3456940" y="726440"/>
                </a:cubicBezTo>
                <a:cubicBezTo>
                  <a:pt x="3458845" y="723265"/>
                  <a:pt x="3460750" y="720725"/>
                  <a:pt x="3462655" y="717550"/>
                </a:cubicBezTo>
                <a:lnTo>
                  <a:pt x="3462655" y="711200"/>
                </a:lnTo>
                <a:cubicBezTo>
                  <a:pt x="3257550" y="1020445"/>
                  <a:pt x="2964815" y="1195070"/>
                  <a:pt x="2589530" y="1351915"/>
                </a:cubicBezTo>
                <a:close/>
                <a:moveTo>
                  <a:pt x="2849245" y="1438275"/>
                </a:moveTo>
                <a:cubicBezTo>
                  <a:pt x="2675255" y="1532255"/>
                  <a:pt x="2541905" y="1652905"/>
                  <a:pt x="2453640" y="1796415"/>
                </a:cubicBezTo>
                <a:cubicBezTo>
                  <a:pt x="2423795" y="1844675"/>
                  <a:pt x="2399030" y="1894840"/>
                  <a:pt x="2379345" y="1948180"/>
                </a:cubicBezTo>
                <a:lnTo>
                  <a:pt x="2386330" y="1948180"/>
                </a:lnTo>
                <a:cubicBezTo>
                  <a:pt x="2406015" y="1896745"/>
                  <a:pt x="2430145" y="1847215"/>
                  <a:pt x="2458720" y="1800860"/>
                </a:cubicBezTo>
                <a:cubicBezTo>
                  <a:pt x="2546985" y="1657985"/>
                  <a:pt x="2679065" y="1538605"/>
                  <a:pt x="2851785" y="1445260"/>
                </a:cubicBezTo>
                <a:cubicBezTo>
                  <a:pt x="3115310" y="1301750"/>
                  <a:pt x="3314700" y="1149350"/>
                  <a:pt x="3463290" y="977265"/>
                </a:cubicBezTo>
                <a:lnTo>
                  <a:pt x="3463290" y="967105"/>
                </a:lnTo>
                <a:cubicBezTo>
                  <a:pt x="3314700" y="1139825"/>
                  <a:pt x="3114675" y="1293495"/>
                  <a:pt x="2849245" y="1438275"/>
                </a:cubicBezTo>
                <a:close/>
                <a:moveTo>
                  <a:pt x="2911475" y="1351280"/>
                </a:moveTo>
                <a:cubicBezTo>
                  <a:pt x="2842895" y="1390650"/>
                  <a:pt x="2765425" y="1425575"/>
                  <a:pt x="2700020" y="1466215"/>
                </a:cubicBezTo>
                <a:cubicBezTo>
                  <a:pt x="2503805" y="1587500"/>
                  <a:pt x="2362200" y="1743075"/>
                  <a:pt x="2280920" y="1947545"/>
                </a:cubicBezTo>
                <a:lnTo>
                  <a:pt x="2284730" y="1947545"/>
                </a:lnTo>
                <a:cubicBezTo>
                  <a:pt x="2288540" y="1940560"/>
                  <a:pt x="2291080" y="1928495"/>
                  <a:pt x="2294255" y="1923415"/>
                </a:cubicBezTo>
                <a:cubicBezTo>
                  <a:pt x="2395220" y="1692910"/>
                  <a:pt x="2565400" y="1534160"/>
                  <a:pt x="2804795" y="1411605"/>
                </a:cubicBezTo>
                <a:cubicBezTo>
                  <a:pt x="3068320" y="1278255"/>
                  <a:pt x="3319780" y="1098550"/>
                  <a:pt x="3462655" y="908050"/>
                </a:cubicBezTo>
                <a:lnTo>
                  <a:pt x="3462655" y="905510"/>
                </a:lnTo>
                <a:cubicBezTo>
                  <a:pt x="3451225" y="918210"/>
                  <a:pt x="3438525" y="937260"/>
                  <a:pt x="3425825" y="949960"/>
                </a:cubicBezTo>
                <a:cubicBezTo>
                  <a:pt x="3274060" y="1120140"/>
                  <a:pt x="3119120" y="1233170"/>
                  <a:pt x="2911475" y="1351280"/>
                </a:cubicBezTo>
                <a:close/>
                <a:moveTo>
                  <a:pt x="2830830" y="1511935"/>
                </a:moveTo>
                <a:cubicBezTo>
                  <a:pt x="2671445" y="1620520"/>
                  <a:pt x="2561590" y="1746250"/>
                  <a:pt x="2493010" y="1912620"/>
                </a:cubicBezTo>
                <a:cubicBezTo>
                  <a:pt x="2490470" y="1920875"/>
                  <a:pt x="2481580" y="1939290"/>
                  <a:pt x="2479675" y="1947545"/>
                </a:cubicBezTo>
                <a:lnTo>
                  <a:pt x="2482850" y="1947545"/>
                </a:lnTo>
                <a:cubicBezTo>
                  <a:pt x="2559050" y="1744980"/>
                  <a:pt x="2692400" y="1594485"/>
                  <a:pt x="2898140" y="1473835"/>
                </a:cubicBezTo>
                <a:cubicBezTo>
                  <a:pt x="3140075" y="1329055"/>
                  <a:pt x="3329305" y="1191895"/>
                  <a:pt x="3463290" y="1033145"/>
                </a:cubicBezTo>
                <a:lnTo>
                  <a:pt x="3463290" y="1032510"/>
                </a:lnTo>
                <a:cubicBezTo>
                  <a:pt x="3272790" y="1235075"/>
                  <a:pt x="3114675" y="1339215"/>
                  <a:pt x="2830830" y="1511935"/>
                </a:cubicBezTo>
                <a:close/>
                <a:moveTo>
                  <a:pt x="3092450" y="842010"/>
                </a:moveTo>
                <a:cubicBezTo>
                  <a:pt x="2734310" y="1120775"/>
                  <a:pt x="2454275" y="1137920"/>
                  <a:pt x="2193925" y="1266825"/>
                </a:cubicBezTo>
                <a:cubicBezTo>
                  <a:pt x="1924685" y="1395730"/>
                  <a:pt x="1703070" y="1570990"/>
                  <a:pt x="1538605" y="1824355"/>
                </a:cubicBezTo>
                <a:cubicBezTo>
                  <a:pt x="1527810" y="1837690"/>
                  <a:pt x="1477645" y="1927225"/>
                  <a:pt x="1468120" y="1948180"/>
                </a:cubicBezTo>
                <a:lnTo>
                  <a:pt x="1470025" y="1948180"/>
                </a:lnTo>
                <a:cubicBezTo>
                  <a:pt x="1471295" y="1946275"/>
                  <a:pt x="1473200" y="1943100"/>
                  <a:pt x="1475740" y="1939290"/>
                </a:cubicBezTo>
                <a:cubicBezTo>
                  <a:pt x="1830705" y="1267460"/>
                  <a:pt x="2517140" y="1172845"/>
                  <a:pt x="2701290" y="1076960"/>
                </a:cubicBezTo>
                <a:cubicBezTo>
                  <a:pt x="3022600" y="937895"/>
                  <a:pt x="3309620" y="717550"/>
                  <a:pt x="3452495" y="387985"/>
                </a:cubicBezTo>
                <a:cubicBezTo>
                  <a:pt x="3455670" y="379730"/>
                  <a:pt x="3459480" y="371475"/>
                  <a:pt x="3463290" y="363220"/>
                </a:cubicBezTo>
                <a:lnTo>
                  <a:pt x="3463290" y="353060"/>
                </a:lnTo>
                <a:cubicBezTo>
                  <a:pt x="3387725" y="542925"/>
                  <a:pt x="3261995" y="706755"/>
                  <a:pt x="3092450" y="842010"/>
                </a:cubicBezTo>
                <a:close/>
                <a:moveTo>
                  <a:pt x="3092450" y="789305"/>
                </a:moveTo>
                <a:cubicBezTo>
                  <a:pt x="2860675" y="978535"/>
                  <a:pt x="2627630" y="1064895"/>
                  <a:pt x="2321560" y="1160780"/>
                </a:cubicBezTo>
                <a:cubicBezTo>
                  <a:pt x="2162810" y="1216660"/>
                  <a:pt x="2019935" y="1286510"/>
                  <a:pt x="1892300" y="1369060"/>
                </a:cubicBezTo>
                <a:cubicBezTo>
                  <a:pt x="1678305" y="1506855"/>
                  <a:pt x="1488440" y="1701800"/>
                  <a:pt x="1364615" y="1938020"/>
                </a:cubicBezTo>
                <a:cubicBezTo>
                  <a:pt x="1360170" y="1944370"/>
                  <a:pt x="1360170" y="1945640"/>
                  <a:pt x="1359535" y="1948180"/>
                </a:cubicBezTo>
                <a:lnTo>
                  <a:pt x="1367155" y="1948180"/>
                </a:lnTo>
                <a:cubicBezTo>
                  <a:pt x="1367790" y="1947545"/>
                  <a:pt x="1367790" y="1946910"/>
                  <a:pt x="1368425" y="1945640"/>
                </a:cubicBezTo>
                <a:cubicBezTo>
                  <a:pt x="1590675" y="1526540"/>
                  <a:pt x="1970405" y="1271905"/>
                  <a:pt x="2434590" y="1131570"/>
                </a:cubicBezTo>
                <a:cubicBezTo>
                  <a:pt x="2557780" y="1094105"/>
                  <a:pt x="2668905" y="1050925"/>
                  <a:pt x="2772410" y="1000760"/>
                </a:cubicBezTo>
                <a:cubicBezTo>
                  <a:pt x="3077845" y="853440"/>
                  <a:pt x="3347085" y="617220"/>
                  <a:pt x="3462020" y="280670"/>
                </a:cubicBezTo>
                <a:cubicBezTo>
                  <a:pt x="3462655" y="279400"/>
                  <a:pt x="3463290" y="278130"/>
                  <a:pt x="3463290" y="276860"/>
                </a:cubicBezTo>
                <a:lnTo>
                  <a:pt x="3463290" y="255905"/>
                </a:lnTo>
                <a:cubicBezTo>
                  <a:pt x="3397885" y="462280"/>
                  <a:pt x="3269615" y="643890"/>
                  <a:pt x="3092450" y="789305"/>
                </a:cubicBezTo>
                <a:close/>
                <a:moveTo>
                  <a:pt x="2452370" y="1257935"/>
                </a:moveTo>
                <a:cubicBezTo>
                  <a:pt x="2113915" y="1397000"/>
                  <a:pt x="1852295" y="1606550"/>
                  <a:pt x="1689735" y="1915160"/>
                </a:cubicBezTo>
                <a:cubicBezTo>
                  <a:pt x="1685290" y="1925320"/>
                  <a:pt x="1675765" y="1940560"/>
                  <a:pt x="1672590" y="1948180"/>
                </a:cubicBezTo>
                <a:lnTo>
                  <a:pt x="1675765" y="1948180"/>
                </a:lnTo>
                <a:cubicBezTo>
                  <a:pt x="1742440" y="1818640"/>
                  <a:pt x="1816735" y="1708785"/>
                  <a:pt x="1920875" y="1605280"/>
                </a:cubicBezTo>
                <a:cubicBezTo>
                  <a:pt x="2224405" y="1299210"/>
                  <a:pt x="2576195" y="1230630"/>
                  <a:pt x="2763520" y="1138555"/>
                </a:cubicBezTo>
                <a:cubicBezTo>
                  <a:pt x="3079750" y="993775"/>
                  <a:pt x="3346450" y="762635"/>
                  <a:pt x="3462655" y="508635"/>
                </a:cubicBezTo>
                <a:lnTo>
                  <a:pt x="3462655" y="506095"/>
                </a:lnTo>
                <a:cubicBezTo>
                  <a:pt x="3271520" y="876300"/>
                  <a:pt x="2934970" y="1090930"/>
                  <a:pt x="2452370" y="1257935"/>
                </a:cubicBezTo>
                <a:close/>
                <a:moveTo>
                  <a:pt x="2446655" y="1211580"/>
                </a:moveTo>
                <a:cubicBezTo>
                  <a:pt x="2065020" y="1353185"/>
                  <a:pt x="1770380" y="1576705"/>
                  <a:pt x="1588770" y="1913255"/>
                </a:cubicBezTo>
                <a:cubicBezTo>
                  <a:pt x="1583690" y="1924050"/>
                  <a:pt x="1574165" y="1939925"/>
                  <a:pt x="1570990" y="1948180"/>
                </a:cubicBezTo>
                <a:lnTo>
                  <a:pt x="1574165" y="1948180"/>
                </a:lnTo>
                <a:cubicBezTo>
                  <a:pt x="1648460" y="1807210"/>
                  <a:pt x="1732280" y="1688465"/>
                  <a:pt x="1848485" y="1577340"/>
                </a:cubicBezTo>
                <a:cubicBezTo>
                  <a:pt x="2176780" y="1261745"/>
                  <a:pt x="2543175" y="1199515"/>
                  <a:pt x="2741930" y="1103630"/>
                </a:cubicBezTo>
                <a:cubicBezTo>
                  <a:pt x="3074035" y="955040"/>
                  <a:pt x="3350260" y="712470"/>
                  <a:pt x="3463925" y="434340"/>
                </a:cubicBezTo>
                <a:lnTo>
                  <a:pt x="3463925" y="431800"/>
                </a:lnTo>
                <a:cubicBezTo>
                  <a:pt x="3290570" y="808990"/>
                  <a:pt x="2941320" y="1052830"/>
                  <a:pt x="2446655" y="1211580"/>
                </a:cubicBezTo>
                <a:close/>
                <a:moveTo>
                  <a:pt x="2670810" y="1221105"/>
                </a:moveTo>
                <a:cubicBezTo>
                  <a:pt x="2272030" y="1363980"/>
                  <a:pt x="1975485" y="1563370"/>
                  <a:pt x="1794510" y="1910715"/>
                </a:cubicBezTo>
                <a:cubicBezTo>
                  <a:pt x="1789430" y="1922145"/>
                  <a:pt x="1778635" y="1939925"/>
                  <a:pt x="1775460" y="1948180"/>
                </a:cubicBezTo>
                <a:lnTo>
                  <a:pt x="1778635" y="1948180"/>
                </a:lnTo>
                <a:cubicBezTo>
                  <a:pt x="1837690" y="1830705"/>
                  <a:pt x="1903730" y="1728470"/>
                  <a:pt x="1995170" y="1632585"/>
                </a:cubicBezTo>
                <a:cubicBezTo>
                  <a:pt x="2308860" y="1311910"/>
                  <a:pt x="2590165" y="1278255"/>
                  <a:pt x="2829560" y="1152525"/>
                </a:cubicBezTo>
                <a:cubicBezTo>
                  <a:pt x="3082925" y="1025525"/>
                  <a:pt x="3308985" y="847725"/>
                  <a:pt x="3456305" y="596265"/>
                </a:cubicBezTo>
                <a:cubicBezTo>
                  <a:pt x="3458210" y="591820"/>
                  <a:pt x="3460750" y="588010"/>
                  <a:pt x="3463925" y="584200"/>
                </a:cubicBezTo>
                <a:lnTo>
                  <a:pt x="3463925" y="576580"/>
                </a:lnTo>
                <a:cubicBezTo>
                  <a:pt x="3288030" y="885190"/>
                  <a:pt x="3005455" y="1082040"/>
                  <a:pt x="2670810" y="1221105"/>
                </a:cubicBezTo>
                <a:close/>
                <a:moveTo>
                  <a:pt x="2653030" y="979805"/>
                </a:moveTo>
                <a:cubicBezTo>
                  <a:pt x="3046730" y="778510"/>
                  <a:pt x="3376930" y="434975"/>
                  <a:pt x="3381375" y="635"/>
                </a:cubicBezTo>
                <a:lnTo>
                  <a:pt x="3380740" y="635"/>
                </a:lnTo>
                <a:cubicBezTo>
                  <a:pt x="3360420" y="441325"/>
                  <a:pt x="3065145" y="752475"/>
                  <a:pt x="2687320" y="957580"/>
                </a:cubicBezTo>
                <a:cubicBezTo>
                  <a:pt x="2514600" y="1056640"/>
                  <a:pt x="2291080" y="1122045"/>
                  <a:pt x="2115185" y="1214120"/>
                </a:cubicBezTo>
                <a:cubicBezTo>
                  <a:pt x="1834515" y="1356995"/>
                  <a:pt x="1593215" y="1546225"/>
                  <a:pt x="1405255" y="1804670"/>
                </a:cubicBezTo>
                <a:cubicBezTo>
                  <a:pt x="1391920" y="1819910"/>
                  <a:pt x="1323975" y="1925320"/>
                  <a:pt x="1311910" y="1948180"/>
                </a:cubicBezTo>
                <a:lnTo>
                  <a:pt x="1313815" y="1948180"/>
                </a:lnTo>
                <a:cubicBezTo>
                  <a:pt x="1315085" y="1946275"/>
                  <a:pt x="1316990" y="1943735"/>
                  <a:pt x="1319530" y="1940560"/>
                </a:cubicBezTo>
                <a:cubicBezTo>
                  <a:pt x="1744980" y="1236980"/>
                  <a:pt x="2419350" y="1118870"/>
                  <a:pt x="2653030" y="979805"/>
                </a:cubicBezTo>
                <a:close/>
                <a:moveTo>
                  <a:pt x="3430270" y="1948180"/>
                </a:moveTo>
                <a:cubicBezTo>
                  <a:pt x="3441700" y="1941195"/>
                  <a:pt x="3452495" y="1934845"/>
                  <a:pt x="3463290" y="1928495"/>
                </a:cubicBezTo>
                <a:lnTo>
                  <a:pt x="3463290" y="1919605"/>
                </a:lnTo>
                <a:cubicBezTo>
                  <a:pt x="3448050" y="1928495"/>
                  <a:pt x="3432175" y="1938020"/>
                  <a:pt x="3416300" y="1947545"/>
                </a:cubicBezTo>
                <a:lnTo>
                  <a:pt x="3430270" y="1947545"/>
                </a:lnTo>
                <a:close/>
                <a:moveTo>
                  <a:pt x="3275330" y="1948180"/>
                </a:moveTo>
                <a:lnTo>
                  <a:pt x="3280410" y="1948180"/>
                </a:lnTo>
                <a:cubicBezTo>
                  <a:pt x="3347085" y="1892300"/>
                  <a:pt x="3436620" y="1847850"/>
                  <a:pt x="3462655" y="1828165"/>
                </a:cubicBezTo>
                <a:lnTo>
                  <a:pt x="3462655" y="1823720"/>
                </a:lnTo>
                <a:cubicBezTo>
                  <a:pt x="3446145" y="1833245"/>
                  <a:pt x="3426460" y="1847215"/>
                  <a:pt x="3409315" y="1857375"/>
                </a:cubicBezTo>
                <a:cubicBezTo>
                  <a:pt x="3366135" y="1884045"/>
                  <a:pt x="3312160" y="1914525"/>
                  <a:pt x="3275330" y="1948180"/>
                </a:cubicBezTo>
                <a:close/>
                <a:moveTo>
                  <a:pt x="2944495" y="1502410"/>
                </a:moveTo>
                <a:cubicBezTo>
                  <a:pt x="2760345" y="1619250"/>
                  <a:pt x="2637155" y="1769110"/>
                  <a:pt x="2578100" y="1948180"/>
                </a:cubicBezTo>
                <a:lnTo>
                  <a:pt x="2581275" y="1948180"/>
                </a:lnTo>
                <a:cubicBezTo>
                  <a:pt x="2640330" y="1770380"/>
                  <a:pt x="2762885" y="1621790"/>
                  <a:pt x="2945765" y="1505585"/>
                </a:cubicBezTo>
                <a:cubicBezTo>
                  <a:pt x="3167380" y="1364615"/>
                  <a:pt x="3333750" y="1235075"/>
                  <a:pt x="3463290" y="1099820"/>
                </a:cubicBezTo>
                <a:lnTo>
                  <a:pt x="3463290" y="1094740"/>
                </a:lnTo>
                <a:cubicBezTo>
                  <a:pt x="3333750" y="1229995"/>
                  <a:pt x="3167380" y="1360805"/>
                  <a:pt x="2944495" y="1502410"/>
                </a:cubicBezTo>
                <a:close/>
                <a:moveTo>
                  <a:pt x="2359660" y="993140"/>
                </a:moveTo>
                <a:cubicBezTo>
                  <a:pt x="2701290" y="739775"/>
                  <a:pt x="2932430" y="359410"/>
                  <a:pt x="3053715" y="0"/>
                </a:cubicBezTo>
                <a:lnTo>
                  <a:pt x="3053080" y="0"/>
                </a:lnTo>
                <a:cubicBezTo>
                  <a:pt x="2882900" y="452755"/>
                  <a:pt x="2643505" y="814705"/>
                  <a:pt x="2239645" y="1071245"/>
                </a:cubicBezTo>
                <a:cubicBezTo>
                  <a:pt x="2137410" y="1139190"/>
                  <a:pt x="2018030" y="1186815"/>
                  <a:pt x="1905000" y="1250950"/>
                </a:cubicBezTo>
                <a:cubicBezTo>
                  <a:pt x="1597025" y="1424305"/>
                  <a:pt x="1347470" y="1659255"/>
                  <a:pt x="1165860" y="1948180"/>
                </a:cubicBezTo>
                <a:lnTo>
                  <a:pt x="1169670" y="1948180"/>
                </a:lnTo>
                <a:cubicBezTo>
                  <a:pt x="1177290" y="1939290"/>
                  <a:pt x="1185545" y="1920240"/>
                  <a:pt x="1189990" y="1917065"/>
                </a:cubicBezTo>
                <a:cubicBezTo>
                  <a:pt x="1633220" y="1265555"/>
                  <a:pt x="2082165" y="1219835"/>
                  <a:pt x="2359660" y="993140"/>
                </a:cubicBezTo>
                <a:close/>
                <a:moveTo>
                  <a:pt x="2176145" y="1163955"/>
                </a:moveTo>
                <a:cubicBezTo>
                  <a:pt x="2545080" y="1012190"/>
                  <a:pt x="2832735" y="760730"/>
                  <a:pt x="3031490" y="415290"/>
                </a:cubicBezTo>
                <a:cubicBezTo>
                  <a:pt x="3116580" y="267970"/>
                  <a:pt x="3173730" y="123825"/>
                  <a:pt x="3213100" y="0"/>
                </a:cubicBezTo>
                <a:lnTo>
                  <a:pt x="3209925" y="0"/>
                </a:lnTo>
                <a:cubicBezTo>
                  <a:pt x="3169920" y="123825"/>
                  <a:pt x="3113405" y="266700"/>
                  <a:pt x="3028950" y="413385"/>
                </a:cubicBezTo>
                <a:cubicBezTo>
                  <a:pt x="2830830" y="758190"/>
                  <a:pt x="2543175" y="1009015"/>
                  <a:pt x="2175510" y="1160145"/>
                </a:cubicBezTo>
                <a:cubicBezTo>
                  <a:pt x="1953895" y="1250315"/>
                  <a:pt x="1757680" y="1369060"/>
                  <a:pt x="1592580" y="1513205"/>
                </a:cubicBezTo>
                <a:cubicBezTo>
                  <a:pt x="1456055" y="1632585"/>
                  <a:pt x="1338580" y="1770380"/>
                  <a:pt x="1243965" y="1923415"/>
                </a:cubicBezTo>
                <a:cubicBezTo>
                  <a:pt x="1238885" y="1931670"/>
                  <a:pt x="1233805" y="1939290"/>
                  <a:pt x="1229360" y="1947545"/>
                </a:cubicBezTo>
                <a:lnTo>
                  <a:pt x="1233170" y="1947545"/>
                </a:lnTo>
                <a:cubicBezTo>
                  <a:pt x="1237615" y="1939925"/>
                  <a:pt x="1242060" y="1932940"/>
                  <a:pt x="1246505" y="1925320"/>
                </a:cubicBezTo>
                <a:cubicBezTo>
                  <a:pt x="1456690" y="1585595"/>
                  <a:pt x="1769745" y="1329055"/>
                  <a:pt x="2176145" y="1163955"/>
                </a:cubicBezTo>
                <a:close/>
                <a:moveTo>
                  <a:pt x="3158490" y="1948180"/>
                </a:moveTo>
                <a:lnTo>
                  <a:pt x="3159760" y="1948180"/>
                </a:lnTo>
                <a:cubicBezTo>
                  <a:pt x="3195955" y="1911350"/>
                  <a:pt x="3235325" y="1871980"/>
                  <a:pt x="3286125" y="1840865"/>
                </a:cubicBezTo>
                <a:cubicBezTo>
                  <a:pt x="3314065" y="1823720"/>
                  <a:pt x="3432175" y="1747520"/>
                  <a:pt x="3463290" y="1725295"/>
                </a:cubicBezTo>
                <a:lnTo>
                  <a:pt x="3463290" y="1722755"/>
                </a:lnTo>
                <a:cubicBezTo>
                  <a:pt x="3461385" y="1724025"/>
                  <a:pt x="3458845" y="1725295"/>
                  <a:pt x="3456305" y="1726565"/>
                </a:cubicBezTo>
                <a:cubicBezTo>
                  <a:pt x="3364230" y="1791335"/>
                  <a:pt x="3211195" y="1870075"/>
                  <a:pt x="3158490" y="1948180"/>
                </a:cubicBezTo>
                <a:close/>
                <a:moveTo>
                  <a:pt x="2705100" y="1868170"/>
                </a:moveTo>
                <a:cubicBezTo>
                  <a:pt x="2693670" y="1894205"/>
                  <a:pt x="2683510" y="1920875"/>
                  <a:pt x="2675255" y="1948180"/>
                </a:cubicBezTo>
                <a:lnTo>
                  <a:pt x="2678430" y="1948180"/>
                </a:lnTo>
                <a:cubicBezTo>
                  <a:pt x="2728595" y="1786255"/>
                  <a:pt x="2834640" y="1647825"/>
                  <a:pt x="2995295" y="1536700"/>
                </a:cubicBezTo>
                <a:cubicBezTo>
                  <a:pt x="3185795" y="1405255"/>
                  <a:pt x="3395345" y="1241425"/>
                  <a:pt x="3462655" y="1160145"/>
                </a:cubicBezTo>
                <a:lnTo>
                  <a:pt x="3462655" y="1157605"/>
                </a:lnTo>
                <a:cubicBezTo>
                  <a:pt x="3079115" y="1533525"/>
                  <a:pt x="2854960" y="1543050"/>
                  <a:pt x="2705100" y="1868170"/>
                </a:cubicBezTo>
                <a:close/>
                <a:moveTo>
                  <a:pt x="2924810" y="1699260"/>
                </a:moveTo>
                <a:cubicBezTo>
                  <a:pt x="2846705" y="1778000"/>
                  <a:pt x="2793365" y="1864995"/>
                  <a:pt x="2764790" y="1947545"/>
                </a:cubicBezTo>
                <a:lnTo>
                  <a:pt x="2768600" y="1947545"/>
                </a:lnTo>
                <a:cubicBezTo>
                  <a:pt x="2769870" y="1943100"/>
                  <a:pt x="2770505" y="1937385"/>
                  <a:pt x="2773045" y="1934210"/>
                </a:cubicBezTo>
                <a:cubicBezTo>
                  <a:pt x="2827020" y="1798955"/>
                  <a:pt x="2919095" y="1690370"/>
                  <a:pt x="3053715" y="1597025"/>
                </a:cubicBezTo>
                <a:cubicBezTo>
                  <a:pt x="3206115" y="1492885"/>
                  <a:pt x="3336925" y="1396365"/>
                  <a:pt x="3448050" y="1296035"/>
                </a:cubicBezTo>
                <a:cubicBezTo>
                  <a:pt x="3451860" y="1291590"/>
                  <a:pt x="3458210" y="1287145"/>
                  <a:pt x="3463290" y="1282700"/>
                </a:cubicBezTo>
                <a:lnTo>
                  <a:pt x="3463290" y="1278255"/>
                </a:lnTo>
                <a:cubicBezTo>
                  <a:pt x="3221990" y="1497330"/>
                  <a:pt x="3021330" y="1597660"/>
                  <a:pt x="2924810" y="1699260"/>
                </a:cubicBezTo>
                <a:close/>
                <a:moveTo>
                  <a:pt x="3051175" y="1948180"/>
                </a:moveTo>
                <a:lnTo>
                  <a:pt x="3051810" y="1948180"/>
                </a:lnTo>
                <a:cubicBezTo>
                  <a:pt x="3104515" y="1879600"/>
                  <a:pt x="3146425" y="1832610"/>
                  <a:pt x="3227070" y="1780540"/>
                </a:cubicBezTo>
                <a:cubicBezTo>
                  <a:pt x="3310890" y="1725930"/>
                  <a:pt x="3388360" y="1673860"/>
                  <a:pt x="3458210" y="1624330"/>
                </a:cubicBezTo>
                <a:cubicBezTo>
                  <a:pt x="3459480" y="1623060"/>
                  <a:pt x="3460750" y="1622425"/>
                  <a:pt x="3462020" y="1621155"/>
                </a:cubicBezTo>
                <a:lnTo>
                  <a:pt x="3462020" y="1616710"/>
                </a:lnTo>
                <a:cubicBezTo>
                  <a:pt x="3455670" y="1621155"/>
                  <a:pt x="3448050" y="1627505"/>
                  <a:pt x="3442335" y="1631315"/>
                </a:cubicBezTo>
                <a:cubicBezTo>
                  <a:pt x="3322320" y="1722755"/>
                  <a:pt x="3126105" y="1816100"/>
                  <a:pt x="3051175" y="1948180"/>
                </a:cubicBezTo>
                <a:close/>
                <a:moveTo>
                  <a:pt x="3079750" y="1784350"/>
                </a:moveTo>
                <a:cubicBezTo>
                  <a:pt x="3025140" y="1833880"/>
                  <a:pt x="2983865" y="1885315"/>
                  <a:pt x="2950845" y="1947545"/>
                </a:cubicBezTo>
                <a:lnTo>
                  <a:pt x="2954020" y="1947545"/>
                </a:lnTo>
                <a:cubicBezTo>
                  <a:pt x="3006725" y="1856105"/>
                  <a:pt x="3071495" y="1784350"/>
                  <a:pt x="3169920" y="1718945"/>
                </a:cubicBezTo>
                <a:cubicBezTo>
                  <a:pt x="3326765" y="1616710"/>
                  <a:pt x="3436620" y="1533525"/>
                  <a:pt x="3463290" y="1510665"/>
                </a:cubicBezTo>
                <a:lnTo>
                  <a:pt x="3463290" y="1508125"/>
                </a:lnTo>
                <a:cubicBezTo>
                  <a:pt x="3454400" y="1514475"/>
                  <a:pt x="3435350" y="1528445"/>
                  <a:pt x="3404870" y="1551305"/>
                </a:cubicBezTo>
                <a:cubicBezTo>
                  <a:pt x="3305175" y="1629410"/>
                  <a:pt x="3161030" y="1711960"/>
                  <a:pt x="3079750" y="1784350"/>
                </a:cubicBezTo>
                <a:close/>
                <a:moveTo>
                  <a:pt x="2930525" y="1818640"/>
                </a:moveTo>
                <a:cubicBezTo>
                  <a:pt x="2920365" y="1828800"/>
                  <a:pt x="2859405" y="1924050"/>
                  <a:pt x="2854325" y="1948180"/>
                </a:cubicBezTo>
                <a:lnTo>
                  <a:pt x="2860040" y="1948180"/>
                </a:lnTo>
                <a:cubicBezTo>
                  <a:pt x="2910840" y="1844040"/>
                  <a:pt x="2977515" y="1751330"/>
                  <a:pt x="3112135" y="1660525"/>
                </a:cubicBezTo>
                <a:cubicBezTo>
                  <a:pt x="3232785" y="1579245"/>
                  <a:pt x="3422650" y="1443355"/>
                  <a:pt x="3463290" y="1401445"/>
                </a:cubicBezTo>
                <a:lnTo>
                  <a:pt x="3463290" y="1392555"/>
                </a:lnTo>
                <a:cubicBezTo>
                  <a:pt x="3449955" y="1403350"/>
                  <a:pt x="3435985" y="1415415"/>
                  <a:pt x="3422650" y="1426210"/>
                </a:cubicBezTo>
                <a:cubicBezTo>
                  <a:pt x="3207385" y="1602740"/>
                  <a:pt x="3030220" y="1681480"/>
                  <a:pt x="2930525" y="1818640"/>
                </a:cubicBezTo>
                <a:close/>
              </a:path>
            </a:pathLst>
          </a:custGeom>
          <a:gradFill>
            <a:gsLst>
              <a:gs pos="0">
                <a:srgbClr val="08303F">
                  <a:alpha val="12549"/>
                </a:srgbClr>
              </a:gs>
              <a:gs pos="100000">
                <a:srgbClr val="000000">
                  <a:alpha val="30980"/>
                </a:srgbClr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" name="Google Shape;78;p11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white">
  <p:cSld name="BLANK_1">
    <p:bg>
      <p:bgPr>
        <a:gradFill>
          <a:gsLst>
            <a:gs pos="0">
              <a:schemeClr val="lt1"/>
            </a:gs>
            <a:gs pos="100000">
              <a:srgbClr val="ECF7EB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/>
          <p:nvPr/>
        </p:nvSpPr>
        <p:spPr>
          <a:xfrm>
            <a:off x="0" y="4"/>
            <a:ext cx="9144762" cy="5143195"/>
          </a:xfrm>
          <a:custGeom>
            <a:avLst/>
            <a:gdLst/>
            <a:ahLst/>
            <a:cxnLst/>
            <a:rect l="l" t="t" r="r" b="b"/>
            <a:pathLst>
              <a:path w="3463925" h="1948180" extrusionOk="0">
                <a:moveTo>
                  <a:pt x="1400810" y="701040"/>
                </a:moveTo>
                <a:cubicBezTo>
                  <a:pt x="1554480" y="628015"/>
                  <a:pt x="1735455" y="576580"/>
                  <a:pt x="1906905" y="509905"/>
                </a:cubicBezTo>
                <a:cubicBezTo>
                  <a:pt x="2207260" y="390525"/>
                  <a:pt x="2476500" y="236220"/>
                  <a:pt x="2668270" y="7620"/>
                </a:cubicBezTo>
                <a:cubicBezTo>
                  <a:pt x="2670810" y="5080"/>
                  <a:pt x="2672715" y="2540"/>
                  <a:pt x="2674620" y="0"/>
                </a:cubicBezTo>
                <a:lnTo>
                  <a:pt x="2669540" y="0"/>
                </a:lnTo>
                <a:cubicBezTo>
                  <a:pt x="2609215" y="73660"/>
                  <a:pt x="2535555" y="144145"/>
                  <a:pt x="2451100" y="208915"/>
                </a:cubicBezTo>
                <a:cubicBezTo>
                  <a:pt x="2219960" y="386715"/>
                  <a:pt x="1948815" y="499110"/>
                  <a:pt x="1618615" y="607695"/>
                </a:cubicBezTo>
                <a:cubicBezTo>
                  <a:pt x="981710" y="837565"/>
                  <a:pt x="421005" y="1278890"/>
                  <a:pt x="268605" y="1948180"/>
                </a:cubicBezTo>
                <a:lnTo>
                  <a:pt x="272415" y="1948180"/>
                </a:lnTo>
                <a:cubicBezTo>
                  <a:pt x="280670" y="1909445"/>
                  <a:pt x="292735" y="1861820"/>
                  <a:pt x="310515" y="1808480"/>
                </a:cubicBezTo>
                <a:cubicBezTo>
                  <a:pt x="487045" y="1278255"/>
                  <a:pt x="922020" y="916305"/>
                  <a:pt x="1400810" y="701040"/>
                </a:cubicBezTo>
                <a:close/>
                <a:moveTo>
                  <a:pt x="1494790" y="636905"/>
                </a:moveTo>
                <a:cubicBezTo>
                  <a:pt x="1871980" y="502285"/>
                  <a:pt x="2175510" y="288290"/>
                  <a:pt x="2399030" y="0"/>
                </a:cubicBezTo>
                <a:lnTo>
                  <a:pt x="2394585" y="0"/>
                </a:lnTo>
                <a:cubicBezTo>
                  <a:pt x="2171700" y="286385"/>
                  <a:pt x="1869440" y="499110"/>
                  <a:pt x="1493520" y="633095"/>
                </a:cubicBezTo>
                <a:cubicBezTo>
                  <a:pt x="1238250" y="723265"/>
                  <a:pt x="1012825" y="842010"/>
                  <a:pt x="822325" y="985520"/>
                </a:cubicBezTo>
                <a:cubicBezTo>
                  <a:pt x="664845" y="1104900"/>
                  <a:pt x="530225" y="1242695"/>
                  <a:pt x="421005" y="1395730"/>
                </a:cubicBezTo>
                <a:cubicBezTo>
                  <a:pt x="338455" y="1512570"/>
                  <a:pt x="269875" y="1638300"/>
                  <a:pt x="218440" y="1769745"/>
                </a:cubicBezTo>
                <a:cubicBezTo>
                  <a:pt x="191135" y="1839595"/>
                  <a:pt x="172720" y="1899920"/>
                  <a:pt x="159385" y="1947545"/>
                </a:cubicBezTo>
                <a:lnTo>
                  <a:pt x="163195" y="1947545"/>
                </a:lnTo>
                <a:cubicBezTo>
                  <a:pt x="196215" y="1826895"/>
                  <a:pt x="266700" y="1619250"/>
                  <a:pt x="424180" y="1397635"/>
                </a:cubicBezTo>
                <a:cubicBezTo>
                  <a:pt x="666115" y="1057910"/>
                  <a:pt x="1026160" y="802005"/>
                  <a:pt x="1494790" y="636905"/>
                </a:cubicBezTo>
                <a:close/>
                <a:moveTo>
                  <a:pt x="1416050" y="729615"/>
                </a:moveTo>
                <a:cubicBezTo>
                  <a:pt x="1593215" y="650875"/>
                  <a:pt x="1811655" y="605155"/>
                  <a:pt x="2009775" y="538480"/>
                </a:cubicBezTo>
                <a:cubicBezTo>
                  <a:pt x="2341245" y="423545"/>
                  <a:pt x="2634615" y="259080"/>
                  <a:pt x="2834005" y="635"/>
                </a:cubicBezTo>
                <a:cubicBezTo>
                  <a:pt x="2834005" y="635"/>
                  <a:pt x="2834640" y="0"/>
                  <a:pt x="2834640" y="0"/>
                </a:cubicBezTo>
                <a:lnTo>
                  <a:pt x="2825115" y="0"/>
                </a:lnTo>
                <a:cubicBezTo>
                  <a:pt x="2410460" y="525780"/>
                  <a:pt x="1717675" y="580390"/>
                  <a:pt x="1426210" y="717550"/>
                </a:cubicBezTo>
                <a:cubicBezTo>
                  <a:pt x="884555" y="936625"/>
                  <a:pt x="456565" y="1348740"/>
                  <a:pt x="371475" y="1932940"/>
                </a:cubicBezTo>
                <a:cubicBezTo>
                  <a:pt x="370205" y="1938655"/>
                  <a:pt x="369570" y="1943735"/>
                  <a:pt x="369570" y="1947545"/>
                </a:cubicBezTo>
                <a:lnTo>
                  <a:pt x="377190" y="1947545"/>
                </a:lnTo>
                <a:cubicBezTo>
                  <a:pt x="380365" y="1931670"/>
                  <a:pt x="380365" y="1910080"/>
                  <a:pt x="385445" y="1891030"/>
                </a:cubicBezTo>
                <a:cubicBezTo>
                  <a:pt x="487680" y="1321435"/>
                  <a:pt x="912495" y="936625"/>
                  <a:pt x="1416050" y="729615"/>
                </a:cubicBezTo>
                <a:close/>
                <a:moveTo>
                  <a:pt x="1200785" y="669925"/>
                </a:moveTo>
                <a:cubicBezTo>
                  <a:pt x="1520190" y="516890"/>
                  <a:pt x="1812290" y="278130"/>
                  <a:pt x="2011680" y="635"/>
                </a:cubicBezTo>
                <a:lnTo>
                  <a:pt x="2011045" y="635"/>
                </a:lnTo>
                <a:cubicBezTo>
                  <a:pt x="1823720" y="238760"/>
                  <a:pt x="1636395" y="414020"/>
                  <a:pt x="1387475" y="565150"/>
                </a:cubicBezTo>
                <a:cubicBezTo>
                  <a:pt x="1294765" y="623570"/>
                  <a:pt x="1196975" y="664210"/>
                  <a:pt x="1043940" y="747395"/>
                </a:cubicBezTo>
                <a:cubicBezTo>
                  <a:pt x="408940" y="1102995"/>
                  <a:pt x="117475" y="1584960"/>
                  <a:pt x="635" y="1842135"/>
                </a:cubicBezTo>
                <a:lnTo>
                  <a:pt x="635" y="1845945"/>
                </a:lnTo>
                <a:cubicBezTo>
                  <a:pt x="143510" y="1553210"/>
                  <a:pt x="460375" y="1025525"/>
                  <a:pt x="1200785" y="669925"/>
                </a:cubicBezTo>
                <a:close/>
                <a:moveTo>
                  <a:pt x="1085215" y="777240"/>
                </a:moveTo>
                <a:cubicBezTo>
                  <a:pt x="1220470" y="701040"/>
                  <a:pt x="1378585" y="645795"/>
                  <a:pt x="1512570" y="577215"/>
                </a:cubicBezTo>
                <a:cubicBezTo>
                  <a:pt x="1786890" y="436245"/>
                  <a:pt x="2027555" y="239395"/>
                  <a:pt x="2205990" y="0"/>
                </a:cubicBezTo>
                <a:lnTo>
                  <a:pt x="2205355" y="0"/>
                </a:lnTo>
                <a:cubicBezTo>
                  <a:pt x="1725295" y="589280"/>
                  <a:pt x="1349375" y="606425"/>
                  <a:pt x="1010920" y="814705"/>
                </a:cubicBezTo>
                <a:cubicBezTo>
                  <a:pt x="555625" y="1078865"/>
                  <a:pt x="233680" y="1461135"/>
                  <a:pt x="65405" y="1915795"/>
                </a:cubicBezTo>
                <a:cubicBezTo>
                  <a:pt x="61595" y="1927860"/>
                  <a:pt x="56515" y="1939290"/>
                  <a:pt x="53340" y="1947545"/>
                </a:cubicBezTo>
                <a:lnTo>
                  <a:pt x="57785" y="1947545"/>
                </a:lnTo>
                <a:cubicBezTo>
                  <a:pt x="236855" y="1443990"/>
                  <a:pt x="591185" y="1043940"/>
                  <a:pt x="1085215" y="777240"/>
                </a:cubicBezTo>
                <a:close/>
                <a:moveTo>
                  <a:pt x="1537335" y="734060"/>
                </a:moveTo>
                <a:cubicBezTo>
                  <a:pt x="1670050" y="677545"/>
                  <a:pt x="1836420" y="636905"/>
                  <a:pt x="2004695" y="582295"/>
                </a:cubicBezTo>
                <a:cubicBezTo>
                  <a:pt x="2353310" y="463550"/>
                  <a:pt x="2665095" y="290195"/>
                  <a:pt x="2869565" y="13335"/>
                </a:cubicBezTo>
                <a:cubicBezTo>
                  <a:pt x="2872740" y="8890"/>
                  <a:pt x="2876550" y="3810"/>
                  <a:pt x="2879725" y="0"/>
                </a:cubicBezTo>
                <a:lnTo>
                  <a:pt x="2874645" y="0"/>
                </a:lnTo>
                <a:cubicBezTo>
                  <a:pt x="2872105" y="4445"/>
                  <a:pt x="2870200" y="8890"/>
                  <a:pt x="2866390" y="12065"/>
                </a:cubicBezTo>
                <a:cubicBezTo>
                  <a:pt x="2736215" y="193675"/>
                  <a:pt x="2529205" y="343535"/>
                  <a:pt x="2345055" y="436245"/>
                </a:cubicBezTo>
                <a:cubicBezTo>
                  <a:pt x="2165985" y="532130"/>
                  <a:pt x="1938655" y="601980"/>
                  <a:pt x="1710690" y="667385"/>
                </a:cubicBezTo>
                <a:cubicBezTo>
                  <a:pt x="1554480" y="717550"/>
                  <a:pt x="1412875" y="778510"/>
                  <a:pt x="1284605" y="849630"/>
                </a:cubicBezTo>
                <a:cubicBezTo>
                  <a:pt x="862330" y="1081405"/>
                  <a:pt x="559435" y="1460500"/>
                  <a:pt x="504825" y="1937385"/>
                </a:cubicBezTo>
                <a:cubicBezTo>
                  <a:pt x="504190" y="1941195"/>
                  <a:pt x="504190" y="1944370"/>
                  <a:pt x="503555" y="1947545"/>
                </a:cubicBezTo>
                <a:lnTo>
                  <a:pt x="507365" y="1947545"/>
                </a:lnTo>
                <a:cubicBezTo>
                  <a:pt x="508635" y="1932305"/>
                  <a:pt x="510540" y="1916430"/>
                  <a:pt x="513080" y="1898015"/>
                </a:cubicBezTo>
                <a:cubicBezTo>
                  <a:pt x="597535" y="1336675"/>
                  <a:pt x="1005840" y="945515"/>
                  <a:pt x="1537335" y="734060"/>
                </a:cubicBezTo>
                <a:close/>
                <a:moveTo>
                  <a:pt x="2145030" y="621030"/>
                </a:moveTo>
                <a:cubicBezTo>
                  <a:pt x="2531745" y="469265"/>
                  <a:pt x="2811145" y="259080"/>
                  <a:pt x="2966085" y="0"/>
                </a:cubicBezTo>
                <a:lnTo>
                  <a:pt x="2962910" y="0"/>
                </a:lnTo>
                <a:cubicBezTo>
                  <a:pt x="2948940" y="22225"/>
                  <a:pt x="2938145" y="38735"/>
                  <a:pt x="2925445" y="57150"/>
                </a:cubicBezTo>
                <a:cubicBezTo>
                  <a:pt x="2746375" y="311150"/>
                  <a:pt x="2455545" y="508635"/>
                  <a:pt x="2054225" y="650875"/>
                </a:cubicBezTo>
                <a:cubicBezTo>
                  <a:pt x="1846580" y="718185"/>
                  <a:pt x="1671320" y="774065"/>
                  <a:pt x="1514475" y="860425"/>
                </a:cubicBezTo>
                <a:cubicBezTo>
                  <a:pt x="1129030" y="1062990"/>
                  <a:pt x="827405" y="1400175"/>
                  <a:pt x="770255" y="1866900"/>
                </a:cubicBezTo>
                <a:cubicBezTo>
                  <a:pt x="768985" y="1880235"/>
                  <a:pt x="763270" y="1925955"/>
                  <a:pt x="763270" y="1947545"/>
                </a:cubicBezTo>
                <a:lnTo>
                  <a:pt x="767080" y="1947545"/>
                </a:lnTo>
                <a:cubicBezTo>
                  <a:pt x="776605" y="1826895"/>
                  <a:pt x="790575" y="1705610"/>
                  <a:pt x="864235" y="1530985"/>
                </a:cubicBezTo>
                <a:cubicBezTo>
                  <a:pt x="1170940" y="831215"/>
                  <a:pt x="1978025" y="701040"/>
                  <a:pt x="2145030" y="621030"/>
                </a:cubicBezTo>
                <a:close/>
                <a:moveTo>
                  <a:pt x="1287145" y="1104900"/>
                </a:moveTo>
                <a:cubicBezTo>
                  <a:pt x="1632585" y="795655"/>
                  <a:pt x="1962785" y="748030"/>
                  <a:pt x="2204085" y="642620"/>
                </a:cubicBezTo>
                <a:cubicBezTo>
                  <a:pt x="2520950" y="509905"/>
                  <a:pt x="2813050" y="320675"/>
                  <a:pt x="2994660" y="26670"/>
                </a:cubicBezTo>
                <a:cubicBezTo>
                  <a:pt x="3001010" y="16510"/>
                  <a:pt x="3006090" y="8255"/>
                  <a:pt x="3010535" y="0"/>
                </a:cubicBezTo>
                <a:lnTo>
                  <a:pt x="3006725" y="0"/>
                </a:lnTo>
                <a:cubicBezTo>
                  <a:pt x="2926715" y="133985"/>
                  <a:pt x="2829560" y="247650"/>
                  <a:pt x="2698750" y="353060"/>
                </a:cubicBezTo>
                <a:cubicBezTo>
                  <a:pt x="2287270" y="677545"/>
                  <a:pt x="1939925" y="702310"/>
                  <a:pt x="1651635" y="853440"/>
                </a:cubicBezTo>
                <a:cubicBezTo>
                  <a:pt x="1227455" y="1064260"/>
                  <a:pt x="924560" y="1421765"/>
                  <a:pt x="895985" y="1906905"/>
                </a:cubicBezTo>
                <a:cubicBezTo>
                  <a:pt x="895350" y="1915795"/>
                  <a:pt x="894715" y="1932940"/>
                  <a:pt x="894715" y="1947545"/>
                </a:cubicBezTo>
                <a:lnTo>
                  <a:pt x="898525" y="1947545"/>
                </a:lnTo>
                <a:cubicBezTo>
                  <a:pt x="903605" y="1631950"/>
                  <a:pt x="1039495" y="1331595"/>
                  <a:pt x="1287145" y="1104900"/>
                </a:cubicBezTo>
                <a:close/>
                <a:moveTo>
                  <a:pt x="1116965" y="1049655"/>
                </a:moveTo>
                <a:cubicBezTo>
                  <a:pt x="1315720" y="883920"/>
                  <a:pt x="1572260" y="755015"/>
                  <a:pt x="1880235" y="665480"/>
                </a:cubicBezTo>
                <a:cubicBezTo>
                  <a:pt x="2376805" y="521335"/>
                  <a:pt x="2727960" y="297180"/>
                  <a:pt x="2924175" y="0"/>
                </a:cubicBezTo>
                <a:lnTo>
                  <a:pt x="2919730" y="0"/>
                </a:lnTo>
                <a:cubicBezTo>
                  <a:pt x="2723515" y="295910"/>
                  <a:pt x="2373630" y="518795"/>
                  <a:pt x="1879600" y="662305"/>
                </a:cubicBezTo>
                <a:cubicBezTo>
                  <a:pt x="1571625" y="751205"/>
                  <a:pt x="1314450" y="880745"/>
                  <a:pt x="1115060" y="1047115"/>
                </a:cubicBezTo>
                <a:cubicBezTo>
                  <a:pt x="955675" y="1179830"/>
                  <a:pt x="832485" y="1336675"/>
                  <a:pt x="749935" y="1512570"/>
                </a:cubicBezTo>
                <a:cubicBezTo>
                  <a:pt x="676275" y="1669415"/>
                  <a:pt x="648335" y="1812290"/>
                  <a:pt x="638175" y="1905000"/>
                </a:cubicBezTo>
                <a:cubicBezTo>
                  <a:pt x="636270" y="1920240"/>
                  <a:pt x="635000" y="1934210"/>
                  <a:pt x="634365" y="1947545"/>
                </a:cubicBezTo>
                <a:lnTo>
                  <a:pt x="638175" y="1947545"/>
                </a:lnTo>
                <a:cubicBezTo>
                  <a:pt x="639445" y="1934210"/>
                  <a:pt x="640715" y="1920240"/>
                  <a:pt x="641985" y="1905000"/>
                </a:cubicBezTo>
                <a:cubicBezTo>
                  <a:pt x="652145" y="1812925"/>
                  <a:pt x="680085" y="1670050"/>
                  <a:pt x="753110" y="1513840"/>
                </a:cubicBezTo>
                <a:cubicBezTo>
                  <a:pt x="835660" y="1338580"/>
                  <a:pt x="958215" y="1182370"/>
                  <a:pt x="1116965" y="1049655"/>
                </a:cubicBezTo>
                <a:close/>
                <a:moveTo>
                  <a:pt x="1054735" y="687705"/>
                </a:moveTo>
                <a:cubicBezTo>
                  <a:pt x="1353820" y="519430"/>
                  <a:pt x="1622425" y="276860"/>
                  <a:pt x="1821815" y="0"/>
                </a:cubicBezTo>
                <a:lnTo>
                  <a:pt x="1813560" y="0"/>
                </a:lnTo>
                <a:cubicBezTo>
                  <a:pt x="1808480" y="6985"/>
                  <a:pt x="1804670" y="14605"/>
                  <a:pt x="1801495" y="17145"/>
                </a:cubicBezTo>
                <a:cubicBezTo>
                  <a:pt x="1564640" y="325120"/>
                  <a:pt x="1331595" y="527685"/>
                  <a:pt x="959485" y="734695"/>
                </a:cubicBezTo>
                <a:cubicBezTo>
                  <a:pt x="535940" y="993140"/>
                  <a:pt x="263525" y="1299210"/>
                  <a:pt x="83185" y="1553210"/>
                </a:cubicBezTo>
                <a:cubicBezTo>
                  <a:pt x="52705" y="1596390"/>
                  <a:pt x="25400" y="1637665"/>
                  <a:pt x="0" y="1676400"/>
                </a:cubicBezTo>
                <a:lnTo>
                  <a:pt x="0" y="1689735"/>
                </a:lnTo>
                <a:cubicBezTo>
                  <a:pt x="182880" y="1403350"/>
                  <a:pt x="501650" y="999490"/>
                  <a:pt x="1054735" y="687705"/>
                </a:cubicBezTo>
                <a:close/>
                <a:moveTo>
                  <a:pt x="1014095" y="627380"/>
                </a:moveTo>
                <a:cubicBezTo>
                  <a:pt x="1233805" y="466090"/>
                  <a:pt x="1443355" y="249555"/>
                  <a:pt x="1621155" y="9525"/>
                </a:cubicBezTo>
                <a:cubicBezTo>
                  <a:pt x="1624330" y="5080"/>
                  <a:pt x="1626235" y="2540"/>
                  <a:pt x="1628140" y="0"/>
                </a:cubicBezTo>
                <a:lnTo>
                  <a:pt x="1623695" y="0"/>
                </a:lnTo>
                <a:cubicBezTo>
                  <a:pt x="1622425" y="2540"/>
                  <a:pt x="1620520" y="5080"/>
                  <a:pt x="1618615" y="6985"/>
                </a:cubicBezTo>
                <a:cubicBezTo>
                  <a:pt x="1432560" y="257810"/>
                  <a:pt x="1214120" y="480695"/>
                  <a:pt x="984250" y="644525"/>
                </a:cubicBezTo>
                <a:cubicBezTo>
                  <a:pt x="578485" y="911860"/>
                  <a:pt x="280035" y="1190625"/>
                  <a:pt x="1270" y="1565275"/>
                </a:cubicBezTo>
                <a:lnTo>
                  <a:pt x="1270" y="1570990"/>
                </a:lnTo>
                <a:cubicBezTo>
                  <a:pt x="53340" y="1500505"/>
                  <a:pt x="111125" y="1427480"/>
                  <a:pt x="177165" y="1350645"/>
                </a:cubicBezTo>
                <a:cubicBezTo>
                  <a:pt x="478790" y="1002030"/>
                  <a:pt x="704850" y="840105"/>
                  <a:pt x="1014095" y="627380"/>
                </a:cubicBezTo>
                <a:close/>
                <a:moveTo>
                  <a:pt x="461645" y="0"/>
                </a:moveTo>
                <a:cubicBezTo>
                  <a:pt x="280035" y="238760"/>
                  <a:pt x="122555" y="529590"/>
                  <a:pt x="21590" y="799465"/>
                </a:cubicBezTo>
                <a:cubicBezTo>
                  <a:pt x="14605" y="820420"/>
                  <a:pt x="6985" y="837565"/>
                  <a:pt x="635" y="852170"/>
                </a:cubicBezTo>
                <a:lnTo>
                  <a:pt x="635" y="859155"/>
                </a:lnTo>
                <a:cubicBezTo>
                  <a:pt x="144780" y="488950"/>
                  <a:pt x="250825" y="304800"/>
                  <a:pt x="462280" y="0"/>
                </a:cubicBezTo>
                <a:lnTo>
                  <a:pt x="461645" y="0"/>
                </a:lnTo>
                <a:close/>
                <a:moveTo>
                  <a:pt x="264795" y="0"/>
                </a:moveTo>
                <a:cubicBezTo>
                  <a:pt x="159385" y="142875"/>
                  <a:pt x="69850" y="294005"/>
                  <a:pt x="0" y="448310"/>
                </a:cubicBezTo>
                <a:lnTo>
                  <a:pt x="0" y="457200"/>
                </a:lnTo>
                <a:cubicBezTo>
                  <a:pt x="70485" y="299720"/>
                  <a:pt x="161290" y="145415"/>
                  <a:pt x="269240" y="0"/>
                </a:cubicBezTo>
                <a:lnTo>
                  <a:pt x="264795" y="0"/>
                </a:lnTo>
                <a:close/>
                <a:moveTo>
                  <a:pt x="1915795" y="800100"/>
                </a:moveTo>
                <a:cubicBezTo>
                  <a:pt x="2386330" y="637540"/>
                  <a:pt x="2766060" y="452755"/>
                  <a:pt x="3013075" y="73025"/>
                </a:cubicBezTo>
                <a:cubicBezTo>
                  <a:pt x="3027045" y="50800"/>
                  <a:pt x="3042285" y="24765"/>
                  <a:pt x="3055620" y="0"/>
                </a:cubicBezTo>
                <a:lnTo>
                  <a:pt x="3048000" y="0"/>
                </a:lnTo>
                <a:cubicBezTo>
                  <a:pt x="2884805" y="289560"/>
                  <a:pt x="2638425" y="474980"/>
                  <a:pt x="2360930" y="612775"/>
                </a:cubicBezTo>
                <a:cubicBezTo>
                  <a:pt x="2150110" y="722630"/>
                  <a:pt x="1862455" y="790575"/>
                  <a:pt x="1660525" y="913130"/>
                </a:cubicBezTo>
                <a:cubicBezTo>
                  <a:pt x="1323975" y="1103630"/>
                  <a:pt x="1060450" y="1414780"/>
                  <a:pt x="1025525" y="1849120"/>
                </a:cubicBezTo>
                <a:cubicBezTo>
                  <a:pt x="1025525" y="1864360"/>
                  <a:pt x="1019810" y="1922780"/>
                  <a:pt x="1022350" y="1948180"/>
                </a:cubicBezTo>
                <a:lnTo>
                  <a:pt x="1029335" y="1948180"/>
                </a:lnTo>
                <a:cubicBezTo>
                  <a:pt x="1031240" y="1856740"/>
                  <a:pt x="1037590" y="1717675"/>
                  <a:pt x="1092200" y="1567180"/>
                </a:cubicBezTo>
                <a:cubicBezTo>
                  <a:pt x="1229360" y="1187450"/>
                  <a:pt x="1541145" y="948690"/>
                  <a:pt x="1915795" y="800100"/>
                </a:cubicBezTo>
                <a:close/>
                <a:moveTo>
                  <a:pt x="160020" y="0"/>
                </a:moveTo>
                <a:lnTo>
                  <a:pt x="156845" y="0"/>
                </a:lnTo>
                <a:cubicBezTo>
                  <a:pt x="97790" y="80010"/>
                  <a:pt x="47625" y="167005"/>
                  <a:pt x="635" y="254635"/>
                </a:cubicBezTo>
                <a:lnTo>
                  <a:pt x="635" y="261620"/>
                </a:lnTo>
                <a:cubicBezTo>
                  <a:pt x="47625" y="173990"/>
                  <a:pt x="99695" y="88900"/>
                  <a:pt x="156210" y="5715"/>
                </a:cubicBezTo>
                <a:cubicBezTo>
                  <a:pt x="157480" y="3810"/>
                  <a:pt x="158750" y="1905"/>
                  <a:pt x="160020" y="0"/>
                </a:cubicBezTo>
                <a:close/>
                <a:moveTo>
                  <a:pt x="47625" y="0"/>
                </a:moveTo>
                <a:cubicBezTo>
                  <a:pt x="31750" y="24765"/>
                  <a:pt x="15875" y="50165"/>
                  <a:pt x="635" y="75565"/>
                </a:cubicBezTo>
                <a:lnTo>
                  <a:pt x="635" y="89535"/>
                </a:lnTo>
                <a:cubicBezTo>
                  <a:pt x="18415" y="59690"/>
                  <a:pt x="36830" y="29845"/>
                  <a:pt x="55880" y="0"/>
                </a:cubicBezTo>
                <a:lnTo>
                  <a:pt x="47625" y="0"/>
                </a:lnTo>
                <a:close/>
                <a:moveTo>
                  <a:pt x="656590" y="0"/>
                </a:moveTo>
                <a:lnTo>
                  <a:pt x="656590" y="0"/>
                </a:lnTo>
                <a:cubicBezTo>
                  <a:pt x="276860" y="514350"/>
                  <a:pt x="219710" y="727710"/>
                  <a:pt x="635" y="1074420"/>
                </a:cubicBezTo>
                <a:lnTo>
                  <a:pt x="635" y="1081405"/>
                </a:lnTo>
                <a:cubicBezTo>
                  <a:pt x="39370" y="1020445"/>
                  <a:pt x="78740" y="955040"/>
                  <a:pt x="116205" y="887095"/>
                </a:cubicBezTo>
                <a:cubicBezTo>
                  <a:pt x="334645" y="472440"/>
                  <a:pt x="442595" y="308610"/>
                  <a:pt x="656590" y="0"/>
                </a:cubicBezTo>
                <a:close/>
                <a:moveTo>
                  <a:pt x="759460" y="719455"/>
                </a:moveTo>
                <a:cubicBezTo>
                  <a:pt x="957580" y="563245"/>
                  <a:pt x="1143635" y="373380"/>
                  <a:pt x="1329055" y="139065"/>
                </a:cubicBezTo>
                <a:cubicBezTo>
                  <a:pt x="1365885" y="92710"/>
                  <a:pt x="1400810" y="45720"/>
                  <a:pt x="1435100" y="0"/>
                </a:cubicBezTo>
                <a:lnTo>
                  <a:pt x="1430655" y="0"/>
                </a:lnTo>
                <a:cubicBezTo>
                  <a:pt x="1397635" y="45085"/>
                  <a:pt x="1362710" y="90805"/>
                  <a:pt x="1326515" y="136525"/>
                </a:cubicBezTo>
                <a:cubicBezTo>
                  <a:pt x="1141730" y="370205"/>
                  <a:pt x="955675" y="560070"/>
                  <a:pt x="758190" y="715645"/>
                </a:cubicBezTo>
                <a:cubicBezTo>
                  <a:pt x="438785" y="967740"/>
                  <a:pt x="190500" y="1238885"/>
                  <a:pt x="1270" y="1471295"/>
                </a:cubicBezTo>
                <a:lnTo>
                  <a:pt x="1270" y="1477010"/>
                </a:lnTo>
                <a:cubicBezTo>
                  <a:pt x="189865" y="1244600"/>
                  <a:pt x="438785" y="972185"/>
                  <a:pt x="759460" y="719455"/>
                </a:cubicBezTo>
                <a:close/>
                <a:moveTo>
                  <a:pt x="612775" y="735330"/>
                </a:moveTo>
                <a:cubicBezTo>
                  <a:pt x="857885" y="502285"/>
                  <a:pt x="1064260" y="241300"/>
                  <a:pt x="1241425" y="0"/>
                </a:cubicBezTo>
                <a:lnTo>
                  <a:pt x="1236980" y="0"/>
                </a:lnTo>
                <a:cubicBezTo>
                  <a:pt x="1060450" y="240665"/>
                  <a:pt x="854075" y="501015"/>
                  <a:pt x="610235" y="732790"/>
                </a:cubicBezTo>
                <a:cubicBezTo>
                  <a:pt x="374650" y="956945"/>
                  <a:pt x="171450" y="1183640"/>
                  <a:pt x="635" y="1386205"/>
                </a:cubicBezTo>
                <a:lnTo>
                  <a:pt x="635" y="1391920"/>
                </a:lnTo>
                <a:cubicBezTo>
                  <a:pt x="172085" y="1188720"/>
                  <a:pt x="375920" y="960755"/>
                  <a:pt x="612775" y="735330"/>
                </a:cubicBezTo>
                <a:close/>
                <a:moveTo>
                  <a:pt x="855345" y="0"/>
                </a:moveTo>
                <a:lnTo>
                  <a:pt x="846455" y="0"/>
                </a:lnTo>
                <a:cubicBezTo>
                  <a:pt x="830580" y="21590"/>
                  <a:pt x="815975" y="41910"/>
                  <a:pt x="799465" y="64770"/>
                </a:cubicBezTo>
                <a:cubicBezTo>
                  <a:pt x="548005" y="409575"/>
                  <a:pt x="299720" y="803910"/>
                  <a:pt x="38100" y="1149985"/>
                </a:cubicBezTo>
                <a:cubicBezTo>
                  <a:pt x="31750" y="1160780"/>
                  <a:pt x="13970" y="1180465"/>
                  <a:pt x="635" y="1198245"/>
                </a:cubicBezTo>
                <a:lnTo>
                  <a:pt x="635" y="1209675"/>
                </a:lnTo>
                <a:cubicBezTo>
                  <a:pt x="107315" y="1076960"/>
                  <a:pt x="223520" y="908050"/>
                  <a:pt x="326390" y="760095"/>
                </a:cubicBezTo>
                <a:cubicBezTo>
                  <a:pt x="502285" y="501650"/>
                  <a:pt x="683895" y="234950"/>
                  <a:pt x="855345" y="0"/>
                </a:cubicBezTo>
                <a:close/>
                <a:moveTo>
                  <a:pt x="563880" y="634365"/>
                </a:moveTo>
                <a:cubicBezTo>
                  <a:pt x="735965" y="422910"/>
                  <a:pt x="905510" y="198120"/>
                  <a:pt x="1045845" y="0"/>
                </a:cubicBezTo>
                <a:lnTo>
                  <a:pt x="1045210" y="0"/>
                </a:lnTo>
                <a:cubicBezTo>
                  <a:pt x="947420" y="123190"/>
                  <a:pt x="851535" y="266065"/>
                  <a:pt x="744220" y="401320"/>
                </a:cubicBezTo>
                <a:cubicBezTo>
                  <a:pt x="508000" y="713105"/>
                  <a:pt x="225425" y="1017270"/>
                  <a:pt x="635" y="1303020"/>
                </a:cubicBezTo>
                <a:lnTo>
                  <a:pt x="635" y="1306830"/>
                </a:lnTo>
                <a:cubicBezTo>
                  <a:pt x="8255" y="1296670"/>
                  <a:pt x="17145" y="1285240"/>
                  <a:pt x="24130" y="1277620"/>
                </a:cubicBezTo>
                <a:cubicBezTo>
                  <a:pt x="185420" y="1081405"/>
                  <a:pt x="381000" y="852805"/>
                  <a:pt x="563880" y="634365"/>
                </a:cubicBezTo>
                <a:close/>
                <a:moveTo>
                  <a:pt x="2540635" y="1373505"/>
                </a:moveTo>
                <a:cubicBezTo>
                  <a:pt x="2382520" y="1537970"/>
                  <a:pt x="2374265" y="1750695"/>
                  <a:pt x="2455545" y="1936750"/>
                </a:cubicBezTo>
                <a:cubicBezTo>
                  <a:pt x="2456815" y="1939290"/>
                  <a:pt x="2458720" y="1943735"/>
                  <a:pt x="2459990" y="1947545"/>
                </a:cubicBezTo>
                <a:lnTo>
                  <a:pt x="2464435" y="1947545"/>
                </a:lnTo>
                <a:cubicBezTo>
                  <a:pt x="2364105" y="1730375"/>
                  <a:pt x="2388870" y="1483995"/>
                  <a:pt x="2612390" y="1313815"/>
                </a:cubicBezTo>
                <a:cubicBezTo>
                  <a:pt x="2731135" y="1228725"/>
                  <a:pt x="2886710" y="1154430"/>
                  <a:pt x="2995930" y="1080770"/>
                </a:cubicBezTo>
                <a:cubicBezTo>
                  <a:pt x="3190875" y="956310"/>
                  <a:pt x="3353435" y="830580"/>
                  <a:pt x="3463290" y="632460"/>
                </a:cubicBezTo>
                <a:lnTo>
                  <a:pt x="3463290" y="624840"/>
                </a:lnTo>
                <a:cubicBezTo>
                  <a:pt x="3428365" y="688975"/>
                  <a:pt x="3386455" y="748030"/>
                  <a:pt x="3336290" y="803275"/>
                </a:cubicBezTo>
                <a:cubicBezTo>
                  <a:pt x="3049905" y="1111250"/>
                  <a:pt x="2685415" y="1214120"/>
                  <a:pt x="2540635" y="1373505"/>
                </a:cubicBezTo>
                <a:close/>
                <a:moveTo>
                  <a:pt x="2907665" y="1531620"/>
                </a:moveTo>
                <a:cubicBezTo>
                  <a:pt x="2700020" y="1682115"/>
                  <a:pt x="2793365" y="1897380"/>
                  <a:pt x="2825750" y="1948180"/>
                </a:cubicBezTo>
                <a:lnTo>
                  <a:pt x="2831465" y="1948180"/>
                </a:lnTo>
                <a:cubicBezTo>
                  <a:pt x="2828290" y="1942465"/>
                  <a:pt x="2823845" y="1934210"/>
                  <a:pt x="2816860" y="1922780"/>
                </a:cubicBezTo>
                <a:cubicBezTo>
                  <a:pt x="2732405" y="1743075"/>
                  <a:pt x="2785745" y="1570990"/>
                  <a:pt x="3034030" y="1465580"/>
                </a:cubicBezTo>
                <a:cubicBezTo>
                  <a:pt x="3170555" y="1397635"/>
                  <a:pt x="3353435" y="1322070"/>
                  <a:pt x="3463290" y="1242695"/>
                </a:cubicBezTo>
                <a:lnTo>
                  <a:pt x="3463290" y="1238250"/>
                </a:lnTo>
                <a:cubicBezTo>
                  <a:pt x="3436620" y="1257300"/>
                  <a:pt x="3406775" y="1276350"/>
                  <a:pt x="3374390" y="1294130"/>
                </a:cubicBezTo>
                <a:cubicBezTo>
                  <a:pt x="3253105" y="1364615"/>
                  <a:pt x="2983865" y="1474470"/>
                  <a:pt x="2907665" y="1531620"/>
                </a:cubicBezTo>
                <a:close/>
                <a:moveTo>
                  <a:pt x="2820670" y="1483360"/>
                </a:moveTo>
                <a:cubicBezTo>
                  <a:pt x="2722245" y="1559560"/>
                  <a:pt x="2661920" y="1672590"/>
                  <a:pt x="2687320" y="1819910"/>
                </a:cubicBezTo>
                <a:cubicBezTo>
                  <a:pt x="2689860" y="1845310"/>
                  <a:pt x="2714625" y="1918970"/>
                  <a:pt x="2732405" y="1948180"/>
                </a:cubicBezTo>
                <a:lnTo>
                  <a:pt x="2741930" y="1948180"/>
                </a:lnTo>
                <a:cubicBezTo>
                  <a:pt x="2737485" y="1941195"/>
                  <a:pt x="2731770" y="1932940"/>
                  <a:pt x="2731135" y="1928495"/>
                </a:cubicBezTo>
                <a:cubicBezTo>
                  <a:pt x="2653665" y="1769110"/>
                  <a:pt x="2678430" y="1591945"/>
                  <a:pt x="2842260" y="1477010"/>
                </a:cubicBezTo>
                <a:cubicBezTo>
                  <a:pt x="2865120" y="1460500"/>
                  <a:pt x="2892425" y="1444625"/>
                  <a:pt x="2917825" y="1431925"/>
                </a:cubicBezTo>
                <a:cubicBezTo>
                  <a:pt x="3105150" y="1332865"/>
                  <a:pt x="3338830" y="1227455"/>
                  <a:pt x="3463925" y="1107440"/>
                </a:cubicBezTo>
                <a:lnTo>
                  <a:pt x="3463925" y="1096645"/>
                </a:lnTo>
                <a:cubicBezTo>
                  <a:pt x="3362325" y="1195705"/>
                  <a:pt x="3216910" y="1270000"/>
                  <a:pt x="3039110" y="1360805"/>
                </a:cubicBezTo>
                <a:cubicBezTo>
                  <a:pt x="2972435" y="1396365"/>
                  <a:pt x="2891155" y="1429385"/>
                  <a:pt x="2820670" y="1483360"/>
                </a:cubicBezTo>
                <a:close/>
                <a:moveTo>
                  <a:pt x="2917825" y="1948180"/>
                </a:moveTo>
                <a:lnTo>
                  <a:pt x="2921000" y="1948180"/>
                </a:lnTo>
                <a:cubicBezTo>
                  <a:pt x="2914650" y="1937385"/>
                  <a:pt x="2904490" y="1924050"/>
                  <a:pt x="2899410" y="1908810"/>
                </a:cubicBezTo>
                <a:cubicBezTo>
                  <a:pt x="2835910" y="1767840"/>
                  <a:pt x="2889885" y="1662430"/>
                  <a:pt x="2976880" y="1595755"/>
                </a:cubicBezTo>
                <a:cubicBezTo>
                  <a:pt x="3018155" y="1562735"/>
                  <a:pt x="3078480" y="1538605"/>
                  <a:pt x="3134995" y="1513205"/>
                </a:cubicBezTo>
                <a:cubicBezTo>
                  <a:pt x="3239135" y="1466215"/>
                  <a:pt x="3364230" y="1421765"/>
                  <a:pt x="3463290" y="1372235"/>
                </a:cubicBezTo>
                <a:lnTo>
                  <a:pt x="3463290" y="1367790"/>
                </a:lnTo>
                <a:cubicBezTo>
                  <a:pt x="3329940" y="1433830"/>
                  <a:pt x="3184525" y="1481455"/>
                  <a:pt x="3039745" y="1552575"/>
                </a:cubicBezTo>
                <a:cubicBezTo>
                  <a:pt x="2841625" y="1645920"/>
                  <a:pt x="2837180" y="1830705"/>
                  <a:pt x="2917825" y="1948180"/>
                </a:cubicBezTo>
                <a:close/>
                <a:moveTo>
                  <a:pt x="2715260" y="1457960"/>
                </a:moveTo>
                <a:cubicBezTo>
                  <a:pt x="2561590" y="1600200"/>
                  <a:pt x="2565400" y="1797050"/>
                  <a:pt x="2644140" y="1948180"/>
                </a:cubicBezTo>
                <a:lnTo>
                  <a:pt x="2648585" y="1948180"/>
                </a:lnTo>
                <a:cubicBezTo>
                  <a:pt x="2621915" y="1895475"/>
                  <a:pt x="2595880" y="1831975"/>
                  <a:pt x="2594610" y="1736725"/>
                </a:cubicBezTo>
                <a:cubicBezTo>
                  <a:pt x="2598420" y="1524000"/>
                  <a:pt x="2741930" y="1419860"/>
                  <a:pt x="2914015" y="1334135"/>
                </a:cubicBezTo>
                <a:cubicBezTo>
                  <a:pt x="3155315" y="1201420"/>
                  <a:pt x="3324225" y="1120140"/>
                  <a:pt x="3463290" y="955675"/>
                </a:cubicBezTo>
                <a:lnTo>
                  <a:pt x="3463290" y="950595"/>
                </a:lnTo>
                <a:cubicBezTo>
                  <a:pt x="3447415" y="970280"/>
                  <a:pt x="3430270" y="988695"/>
                  <a:pt x="3411855" y="1007745"/>
                </a:cubicBezTo>
                <a:cubicBezTo>
                  <a:pt x="3192145" y="1221740"/>
                  <a:pt x="2827655" y="1344295"/>
                  <a:pt x="2715260" y="1457960"/>
                </a:cubicBezTo>
                <a:close/>
                <a:moveTo>
                  <a:pt x="3014980" y="1675130"/>
                </a:moveTo>
                <a:cubicBezTo>
                  <a:pt x="2944495" y="1748155"/>
                  <a:pt x="2943860" y="1855470"/>
                  <a:pt x="3003550" y="1948180"/>
                </a:cubicBezTo>
                <a:lnTo>
                  <a:pt x="3007360" y="1948180"/>
                </a:lnTo>
                <a:cubicBezTo>
                  <a:pt x="3006725" y="1947545"/>
                  <a:pt x="3006725" y="1946910"/>
                  <a:pt x="3006725" y="1946910"/>
                </a:cubicBezTo>
                <a:cubicBezTo>
                  <a:pt x="2970530" y="1887855"/>
                  <a:pt x="2952115" y="1826895"/>
                  <a:pt x="2971800" y="1755140"/>
                </a:cubicBezTo>
                <a:cubicBezTo>
                  <a:pt x="3002915" y="1663065"/>
                  <a:pt x="3070860" y="1631950"/>
                  <a:pt x="3152140" y="1597025"/>
                </a:cubicBezTo>
                <a:cubicBezTo>
                  <a:pt x="3268345" y="1547495"/>
                  <a:pt x="3362325" y="1525270"/>
                  <a:pt x="3463290" y="1490345"/>
                </a:cubicBezTo>
                <a:lnTo>
                  <a:pt x="3463290" y="1487170"/>
                </a:lnTo>
                <a:cubicBezTo>
                  <a:pt x="3444240" y="1493520"/>
                  <a:pt x="3424555" y="1499235"/>
                  <a:pt x="3402965" y="1506220"/>
                </a:cubicBezTo>
                <a:cubicBezTo>
                  <a:pt x="3316605" y="1534160"/>
                  <a:pt x="3079750" y="1600835"/>
                  <a:pt x="3014980" y="1675130"/>
                </a:cubicBezTo>
                <a:close/>
                <a:moveTo>
                  <a:pt x="2470785" y="1313815"/>
                </a:moveTo>
                <a:cubicBezTo>
                  <a:pt x="2297430" y="1485900"/>
                  <a:pt x="2273935" y="1714500"/>
                  <a:pt x="2359660" y="1929130"/>
                </a:cubicBezTo>
                <a:cubicBezTo>
                  <a:pt x="2362200" y="1933575"/>
                  <a:pt x="2364740" y="1941195"/>
                  <a:pt x="2367280" y="1947545"/>
                </a:cubicBezTo>
                <a:lnTo>
                  <a:pt x="2371725" y="1947545"/>
                </a:lnTo>
                <a:cubicBezTo>
                  <a:pt x="2264410" y="1700530"/>
                  <a:pt x="2305050" y="1441450"/>
                  <a:pt x="2534920" y="1261745"/>
                </a:cubicBezTo>
                <a:cubicBezTo>
                  <a:pt x="2643505" y="1179195"/>
                  <a:pt x="2784475" y="1111885"/>
                  <a:pt x="2895600" y="1037590"/>
                </a:cubicBezTo>
                <a:cubicBezTo>
                  <a:pt x="3141345" y="879475"/>
                  <a:pt x="3340100" y="721360"/>
                  <a:pt x="3463290" y="458470"/>
                </a:cubicBezTo>
                <a:lnTo>
                  <a:pt x="3463290" y="449580"/>
                </a:lnTo>
                <a:cubicBezTo>
                  <a:pt x="3422650" y="537845"/>
                  <a:pt x="3372485" y="617855"/>
                  <a:pt x="3310255" y="691515"/>
                </a:cubicBezTo>
                <a:cubicBezTo>
                  <a:pt x="3001645" y="1042035"/>
                  <a:pt x="2629535" y="1146810"/>
                  <a:pt x="2470785" y="1313815"/>
                </a:cubicBezTo>
                <a:close/>
                <a:moveTo>
                  <a:pt x="3257550" y="466725"/>
                </a:moveTo>
                <a:cubicBezTo>
                  <a:pt x="2946400" y="879475"/>
                  <a:pt x="2429510" y="1056005"/>
                  <a:pt x="2287905" y="1238885"/>
                </a:cubicBezTo>
                <a:cubicBezTo>
                  <a:pt x="2027555" y="1522095"/>
                  <a:pt x="2150110" y="1882140"/>
                  <a:pt x="2181860" y="1948180"/>
                </a:cubicBezTo>
                <a:lnTo>
                  <a:pt x="2186305" y="1948180"/>
                </a:lnTo>
                <a:cubicBezTo>
                  <a:pt x="2184400" y="1942465"/>
                  <a:pt x="2180590" y="1933575"/>
                  <a:pt x="2175510" y="1922145"/>
                </a:cubicBezTo>
                <a:cubicBezTo>
                  <a:pt x="2065020" y="1608455"/>
                  <a:pt x="2151380" y="1334770"/>
                  <a:pt x="2395220" y="1144905"/>
                </a:cubicBezTo>
                <a:cubicBezTo>
                  <a:pt x="2531745" y="1044575"/>
                  <a:pt x="2715895" y="949325"/>
                  <a:pt x="2842895" y="854710"/>
                </a:cubicBezTo>
                <a:cubicBezTo>
                  <a:pt x="3132455" y="650240"/>
                  <a:pt x="3339465" y="438785"/>
                  <a:pt x="3463290" y="83820"/>
                </a:cubicBezTo>
                <a:lnTo>
                  <a:pt x="3463290" y="73025"/>
                </a:lnTo>
                <a:cubicBezTo>
                  <a:pt x="3412490" y="222885"/>
                  <a:pt x="3344545" y="351155"/>
                  <a:pt x="3257550" y="466725"/>
                </a:cubicBezTo>
                <a:close/>
                <a:moveTo>
                  <a:pt x="2416810" y="1236980"/>
                </a:moveTo>
                <a:cubicBezTo>
                  <a:pt x="2195830" y="1435100"/>
                  <a:pt x="2171700" y="1710690"/>
                  <a:pt x="2273300" y="1948180"/>
                </a:cubicBezTo>
                <a:lnTo>
                  <a:pt x="2280285" y="1948180"/>
                </a:lnTo>
                <a:cubicBezTo>
                  <a:pt x="2278380" y="1944370"/>
                  <a:pt x="2277110" y="1939925"/>
                  <a:pt x="2275205" y="1936115"/>
                </a:cubicBezTo>
                <a:cubicBezTo>
                  <a:pt x="2186305" y="1708150"/>
                  <a:pt x="2199005" y="1455420"/>
                  <a:pt x="2409190" y="1254125"/>
                </a:cubicBezTo>
                <a:cubicBezTo>
                  <a:pt x="2489200" y="1174115"/>
                  <a:pt x="2619375" y="1107440"/>
                  <a:pt x="2705100" y="1053465"/>
                </a:cubicBezTo>
                <a:cubicBezTo>
                  <a:pt x="3074035" y="827405"/>
                  <a:pt x="3319780" y="632460"/>
                  <a:pt x="3463290" y="280670"/>
                </a:cubicBezTo>
                <a:lnTo>
                  <a:pt x="3463290" y="260985"/>
                </a:lnTo>
                <a:cubicBezTo>
                  <a:pt x="3417570" y="379730"/>
                  <a:pt x="3357880" y="483235"/>
                  <a:pt x="3282315" y="578485"/>
                </a:cubicBezTo>
                <a:cubicBezTo>
                  <a:pt x="2980690" y="946785"/>
                  <a:pt x="2578100" y="1082675"/>
                  <a:pt x="2416810" y="1236980"/>
                </a:cubicBezTo>
                <a:close/>
                <a:moveTo>
                  <a:pt x="3053080" y="1811655"/>
                </a:moveTo>
                <a:cubicBezTo>
                  <a:pt x="3047365" y="1859280"/>
                  <a:pt x="3064510" y="1908175"/>
                  <a:pt x="3091180" y="1948180"/>
                </a:cubicBezTo>
                <a:lnTo>
                  <a:pt x="3095625" y="1948180"/>
                </a:lnTo>
                <a:cubicBezTo>
                  <a:pt x="3068955" y="1908810"/>
                  <a:pt x="3051175" y="1859915"/>
                  <a:pt x="3056890" y="1812290"/>
                </a:cubicBezTo>
                <a:cubicBezTo>
                  <a:pt x="3063875" y="1752600"/>
                  <a:pt x="3105150" y="1705610"/>
                  <a:pt x="3175635" y="1676400"/>
                </a:cubicBezTo>
                <a:cubicBezTo>
                  <a:pt x="3279140" y="1633855"/>
                  <a:pt x="3380740" y="1612900"/>
                  <a:pt x="3463925" y="1600200"/>
                </a:cubicBezTo>
                <a:lnTo>
                  <a:pt x="3463925" y="1596390"/>
                </a:lnTo>
                <a:cubicBezTo>
                  <a:pt x="3380740" y="1609090"/>
                  <a:pt x="3278505" y="1630045"/>
                  <a:pt x="3174365" y="1673225"/>
                </a:cubicBezTo>
                <a:cubicBezTo>
                  <a:pt x="3082925" y="1710690"/>
                  <a:pt x="3057525" y="1769110"/>
                  <a:pt x="3053080" y="1811655"/>
                </a:cubicBezTo>
                <a:close/>
                <a:moveTo>
                  <a:pt x="2623185" y="1420495"/>
                </a:moveTo>
                <a:cubicBezTo>
                  <a:pt x="2489835" y="1554480"/>
                  <a:pt x="2463165" y="1743075"/>
                  <a:pt x="2542540" y="1926590"/>
                </a:cubicBezTo>
                <a:cubicBezTo>
                  <a:pt x="2545080" y="1931035"/>
                  <a:pt x="2548255" y="1940560"/>
                  <a:pt x="2552065" y="1948180"/>
                </a:cubicBezTo>
                <a:lnTo>
                  <a:pt x="2556510" y="1948180"/>
                </a:lnTo>
                <a:cubicBezTo>
                  <a:pt x="2446020" y="1712595"/>
                  <a:pt x="2505075" y="1492250"/>
                  <a:pt x="2712085" y="1351280"/>
                </a:cubicBezTo>
                <a:cubicBezTo>
                  <a:pt x="2986405" y="1187450"/>
                  <a:pt x="3190240" y="1092835"/>
                  <a:pt x="3353435" y="931545"/>
                </a:cubicBezTo>
                <a:cubicBezTo>
                  <a:pt x="3387090" y="899160"/>
                  <a:pt x="3435985" y="841375"/>
                  <a:pt x="3463290" y="800735"/>
                </a:cubicBezTo>
                <a:lnTo>
                  <a:pt x="3463290" y="793115"/>
                </a:lnTo>
                <a:cubicBezTo>
                  <a:pt x="3435985" y="835025"/>
                  <a:pt x="3404235" y="874395"/>
                  <a:pt x="3367405" y="911860"/>
                </a:cubicBezTo>
                <a:cubicBezTo>
                  <a:pt x="3105785" y="1174750"/>
                  <a:pt x="2753360" y="1279525"/>
                  <a:pt x="2623185" y="1420495"/>
                </a:cubicBezTo>
                <a:close/>
                <a:moveTo>
                  <a:pt x="1972310" y="828040"/>
                </a:moveTo>
                <a:cubicBezTo>
                  <a:pt x="2436495" y="657860"/>
                  <a:pt x="2807970" y="466725"/>
                  <a:pt x="3048635" y="86360"/>
                </a:cubicBezTo>
                <a:cubicBezTo>
                  <a:pt x="3065145" y="59055"/>
                  <a:pt x="3082290" y="29210"/>
                  <a:pt x="3096895" y="0"/>
                </a:cubicBezTo>
                <a:lnTo>
                  <a:pt x="3093085" y="0"/>
                </a:lnTo>
                <a:cubicBezTo>
                  <a:pt x="2957830" y="265430"/>
                  <a:pt x="2732405" y="455930"/>
                  <a:pt x="2500630" y="588645"/>
                </a:cubicBezTo>
                <a:cubicBezTo>
                  <a:pt x="2256155" y="735965"/>
                  <a:pt x="1951355" y="813435"/>
                  <a:pt x="1774190" y="919480"/>
                </a:cubicBezTo>
                <a:cubicBezTo>
                  <a:pt x="1456055" y="1096645"/>
                  <a:pt x="1190625" y="1390650"/>
                  <a:pt x="1158240" y="1818005"/>
                </a:cubicBezTo>
                <a:cubicBezTo>
                  <a:pt x="1154430" y="1866900"/>
                  <a:pt x="1155065" y="1910080"/>
                  <a:pt x="1156970" y="1947545"/>
                </a:cubicBezTo>
                <a:lnTo>
                  <a:pt x="1160145" y="1947545"/>
                </a:lnTo>
                <a:cubicBezTo>
                  <a:pt x="1158240" y="1858010"/>
                  <a:pt x="1160145" y="1727200"/>
                  <a:pt x="1205865" y="1583690"/>
                </a:cubicBezTo>
                <a:cubicBezTo>
                  <a:pt x="1322070" y="1214120"/>
                  <a:pt x="1614170" y="977265"/>
                  <a:pt x="1972310" y="828040"/>
                </a:cubicBezTo>
                <a:close/>
                <a:moveTo>
                  <a:pt x="1971040" y="947420"/>
                </a:moveTo>
                <a:cubicBezTo>
                  <a:pt x="2067560" y="890905"/>
                  <a:pt x="2186940" y="847090"/>
                  <a:pt x="2293620" y="798195"/>
                </a:cubicBezTo>
                <a:cubicBezTo>
                  <a:pt x="2665730" y="626745"/>
                  <a:pt x="2989580" y="395605"/>
                  <a:pt x="3168650" y="33020"/>
                </a:cubicBezTo>
                <a:cubicBezTo>
                  <a:pt x="3176270" y="17780"/>
                  <a:pt x="3181350" y="6985"/>
                  <a:pt x="3184525" y="0"/>
                </a:cubicBezTo>
                <a:lnTo>
                  <a:pt x="3180715" y="0"/>
                </a:lnTo>
                <a:cubicBezTo>
                  <a:pt x="3176905" y="6985"/>
                  <a:pt x="3171825" y="17780"/>
                  <a:pt x="3166110" y="30480"/>
                </a:cubicBezTo>
                <a:cubicBezTo>
                  <a:pt x="2983865" y="397510"/>
                  <a:pt x="2661920" y="624205"/>
                  <a:pt x="2289175" y="796290"/>
                </a:cubicBezTo>
                <a:cubicBezTo>
                  <a:pt x="2149475" y="857250"/>
                  <a:pt x="2000250" y="916305"/>
                  <a:pt x="1886585" y="994410"/>
                </a:cubicBezTo>
                <a:cubicBezTo>
                  <a:pt x="1590675" y="1186180"/>
                  <a:pt x="1392555" y="1485900"/>
                  <a:pt x="1412875" y="1878330"/>
                </a:cubicBezTo>
                <a:cubicBezTo>
                  <a:pt x="1414780" y="1894205"/>
                  <a:pt x="1415415" y="1929765"/>
                  <a:pt x="1418590" y="1948180"/>
                </a:cubicBezTo>
                <a:lnTo>
                  <a:pt x="1422400" y="1948180"/>
                </a:lnTo>
                <a:cubicBezTo>
                  <a:pt x="1412240" y="1864360"/>
                  <a:pt x="1408430" y="1748155"/>
                  <a:pt x="1435735" y="1619250"/>
                </a:cubicBezTo>
                <a:cubicBezTo>
                  <a:pt x="1503045" y="1313180"/>
                  <a:pt x="1708150" y="1095375"/>
                  <a:pt x="1971040" y="947420"/>
                </a:cubicBezTo>
                <a:close/>
                <a:moveTo>
                  <a:pt x="1554480" y="1637030"/>
                </a:moveTo>
                <a:cubicBezTo>
                  <a:pt x="1603375" y="1340485"/>
                  <a:pt x="1789430" y="1125855"/>
                  <a:pt x="2037715" y="977265"/>
                </a:cubicBezTo>
                <a:cubicBezTo>
                  <a:pt x="2134235" y="917575"/>
                  <a:pt x="2256790" y="870585"/>
                  <a:pt x="2361565" y="817880"/>
                </a:cubicBezTo>
                <a:cubicBezTo>
                  <a:pt x="2733040" y="634365"/>
                  <a:pt x="3058795" y="388620"/>
                  <a:pt x="3228340" y="4445"/>
                </a:cubicBezTo>
                <a:cubicBezTo>
                  <a:pt x="3229610" y="2540"/>
                  <a:pt x="3230245" y="1270"/>
                  <a:pt x="3230245" y="0"/>
                </a:cubicBezTo>
                <a:lnTo>
                  <a:pt x="3226435" y="0"/>
                </a:lnTo>
                <a:cubicBezTo>
                  <a:pt x="3226435" y="635"/>
                  <a:pt x="3225800" y="1270"/>
                  <a:pt x="3225165" y="1905"/>
                </a:cubicBezTo>
                <a:cubicBezTo>
                  <a:pt x="3078480" y="334010"/>
                  <a:pt x="2821305" y="553085"/>
                  <a:pt x="2538095" y="718820"/>
                </a:cubicBezTo>
                <a:cubicBezTo>
                  <a:pt x="2364740" y="826135"/>
                  <a:pt x="2113915" y="909320"/>
                  <a:pt x="1950720" y="1028700"/>
                </a:cubicBezTo>
                <a:cubicBezTo>
                  <a:pt x="1670685" y="1224280"/>
                  <a:pt x="1504315" y="1520825"/>
                  <a:pt x="1544320" y="1893570"/>
                </a:cubicBezTo>
                <a:cubicBezTo>
                  <a:pt x="1546860" y="1912620"/>
                  <a:pt x="1548765" y="1931670"/>
                  <a:pt x="1551940" y="1947545"/>
                </a:cubicBezTo>
                <a:lnTo>
                  <a:pt x="1555750" y="1947545"/>
                </a:lnTo>
                <a:cubicBezTo>
                  <a:pt x="1542415" y="1866900"/>
                  <a:pt x="1534160" y="1758315"/>
                  <a:pt x="1554480" y="1637030"/>
                </a:cubicBezTo>
                <a:close/>
                <a:moveTo>
                  <a:pt x="2308860" y="741045"/>
                </a:moveTo>
                <a:cubicBezTo>
                  <a:pt x="2716530" y="551180"/>
                  <a:pt x="2980055" y="320040"/>
                  <a:pt x="3135630" y="8890"/>
                </a:cubicBezTo>
                <a:cubicBezTo>
                  <a:pt x="3138170" y="5080"/>
                  <a:pt x="3139440" y="1905"/>
                  <a:pt x="3140075" y="0"/>
                </a:cubicBezTo>
                <a:lnTo>
                  <a:pt x="3135630" y="0"/>
                </a:lnTo>
                <a:cubicBezTo>
                  <a:pt x="3133725" y="4445"/>
                  <a:pt x="3131820" y="8890"/>
                  <a:pt x="3129280" y="13335"/>
                </a:cubicBezTo>
                <a:cubicBezTo>
                  <a:pt x="2797175" y="662940"/>
                  <a:pt x="2082800" y="791210"/>
                  <a:pt x="1854200" y="942340"/>
                </a:cubicBezTo>
                <a:cubicBezTo>
                  <a:pt x="1511935" y="1137920"/>
                  <a:pt x="1272540" y="1458595"/>
                  <a:pt x="1283970" y="1891030"/>
                </a:cubicBezTo>
                <a:cubicBezTo>
                  <a:pt x="1285240" y="1904365"/>
                  <a:pt x="1285240" y="1932305"/>
                  <a:pt x="1287145" y="1947545"/>
                </a:cubicBezTo>
                <a:lnTo>
                  <a:pt x="1290955" y="1947545"/>
                </a:lnTo>
                <a:cubicBezTo>
                  <a:pt x="1283335" y="1860550"/>
                  <a:pt x="1284605" y="1736725"/>
                  <a:pt x="1320165" y="1601470"/>
                </a:cubicBezTo>
                <a:cubicBezTo>
                  <a:pt x="1487805" y="975360"/>
                  <a:pt x="2159000" y="822325"/>
                  <a:pt x="2308860" y="741045"/>
                </a:cubicBezTo>
                <a:close/>
                <a:moveTo>
                  <a:pt x="3157855" y="1948180"/>
                </a:moveTo>
                <a:lnTo>
                  <a:pt x="3164840" y="1948180"/>
                </a:lnTo>
                <a:cubicBezTo>
                  <a:pt x="3150870" y="1920240"/>
                  <a:pt x="3145790" y="1891665"/>
                  <a:pt x="3148965" y="1864995"/>
                </a:cubicBezTo>
                <a:cubicBezTo>
                  <a:pt x="3162300" y="1750060"/>
                  <a:pt x="3377565" y="1731645"/>
                  <a:pt x="3463290" y="1729740"/>
                </a:cubicBezTo>
                <a:lnTo>
                  <a:pt x="3463290" y="1722120"/>
                </a:lnTo>
                <a:cubicBezTo>
                  <a:pt x="3398520" y="1722755"/>
                  <a:pt x="3283585" y="1733550"/>
                  <a:pt x="3201035" y="1779270"/>
                </a:cubicBezTo>
                <a:cubicBezTo>
                  <a:pt x="3138170" y="1816735"/>
                  <a:pt x="3125470" y="1889760"/>
                  <a:pt x="3157855" y="1948180"/>
                </a:cubicBezTo>
                <a:close/>
                <a:moveTo>
                  <a:pt x="1674495" y="1654175"/>
                </a:moveTo>
                <a:cubicBezTo>
                  <a:pt x="1689735" y="1514475"/>
                  <a:pt x="1738630" y="1386205"/>
                  <a:pt x="1819910" y="1272540"/>
                </a:cubicBezTo>
                <a:cubicBezTo>
                  <a:pt x="1921510" y="1130300"/>
                  <a:pt x="2073275" y="1010920"/>
                  <a:pt x="2272665" y="916940"/>
                </a:cubicBezTo>
                <a:cubicBezTo>
                  <a:pt x="2694940" y="716915"/>
                  <a:pt x="2974340" y="501015"/>
                  <a:pt x="3150870" y="236855"/>
                </a:cubicBezTo>
                <a:cubicBezTo>
                  <a:pt x="3200400" y="163195"/>
                  <a:pt x="3242945" y="84455"/>
                  <a:pt x="3278505" y="0"/>
                </a:cubicBezTo>
                <a:lnTo>
                  <a:pt x="3270885" y="0"/>
                </a:lnTo>
                <a:cubicBezTo>
                  <a:pt x="3235325" y="83185"/>
                  <a:pt x="3194050" y="160655"/>
                  <a:pt x="3145155" y="233045"/>
                </a:cubicBezTo>
                <a:cubicBezTo>
                  <a:pt x="2968625" y="495935"/>
                  <a:pt x="2690495" y="711200"/>
                  <a:pt x="2269490" y="910590"/>
                </a:cubicBezTo>
                <a:cubicBezTo>
                  <a:pt x="2069465" y="1004570"/>
                  <a:pt x="1915795" y="1125220"/>
                  <a:pt x="1814195" y="1268730"/>
                </a:cubicBezTo>
                <a:cubicBezTo>
                  <a:pt x="1732280" y="1383665"/>
                  <a:pt x="1683385" y="1513205"/>
                  <a:pt x="1668145" y="1654175"/>
                </a:cubicBezTo>
                <a:cubicBezTo>
                  <a:pt x="1655445" y="1767840"/>
                  <a:pt x="1667510" y="1871345"/>
                  <a:pt x="1684020" y="1948180"/>
                </a:cubicBezTo>
                <a:lnTo>
                  <a:pt x="1691640" y="1948180"/>
                </a:lnTo>
                <a:cubicBezTo>
                  <a:pt x="1674495" y="1871345"/>
                  <a:pt x="1661795" y="1768475"/>
                  <a:pt x="1674495" y="1654175"/>
                </a:cubicBezTo>
                <a:close/>
                <a:moveTo>
                  <a:pt x="3234690" y="1948180"/>
                </a:moveTo>
                <a:lnTo>
                  <a:pt x="3238500" y="1948180"/>
                </a:lnTo>
                <a:cubicBezTo>
                  <a:pt x="3252470" y="1883410"/>
                  <a:pt x="3350260" y="1873885"/>
                  <a:pt x="3408680" y="1871980"/>
                </a:cubicBezTo>
                <a:cubicBezTo>
                  <a:pt x="3427095" y="1871980"/>
                  <a:pt x="3445510" y="1872615"/>
                  <a:pt x="3463925" y="1874520"/>
                </a:cubicBezTo>
                <a:lnTo>
                  <a:pt x="3463925" y="1870710"/>
                </a:lnTo>
                <a:cubicBezTo>
                  <a:pt x="3383280" y="1862455"/>
                  <a:pt x="3248025" y="1872615"/>
                  <a:pt x="3234690" y="1948180"/>
                </a:cubicBezTo>
                <a:close/>
                <a:moveTo>
                  <a:pt x="2327275" y="1084580"/>
                </a:moveTo>
                <a:cubicBezTo>
                  <a:pt x="2418715" y="1014095"/>
                  <a:pt x="2551430" y="943610"/>
                  <a:pt x="2642870" y="881380"/>
                </a:cubicBezTo>
                <a:cubicBezTo>
                  <a:pt x="2943860" y="686435"/>
                  <a:pt x="3207385" y="466725"/>
                  <a:pt x="3366135" y="136525"/>
                </a:cubicBezTo>
                <a:cubicBezTo>
                  <a:pt x="3387090" y="92710"/>
                  <a:pt x="3406775" y="47625"/>
                  <a:pt x="3424555" y="0"/>
                </a:cubicBezTo>
                <a:lnTo>
                  <a:pt x="3421380" y="0"/>
                </a:lnTo>
                <a:cubicBezTo>
                  <a:pt x="3363595" y="139700"/>
                  <a:pt x="3313430" y="241935"/>
                  <a:pt x="3231515" y="354330"/>
                </a:cubicBezTo>
                <a:cubicBezTo>
                  <a:pt x="2921000" y="781685"/>
                  <a:pt x="2419985" y="979170"/>
                  <a:pt x="2270760" y="1127125"/>
                </a:cubicBezTo>
                <a:cubicBezTo>
                  <a:pt x="2017395" y="1350010"/>
                  <a:pt x="1978660" y="1672590"/>
                  <a:pt x="2089785" y="1948180"/>
                </a:cubicBezTo>
                <a:lnTo>
                  <a:pt x="2092325" y="1948180"/>
                </a:lnTo>
                <a:cubicBezTo>
                  <a:pt x="2087880" y="1934210"/>
                  <a:pt x="2078990" y="1915795"/>
                  <a:pt x="2076450" y="1904365"/>
                </a:cubicBezTo>
                <a:cubicBezTo>
                  <a:pt x="1978660" y="1590675"/>
                  <a:pt x="2051050" y="1298575"/>
                  <a:pt x="2327275" y="1084580"/>
                </a:cubicBezTo>
                <a:close/>
                <a:moveTo>
                  <a:pt x="1792605" y="1671955"/>
                </a:moveTo>
                <a:cubicBezTo>
                  <a:pt x="1808480" y="1379855"/>
                  <a:pt x="1968500" y="1165860"/>
                  <a:pt x="2209800" y="1012825"/>
                </a:cubicBezTo>
                <a:cubicBezTo>
                  <a:pt x="2237740" y="995045"/>
                  <a:pt x="2266950" y="977900"/>
                  <a:pt x="2298065" y="961390"/>
                </a:cubicBezTo>
                <a:cubicBezTo>
                  <a:pt x="2527935" y="845185"/>
                  <a:pt x="2729230" y="721360"/>
                  <a:pt x="2878455" y="596900"/>
                </a:cubicBezTo>
                <a:cubicBezTo>
                  <a:pt x="3065145" y="441960"/>
                  <a:pt x="3227705" y="247650"/>
                  <a:pt x="3322955" y="635"/>
                </a:cubicBezTo>
                <a:lnTo>
                  <a:pt x="3320415" y="635"/>
                </a:lnTo>
                <a:cubicBezTo>
                  <a:pt x="3312795" y="18415"/>
                  <a:pt x="3305810" y="35560"/>
                  <a:pt x="3298190" y="52705"/>
                </a:cubicBezTo>
                <a:cubicBezTo>
                  <a:pt x="3018155" y="677545"/>
                  <a:pt x="2368550" y="890270"/>
                  <a:pt x="2169160" y="1035685"/>
                </a:cubicBezTo>
                <a:cubicBezTo>
                  <a:pt x="1931035" y="1199515"/>
                  <a:pt x="1776095" y="1435100"/>
                  <a:pt x="1789430" y="1753870"/>
                </a:cubicBezTo>
                <a:cubicBezTo>
                  <a:pt x="1792605" y="1828165"/>
                  <a:pt x="1805305" y="1894205"/>
                  <a:pt x="1819275" y="1948180"/>
                </a:cubicBezTo>
                <a:lnTo>
                  <a:pt x="1822450" y="1948180"/>
                </a:lnTo>
                <a:cubicBezTo>
                  <a:pt x="1805940" y="1875790"/>
                  <a:pt x="1786255" y="1778635"/>
                  <a:pt x="1792605" y="1671955"/>
                </a:cubicBezTo>
                <a:close/>
                <a:moveTo>
                  <a:pt x="2221865" y="1081405"/>
                </a:moveTo>
                <a:cubicBezTo>
                  <a:pt x="2267585" y="1045845"/>
                  <a:pt x="2317750" y="1012825"/>
                  <a:pt x="2373630" y="981710"/>
                </a:cubicBezTo>
                <a:cubicBezTo>
                  <a:pt x="2930525" y="671830"/>
                  <a:pt x="3201670" y="422910"/>
                  <a:pt x="3371850" y="4445"/>
                </a:cubicBezTo>
                <a:cubicBezTo>
                  <a:pt x="3372485" y="2540"/>
                  <a:pt x="3373120" y="1270"/>
                  <a:pt x="3373755" y="0"/>
                </a:cubicBezTo>
                <a:lnTo>
                  <a:pt x="3369310" y="0"/>
                </a:lnTo>
                <a:cubicBezTo>
                  <a:pt x="3368675" y="1270"/>
                  <a:pt x="3368040" y="3175"/>
                  <a:pt x="3367405" y="4445"/>
                </a:cubicBezTo>
                <a:cubicBezTo>
                  <a:pt x="3084830" y="725170"/>
                  <a:pt x="2369185" y="915035"/>
                  <a:pt x="2157095" y="1131570"/>
                </a:cubicBezTo>
                <a:cubicBezTo>
                  <a:pt x="1911350" y="1354455"/>
                  <a:pt x="1860550" y="1665605"/>
                  <a:pt x="1953895" y="1948180"/>
                </a:cubicBezTo>
                <a:lnTo>
                  <a:pt x="1956435" y="1948180"/>
                </a:lnTo>
                <a:cubicBezTo>
                  <a:pt x="1951990" y="1934210"/>
                  <a:pt x="1947545" y="1918970"/>
                  <a:pt x="1943735" y="1903095"/>
                </a:cubicBezTo>
                <a:cubicBezTo>
                  <a:pt x="1861820" y="1584325"/>
                  <a:pt x="1948815" y="1292860"/>
                  <a:pt x="2221865" y="1081405"/>
                </a:cubicBezTo>
                <a:close/>
              </a:path>
            </a:pathLst>
          </a:custGeom>
          <a:gradFill>
            <a:gsLst>
              <a:gs pos="0">
                <a:srgbClr val="ECF7EB">
                  <a:alpha val="15080"/>
                </a:srgbClr>
              </a:gs>
              <a:gs pos="100000">
                <a:srgbClr val="C7E6D9">
                  <a:alpha val="15080"/>
                </a:srgbClr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" name="Google Shape;81;p12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>
                <a:solidFill>
                  <a:schemeClr val="accent3"/>
                </a:solidFill>
              </a:defRPr>
            </a:lvl1pPr>
            <a:lvl2pPr lvl="1" rtl="0">
              <a:buNone/>
              <a:defRPr>
                <a:solidFill>
                  <a:schemeClr val="accent3"/>
                </a:solidFill>
              </a:defRPr>
            </a:lvl2pPr>
            <a:lvl3pPr lvl="2" rtl="0">
              <a:buNone/>
              <a:defRPr>
                <a:solidFill>
                  <a:schemeClr val="accent3"/>
                </a:solidFill>
              </a:defRPr>
            </a:lvl3pPr>
            <a:lvl4pPr lvl="3" rtl="0">
              <a:buNone/>
              <a:defRPr>
                <a:solidFill>
                  <a:schemeClr val="accent3"/>
                </a:solidFill>
              </a:defRPr>
            </a:lvl4pPr>
            <a:lvl5pPr lvl="4" rtl="0">
              <a:buNone/>
              <a:defRPr>
                <a:solidFill>
                  <a:schemeClr val="accent3"/>
                </a:solidFill>
              </a:defRPr>
            </a:lvl5pPr>
            <a:lvl6pPr lvl="5" rtl="0">
              <a:buNone/>
              <a:defRPr>
                <a:solidFill>
                  <a:schemeClr val="accent3"/>
                </a:solidFill>
              </a:defRPr>
            </a:lvl6pPr>
            <a:lvl7pPr lvl="6" rtl="0">
              <a:buNone/>
              <a:defRPr>
                <a:solidFill>
                  <a:schemeClr val="accent3"/>
                </a:solidFill>
              </a:defRPr>
            </a:lvl7pPr>
            <a:lvl8pPr lvl="7" rtl="0">
              <a:buNone/>
              <a:defRPr>
                <a:solidFill>
                  <a:schemeClr val="accent3"/>
                </a:solidFill>
              </a:defRPr>
            </a:lvl8pPr>
            <a:lvl9pPr lvl="8" rtl="0">
              <a:buNone/>
              <a:defRPr>
                <a:solidFill>
                  <a:schemeClr val="accent3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chemeClr val="accent4"/>
            </a:gs>
            <a:gs pos="18000">
              <a:schemeClr val="accent3"/>
            </a:gs>
            <a:gs pos="100000">
              <a:schemeClr val="accent1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75250" y="1065267"/>
            <a:ext cx="7193400" cy="393600"/>
          </a:xfrm>
          <a:prstGeom prst="rect">
            <a:avLst/>
          </a:prstGeom>
          <a:noFill/>
          <a:ln>
            <a:noFill/>
          </a:ln>
          <a:effectLst>
            <a:outerShdw dist="19050" dir="5400000" algn="bl" rotWithShape="0">
              <a:schemeClr val="accent1">
                <a:alpha val="1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Quantico"/>
              <a:buNone/>
              <a:defRPr sz="3000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Quantico"/>
              <a:buNone/>
              <a:defRPr sz="3000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Quantico"/>
              <a:buNone/>
              <a:defRPr sz="3000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Quantico"/>
              <a:buNone/>
              <a:defRPr sz="3000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Quantico"/>
              <a:buNone/>
              <a:defRPr sz="3000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Quantico"/>
              <a:buNone/>
              <a:defRPr sz="3000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Quantico"/>
              <a:buNone/>
              <a:defRPr sz="3000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Quantico"/>
              <a:buNone/>
              <a:defRPr sz="3000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Quantico"/>
              <a:buNone/>
              <a:defRPr sz="3000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75250" y="1575121"/>
            <a:ext cx="7193400" cy="27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Titillium Web Light"/>
              <a:buChar char="▫"/>
              <a:defRPr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Titillium Web Light"/>
              <a:buChar char="▫"/>
              <a:defRPr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Titillium Web Light"/>
              <a:buChar char="▫"/>
              <a:defRPr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Titillium Web Light"/>
              <a:buChar char="▫"/>
              <a:defRPr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▫"/>
              <a:defRPr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▫"/>
              <a:defRPr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▫"/>
              <a:defRPr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▫"/>
              <a:defRPr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▫"/>
              <a:defRPr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buNone/>
              <a:defRPr sz="1200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lvl="1" algn="r">
              <a:buNone/>
              <a:defRPr sz="1200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 algn="r">
              <a:buNone/>
              <a:defRPr sz="1200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 algn="r">
              <a:buNone/>
              <a:defRPr sz="1200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 algn="r">
              <a:buNone/>
              <a:defRPr sz="1200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 algn="r">
              <a:buNone/>
              <a:defRPr sz="1200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 algn="r">
              <a:buNone/>
              <a:defRPr sz="1200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 algn="r">
              <a:buNone/>
              <a:defRPr sz="1200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 algn="r">
              <a:buNone/>
              <a:defRPr sz="1200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3" r:id="rId3"/>
    <p:sldLayoutId id="2147483654" r:id="rId4"/>
    <p:sldLayoutId id="2147483656" r:id="rId5"/>
    <p:sldLayoutId id="2147483657" r:id="rId6"/>
    <p:sldLayoutId id="2147483658" r:id="rId7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9"/>
          <p:cNvSpPr txBox="1">
            <a:spLocks noGrp="1"/>
          </p:cNvSpPr>
          <p:nvPr>
            <p:ph type="ctrTitle" idx="4294967295"/>
          </p:nvPr>
        </p:nvSpPr>
        <p:spPr>
          <a:xfrm>
            <a:off x="685799" y="2116750"/>
            <a:ext cx="4687479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2"/>
                </a:solidFill>
              </a:rPr>
              <a:t>Simulation and Analysis of </a:t>
            </a:r>
            <a:br>
              <a:rPr lang="en-US" sz="2400" dirty="0">
                <a:solidFill>
                  <a:schemeClr val="lt2"/>
                </a:solidFill>
              </a:rPr>
            </a:br>
            <a:r>
              <a:rPr lang="en-US" sz="2400" dirty="0">
                <a:solidFill>
                  <a:schemeClr val="lt2"/>
                </a:solidFill>
              </a:rPr>
              <a:t>Inter-satellite Communication for Real-Time Data Downloading</a:t>
            </a:r>
          </a:p>
        </p:txBody>
      </p:sp>
      <p:sp>
        <p:nvSpPr>
          <p:cNvPr id="132" name="Google Shape;132;p19"/>
          <p:cNvSpPr txBox="1">
            <a:spLocks noGrp="1"/>
          </p:cNvSpPr>
          <p:nvPr>
            <p:ph type="subTitle" idx="4294967295"/>
          </p:nvPr>
        </p:nvSpPr>
        <p:spPr>
          <a:xfrm>
            <a:off x="685800" y="3530337"/>
            <a:ext cx="3953100" cy="88861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zh-HK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Quantico"/>
                <a:cs typeface="Arial"/>
                <a:sym typeface="Quantico"/>
              </a:rPr>
              <a:t>Student Name: 	Tsang Chun Hei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zh-HK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Quantico"/>
                <a:cs typeface="Arial"/>
                <a:sym typeface="Quantico"/>
              </a:rPr>
              <a:t>Student ID: 	21032048d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zh-HK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Quantico"/>
                <a:cs typeface="Arial"/>
                <a:sym typeface="Quantico"/>
              </a:rPr>
              <a:t>Supervisor: 	Dr. LYU </a:t>
            </a:r>
            <a:r>
              <a:rPr kumimoji="0" lang="en-US" altLang="zh-HK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Quantico"/>
                <a:cs typeface="Arial"/>
                <a:sym typeface="Quantico"/>
              </a:rPr>
              <a:t>Mingsong</a:t>
            </a:r>
            <a:endParaRPr kumimoji="0" lang="zh-HK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133" name="Google Shape;133;p19"/>
          <p:cNvGrpSpPr/>
          <p:nvPr/>
        </p:nvGrpSpPr>
        <p:grpSpPr>
          <a:xfrm>
            <a:off x="4969177" y="651616"/>
            <a:ext cx="2394503" cy="2394487"/>
            <a:chOff x="6643075" y="3664250"/>
            <a:chExt cx="407950" cy="407975"/>
          </a:xfrm>
        </p:grpSpPr>
        <p:sp>
          <p:nvSpPr>
            <p:cNvPr id="134" name="Google Shape;134;p19"/>
            <p:cNvSpPr/>
            <p:nvPr/>
          </p:nvSpPr>
          <p:spPr>
            <a:xfrm>
              <a:off x="6794075" y="3815250"/>
              <a:ext cx="211300" cy="211300"/>
            </a:xfrm>
            <a:custGeom>
              <a:avLst/>
              <a:gdLst/>
              <a:ahLst/>
              <a:cxnLst/>
              <a:rect l="l" t="t" r="r" b="b"/>
              <a:pathLst>
                <a:path w="8452" h="8452" fill="none" extrusionOk="0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19"/>
            <p:cNvSpPr/>
            <p:nvPr/>
          </p:nvSpPr>
          <p:spPr>
            <a:xfrm>
              <a:off x="6643075" y="3664250"/>
              <a:ext cx="407950" cy="407975"/>
            </a:xfrm>
            <a:custGeom>
              <a:avLst/>
              <a:gdLst/>
              <a:ahLst/>
              <a:cxnLst/>
              <a:rect l="l" t="t" r="r" b="b"/>
              <a:pathLst>
                <a:path w="16318" h="16319" fill="none" extrusionOk="0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6" name="Google Shape;136;p19"/>
          <p:cNvGrpSpPr/>
          <p:nvPr/>
        </p:nvGrpSpPr>
        <p:grpSpPr>
          <a:xfrm rot="-587459">
            <a:off x="4828848" y="3357972"/>
            <a:ext cx="984473" cy="984417"/>
            <a:chOff x="576250" y="4319400"/>
            <a:chExt cx="442075" cy="442050"/>
          </a:xfrm>
        </p:grpSpPr>
        <p:sp>
          <p:nvSpPr>
            <p:cNvPr id="137" name="Google Shape;137;p19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9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19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19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1" name="Google Shape;141;p19"/>
          <p:cNvSpPr/>
          <p:nvPr/>
        </p:nvSpPr>
        <p:spPr>
          <a:xfrm>
            <a:off x="4396587" y="1204605"/>
            <a:ext cx="374278" cy="357375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2175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19"/>
          <p:cNvSpPr/>
          <p:nvPr/>
        </p:nvSpPr>
        <p:spPr>
          <a:xfrm rot="2697416">
            <a:off x="6863000" y="3034227"/>
            <a:ext cx="568178" cy="542517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2175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19"/>
          <p:cNvSpPr/>
          <p:nvPr/>
        </p:nvSpPr>
        <p:spPr>
          <a:xfrm>
            <a:off x="7312483" y="2724518"/>
            <a:ext cx="227572" cy="217402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2175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19"/>
          <p:cNvSpPr/>
          <p:nvPr/>
        </p:nvSpPr>
        <p:spPr>
          <a:xfrm rot="1280228">
            <a:off x="4137279" y="1977773"/>
            <a:ext cx="227539" cy="217390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2175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19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840872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8"/>
          <p:cNvSpPr txBox="1">
            <a:spLocks noGrp="1"/>
          </p:cNvSpPr>
          <p:nvPr>
            <p:ph type="title"/>
          </p:nvPr>
        </p:nvSpPr>
        <p:spPr>
          <a:xfrm>
            <a:off x="975250" y="1065267"/>
            <a:ext cx="71934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Difficulty</a:t>
            </a:r>
            <a:endParaRPr dirty="0"/>
          </a:p>
        </p:txBody>
      </p:sp>
      <p:sp>
        <p:nvSpPr>
          <p:cNvPr id="125" name="Google Shape;125;p18"/>
          <p:cNvSpPr txBox="1">
            <a:spLocks noGrp="1"/>
          </p:cNvSpPr>
          <p:nvPr>
            <p:ph type="body" idx="1"/>
          </p:nvPr>
        </p:nvSpPr>
        <p:spPr>
          <a:xfrm>
            <a:off x="975250" y="1575121"/>
            <a:ext cx="7193400" cy="270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▫"/>
            </a:pPr>
            <a:r>
              <a:rPr lang="en-US" dirty="0"/>
              <a:t>LEO Satellite and Ground Station positions are not constant</a:t>
            </a:r>
          </a:p>
          <a:p>
            <a:pPr lvl="1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dirty="0"/>
              <a:t>Calculate the Earth-centered inertial(ECI) position with the time dimension 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▫"/>
            </a:pPr>
            <a:r>
              <a:rPr lang="en-US" dirty="0"/>
              <a:t>How to decide which satellite transfer to</a:t>
            </a:r>
          </a:p>
          <a:p>
            <a:pPr lvl="1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dirty="0"/>
              <a:t>Design and use Path Decision Algorithm</a:t>
            </a:r>
          </a:p>
          <a:p>
            <a:pPr marL="76200" lvl="0" indent="0" algn="l" rtl="0">
              <a:spcBef>
                <a:spcPts val="600"/>
              </a:spcBef>
              <a:spcAft>
                <a:spcPts val="0"/>
              </a:spcAft>
              <a:buSzPts val="2400"/>
              <a:buNone/>
            </a:pPr>
            <a:endParaRPr lang="en-US" dirty="0"/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▫"/>
            </a:pPr>
            <a:endParaRPr lang="en-US" dirty="0"/>
          </a:p>
        </p:txBody>
      </p:sp>
      <p:sp>
        <p:nvSpPr>
          <p:cNvPr id="126" name="Google Shape;126;p18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902170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7"/>
          <p:cNvSpPr txBox="1">
            <a:spLocks noGrp="1"/>
          </p:cNvSpPr>
          <p:nvPr>
            <p:ph type="ctrTitle"/>
          </p:nvPr>
        </p:nvSpPr>
        <p:spPr>
          <a:xfrm>
            <a:off x="975250" y="1695925"/>
            <a:ext cx="71934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3. Simulator</a:t>
            </a:r>
          </a:p>
        </p:txBody>
      </p:sp>
      <p:sp>
        <p:nvSpPr>
          <p:cNvPr id="116" name="Google Shape;116;p17"/>
          <p:cNvSpPr txBox="1">
            <a:spLocks noGrp="1"/>
          </p:cNvSpPr>
          <p:nvPr>
            <p:ph type="subTitle" idx="1"/>
          </p:nvPr>
        </p:nvSpPr>
        <p:spPr>
          <a:xfrm>
            <a:off x="975250" y="2876427"/>
            <a:ext cx="7193400" cy="374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 simulator to proof and implement the solution</a:t>
            </a:r>
            <a:endParaRPr dirty="0"/>
          </a:p>
        </p:txBody>
      </p:sp>
      <p:grpSp>
        <p:nvGrpSpPr>
          <p:cNvPr id="7" name="Google Shape;895;p48">
            <a:extLst>
              <a:ext uri="{FF2B5EF4-FFF2-40B4-BE49-F238E27FC236}">
                <a16:creationId xmlns:a16="http://schemas.microsoft.com/office/drawing/2014/main" id="{AB9F89F2-E47E-4FEF-975C-FE92DDE8EDDC}"/>
              </a:ext>
            </a:extLst>
          </p:cNvPr>
          <p:cNvGrpSpPr/>
          <p:nvPr/>
        </p:nvGrpSpPr>
        <p:grpSpPr>
          <a:xfrm>
            <a:off x="1166319" y="1600349"/>
            <a:ext cx="342882" cy="342903"/>
            <a:chOff x="6643075" y="3664250"/>
            <a:chExt cx="407950" cy="407975"/>
          </a:xfrm>
        </p:grpSpPr>
        <p:sp>
          <p:nvSpPr>
            <p:cNvPr id="8" name="Google Shape;896;p48">
              <a:extLst>
                <a:ext uri="{FF2B5EF4-FFF2-40B4-BE49-F238E27FC236}">
                  <a16:creationId xmlns:a16="http://schemas.microsoft.com/office/drawing/2014/main" id="{197699E0-4C2B-4F09-B68D-FCE612522605}"/>
                </a:ext>
              </a:extLst>
            </p:cNvPr>
            <p:cNvSpPr/>
            <p:nvPr/>
          </p:nvSpPr>
          <p:spPr>
            <a:xfrm>
              <a:off x="6794075" y="3815250"/>
              <a:ext cx="211300" cy="211300"/>
            </a:xfrm>
            <a:custGeom>
              <a:avLst/>
              <a:gdLst/>
              <a:ahLst/>
              <a:cxnLst/>
              <a:rect l="l" t="t" r="r" b="b"/>
              <a:pathLst>
                <a:path w="8452" h="8452" fill="none" extrusionOk="0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897;p48">
              <a:extLst>
                <a:ext uri="{FF2B5EF4-FFF2-40B4-BE49-F238E27FC236}">
                  <a16:creationId xmlns:a16="http://schemas.microsoft.com/office/drawing/2014/main" id="{3586DA61-F745-4424-9708-F0BC98B65F12}"/>
                </a:ext>
              </a:extLst>
            </p:cNvPr>
            <p:cNvSpPr/>
            <p:nvPr/>
          </p:nvSpPr>
          <p:spPr>
            <a:xfrm>
              <a:off x="6643075" y="3664250"/>
              <a:ext cx="407950" cy="407975"/>
            </a:xfrm>
            <a:custGeom>
              <a:avLst/>
              <a:gdLst/>
              <a:ahLst/>
              <a:cxnLst/>
              <a:rect l="l" t="t" r="r" b="b"/>
              <a:pathLst>
                <a:path w="16318" h="16319" fill="none" extrusionOk="0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1829802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8"/>
          <p:cNvSpPr txBox="1">
            <a:spLocks noGrp="1"/>
          </p:cNvSpPr>
          <p:nvPr>
            <p:ph type="title"/>
          </p:nvPr>
        </p:nvSpPr>
        <p:spPr>
          <a:xfrm>
            <a:off x="975250" y="1065267"/>
            <a:ext cx="71934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Objective</a:t>
            </a:r>
            <a:endParaRPr dirty="0"/>
          </a:p>
        </p:txBody>
      </p:sp>
      <p:sp>
        <p:nvSpPr>
          <p:cNvPr id="125" name="Google Shape;125;p18"/>
          <p:cNvSpPr txBox="1">
            <a:spLocks noGrp="1"/>
          </p:cNvSpPr>
          <p:nvPr>
            <p:ph type="body" idx="1"/>
          </p:nvPr>
        </p:nvSpPr>
        <p:spPr>
          <a:xfrm>
            <a:off x="975250" y="1575121"/>
            <a:ext cx="7193400" cy="270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dirty="0"/>
              <a:t>Given a Set of LEO Satellite, a target Ground Station, and an Observation Point</a:t>
            </a:r>
          </a:p>
          <a:p>
            <a:r>
              <a:rPr lang="en-US" dirty="0"/>
              <a:t>Simulate </a:t>
            </a:r>
            <a:r>
              <a:rPr lang="en-US" altLang="zh-HK" dirty="0"/>
              <a:t>the behavior of</a:t>
            </a:r>
            <a:endParaRPr lang="en-US" dirty="0"/>
          </a:p>
          <a:p>
            <a:pPr lvl="1"/>
            <a:r>
              <a:rPr lang="en-US" altLang="zh-HK" dirty="0"/>
              <a:t>LEO Satellite and Ground Station position change</a:t>
            </a:r>
          </a:p>
          <a:p>
            <a:pPr lvl="1"/>
            <a:r>
              <a:rPr lang="en-US" altLang="zh-HK" dirty="0"/>
              <a:t>the Communication</a:t>
            </a:r>
          </a:p>
          <a:p>
            <a:r>
              <a:rPr lang="en-US" altLang="zh-HK" dirty="0"/>
              <a:t>Calculate the data transmit path and delay</a:t>
            </a:r>
          </a:p>
          <a:p>
            <a:pPr lvl="1"/>
            <a:endParaRPr lang="en-US" dirty="0"/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▫"/>
            </a:pPr>
            <a:endParaRPr lang="en-US" dirty="0"/>
          </a:p>
        </p:txBody>
      </p:sp>
      <p:sp>
        <p:nvSpPr>
          <p:cNvPr id="126" name="Google Shape;126;p18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048295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8"/>
          <p:cNvSpPr txBox="1">
            <a:spLocks noGrp="1"/>
          </p:cNvSpPr>
          <p:nvPr>
            <p:ph type="title"/>
          </p:nvPr>
        </p:nvSpPr>
        <p:spPr>
          <a:xfrm>
            <a:off x="975250" y="1065267"/>
            <a:ext cx="71934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altLang="zh-HK" dirty="0"/>
              <a:t>Introduction</a:t>
            </a:r>
            <a:endParaRPr dirty="0"/>
          </a:p>
        </p:txBody>
      </p:sp>
      <p:sp>
        <p:nvSpPr>
          <p:cNvPr id="125" name="Google Shape;125;p18"/>
          <p:cNvSpPr txBox="1">
            <a:spLocks noGrp="1"/>
          </p:cNvSpPr>
          <p:nvPr>
            <p:ph type="body" idx="1"/>
          </p:nvPr>
        </p:nvSpPr>
        <p:spPr>
          <a:xfrm>
            <a:off x="975250" y="1575121"/>
            <a:ext cx="7193400" cy="270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dirty="0"/>
              <a:t>Use Earth-Centered Inertial (ECI)</a:t>
            </a:r>
          </a:p>
          <a:p>
            <a:pPr lvl="1"/>
            <a:r>
              <a:rPr lang="en-US" dirty="0"/>
              <a:t>3-dimensional Cartesian coordinate system</a:t>
            </a:r>
          </a:p>
          <a:p>
            <a:pPr lvl="1"/>
            <a:r>
              <a:rPr lang="en-US" dirty="0"/>
              <a:t>Original fixed center in the Earth's mass center</a:t>
            </a:r>
          </a:p>
          <a:p>
            <a:pPr lvl="1"/>
            <a:r>
              <a:rPr lang="en-US" dirty="0"/>
              <a:t>Fixed with respect to the stars</a:t>
            </a:r>
          </a:p>
          <a:p>
            <a:pPr lvl="1"/>
            <a:r>
              <a:rPr lang="en-US" dirty="0"/>
              <a:t>Position on Earth is always changed by the Earth’s rotation</a:t>
            </a:r>
          </a:p>
          <a:p>
            <a:pPr lvl="1"/>
            <a:endParaRPr lang="en-US" dirty="0"/>
          </a:p>
          <a:p>
            <a:endParaRPr lang="en-US" dirty="0"/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▫"/>
            </a:pPr>
            <a:endParaRPr lang="en-US" dirty="0"/>
          </a:p>
        </p:txBody>
      </p:sp>
      <p:sp>
        <p:nvSpPr>
          <p:cNvPr id="126" name="Google Shape;126;p18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558912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8"/>
          <p:cNvSpPr txBox="1">
            <a:spLocks noGrp="1"/>
          </p:cNvSpPr>
          <p:nvPr>
            <p:ph type="title"/>
          </p:nvPr>
        </p:nvSpPr>
        <p:spPr>
          <a:xfrm>
            <a:off x="975250" y="1065267"/>
            <a:ext cx="71934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Components </a:t>
            </a:r>
            <a:br>
              <a:rPr lang="en-US" dirty="0"/>
            </a:br>
            <a:r>
              <a:rPr lang="en-US" dirty="0"/>
              <a:t>Flowchart</a:t>
            </a:r>
            <a:endParaRPr dirty="0"/>
          </a:p>
        </p:txBody>
      </p:sp>
      <p:sp>
        <p:nvSpPr>
          <p:cNvPr id="126" name="Google Shape;126;p18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99E7084-9A5D-4A5A-AD2B-07735FA591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75251" y="1575121"/>
            <a:ext cx="2834750" cy="2702700"/>
          </a:xfrm>
        </p:spPr>
        <p:txBody>
          <a:bodyPr/>
          <a:lstStyle/>
          <a:p>
            <a:r>
              <a:rPr lang="en-US" altLang="zh-HK" dirty="0"/>
              <a:t>Visibility Model</a:t>
            </a:r>
          </a:p>
          <a:p>
            <a:r>
              <a:rPr lang="en-US" altLang="zh-HK" dirty="0"/>
              <a:t>Path Decision Model</a:t>
            </a:r>
          </a:p>
          <a:p>
            <a:r>
              <a:rPr lang="en-US" altLang="zh-HK" dirty="0"/>
              <a:t>Communication Delay Model</a:t>
            </a:r>
          </a:p>
          <a:p>
            <a:endParaRPr lang="zh-HK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D034782-860F-4A17-AFA6-44777A22D3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0963" y="0"/>
            <a:ext cx="5253037" cy="5154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06731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8"/>
          <p:cNvSpPr txBox="1">
            <a:spLocks noGrp="1"/>
          </p:cNvSpPr>
          <p:nvPr>
            <p:ph type="title"/>
          </p:nvPr>
        </p:nvSpPr>
        <p:spPr>
          <a:xfrm>
            <a:off x="975250" y="1065267"/>
            <a:ext cx="71934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altLang="zh-HK" dirty="0"/>
              <a:t>Path decision Algoirthm</a:t>
            </a:r>
            <a:endParaRPr dirty="0"/>
          </a:p>
        </p:txBody>
      </p:sp>
      <p:sp>
        <p:nvSpPr>
          <p:cNvPr id="125" name="Google Shape;125;p18"/>
          <p:cNvSpPr txBox="1">
            <a:spLocks noGrp="1"/>
          </p:cNvSpPr>
          <p:nvPr>
            <p:ph type="body" idx="1"/>
          </p:nvPr>
        </p:nvSpPr>
        <p:spPr>
          <a:xfrm>
            <a:off x="975250" y="1575121"/>
            <a:ext cx="7193400" cy="270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dirty="0"/>
              <a:t>A*</a:t>
            </a:r>
          </a:p>
          <a:p>
            <a:r>
              <a:rPr lang="en-US" dirty="0"/>
              <a:t>Dijkstra</a:t>
            </a:r>
          </a:p>
          <a:p>
            <a:r>
              <a:rPr lang="en-US" dirty="0"/>
              <a:t>Orbit Base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▫"/>
            </a:pPr>
            <a:endParaRPr lang="en-US" dirty="0"/>
          </a:p>
        </p:txBody>
      </p:sp>
      <p:sp>
        <p:nvSpPr>
          <p:cNvPr id="126" name="Google Shape;126;p18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298610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8"/>
          <p:cNvSpPr txBox="1">
            <a:spLocks noGrp="1"/>
          </p:cNvSpPr>
          <p:nvPr>
            <p:ph type="title"/>
          </p:nvPr>
        </p:nvSpPr>
        <p:spPr>
          <a:xfrm>
            <a:off x="975250" y="1065267"/>
            <a:ext cx="71934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altLang="zh-HK" dirty="0"/>
              <a:t>A*</a:t>
            </a:r>
            <a:endParaRPr dirty="0"/>
          </a:p>
        </p:txBody>
      </p:sp>
      <p:sp>
        <p:nvSpPr>
          <p:cNvPr id="125" name="Google Shape;125;p18"/>
          <p:cNvSpPr txBox="1">
            <a:spLocks noGrp="1"/>
          </p:cNvSpPr>
          <p:nvPr>
            <p:ph type="body" idx="1"/>
          </p:nvPr>
        </p:nvSpPr>
        <p:spPr>
          <a:xfrm>
            <a:off x="975250" y="1575121"/>
            <a:ext cx="4421169" cy="270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dirty="0"/>
              <a:t>Update the time after decided the next node</a:t>
            </a:r>
          </a:p>
          <a:p>
            <a:r>
              <a:rPr lang="en-US" dirty="0"/>
              <a:t>Less iteration</a:t>
            </a:r>
          </a:p>
          <a:p>
            <a:r>
              <a:rPr lang="en-US" dirty="0"/>
              <a:t>Great performance</a:t>
            </a:r>
          </a:p>
        </p:txBody>
      </p:sp>
      <p:sp>
        <p:nvSpPr>
          <p:cNvPr id="126" name="Google Shape;126;p18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pic>
        <p:nvPicPr>
          <p:cNvPr id="5" name="圖片 4" descr="一張含有 圖表 的圖片&#10;&#10;自動產生的描述">
            <a:extLst>
              <a:ext uri="{FF2B5EF4-FFF2-40B4-BE49-F238E27FC236}">
                <a16:creationId xmlns:a16="http://schemas.microsoft.com/office/drawing/2014/main" id="{1572431D-1062-46DA-B4E8-A5B57219EF56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6419" y="0"/>
            <a:ext cx="3282315" cy="5143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48201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8"/>
          <p:cNvSpPr txBox="1">
            <a:spLocks noGrp="1"/>
          </p:cNvSpPr>
          <p:nvPr>
            <p:ph type="title"/>
          </p:nvPr>
        </p:nvSpPr>
        <p:spPr>
          <a:xfrm>
            <a:off x="975250" y="1065267"/>
            <a:ext cx="71934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altLang="zh-HK" dirty="0"/>
              <a:t>Dijkstra</a:t>
            </a:r>
            <a:endParaRPr dirty="0"/>
          </a:p>
        </p:txBody>
      </p:sp>
      <p:sp>
        <p:nvSpPr>
          <p:cNvPr id="125" name="Google Shape;125;p18"/>
          <p:cNvSpPr txBox="1">
            <a:spLocks noGrp="1"/>
          </p:cNvSpPr>
          <p:nvPr>
            <p:ph type="body" idx="1"/>
          </p:nvPr>
        </p:nvSpPr>
        <p:spPr>
          <a:xfrm>
            <a:off x="975250" y="1575121"/>
            <a:ext cx="3958253" cy="270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altLang="zh-HK" dirty="0"/>
              <a:t>Update the time after decided the whole path</a:t>
            </a:r>
          </a:p>
          <a:p>
            <a:r>
              <a:rPr lang="en-US" altLang="zh-HK" dirty="0"/>
              <a:t>Most iteration</a:t>
            </a:r>
          </a:p>
          <a:p>
            <a:r>
              <a:rPr lang="en-US" altLang="zh-HK" dirty="0"/>
              <a:t>Best performance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▫"/>
            </a:pPr>
            <a:endParaRPr lang="en-US" dirty="0"/>
          </a:p>
        </p:txBody>
      </p:sp>
      <p:sp>
        <p:nvSpPr>
          <p:cNvPr id="126" name="Google Shape;126;p18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pic>
        <p:nvPicPr>
          <p:cNvPr id="5" name="圖片 4" descr="一張含有 圖表 的圖片&#10;&#10;自動產生的描述">
            <a:extLst>
              <a:ext uri="{FF2B5EF4-FFF2-40B4-BE49-F238E27FC236}">
                <a16:creationId xmlns:a16="http://schemas.microsoft.com/office/drawing/2014/main" id="{D708C299-41A0-4184-A312-69191C634992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3503" y="0"/>
            <a:ext cx="3745231" cy="5143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312984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8"/>
          <p:cNvSpPr txBox="1">
            <a:spLocks noGrp="1"/>
          </p:cNvSpPr>
          <p:nvPr>
            <p:ph type="title"/>
          </p:nvPr>
        </p:nvSpPr>
        <p:spPr>
          <a:xfrm>
            <a:off x="975250" y="1065267"/>
            <a:ext cx="71934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altLang="zh-HK" dirty="0"/>
              <a:t>Orbit Base</a:t>
            </a:r>
            <a:endParaRPr dirty="0"/>
          </a:p>
        </p:txBody>
      </p:sp>
      <p:sp>
        <p:nvSpPr>
          <p:cNvPr id="125" name="Google Shape;125;p18"/>
          <p:cNvSpPr txBox="1">
            <a:spLocks noGrp="1"/>
          </p:cNvSpPr>
          <p:nvPr>
            <p:ph type="body" idx="1"/>
          </p:nvPr>
        </p:nvSpPr>
        <p:spPr>
          <a:xfrm>
            <a:off x="975250" y="1575121"/>
            <a:ext cx="4115863" cy="270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altLang="zh-HK" dirty="0"/>
              <a:t>Update the time after decided the next node</a:t>
            </a:r>
          </a:p>
          <a:p>
            <a:r>
              <a:rPr lang="en-US" altLang="zh-HK" dirty="0"/>
              <a:t>Less iteration</a:t>
            </a:r>
          </a:p>
          <a:p>
            <a:r>
              <a:rPr lang="en-US" altLang="zh-HK" dirty="0"/>
              <a:t>Normal performance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▫"/>
            </a:pPr>
            <a:endParaRPr lang="en-US" dirty="0"/>
          </a:p>
        </p:txBody>
      </p:sp>
      <p:sp>
        <p:nvSpPr>
          <p:cNvPr id="126" name="Google Shape;126;p18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pic>
        <p:nvPicPr>
          <p:cNvPr id="5" name="圖片 4" descr="一張含有 圖表 的圖片&#10;&#10;自動產生的描述">
            <a:extLst>
              <a:ext uri="{FF2B5EF4-FFF2-40B4-BE49-F238E27FC236}">
                <a16:creationId xmlns:a16="http://schemas.microsoft.com/office/drawing/2014/main" id="{E080136B-A48F-4679-AACD-0D0E9E1CC639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3373" y="0"/>
            <a:ext cx="3515361" cy="5143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876000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0"/>
          <p:cNvSpPr txBox="1">
            <a:spLocks noGrp="1"/>
          </p:cNvSpPr>
          <p:nvPr>
            <p:ph type="title"/>
          </p:nvPr>
        </p:nvSpPr>
        <p:spPr>
          <a:xfrm>
            <a:off x="975250" y="1065267"/>
            <a:ext cx="71934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Parameter of the Simulator</a:t>
            </a:r>
            <a:endParaRPr dirty="0"/>
          </a:p>
        </p:txBody>
      </p:sp>
      <p:sp>
        <p:nvSpPr>
          <p:cNvPr id="256" name="Google Shape;256;p30"/>
          <p:cNvSpPr txBox="1">
            <a:spLocks noGrp="1"/>
          </p:cNvSpPr>
          <p:nvPr>
            <p:ph type="body" idx="1"/>
          </p:nvPr>
        </p:nvSpPr>
        <p:spPr>
          <a:xfrm>
            <a:off x="975250" y="1575125"/>
            <a:ext cx="2202900" cy="1220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b="1" dirty="0"/>
              <a:t>Inclination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altLang="zh-HK" sz="1200" dirty="0"/>
              <a:t>Define the inclination angle of the LEO Orbit.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br>
              <a:rPr lang="en-US" altLang="zh-HK" sz="1200" dirty="0"/>
            </a:br>
            <a:r>
              <a:rPr lang="en-US" altLang="zh-HK" sz="1200" dirty="0"/>
              <a:t>Default Value: 97 degree</a:t>
            </a:r>
          </a:p>
        </p:txBody>
      </p:sp>
      <p:sp>
        <p:nvSpPr>
          <p:cNvPr id="257" name="Google Shape;257;p30"/>
          <p:cNvSpPr txBox="1">
            <a:spLocks noGrp="1"/>
          </p:cNvSpPr>
          <p:nvPr>
            <p:ph type="body" idx="2"/>
          </p:nvPr>
        </p:nvSpPr>
        <p:spPr>
          <a:xfrm>
            <a:off x="3470356" y="1575125"/>
            <a:ext cx="2202900" cy="1220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b="1" dirty="0"/>
              <a:t>Argument of Perigee</a:t>
            </a:r>
            <a:endParaRPr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altLang="zh-HK" sz="1200" dirty="0"/>
              <a:t>Define the inclination angle of the LEO Orbit.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br>
              <a:rPr lang="en-US" altLang="zh-HK" sz="1200" dirty="0"/>
            </a:br>
            <a:r>
              <a:rPr lang="en-US" altLang="zh-HK" sz="1200" dirty="0"/>
              <a:t>Default Value: 0 degree</a:t>
            </a:r>
          </a:p>
        </p:txBody>
      </p:sp>
      <p:sp>
        <p:nvSpPr>
          <p:cNvPr id="258" name="Google Shape;258;p30"/>
          <p:cNvSpPr txBox="1">
            <a:spLocks noGrp="1"/>
          </p:cNvSpPr>
          <p:nvPr>
            <p:ph type="body" idx="3"/>
          </p:nvPr>
        </p:nvSpPr>
        <p:spPr>
          <a:xfrm>
            <a:off x="5975475" y="1575125"/>
            <a:ext cx="2202900" cy="1220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/>
              <a:t>Motion</a:t>
            </a:r>
            <a:endParaRPr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altLang="zh-HK" sz="1200" dirty="0"/>
              <a:t>Define the orbit revolution around earth per day.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br>
              <a:rPr lang="en-US" altLang="zh-HK" sz="1200" dirty="0"/>
            </a:br>
            <a:r>
              <a:rPr lang="en-US" altLang="zh-HK" sz="1200" dirty="0"/>
              <a:t>Default Value: 14</a:t>
            </a:r>
          </a:p>
        </p:txBody>
      </p:sp>
      <p:sp>
        <p:nvSpPr>
          <p:cNvPr id="259" name="Google Shape;259;p30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sp>
        <p:nvSpPr>
          <p:cNvPr id="260" name="Google Shape;260;p30"/>
          <p:cNvSpPr txBox="1">
            <a:spLocks noGrp="1"/>
          </p:cNvSpPr>
          <p:nvPr>
            <p:ph type="body" idx="1"/>
          </p:nvPr>
        </p:nvSpPr>
        <p:spPr>
          <a:xfrm>
            <a:off x="975250" y="2946725"/>
            <a:ext cx="2202900" cy="1220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/>
              <a:t>O</a:t>
            </a:r>
            <a:r>
              <a:rPr lang="en-US" b="1" dirty="0"/>
              <a:t>r</a:t>
            </a:r>
            <a:r>
              <a:rPr lang="en" b="1" dirty="0"/>
              <a:t>bit Size</a:t>
            </a:r>
            <a:endParaRPr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dirty="0"/>
              <a:t>Define the numbers of orbit.</a:t>
            </a:r>
            <a:br>
              <a:rPr lang="en" sz="1200" dirty="0"/>
            </a:br>
            <a:endParaRPr lang="en" sz="12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br>
              <a:rPr lang="en" sz="1200" dirty="0"/>
            </a:br>
            <a:r>
              <a:rPr lang="en" sz="1200" dirty="0"/>
              <a:t>Default Value: 9</a:t>
            </a:r>
            <a:endParaRPr sz="1200" dirty="0"/>
          </a:p>
        </p:txBody>
      </p:sp>
      <p:sp>
        <p:nvSpPr>
          <p:cNvPr id="261" name="Google Shape;261;p30"/>
          <p:cNvSpPr txBox="1">
            <a:spLocks noGrp="1"/>
          </p:cNvSpPr>
          <p:nvPr>
            <p:ph type="body" idx="2"/>
          </p:nvPr>
        </p:nvSpPr>
        <p:spPr>
          <a:xfrm>
            <a:off x="3470356" y="2946725"/>
            <a:ext cx="2202900" cy="1220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/>
              <a:t>Satellite Size</a:t>
            </a:r>
            <a:endParaRPr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altLang="zh-HK" sz="1200" dirty="0"/>
              <a:t>Define the numbers of Satellite for each orbit.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br>
              <a:rPr lang="en-US" altLang="zh-HK" sz="1200" dirty="0"/>
            </a:br>
            <a:r>
              <a:rPr lang="en-US" altLang="zh-HK" sz="1200" dirty="0"/>
              <a:t>Default Value: 25</a:t>
            </a:r>
          </a:p>
        </p:txBody>
      </p:sp>
      <p:sp>
        <p:nvSpPr>
          <p:cNvPr id="262" name="Google Shape;262;p30"/>
          <p:cNvSpPr txBox="1">
            <a:spLocks noGrp="1"/>
          </p:cNvSpPr>
          <p:nvPr>
            <p:ph type="body" idx="3"/>
          </p:nvPr>
        </p:nvSpPr>
        <p:spPr>
          <a:xfrm>
            <a:off x="5975475" y="2946725"/>
            <a:ext cx="2202900" cy="1220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/>
              <a:t>Off Nadir</a:t>
            </a:r>
            <a:endParaRPr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altLang="zh-HK" sz="1200" dirty="0"/>
              <a:t>Define the off-nadir angle of LEO Satellite to observation.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br>
              <a:rPr lang="en-US" altLang="zh-HK" sz="1200" dirty="0"/>
            </a:br>
            <a:r>
              <a:rPr lang="en-US" altLang="zh-HK" sz="1200" dirty="0"/>
              <a:t>Default Value: 45 degree</a:t>
            </a:r>
          </a:p>
        </p:txBody>
      </p:sp>
    </p:spTree>
    <p:extLst>
      <p:ext uri="{BB962C8B-B14F-4D97-AF65-F5344CB8AC3E}">
        <p14:creationId xmlns:p14="http://schemas.microsoft.com/office/powerpoint/2010/main" val="3954401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7"/>
          <p:cNvSpPr txBox="1">
            <a:spLocks noGrp="1"/>
          </p:cNvSpPr>
          <p:nvPr>
            <p:ph type="ctrTitle"/>
          </p:nvPr>
        </p:nvSpPr>
        <p:spPr>
          <a:xfrm>
            <a:off x="975250" y="1695925"/>
            <a:ext cx="71934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1. Problem</a:t>
            </a:r>
          </a:p>
        </p:txBody>
      </p:sp>
      <p:sp>
        <p:nvSpPr>
          <p:cNvPr id="116" name="Google Shape;116;p17"/>
          <p:cNvSpPr txBox="1">
            <a:spLocks noGrp="1"/>
          </p:cNvSpPr>
          <p:nvPr>
            <p:ph type="subTitle" idx="1"/>
          </p:nvPr>
        </p:nvSpPr>
        <p:spPr>
          <a:xfrm>
            <a:off x="975250" y="2876427"/>
            <a:ext cx="7193400" cy="374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limitation of traditional Satellite data transmit</a:t>
            </a:r>
            <a:endParaRPr dirty="0"/>
          </a:p>
        </p:txBody>
      </p:sp>
      <p:grpSp>
        <p:nvGrpSpPr>
          <p:cNvPr id="12" name="Google Shape;836;p48">
            <a:extLst>
              <a:ext uri="{FF2B5EF4-FFF2-40B4-BE49-F238E27FC236}">
                <a16:creationId xmlns:a16="http://schemas.microsoft.com/office/drawing/2014/main" id="{4F10A777-A92B-441E-8E72-621E19569725}"/>
              </a:ext>
            </a:extLst>
          </p:cNvPr>
          <p:cNvGrpSpPr/>
          <p:nvPr/>
        </p:nvGrpSpPr>
        <p:grpSpPr>
          <a:xfrm>
            <a:off x="1154745" y="1604426"/>
            <a:ext cx="342882" cy="350068"/>
            <a:chOff x="3951850" y="2985350"/>
            <a:chExt cx="407950" cy="416500"/>
          </a:xfrm>
        </p:grpSpPr>
        <p:sp>
          <p:nvSpPr>
            <p:cNvPr id="13" name="Google Shape;837;p48">
              <a:extLst>
                <a:ext uri="{FF2B5EF4-FFF2-40B4-BE49-F238E27FC236}">
                  <a16:creationId xmlns:a16="http://schemas.microsoft.com/office/drawing/2014/main" id="{8513CBF2-1B30-44EB-AEC6-E84C8A18B761}"/>
                </a:ext>
              </a:extLst>
            </p:cNvPr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l" t="t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838;p48">
              <a:extLst>
                <a:ext uri="{FF2B5EF4-FFF2-40B4-BE49-F238E27FC236}">
                  <a16:creationId xmlns:a16="http://schemas.microsoft.com/office/drawing/2014/main" id="{134400AB-D9DB-4D36-90DD-0A4388CC1A26}"/>
                </a:ext>
              </a:extLst>
            </p:cNvPr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l" t="t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839;p48">
              <a:extLst>
                <a:ext uri="{FF2B5EF4-FFF2-40B4-BE49-F238E27FC236}">
                  <a16:creationId xmlns:a16="http://schemas.microsoft.com/office/drawing/2014/main" id="{F8CAE6B6-40C5-454E-8279-AE47F70854F1}"/>
                </a:ext>
              </a:extLst>
            </p:cNvPr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840;p48">
              <a:extLst>
                <a:ext uri="{FF2B5EF4-FFF2-40B4-BE49-F238E27FC236}">
                  <a16:creationId xmlns:a16="http://schemas.microsoft.com/office/drawing/2014/main" id="{4344E8F6-1DA1-4B18-91C5-2E0421E43965}"/>
                </a:ext>
              </a:extLst>
            </p:cNvPr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l" t="t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4492807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0"/>
          <p:cNvSpPr txBox="1">
            <a:spLocks noGrp="1"/>
          </p:cNvSpPr>
          <p:nvPr>
            <p:ph type="title"/>
          </p:nvPr>
        </p:nvSpPr>
        <p:spPr>
          <a:xfrm>
            <a:off x="975250" y="1065267"/>
            <a:ext cx="71934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Parameter of the Simulator</a:t>
            </a:r>
            <a:endParaRPr dirty="0"/>
          </a:p>
        </p:txBody>
      </p:sp>
      <p:sp>
        <p:nvSpPr>
          <p:cNvPr id="256" name="Google Shape;256;p30"/>
          <p:cNvSpPr txBox="1">
            <a:spLocks noGrp="1"/>
          </p:cNvSpPr>
          <p:nvPr>
            <p:ph type="body" idx="1"/>
          </p:nvPr>
        </p:nvSpPr>
        <p:spPr>
          <a:xfrm>
            <a:off x="975250" y="1575125"/>
            <a:ext cx="2202900" cy="1220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b="1" dirty="0"/>
              <a:t>Buffer Delay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altLang="zh-HK" sz="1200" dirty="0"/>
              <a:t>Define the buffer delay from network congestion to each Satellite.</a:t>
            </a:r>
            <a:br>
              <a:rPr lang="en-US" altLang="zh-HK" sz="1200" dirty="0"/>
            </a:br>
            <a:r>
              <a:rPr lang="en-US" altLang="zh-HK" sz="1200" dirty="0"/>
              <a:t>Default Value: 0.05 seconds</a:t>
            </a:r>
          </a:p>
        </p:txBody>
      </p:sp>
      <p:sp>
        <p:nvSpPr>
          <p:cNvPr id="257" name="Google Shape;257;p30"/>
          <p:cNvSpPr txBox="1">
            <a:spLocks noGrp="1"/>
          </p:cNvSpPr>
          <p:nvPr>
            <p:ph type="body" idx="2"/>
          </p:nvPr>
        </p:nvSpPr>
        <p:spPr>
          <a:xfrm>
            <a:off x="3470356" y="1575125"/>
            <a:ext cx="2202900" cy="1220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b="1" dirty="0"/>
              <a:t>Process Delay</a:t>
            </a:r>
            <a:endParaRPr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altLang="zh-HK" sz="1200" dirty="0"/>
              <a:t>Define the process delay from processing data on Satellite.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br>
              <a:rPr lang="en-US" altLang="zh-HK" sz="1200" dirty="0"/>
            </a:br>
            <a:r>
              <a:rPr lang="en-US" altLang="zh-HK" sz="1200" dirty="0"/>
              <a:t>Default Value: 0.01 seconds</a:t>
            </a:r>
          </a:p>
        </p:txBody>
      </p:sp>
      <p:sp>
        <p:nvSpPr>
          <p:cNvPr id="258" name="Google Shape;258;p30"/>
          <p:cNvSpPr txBox="1">
            <a:spLocks noGrp="1"/>
          </p:cNvSpPr>
          <p:nvPr>
            <p:ph type="body" idx="3"/>
          </p:nvPr>
        </p:nvSpPr>
        <p:spPr>
          <a:xfrm>
            <a:off x="5975475" y="1575125"/>
            <a:ext cx="2202900" cy="1220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/>
              <a:t>Package Size</a:t>
            </a:r>
            <a:endParaRPr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altLang="zh-HK" sz="1200" dirty="0"/>
              <a:t>Define the package size of data to transmit.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br>
              <a:rPr lang="en-US" altLang="zh-HK" sz="1200" dirty="0"/>
            </a:br>
            <a:r>
              <a:rPr lang="en-US" altLang="zh-HK" sz="1200" dirty="0"/>
              <a:t>Default Value: 56623104 Bytes 	(54MB)</a:t>
            </a:r>
          </a:p>
        </p:txBody>
      </p:sp>
      <p:sp>
        <p:nvSpPr>
          <p:cNvPr id="259" name="Google Shape;259;p30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sp>
        <p:nvSpPr>
          <p:cNvPr id="260" name="Google Shape;260;p30"/>
          <p:cNvSpPr txBox="1">
            <a:spLocks noGrp="1"/>
          </p:cNvSpPr>
          <p:nvPr>
            <p:ph type="body" idx="1"/>
          </p:nvPr>
        </p:nvSpPr>
        <p:spPr>
          <a:xfrm>
            <a:off x="975250" y="2946725"/>
            <a:ext cx="2239438" cy="1220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b="1" dirty="0"/>
              <a:t>Data Rate</a:t>
            </a:r>
            <a:endParaRPr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altLang="zh-HK" sz="1200" dirty="0"/>
              <a:t>Define the data rate of the Satellite signal for data transmit.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br>
              <a:rPr lang="en-US" altLang="zh-HK" sz="1200" dirty="0"/>
            </a:br>
            <a:r>
              <a:rPr lang="en-US" altLang="zh-HK" sz="1200" dirty="0"/>
              <a:t>Default Value: 530579456 Bytes/s 	(506MB/s)</a:t>
            </a:r>
          </a:p>
        </p:txBody>
      </p:sp>
      <p:sp>
        <p:nvSpPr>
          <p:cNvPr id="261" name="Google Shape;261;p30"/>
          <p:cNvSpPr txBox="1">
            <a:spLocks noGrp="1"/>
          </p:cNvSpPr>
          <p:nvPr>
            <p:ph type="body" idx="2"/>
          </p:nvPr>
        </p:nvSpPr>
        <p:spPr>
          <a:xfrm>
            <a:off x="3470356" y="2946725"/>
            <a:ext cx="2202900" cy="1220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b="1" dirty="0"/>
              <a:t>Signal Speed</a:t>
            </a:r>
            <a:endParaRPr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altLang="zh-HK" sz="1200" dirty="0"/>
              <a:t>Define the signal speed of the Satellite to transmit data.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br>
              <a:rPr lang="en-US" altLang="zh-HK" sz="1200" dirty="0"/>
            </a:br>
            <a:r>
              <a:rPr lang="en-US" altLang="zh-HK" sz="1200" dirty="0"/>
              <a:t>Default Value: 299792458 m/s</a:t>
            </a:r>
          </a:p>
        </p:txBody>
      </p:sp>
    </p:spTree>
    <p:extLst>
      <p:ext uri="{BB962C8B-B14F-4D97-AF65-F5344CB8AC3E}">
        <p14:creationId xmlns:p14="http://schemas.microsoft.com/office/powerpoint/2010/main" val="21492764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5"/>
          <p:cNvSpPr txBox="1">
            <a:spLocks noGrp="1"/>
          </p:cNvSpPr>
          <p:nvPr>
            <p:ph type="title"/>
          </p:nvPr>
        </p:nvSpPr>
        <p:spPr>
          <a:xfrm>
            <a:off x="975250" y="1065267"/>
            <a:ext cx="71934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HK" dirty="0"/>
              <a:t>Experiment result</a:t>
            </a:r>
            <a:endParaRPr dirty="0"/>
          </a:p>
        </p:txBody>
      </p:sp>
      <p:graphicFrame>
        <p:nvGraphicFramePr>
          <p:cNvPr id="201" name="Google Shape;201;p25"/>
          <p:cNvGraphicFramePr/>
          <p:nvPr>
            <p:extLst>
              <p:ext uri="{D42A27DB-BD31-4B8C-83A1-F6EECF244321}">
                <p14:modId xmlns:p14="http://schemas.microsoft.com/office/powerpoint/2010/main" val="1729867914"/>
              </p:ext>
            </p:extLst>
          </p:nvPr>
        </p:nvGraphicFramePr>
        <p:xfrm>
          <a:off x="975200" y="1869281"/>
          <a:ext cx="7216300" cy="2391245"/>
        </p:xfrm>
        <a:graphic>
          <a:graphicData uri="http://schemas.openxmlformats.org/drawingml/2006/table">
            <a:tbl>
              <a:tblPr>
                <a:noFill/>
                <a:tableStyleId>{25171DD6-2702-4FCF-BC82-B343C2BCD5F6}</a:tableStyleId>
              </a:tblPr>
              <a:tblGrid>
                <a:gridCol w="1804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04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04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04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837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lt1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lt1"/>
                          </a:solidFill>
                          <a:latin typeface="Titillium Web Light"/>
                          <a:ea typeface="Titillium Web Light"/>
                          <a:cs typeface="Titillium Web Light"/>
                          <a:sym typeface="Titillium Web Light"/>
                        </a:rPr>
                        <a:t>A*</a:t>
                      </a:r>
                      <a:endParaRPr sz="1100" dirty="0">
                        <a:solidFill>
                          <a:schemeClr val="lt1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lt1"/>
                          </a:solidFill>
                          <a:latin typeface="Titillium Web Light"/>
                          <a:ea typeface="Titillium Web Light"/>
                          <a:cs typeface="Titillium Web Light"/>
                          <a:sym typeface="Titillium Web Light"/>
                        </a:rPr>
                        <a:t>Dijkstra</a:t>
                      </a:r>
                      <a:endParaRPr sz="1100" dirty="0">
                        <a:solidFill>
                          <a:schemeClr val="lt1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lt1"/>
                          </a:solidFill>
                          <a:latin typeface="Titillium Web Light"/>
                          <a:ea typeface="Titillium Web Light"/>
                          <a:cs typeface="Titillium Web Light"/>
                          <a:sym typeface="Titillium Web Light"/>
                        </a:rPr>
                        <a:t>Orbit Path</a:t>
                      </a:r>
                      <a:endParaRPr sz="1100" dirty="0">
                        <a:solidFill>
                          <a:schemeClr val="lt1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37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solidFill>
                            <a:schemeClr val="lt1"/>
                          </a:solidFill>
                          <a:latin typeface="Titillium Web Light"/>
                          <a:ea typeface="Titillium Web Light"/>
                          <a:cs typeface="Titillium Web Light"/>
                          <a:sym typeface="Titillium Web Light"/>
                        </a:rPr>
                        <a:t>Mean Time to the opposite on Earth</a:t>
                      </a:r>
                      <a:endParaRPr sz="1100" dirty="0">
                        <a:solidFill>
                          <a:schemeClr val="lt1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solidFill>
                            <a:schemeClr val="lt1"/>
                          </a:solidFill>
                          <a:latin typeface="Titillium Web Light"/>
                          <a:ea typeface="Titillium Web Light"/>
                          <a:cs typeface="Titillium Web Light"/>
                          <a:sym typeface="Titillium Web Light"/>
                        </a:rPr>
                        <a:t>0.74</a:t>
                      </a:r>
                      <a:endParaRPr sz="1800" dirty="0">
                        <a:solidFill>
                          <a:schemeClr val="lt1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solidFill>
                            <a:schemeClr val="lt1"/>
                          </a:solidFill>
                          <a:latin typeface="Titillium Web Light"/>
                          <a:ea typeface="Titillium Web Light"/>
                          <a:cs typeface="Titillium Web Light"/>
                          <a:sym typeface="Titillium Web Light"/>
                        </a:rPr>
                        <a:t>0.7395</a:t>
                      </a:r>
                      <a:endParaRPr sz="1800" dirty="0">
                        <a:solidFill>
                          <a:schemeClr val="lt1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solidFill>
                            <a:schemeClr val="lt1"/>
                          </a:solidFill>
                          <a:latin typeface="Titillium Web Light"/>
                          <a:ea typeface="Titillium Web Light"/>
                          <a:cs typeface="Titillium Web Light"/>
                          <a:sym typeface="Titillium Web Light"/>
                        </a:rPr>
                        <a:t>0.826</a:t>
                      </a:r>
                      <a:endParaRPr sz="1800" dirty="0">
                        <a:solidFill>
                          <a:schemeClr val="lt1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37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HK" sz="1100" dirty="0">
                          <a:solidFill>
                            <a:schemeClr val="lt1"/>
                          </a:solidFill>
                          <a:latin typeface="Titillium Web Light"/>
                          <a:ea typeface="Titillium Web Light"/>
                          <a:cs typeface="Titillium Web Light"/>
                          <a:sym typeface="Titillium Web Light"/>
                        </a:rPr>
                        <a:t>Mean time to Longitude change location</a:t>
                      </a:r>
                      <a:endParaRPr sz="1100" dirty="0">
                        <a:solidFill>
                          <a:schemeClr val="lt1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solidFill>
                            <a:schemeClr val="lt1"/>
                          </a:solidFill>
                          <a:latin typeface="Titillium Web Light"/>
                          <a:ea typeface="Titillium Web Light"/>
                          <a:cs typeface="Titillium Web Light"/>
                          <a:sym typeface="Titillium Web Light"/>
                        </a:rPr>
                        <a:t>0.478</a:t>
                      </a:r>
                      <a:endParaRPr sz="1800" dirty="0">
                        <a:solidFill>
                          <a:schemeClr val="lt1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solidFill>
                            <a:schemeClr val="lt1"/>
                          </a:solidFill>
                          <a:latin typeface="Titillium Web Light"/>
                          <a:ea typeface="Titillium Web Light"/>
                          <a:cs typeface="Titillium Web Light"/>
                          <a:sym typeface="Titillium Web Light"/>
                        </a:rPr>
                        <a:t>0.475</a:t>
                      </a:r>
                      <a:endParaRPr sz="1800" dirty="0">
                        <a:solidFill>
                          <a:schemeClr val="lt1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solidFill>
                            <a:schemeClr val="lt1"/>
                          </a:solidFill>
                          <a:latin typeface="Titillium Web Light"/>
                          <a:ea typeface="Titillium Web Light"/>
                          <a:cs typeface="Titillium Web Light"/>
                          <a:sym typeface="Titillium Web Light"/>
                        </a:rPr>
                        <a:t>0.6453</a:t>
                      </a:r>
                      <a:endParaRPr sz="1800" dirty="0">
                        <a:solidFill>
                          <a:schemeClr val="lt1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3725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HK" sz="1100" dirty="0">
                          <a:solidFill>
                            <a:schemeClr val="lt1"/>
                          </a:solidFill>
                          <a:latin typeface="Titillium Web Light"/>
                          <a:ea typeface="Titillium Web Light"/>
                          <a:cs typeface="Titillium Web Light"/>
                          <a:sym typeface="Titillium Web Light"/>
                        </a:rPr>
                        <a:t>Mean time to Latitude change location</a:t>
                      </a:r>
                    </a:p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>
                        <a:solidFill>
                          <a:schemeClr val="lt1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solidFill>
                            <a:schemeClr val="lt1"/>
                          </a:solidFill>
                          <a:latin typeface="Titillium Web Light"/>
                          <a:ea typeface="Titillium Web Light"/>
                          <a:cs typeface="Titillium Web Light"/>
                          <a:sym typeface="Titillium Web Light"/>
                        </a:rPr>
                        <a:t>0.415</a:t>
                      </a:r>
                      <a:endParaRPr sz="1800" dirty="0">
                        <a:solidFill>
                          <a:schemeClr val="lt1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solidFill>
                            <a:schemeClr val="lt1"/>
                          </a:solidFill>
                          <a:latin typeface="Titillium Web Light"/>
                          <a:ea typeface="Titillium Web Light"/>
                          <a:cs typeface="Titillium Web Light"/>
                          <a:sym typeface="Titillium Web Light"/>
                        </a:rPr>
                        <a:t>0.411667</a:t>
                      </a:r>
                      <a:endParaRPr sz="1800" dirty="0">
                        <a:solidFill>
                          <a:schemeClr val="lt1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solidFill>
                            <a:schemeClr val="lt1"/>
                          </a:solidFill>
                          <a:latin typeface="Titillium Web Light"/>
                          <a:ea typeface="Titillium Web Light"/>
                          <a:cs typeface="Titillium Web Light"/>
                          <a:sym typeface="Titillium Web Light"/>
                        </a:rPr>
                        <a:t>0.41533</a:t>
                      </a:r>
                      <a:endParaRPr sz="1800" dirty="0">
                        <a:solidFill>
                          <a:schemeClr val="lt1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02" name="Google Shape;202;p25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637471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8"/>
          <p:cNvSpPr txBox="1">
            <a:spLocks noGrp="1"/>
          </p:cNvSpPr>
          <p:nvPr>
            <p:ph type="title"/>
          </p:nvPr>
        </p:nvSpPr>
        <p:spPr>
          <a:xfrm>
            <a:off x="975250" y="1065267"/>
            <a:ext cx="71934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" dirty="0"/>
              <a:t>Experiment result</a:t>
            </a:r>
            <a:endParaRPr lang="en-US" dirty="0"/>
          </a:p>
        </p:txBody>
      </p:sp>
      <p:sp>
        <p:nvSpPr>
          <p:cNvPr id="125" name="Google Shape;125;p18"/>
          <p:cNvSpPr txBox="1">
            <a:spLocks noGrp="1"/>
          </p:cNvSpPr>
          <p:nvPr>
            <p:ph type="body" idx="1"/>
          </p:nvPr>
        </p:nvSpPr>
        <p:spPr>
          <a:xfrm>
            <a:off x="975250" y="1575121"/>
            <a:ext cx="7193400" cy="270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dirty="0"/>
              <a:t>All algorithms give transmit delay of around 1 second or less </a:t>
            </a:r>
          </a:p>
          <a:p>
            <a:r>
              <a:rPr lang="en-US" dirty="0"/>
              <a:t>Which is stable and able to meet the real-time constraints</a:t>
            </a:r>
          </a:p>
        </p:txBody>
      </p:sp>
      <p:sp>
        <p:nvSpPr>
          <p:cNvPr id="126" name="Google Shape;126;p18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852419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7"/>
          <p:cNvSpPr txBox="1">
            <a:spLocks noGrp="1"/>
          </p:cNvSpPr>
          <p:nvPr>
            <p:ph type="ctrTitle"/>
          </p:nvPr>
        </p:nvSpPr>
        <p:spPr>
          <a:xfrm>
            <a:off x="975250" y="1695925"/>
            <a:ext cx="71934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4. Demo</a:t>
            </a:r>
          </a:p>
        </p:txBody>
      </p:sp>
      <p:sp>
        <p:nvSpPr>
          <p:cNvPr id="116" name="Google Shape;116;p17"/>
          <p:cNvSpPr txBox="1">
            <a:spLocks noGrp="1"/>
          </p:cNvSpPr>
          <p:nvPr>
            <p:ph type="subTitle" idx="1"/>
          </p:nvPr>
        </p:nvSpPr>
        <p:spPr>
          <a:xfrm>
            <a:off x="975250" y="2876427"/>
            <a:ext cx="7193400" cy="374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Demo of the Simulator</a:t>
            </a:r>
            <a:endParaRPr dirty="0"/>
          </a:p>
        </p:txBody>
      </p:sp>
      <p:grpSp>
        <p:nvGrpSpPr>
          <p:cNvPr id="117" name="Google Shape;117;p17"/>
          <p:cNvGrpSpPr/>
          <p:nvPr/>
        </p:nvGrpSpPr>
        <p:grpSpPr>
          <a:xfrm>
            <a:off x="1155056" y="1600349"/>
            <a:ext cx="354145" cy="354145"/>
            <a:chOff x="5964175" y="4329750"/>
            <a:chExt cx="421350" cy="421350"/>
          </a:xfrm>
        </p:grpSpPr>
        <p:sp>
          <p:nvSpPr>
            <p:cNvPr id="118" name="Google Shape;118;p17"/>
            <p:cNvSpPr/>
            <p:nvPr/>
          </p:nvSpPr>
          <p:spPr>
            <a:xfrm>
              <a:off x="5964175" y="4329750"/>
              <a:ext cx="421350" cy="421350"/>
            </a:xfrm>
            <a:custGeom>
              <a:avLst/>
              <a:gdLst/>
              <a:ahLst/>
              <a:cxnLst/>
              <a:rect l="l" t="t" r="r" b="b"/>
              <a:pathLst>
                <a:path w="16854" h="16854" fill="none" extrusionOk="0">
                  <a:moveTo>
                    <a:pt x="15636" y="14004"/>
                  </a:moveTo>
                  <a:lnTo>
                    <a:pt x="13517" y="6260"/>
                  </a:lnTo>
                  <a:lnTo>
                    <a:pt x="16196" y="3605"/>
                  </a:lnTo>
                  <a:lnTo>
                    <a:pt x="16196" y="3605"/>
                  </a:lnTo>
                  <a:lnTo>
                    <a:pt x="16318" y="3434"/>
                  </a:lnTo>
                  <a:lnTo>
                    <a:pt x="16440" y="3239"/>
                  </a:lnTo>
                  <a:lnTo>
                    <a:pt x="16537" y="3020"/>
                  </a:lnTo>
                  <a:lnTo>
                    <a:pt x="16610" y="2777"/>
                  </a:lnTo>
                  <a:lnTo>
                    <a:pt x="16732" y="2338"/>
                  </a:lnTo>
                  <a:lnTo>
                    <a:pt x="16805" y="2046"/>
                  </a:lnTo>
                  <a:lnTo>
                    <a:pt x="16805" y="2046"/>
                  </a:lnTo>
                  <a:lnTo>
                    <a:pt x="16830" y="1729"/>
                  </a:lnTo>
                  <a:lnTo>
                    <a:pt x="16854" y="1437"/>
                  </a:lnTo>
                  <a:lnTo>
                    <a:pt x="16854" y="1194"/>
                  </a:lnTo>
                  <a:lnTo>
                    <a:pt x="16854" y="950"/>
                  </a:lnTo>
                  <a:lnTo>
                    <a:pt x="16805" y="755"/>
                  </a:lnTo>
                  <a:lnTo>
                    <a:pt x="16732" y="585"/>
                  </a:lnTo>
                  <a:lnTo>
                    <a:pt x="16659" y="414"/>
                  </a:lnTo>
                  <a:lnTo>
                    <a:pt x="16562" y="293"/>
                  </a:lnTo>
                  <a:lnTo>
                    <a:pt x="16562" y="293"/>
                  </a:lnTo>
                  <a:lnTo>
                    <a:pt x="16440" y="195"/>
                  </a:lnTo>
                  <a:lnTo>
                    <a:pt x="16269" y="122"/>
                  </a:lnTo>
                  <a:lnTo>
                    <a:pt x="16099" y="49"/>
                  </a:lnTo>
                  <a:lnTo>
                    <a:pt x="15904" y="0"/>
                  </a:lnTo>
                  <a:lnTo>
                    <a:pt x="15660" y="0"/>
                  </a:lnTo>
                  <a:lnTo>
                    <a:pt x="15417" y="0"/>
                  </a:lnTo>
                  <a:lnTo>
                    <a:pt x="15125" y="25"/>
                  </a:lnTo>
                  <a:lnTo>
                    <a:pt x="14808" y="49"/>
                  </a:lnTo>
                  <a:lnTo>
                    <a:pt x="14808" y="49"/>
                  </a:lnTo>
                  <a:lnTo>
                    <a:pt x="14516" y="122"/>
                  </a:lnTo>
                  <a:lnTo>
                    <a:pt x="14077" y="244"/>
                  </a:lnTo>
                  <a:lnTo>
                    <a:pt x="13834" y="317"/>
                  </a:lnTo>
                  <a:lnTo>
                    <a:pt x="13615" y="414"/>
                  </a:lnTo>
                  <a:lnTo>
                    <a:pt x="13420" y="536"/>
                  </a:lnTo>
                  <a:lnTo>
                    <a:pt x="13249" y="658"/>
                  </a:lnTo>
                  <a:lnTo>
                    <a:pt x="10595" y="3337"/>
                  </a:lnTo>
                  <a:lnTo>
                    <a:pt x="2850" y="1218"/>
                  </a:lnTo>
                  <a:lnTo>
                    <a:pt x="2850" y="1218"/>
                  </a:lnTo>
                  <a:lnTo>
                    <a:pt x="2704" y="1194"/>
                  </a:lnTo>
                  <a:lnTo>
                    <a:pt x="2582" y="1218"/>
                  </a:lnTo>
                  <a:lnTo>
                    <a:pt x="2460" y="1267"/>
                  </a:lnTo>
                  <a:lnTo>
                    <a:pt x="2338" y="1340"/>
                  </a:lnTo>
                  <a:lnTo>
                    <a:pt x="1608" y="2095"/>
                  </a:lnTo>
                  <a:lnTo>
                    <a:pt x="1608" y="2095"/>
                  </a:lnTo>
                  <a:lnTo>
                    <a:pt x="1535" y="2192"/>
                  </a:lnTo>
                  <a:lnTo>
                    <a:pt x="1486" y="2290"/>
                  </a:lnTo>
                  <a:lnTo>
                    <a:pt x="1462" y="2411"/>
                  </a:lnTo>
                  <a:lnTo>
                    <a:pt x="1462" y="2509"/>
                  </a:lnTo>
                  <a:lnTo>
                    <a:pt x="1462" y="2509"/>
                  </a:lnTo>
                  <a:lnTo>
                    <a:pt x="1486" y="2606"/>
                  </a:lnTo>
                  <a:lnTo>
                    <a:pt x="1510" y="2679"/>
                  </a:lnTo>
                  <a:lnTo>
                    <a:pt x="1608" y="2825"/>
                  </a:lnTo>
                  <a:lnTo>
                    <a:pt x="1608" y="2825"/>
                  </a:lnTo>
                  <a:lnTo>
                    <a:pt x="1705" y="2899"/>
                  </a:lnTo>
                  <a:lnTo>
                    <a:pt x="7404" y="6600"/>
                  </a:lnTo>
                  <a:lnTo>
                    <a:pt x="4165" y="10863"/>
                  </a:lnTo>
                  <a:lnTo>
                    <a:pt x="926" y="10302"/>
                  </a:lnTo>
                  <a:lnTo>
                    <a:pt x="926" y="10302"/>
                  </a:lnTo>
                  <a:lnTo>
                    <a:pt x="828" y="10302"/>
                  </a:lnTo>
                  <a:lnTo>
                    <a:pt x="707" y="10327"/>
                  </a:lnTo>
                  <a:lnTo>
                    <a:pt x="609" y="10375"/>
                  </a:lnTo>
                  <a:lnTo>
                    <a:pt x="512" y="10449"/>
                  </a:lnTo>
                  <a:lnTo>
                    <a:pt x="146" y="10814"/>
                  </a:lnTo>
                  <a:lnTo>
                    <a:pt x="146" y="10814"/>
                  </a:lnTo>
                  <a:lnTo>
                    <a:pt x="73" y="10911"/>
                  </a:lnTo>
                  <a:lnTo>
                    <a:pt x="25" y="11033"/>
                  </a:lnTo>
                  <a:lnTo>
                    <a:pt x="0" y="11155"/>
                  </a:lnTo>
                  <a:lnTo>
                    <a:pt x="0" y="11277"/>
                  </a:lnTo>
                  <a:lnTo>
                    <a:pt x="0" y="11277"/>
                  </a:lnTo>
                  <a:lnTo>
                    <a:pt x="49" y="11423"/>
                  </a:lnTo>
                  <a:lnTo>
                    <a:pt x="146" y="11569"/>
                  </a:lnTo>
                  <a:lnTo>
                    <a:pt x="146" y="11569"/>
                  </a:lnTo>
                  <a:lnTo>
                    <a:pt x="244" y="11642"/>
                  </a:lnTo>
                  <a:lnTo>
                    <a:pt x="3434" y="13420"/>
                  </a:lnTo>
                  <a:lnTo>
                    <a:pt x="5212" y="16610"/>
                  </a:lnTo>
                  <a:lnTo>
                    <a:pt x="5212" y="16610"/>
                  </a:lnTo>
                  <a:lnTo>
                    <a:pt x="5285" y="16708"/>
                  </a:lnTo>
                  <a:lnTo>
                    <a:pt x="5285" y="16708"/>
                  </a:lnTo>
                  <a:lnTo>
                    <a:pt x="5431" y="16805"/>
                  </a:lnTo>
                  <a:lnTo>
                    <a:pt x="5578" y="16854"/>
                  </a:lnTo>
                  <a:lnTo>
                    <a:pt x="5578" y="16854"/>
                  </a:lnTo>
                  <a:lnTo>
                    <a:pt x="5699" y="16854"/>
                  </a:lnTo>
                  <a:lnTo>
                    <a:pt x="5821" y="16830"/>
                  </a:lnTo>
                  <a:lnTo>
                    <a:pt x="5943" y="16781"/>
                  </a:lnTo>
                  <a:lnTo>
                    <a:pt x="6040" y="16708"/>
                  </a:lnTo>
                  <a:lnTo>
                    <a:pt x="6406" y="16342"/>
                  </a:lnTo>
                  <a:lnTo>
                    <a:pt x="6406" y="16342"/>
                  </a:lnTo>
                  <a:lnTo>
                    <a:pt x="6479" y="16245"/>
                  </a:lnTo>
                  <a:lnTo>
                    <a:pt x="6527" y="16148"/>
                  </a:lnTo>
                  <a:lnTo>
                    <a:pt x="6552" y="16026"/>
                  </a:lnTo>
                  <a:lnTo>
                    <a:pt x="6552" y="15928"/>
                  </a:lnTo>
                  <a:lnTo>
                    <a:pt x="5992" y="12689"/>
                  </a:lnTo>
                  <a:lnTo>
                    <a:pt x="10254" y="9450"/>
                  </a:lnTo>
                  <a:lnTo>
                    <a:pt x="13956" y="15149"/>
                  </a:lnTo>
                  <a:lnTo>
                    <a:pt x="13956" y="15149"/>
                  </a:lnTo>
                  <a:lnTo>
                    <a:pt x="14029" y="15246"/>
                  </a:lnTo>
                  <a:lnTo>
                    <a:pt x="14029" y="15246"/>
                  </a:lnTo>
                  <a:lnTo>
                    <a:pt x="14175" y="15344"/>
                  </a:lnTo>
                  <a:lnTo>
                    <a:pt x="14248" y="15368"/>
                  </a:lnTo>
                  <a:lnTo>
                    <a:pt x="14345" y="15393"/>
                  </a:lnTo>
                  <a:lnTo>
                    <a:pt x="14345" y="15393"/>
                  </a:lnTo>
                  <a:lnTo>
                    <a:pt x="14443" y="15393"/>
                  </a:lnTo>
                  <a:lnTo>
                    <a:pt x="14565" y="15368"/>
                  </a:lnTo>
                  <a:lnTo>
                    <a:pt x="14662" y="15320"/>
                  </a:lnTo>
                  <a:lnTo>
                    <a:pt x="14759" y="15246"/>
                  </a:lnTo>
                  <a:lnTo>
                    <a:pt x="15514" y="14516"/>
                  </a:lnTo>
                  <a:lnTo>
                    <a:pt x="15514" y="14516"/>
                  </a:lnTo>
                  <a:lnTo>
                    <a:pt x="15587" y="14394"/>
                  </a:lnTo>
                  <a:lnTo>
                    <a:pt x="15636" y="14272"/>
                  </a:lnTo>
                  <a:lnTo>
                    <a:pt x="15660" y="14151"/>
                  </a:lnTo>
                  <a:lnTo>
                    <a:pt x="15636" y="14004"/>
                  </a:lnTo>
                  <a:lnTo>
                    <a:pt x="15636" y="14004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7"/>
            <p:cNvSpPr/>
            <p:nvPr/>
          </p:nvSpPr>
          <p:spPr>
            <a:xfrm>
              <a:off x="6322800" y="4360800"/>
              <a:ext cx="31675" cy="30475"/>
            </a:xfrm>
            <a:custGeom>
              <a:avLst/>
              <a:gdLst/>
              <a:ahLst/>
              <a:cxnLst/>
              <a:rect l="l" t="t" r="r" b="b"/>
              <a:pathLst>
                <a:path w="1267" h="1219" fill="none" extrusionOk="0">
                  <a:moveTo>
                    <a:pt x="1267" y="1218"/>
                  </a:moveTo>
                  <a:lnTo>
                    <a:pt x="1267" y="1218"/>
                  </a:lnTo>
                  <a:lnTo>
                    <a:pt x="1242" y="999"/>
                  </a:lnTo>
                  <a:lnTo>
                    <a:pt x="1169" y="755"/>
                  </a:lnTo>
                  <a:lnTo>
                    <a:pt x="1048" y="561"/>
                  </a:lnTo>
                  <a:lnTo>
                    <a:pt x="901" y="366"/>
                  </a:lnTo>
                  <a:lnTo>
                    <a:pt x="901" y="366"/>
                  </a:lnTo>
                  <a:lnTo>
                    <a:pt x="707" y="220"/>
                  </a:lnTo>
                  <a:lnTo>
                    <a:pt x="487" y="98"/>
                  </a:lnTo>
                  <a:lnTo>
                    <a:pt x="244" y="25"/>
                  </a:ln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9584136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mpressed_FYP_present_2">
            <a:hlinkClick r:id="" action="ppaction://media"/>
            <a:extLst>
              <a:ext uri="{FF2B5EF4-FFF2-40B4-BE49-F238E27FC236}">
                <a16:creationId xmlns:a16="http://schemas.microsoft.com/office/drawing/2014/main" id="{F2006186-80FD-4465-AFCB-853F37E91C4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309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562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35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3"/>
                </a:solidFill>
              </a:rPr>
              <a:t>25</a:t>
            </a:fld>
            <a:endParaRPr>
              <a:solidFill>
                <a:schemeClr val="accent3"/>
              </a:solidFill>
            </a:endParaRPr>
          </a:p>
        </p:txBody>
      </p:sp>
      <p:sp>
        <p:nvSpPr>
          <p:cNvPr id="328" name="Google Shape;328;p35"/>
          <p:cNvSpPr txBox="1">
            <a:spLocks noGrp="1"/>
          </p:cNvSpPr>
          <p:nvPr>
            <p:ph type="ctrTitle" idx="4294967295"/>
          </p:nvPr>
        </p:nvSpPr>
        <p:spPr>
          <a:xfrm>
            <a:off x="3265400" y="1613150"/>
            <a:ext cx="4852800" cy="1200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chemeClr val="accent4"/>
                </a:solidFill>
              </a:rPr>
              <a:t>Thanks!</a:t>
            </a:r>
            <a:endParaRPr sz="9600">
              <a:solidFill>
                <a:schemeClr val="accent4"/>
              </a:solidFill>
            </a:endParaRPr>
          </a:p>
        </p:txBody>
      </p:sp>
      <p:sp>
        <p:nvSpPr>
          <p:cNvPr id="329" name="Google Shape;329;p35"/>
          <p:cNvSpPr txBox="1">
            <a:spLocks noGrp="1"/>
          </p:cNvSpPr>
          <p:nvPr>
            <p:ph type="subTitle" idx="4294967295"/>
          </p:nvPr>
        </p:nvSpPr>
        <p:spPr>
          <a:xfrm>
            <a:off x="3265400" y="2767748"/>
            <a:ext cx="4852800" cy="762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Any questions?</a:t>
            </a:r>
            <a:endParaRPr sz="1800" b="1" dirty="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1"/>
                </a:solidFill>
              </a:rPr>
              <a:t>You can find me at 21032048d@connect.polyu.hk</a:t>
            </a:r>
            <a:endParaRPr sz="1800" dirty="0">
              <a:solidFill>
                <a:schemeClr val="dk1"/>
              </a:solidFill>
            </a:endParaRPr>
          </a:p>
        </p:txBody>
      </p:sp>
      <p:cxnSp>
        <p:nvCxnSpPr>
          <p:cNvPr id="330" name="Google Shape;330;p35"/>
          <p:cNvCxnSpPr/>
          <p:nvPr/>
        </p:nvCxnSpPr>
        <p:spPr>
          <a:xfrm>
            <a:off x="0" y="2571750"/>
            <a:ext cx="11448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1" name="Google Shape;331;p35"/>
          <p:cNvSpPr/>
          <p:nvPr/>
        </p:nvSpPr>
        <p:spPr>
          <a:xfrm>
            <a:off x="1152300" y="1649850"/>
            <a:ext cx="1843800" cy="1843800"/>
          </a:xfrm>
          <a:prstGeom prst="rect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2" name="Google Shape;332;p35"/>
          <p:cNvGrpSpPr/>
          <p:nvPr/>
        </p:nvGrpSpPr>
        <p:grpSpPr>
          <a:xfrm>
            <a:off x="1491429" y="2052012"/>
            <a:ext cx="1165552" cy="1039477"/>
            <a:chOff x="3927500" y="301425"/>
            <a:chExt cx="461550" cy="411625"/>
          </a:xfrm>
        </p:grpSpPr>
        <p:sp>
          <p:nvSpPr>
            <p:cNvPr id="333" name="Google Shape;333;p35"/>
            <p:cNvSpPr/>
            <p:nvPr/>
          </p:nvSpPr>
          <p:spPr>
            <a:xfrm>
              <a:off x="4080925" y="302050"/>
              <a:ext cx="154075" cy="411000"/>
            </a:xfrm>
            <a:custGeom>
              <a:avLst/>
              <a:gdLst/>
              <a:ahLst/>
              <a:cxnLst/>
              <a:rect l="l" t="t" r="r" b="b"/>
              <a:pathLst>
                <a:path w="6163" h="16440" fill="none" extrusionOk="0">
                  <a:moveTo>
                    <a:pt x="6162" y="3118"/>
                  </a:moveTo>
                  <a:lnTo>
                    <a:pt x="0" y="0"/>
                  </a:lnTo>
                  <a:lnTo>
                    <a:pt x="0" y="13322"/>
                  </a:lnTo>
                  <a:lnTo>
                    <a:pt x="6162" y="16440"/>
                  </a:lnTo>
                  <a:lnTo>
                    <a:pt x="6162" y="3118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35"/>
            <p:cNvSpPr/>
            <p:nvPr/>
          </p:nvSpPr>
          <p:spPr>
            <a:xfrm>
              <a:off x="3927500" y="301425"/>
              <a:ext cx="153450" cy="406150"/>
            </a:xfrm>
            <a:custGeom>
              <a:avLst/>
              <a:gdLst/>
              <a:ahLst/>
              <a:cxnLst/>
              <a:rect l="l" t="t" r="r" b="b"/>
              <a:pathLst>
                <a:path w="6138" h="16246" fill="none" extrusionOk="0">
                  <a:moveTo>
                    <a:pt x="6137" y="1"/>
                  </a:moveTo>
                  <a:lnTo>
                    <a:pt x="536" y="2850"/>
                  </a:lnTo>
                  <a:lnTo>
                    <a:pt x="536" y="2850"/>
                  </a:lnTo>
                  <a:lnTo>
                    <a:pt x="414" y="2899"/>
                  </a:lnTo>
                  <a:lnTo>
                    <a:pt x="317" y="2997"/>
                  </a:lnTo>
                  <a:lnTo>
                    <a:pt x="219" y="3094"/>
                  </a:lnTo>
                  <a:lnTo>
                    <a:pt x="146" y="3216"/>
                  </a:lnTo>
                  <a:lnTo>
                    <a:pt x="73" y="3313"/>
                  </a:lnTo>
                  <a:lnTo>
                    <a:pt x="24" y="3435"/>
                  </a:lnTo>
                  <a:lnTo>
                    <a:pt x="0" y="3557"/>
                  </a:lnTo>
                  <a:lnTo>
                    <a:pt x="0" y="3679"/>
                  </a:lnTo>
                  <a:lnTo>
                    <a:pt x="0" y="15880"/>
                  </a:lnTo>
                  <a:lnTo>
                    <a:pt x="0" y="15880"/>
                  </a:lnTo>
                  <a:lnTo>
                    <a:pt x="0" y="16002"/>
                  </a:lnTo>
                  <a:lnTo>
                    <a:pt x="49" y="16075"/>
                  </a:lnTo>
                  <a:lnTo>
                    <a:pt x="97" y="16148"/>
                  </a:lnTo>
                  <a:lnTo>
                    <a:pt x="170" y="16197"/>
                  </a:lnTo>
                  <a:lnTo>
                    <a:pt x="244" y="16221"/>
                  </a:lnTo>
                  <a:lnTo>
                    <a:pt x="341" y="16246"/>
                  </a:lnTo>
                  <a:lnTo>
                    <a:pt x="463" y="16221"/>
                  </a:lnTo>
                  <a:lnTo>
                    <a:pt x="560" y="16173"/>
                  </a:lnTo>
                  <a:lnTo>
                    <a:pt x="6137" y="13323"/>
                  </a:lnTo>
                  <a:lnTo>
                    <a:pt x="6137" y="1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35"/>
            <p:cNvSpPr/>
            <p:nvPr/>
          </p:nvSpPr>
          <p:spPr>
            <a:xfrm>
              <a:off x="4234975" y="306925"/>
              <a:ext cx="154075" cy="405525"/>
            </a:xfrm>
            <a:custGeom>
              <a:avLst/>
              <a:gdLst/>
              <a:ahLst/>
              <a:cxnLst/>
              <a:rect l="l" t="t" r="r" b="b"/>
              <a:pathLst>
                <a:path w="6163" h="16221" fill="none" extrusionOk="0">
                  <a:moveTo>
                    <a:pt x="5578" y="49"/>
                  </a:moveTo>
                  <a:lnTo>
                    <a:pt x="0" y="2898"/>
                  </a:lnTo>
                  <a:lnTo>
                    <a:pt x="0" y="16221"/>
                  </a:lnTo>
                  <a:lnTo>
                    <a:pt x="5626" y="13371"/>
                  </a:lnTo>
                  <a:lnTo>
                    <a:pt x="5626" y="13371"/>
                  </a:lnTo>
                  <a:lnTo>
                    <a:pt x="5724" y="13322"/>
                  </a:lnTo>
                  <a:lnTo>
                    <a:pt x="5845" y="13225"/>
                  </a:lnTo>
                  <a:lnTo>
                    <a:pt x="5918" y="13127"/>
                  </a:lnTo>
                  <a:lnTo>
                    <a:pt x="6016" y="13030"/>
                  </a:lnTo>
                  <a:lnTo>
                    <a:pt x="6065" y="12908"/>
                  </a:lnTo>
                  <a:lnTo>
                    <a:pt x="6113" y="12786"/>
                  </a:lnTo>
                  <a:lnTo>
                    <a:pt x="6138" y="12665"/>
                  </a:lnTo>
                  <a:lnTo>
                    <a:pt x="6162" y="12543"/>
                  </a:lnTo>
                  <a:lnTo>
                    <a:pt x="6162" y="341"/>
                  </a:lnTo>
                  <a:lnTo>
                    <a:pt x="6162" y="341"/>
                  </a:lnTo>
                  <a:lnTo>
                    <a:pt x="6138" y="219"/>
                  </a:lnTo>
                  <a:lnTo>
                    <a:pt x="6113" y="146"/>
                  </a:lnTo>
                  <a:lnTo>
                    <a:pt x="6065" y="73"/>
                  </a:lnTo>
                  <a:lnTo>
                    <a:pt x="5992" y="24"/>
                  </a:lnTo>
                  <a:lnTo>
                    <a:pt x="5894" y="0"/>
                  </a:lnTo>
                  <a:lnTo>
                    <a:pt x="5797" y="0"/>
                  </a:lnTo>
                  <a:lnTo>
                    <a:pt x="5699" y="0"/>
                  </a:lnTo>
                  <a:lnTo>
                    <a:pt x="5578" y="49"/>
                  </a:lnTo>
                  <a:lnTo>
                    <a:pt x="5578" y="49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35"/>
            <p:cNvSpPr/>
            <p:nvPr/>
          </p:nvSpPr>
          <p:spPr>
            <a:xfrm>
              <a:off x="4295850" y="442075"/>
              <a:ext cx="46300" cy="26225"/>
            </a:xfrm>
            <a:custGeom>
              <a:avLst/>
              <a:gdLst/>
              <a:ahLst/>
              <a:cxnLst/>
              <a:rect l="l" t="t" r="r" b="b"/>
              <a:pathLst>
                <a:path w="1852" h="1049" fill="none" extrusionOk="0">
                  <a:moveTo>
                    <a:pt x="1" y="1"/>
                  </a:moveTo>
                  <a:lnTo>
                    <a:pt x="1852" y="1048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35"/>
            <p:cNvSpPr/>
            <p:nvPr/>
          </p:nvSpPr>
          <p:spPr>
            <a:xfrm>
              <a:off x="4296475" y="415900"/>
              <a:ext cx="45075" cy="78575"/>
            </a:xfrm>
            <a:custGeom>
              <a:avLst/>
              <a:gdLst/>
              <a:ahLst/>
              <a:cxnLst/>
              <a:rect l="l" t="t" r="r" b="b"/>
              <a:pathLst>
                <a:path w="1803" h="3143" fill="none" extrusionOk="0">
                  <a:moveTo>
                    <a:pt x="1802" y="1"/>
                  </a:moveTo>
                  <a:lnTo>
                    <a:pt x="0" y="3142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35"/>
            <p:cNvSpPr/>
            <p:nvPr/>
          </p:nvSpPr>
          <p:spPr>
            <a:xfrm>
              <a:off x="3968275" y="590050"/>
              <a:ext cx="25" cy="6100"/>
            </a:xfrm>
            <a:custGeom>
              <a:avLst/>
              <a:gdLst/>
              <a:ahLst/>
              <a:cxnLst/>
              <a:rect l="l" t="t" r="r" b="b"/>
              <a:pathLst>
                <a:path w="1" h="244" fill="none" extrusionOk="0">
                  <a:moveTo>
                    <a:pt x="1" y="244"/>
                  </a:moveTo>
                  <a:lnTo>
                    <a:pt x="1" y="244"/>
                  </a:lnTo>
                  <a:lnTo>
                    <a:pt x="1" y="0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35"/>
            <p:cNvSpPr/>
            <p:nvPr/>
          </p:nvSpPr>
          <p:spPr>
            <a:xfrm>
              <a:off x="3970725" y="558375"/>
              <a:ext cx="1850" cy="12200"/>
            </a:xfrm>
            <a:custGeom>
              <a:avLst/>
              <a:gdLst/>
              <a:ahLst/>
              <a:cxnLst/>
              <a:rect l="l" t="t" r="r" b="b"/>
              <a:pathLst>
                <a:path w="74" h="488" fill="none" extrusionOk="0">
                  <a:moveTo>
                    <a:pt x="0" y="488"/>
                  </a:moveTo>
                  <a:lnTo>
                    <a:pt x="73" y="1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35"/>
            <p:cNvSpPr/>
            <p:nvPr/>
          </p:nvSpPr>
          <p:spPr>
            <a:xfrm>
              <a:off x="3976200" y="527325"/>
              <a:ext cx="3675" cy="12200"/>
            </a:xfrm>
            <a:custGeom>
              <a:avLst/>
              <a:gdLst/>
              <a:ahLst/>
              <a:cxnLst/>
              <a:rect l="l" t="t" r="r" b="b"/>
              <a:pathLst>
                <a:path w="147" h="488" fill="none" extrusionOk="0">
                  <a:moveTo>
                    <a:pt x="0" y="488"/>
                  </a:moveTo>
                  <a:lnTo>
                    <a:pt x="98" y="147"/>
                  </a:lnTo>
                  <a:lnTo>
                    <a:pt x="147" y="1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35"/>
            <p:cNvSpPr/>
            <p:nvPr/>
          </p:nvSpPr>
          <p:spPr>
            <a:xfrm>
              <a:off x="3985950" y="498100"/>
              <a:ext cx="4875" cy="10975"/>
            </a:xfrm>
            <a:custGeom>
              <a:avLst/>
              <a:gdLst/>
              <a:ahLst/>
              <a:cxnLst/>
              <a:rect l="l" t="t" r="r" b="b"/>
              <a:pathLst>
                <a:path w="195" h="439" fill="none" extrusionOk="0">
                  <a:moveTo>
                    <a:pt x="0" y="439"/>
                  </a:moveTo>
                  <a:lnTo>
                    <a:pt x="195" y="25"/>
                  </a:lnTo>
                  <a:lnTo>
                    <a:pt x="195" y="1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35"/>
            <p:cNvSpPr/>
            <p:nvPr/>
          </p:nvSpPr>
          <p:spPr>
            <a:xfrm>
              <a:off x="4000550" y="471300"/>
              <a:ext cx="7325" cy="9775"/>
            </a:xfrm>
            <a:custGeom>
              <a:avLst/>
              <a:gdLst/>
              <a:ahLst/>
              <a:cxnLst/>
              <a:rect l="l" t="t" r="r" b="b"/>
              <a:pathLst>
                <a:path w="293" h="391" fill="none" extrusionOk="0">
                  <a:moveTo>
                    <a:pt x="1" y="391"/>
                  </a:moveTo>
                  <a:lnTo>
                    <a:pt x="74" y="269"/>
                  </a:lnTo>
                  <a:lnTo>
                    <a:pt x="293" y="1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35"/>
            <p:cNvSpPr/>
            <p:nvPr/>
          </p:nvSpPr>
          <p:spPr>
            <a:xfrm>
              <a:off x="4021250" y="450600"/>
              <a:ext cx="10375" cy="6725"/>
            </a:xfrm>
            <a:custGeom>
              <a:avLst/>
              <a:gdLst/>
              <a:ahLst/>
              <a:cxnLst/>
              <a:rect l="l" t="t" r="r" b="b"/>
              <a:pathLst>
                <a:path w="415" h="269" fill="none" extrusionOk="0">
                  <a:moveTo>
                    <a:pt x="1" y="269"/>
                  </a:moveTo>
                  <a:lnTo>
                    <a:pt x="25" y="244"/>
                  </a:lnTo>
                  <a:lnTo>
                    <a:pt x="220" y="123"/>
                  </a:lnTo>
                  <a:lnTo>
                    <a:pt x="415" y="1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35"/>
            <p:cNvSpPr/>
            <p:nvPr/>
          </p:nvSpPr>
          <p:spPr>
            <a:xfrm>
              <a:off x="4049250" y="440250"/>
              <a:ext cx="11600" cy="2475"/>
            </a:xfrm>
            <a:custGeom>
              <a:avLst/>
              <a:gdLst/>
              <a:ahLst/>
              <a:cxnLst/>
              <a:rect l="l" t="t" r="r" b="b"/>
              <a:pathLst>
                <a:path w="464" h="99" fill="none" extrusionOk="0">
                  <a:moveTo>
                    <a:pt x="1" y="98"/>
                  </a:moveTo>
                  <a:lnTo>
                    <a:pt x="220" y="50"/>
                  </a:lnTo>
                  <a:lnTo>
                    <a:pt x="464" y="1"/>
                  </a:lnTo>
                  <a:lnTo>
                    <a:pt x="464" y="1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35"/>
            <p:cNvSpPr/>
            <p:nvPr/>
          </p:nvSpPr>
          <p:spPr>
            <a:xfrm>
              <a:off x="4080325" y="439650"/>
              <a:ext cx="12200" cy="1850"/>
            </a:xfrm>
            <a:custGeom>
              <a:avLst/>
              <a:gdLst/>
              <a:ahLst/>
              <a:cxnLst/>
              <a:rect l="l" t="t" r="r" b="b"/>
              <a:pathLst>
                <a:path w="488" h="74" fill="none" extrusionOk="0">
                  <a:moveTo>
                    <a:pt x="0" y="0"/>
                  </a:moveTo>
                  <a:lnTo>
                    <a:pt x="146" y="0"/>
                  </a:lnTo>
                  <a:lnTo>
                    <a:pt x="463" y="74"/>
                  </a:lnTo>
                  <a:lnTo>
                    <a:pt x="487" y="74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35"/>
            <p:cNvSpPr/>
            <p:nvPr/>
          </p:nvSpPr>
          <p:spPr>
            <a:xfrm>
              <a:off x="4110150" y="450000"/>
              <a:ext cx="9150" cy="7950"/>
            </a:xfrm>
            <a:custGeom>
              <a:avLst/>
              <a:gdLst/>
              <a:ahLst/>
              <a:cxnLst/>
              <a:rect l="l" t="t" r="r" b="b"/>
              <a:pathLst>
                <a:path w="366" h="318" fill="none" extrusionOk="0">
                  <a:moveTo>
                    <a:pt x="0" y="1"/>
                  </a:moveTo>
                  <a:lnTo>
                    <a:pt x="98" y="74"/>
                  </a:lnTo>
                  <a:lnTo>
                    <a:pt x="317" y="268"/>
                  </a:lnTo>
                  <a:lnTo>
                    <a:pt x="366" y="317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35"/>
            <p:cNvSpPr/>
            <p:nvPr/>
          </p:nvSpPr>
          <p:spPr>
            <a:xfrm>
              <a:off x="4130250" y="473750"/>
              <a:ext cx="4900" cy="10975"/>
            </a:xfrm>
            <a:custGeom>
              <a:avLst/>
              <a:gdLst/>
              <a:ahLst/>
              <a:cxnLst/>
              <a:rect l="l" t="t" r="r" b="b"/>
              <a:pathLst>
                <a:path w="196" h="439" fill="none" extrusionOk="0">
                  <a:moveTo>
                    <a:pt x="0" y="0"/>
                  </a:moveTo>
                  <a:lnTo>
                    <a:pt x="25" y="73"/>
                  </a:lnTo>
                  <a:lnTo>
                    <a:pt x="171" y="366"/>
                  </a:lnTo>
                  <a:lnTo>
                    <a:pt x="195" y="439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35"/>
            <p:cNvSpPr/>
            <p:nvPr/>
          </p:nvSpPr>
          <p:spPr>
            <a:xfrm>
              <a:off x="4141800" y="502975"/>
              <a:ext cx="3700" cy="11600"/>
            </a:xfrm>
            <a:custGeom>
              <a:avLst/>
              <a:gdLst/>
              <a:ahLst/>
              <a:cxnLst/>
              <a:rect l="l" t="t" r="r" b="b"/>
              <a:pathLst>
                <a:path w="148" h="464" fill="none" extrusionOk="0">
                  <a:moveTo>
                    <a:pt x="1" y="0"/>
                  </a:moveTo>
                  <a:lnTo>
                    <a:pt x="147" y="463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35"/>
            <p:cNvSpPr/>
            <p:nvPr/>
          </p:nvSpPr>
          <p:spPr>
            <a:xfrm>
              <a:off x="4150950" y="533425"/>
              <a:ext cx="3675" cy="11575"/>
            </a:xfrm>
            <a:custGeom>
              <a:avLst/>
              <a:gdLst/>
              <a:ahLst/>
              <a:cxnLst/>
              <a:rect l="l" t="t" r="r" b="b"/>
              <a:pathLst>
                <a:path w="147" h="463" fill="none" extrusionOk="0">
                  <a:moveTo>
                    <a:pt x="0" y="0"/>
                  </a:moveTo>
                  <a:lnTo>
                    <a:pt x="146" y="463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35"/>
            <p:cNvSpPr/>
            <p:nvPr/>
          </p:nvSpPr>
          <p:spPr>
            <a:xfrm>
              <a:off x="4160675" y="563850"/>
              <a:ext cx="4900" cy="11000"/>
            </a:xfrm>
            <a:custGeom>
              <a:avLst/>
              <a:gdLst/>
              <a:ahLst/>
              <a:cxnLst/>
              <a:rect l="l" t="t" r="r" b="b"/>
              <a:pathLst>
                <a:path w="196" h="440" fill="none" extrusionOk="0">
                  <a:moveTo>
                    <a:pt x="1" y="1"/>
                  </a:moveTo>
                  <a:lnTo>
                    <a:pt x="50" y="123"/>
                  </a:lnTo>
                  <a:lnTo>
                    <a:pt x="196" y="415"/>
                  </a:lnTo>
                  <a:lnTo>
                    <a:pt x="196" y="439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35"/>
            <p:cNvSpPr/>
            <p:nvPr/>
          </p:nvSpPr>
          <p:spPr>
            <a:xfrm>
              <a:off x="4175300" y="591875"/>
              <a:ext cx="7325" cy="9150"/>
            </a:xfrm>
            <a:custGeom>
              <a:avLst/>
              <a:gdLst/>
              <a:ahLst/>
              <a:cxnLst/>
              <a:rect l="l" t="t" r="r" b="b"/>
              <a:pathLst>
                <a:path w="293" h="366" fill="none" extrusionOk="0">
                  <a:moveTo>
                    <a:pt x="0" y="0"/>
                  </a:moveTo>
                  <a:lnTo>
                    <a:pt x="98" y="146"/>
                  </a:lnTo>
                  <a:lnTo>
                    <a:pt x="293" y="366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35"/>
            <p:cNvSpPr/>
            <p:nvPr/>
          </p:nvSpPr>
          <p:spPr>
            <a:xfrm>
              <a:off x="4198425" y="613175"/>
              <a:ext cx="11000" cy="4900"/>
            </a:xfrm>
            <a:custGeom>
              <a:avLst/>
              <a:gdLst/>
              <a:ahLst/>
              <a:cxnLst/>
              <a:rect l="l" t="t" r="r" b="b"/>
              <a:pathLst>
                <a:path w="440" h="196" fill="none" extrusionOk="0">
                  <a:moveTo>
                    <a:pt x="1" y="1"/>
                  </a:moveTo>
                  <a:lnTo>
                    <a:pt x="171" y="98"/>
                  </a:lnTo>
                  <a:lnTo>
                    <a:pt x="439" y="195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35"/>
            <p:cNvSpPr/>
            <p:nvPr/>
          </p:nvSpPr>
          <p:spPr>
            <a:xfrm>
              <a:off x="4228275" y="621100"/>
              <a:ext cx="12200" cy="625"/>
            </a:xfrm>
            <a:custGeom>
              <a:avLst/>
              <a:gdLst/>
              <a:ahLst/>
              <a:cxnLst/>
              <a:rect l="l" t="t" r="r" b="b"/>
              <a:pathLst>
                <a:path w="488" h="25" fill="none" extrusionOk="0">
                  <a:moveTo>
                    <a:pt x="0" y="0"/>
                  </a:moveTo>
                  <a:lnTo>
                    <a:pt x="49" y="25"/>
                  </a:lnTo>
                  <a:lnTo>
                    <a:pt x="487" y="0"/>
                  </a:lnTo>
                  <a:lnTo>
                    <a:pt x="487" y="0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35"/>
            <p:cNvSpPr/>
            <p:nvPr/>
          </p:nvSpPr>
          <p:spPr>
            <a:xfrm>
              <a:off x="4259925" y="616225"/>
              <a:ext cx="11600" cy="3075"/>
            </a:xfrm>
            <a:custGeom>
              <a:avLst/>
              <a:gdLst/>
              <a:ahLst/>
              <a:cxnLst/>
              <a:rect l="l" t="t" r="r" b="b"/>
              <a:pathLst>
                <a:path w="464" h="123" fill="none" extrusionOk="0">
                  <a:moveTo>
                    <a:pt x="1" y="122"/>
                  </a:moveTo>
                  <a:lnTo>
                    <a:pt x="196" y="73"/>
                  </a:lnTo>
                  <a:lnTo>
                    <a:pt x="464" y="0"/>
                  </a:lnTo>
                  <a:lnTo>
                    <a:pt x="464" y="0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35"/>
            <p:cNvSpPr/>
            <p:nvPr/>
          </p:nvSpPr>
          <p:spPr>
            <a:xfrm>
              <a:off x="4289775" y="602225"/>
              <a:ext cx="10375" cy="6725"/>
            </a:xfrm>
            <a:custGeom>
              <a:avLst/>
              <a:gdLst/>
              <a:ahLst/>
              <a:cxnLst/>
              <a:rect l="l" t="t" r="r" b="b"/>
              <a:pathLst>
                <a:path w="415" h="269" fill="none" extrusionOk="0">
                  <a:moveTo>
                    <a:pt x="0" y="268"/>
                  </a:moveTo>
                  <a:lnTo>
                    <a:pt x="195" y="146"/>
                  </a:lnTo>
                  <a:lnTo>
                    <a:pt x="390" y="0"/>
                  </a:lnTo>
                  <a:lnTo>
                    <a:pt x="414" y="0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35"/>
            <p:cNvSpPr/>
            <p:nvPr/>
          </p:nvSpPr>
          <p:spPr>
            <a:xfrm>
              <a:off x="4313525" y="577875"/>
              <a:ext cx="6100" cy="10375"/>
            </a:xfrm>
            <a:custGeom>
              <a:avLst/>
              <a:gdLst/>
              <a:ahLst/>
              <a:cxnLst/>
              <a:rect l="l" t="t" r="r" b="b"/>
              <a:pathLst>
                <a:path w="244" h="415" fill="none" extrusionOk="0">
                  <a:moveTo>
                    <a:pt x="0" y="414"/>
                  </a:moveTo>
                  <a:lnTo>
                    <a:pt x="24" y="365"/>
                  </a:lnTo>
                  <a:lnTo>
                    <a:pt x="146" y="195"/>
                  </a:lnTo>
                  <a:lnTo>
                    <a:pt x="244" y="0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35"/>
            <p:cNvSpPr/>
            <p:nvPr/>
          </p:nvSpPr>
          <p:spPr>
            <a:xfrm>
              <a:off x="4326300" y="547425"/>
              <a:ext cx="2450" cy="12200"/>
            </a:xfrm>
            <a:custGeom>
              <a:avLst/>
              <a:gdLst/>
              <a:ahLst/>
              <a:cxnLst/>
              <a:rect l="l" t="t" r="r" b="b"/>
              <a:pathLst>
                <a:path w="98" h="488" fill="none" extrusionOk="0">
                  <a:moveTo>
                    <a:pt x="0" y="487"/>
                  </a:moveTo>
                  <a:lnTo>
                    <a:pt x="49" y="293"/>
                  </a:lnTo>
                  <a:lnTo>
                    <a:pt x="98" y="0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35"/>
            <p:cNvSpPr/>
            <p:nvPr/>
          </p:nvSpPr>
          <p:spPr>
            <a:xfrm>
              <a:off x="4329350" y="515750"/>
              <a:ext cx="625" cy="12200"/>
            </a:xfrm>
            <a:custGeom>
              <a:avLst/>
              <a:gdLst/>
              <a:ahLst/>
              <a:cxnLst/>
              <a:rect l="l" t="t" r="r" b="b"/>
              <a:pathLst>
                <a:path w="25" h="488" fill="none" extrusionOk="0">
                  <a:moveTo>
                    <a:pt x="25" y="488"/>
                  </a:moveTo>
                  <a:lnTo>
                    <a:pt x="25" y="464"/>
                  </a:lnTo>
                  <a:lnTo>
                    <a:pt x="25" y="123"/>
                  </a:ln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35"/>
            <p:cNvSpPr/>
            <p:nvPr/>
          </p:nvSpPr>
          <p:spPr>
            <a:xfrm>
              <a:off x="4325075" y="488975"/>
              <a:ext cx="1250" cy="6100"/>
            </a:xfrm>
            <a:custGeom>
              <a:avLst/>
              <a:gdLst/>
              <a:ahLst/>
              <a:cxnLst/>
              <a:rect l="l" t="t" r="r" b="b"/>
              <a:pathLst>
                <a:path w="50" h="244" fill="none" extrusionOk="0">
                  <a:moveTo>
                    <a:pt x="49" y="244"/>
                  </a:moveTo>
                  <a:lnTo>
                    <a:pt x="49" y="244"/>
                  </a:lnTo>
                  <a:lnTo>
                    <a:pt x="1" y="0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5034063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7"/>
          <p:cNvSpPr txBox="1">
            <a:spLocks noGrp="1"/>
          </p:cNvSpPr>
          <p:nvPr>
            <p:ph type="ctrTitle" idx="4294967295"/>
          </p:nvPr>
        </p:nvSpPr>
        <p:spPr>
          <a:xfrm>
            <a:off x="975250" y="1691700"/>
            <a:ext cx="71934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dirty="0">
                <a:solidFill>
                  <a:schemeClr val="lt2"/>
                </a:solidFill>
              </a:rPr>
              <a:t>4,700</a:t>
            </a:r>
            <a:endParaRPr sz="9600" dirty="0">
              <a:solidFill>
                <a:schemeClr val="lt2"/>
              </a:solidFill>
            </a:endParaRPr>
          </a:p>
        </p:txBody>
      </p:sp>
      <p:sp>
        <p:nvSpPr>
          <p:cNvPr id="223" name="Google Shape;223;p27"/>
          <p:cNvSpPr txBox="1">
            <a:spLocks noGrp="1"/>
          </p:cNvSpPr>
          <p:nvPr>
            <p:ph type="subTitle" idx="4294967295"/>
          </p:nvPr>
        </p:nvSpPr>
        <p:spPr>
          <a:xfrm>
            <a:off x="975250" y="2948403"/>
            <a:ext cx="7193400" cy="503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/>
              <a:t>Active Low Earth Orbit (LEO) Satellites till to 1 May 2022</a:t>
            </a:r>
          </a:p>
        </p:txBody>
      </p:sp>
      <p:sp>
        <p:nvSpPr>
          <p:cNvPr id="224" name="Google Shape;224;p27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160282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8"/>
          <p:cNvSpPr txBox="1">
            <a:spLocks noGrp="1"/>
          </p:cNvSpPr>
          <p:nvPr>
            <p:ph type="title"/>
          </p:nvPr>
        </p:nvSpPr>
        <p:spPr>
          <a:xfrm>
            <a:off x="975250" y="1065267"/>
            <a:ext cx="71934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HK" dirty="0"/>
              <a:t>Low Earth Orbit (LEO) Satellites</a:t>
            </a:r>
            <a:endParaRPr dirty="0"/>
          </a:p>
        </p:txBody>
      </p:sp>
      <p:sp>
        <p:nvSpPr>
          <p:cNvPr id="125" name="Google Shape;125;p18"/>
          <p:cNvSpPr txBox="1">
            <a:spLocks noGrp="1"/>
          </p:cNvSpPr>
          <p:nvPr>
            <p:ph type="body" idx="1"/>
          </p:nvPr>
        </p:nvSpPr>
        <p:spPr>
          <a:xfrm>
            <a:off x="975250" y="1575121"/>
            <a:ext cx="7193400" cy="270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▫"/>
            </a:pPr>
            <a:r>
              <a:rPr lang="en-US" dirty="0"/>
              <a:t>Below 2000 kilometers above the earth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▫"/>
            </a:pPr>
            <a:r>
              <a:rPr lang="en-US" altLang="zh-HK" dirty="0"/>
              <a:t>Lower signal propagation delay in LEO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▫"/>
            </a:pPr>
            <a:r>
              <a:rPr lang="en-US" altLang="zh-HK" dirty="0"/>
              <a:t>Efficiency communicate with Earth-based stations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▫"/>
            </a:pPr>
            <a:r>
              <a:rPr lang="en-US" altLang="zh-HK" dirty="0"/>
              <a:t>Capture more detailed pictures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▫"/>
            </a:pPr>
            <a:endParaRPr lang="en-US" dirty="0"/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▫"/>
            </a:pPr>
            <a:endParaRPr lang="en-US" dirty="0"/>
          </a:p>
        </p:txBody>
      </p:sp>
      <p:sp>
        <p:nvSpPr>
          <p:cNvPr id="126" name="Google Shape;126;p18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407353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8"/>
          <p:cNvSpPr txBox="1">
            <a:spLocks noGrp="1"/>
          </p:cNvSpPr>
          <p:nvPr>
            <p:ph type="title"/>
          </p:nvPr>
        </p:nvSpPr>
        <p:spPr>
          <a:xfrm>
            <a:off x="975250" y="1065267"/>
            <a:ext cx="71934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LEO Satellite used to</a:t>
            </a:r>
            <a:endParaRPr dirty="0"/>
          </a:p>
        </p:txBody>
      </p:sp>
      <p:sp>
        <p:nvSpPr>
          <p:cNvPr id="125" name="Google Shape;125;p18"/>
          <p:cNvSpPr txBox="1">
            <a:spLocks noGrp="1"/>
          </p:cNvSpPr>
          <p:nvPr>
            <p:ph type="body" idx="1"/>
          </p:nvPr>
        </p:nvSpPr>
        <p:spPr>
          <a:xfrm>
            <a:off x="975250" y="1575121"/>
            <a:ext cx="7193400" cy="270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▫"/>
            </a:pPr>
            <a:r>
              <a:rPr lang="en-US" dirty="0"/>
              <a:t>Communications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▫"/>
            </a:pPr>
            <a:r>
              <a:rPr lang="en-US" dirty="0"/>
              <a:t>Observe Ground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▫"/>
            </a:pPr>
            <a:r>
              <a:rPr lang="en-US" dirty="0"/>
              <a:t>Military Reconnaissance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▫"/>
            </a:pPr>
            <a:r>
              <a:rPr lang="en-US" dirty="0"/>
              <a:t>Navigation 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▫"/>
            </a:pPr>
            <a:r>
              <a:rPr lang="en-US" dirty="0"/>
              <a:t>…</a:t>
            </a:r>
          </a:p>
        </p:txBody>
      </p:sp>
      <p:sp>
        <p:nvSpPr>
          <p:cNvPr id="126" name="Google Shape;126;p18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455588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8"/>
          <p:cNvSpPr txBox="1">
            <a:spLocks noGrp="1"/>
          </p:cNvSpPr>
          <p:nvPr>
            <p:ph type="title"/>
          </p:nvPr>
        </p:nvSpPr>
        <p:spPr>
          <a:xfrm>
            <a:off x="975250" y="1065267"/>
            <a:ext cx="71934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dirty="0"/>
              <a:t>However….</a:t>
            </a:r>
            <a:endParaRPr dirty="0"/>
          </a:p>
        </p:txBody>
      </p:sp>
      <p:sp>
        <p:nvSpPr>
          <p:cNvPr id="125" name="Google Shape;125;p18"/>
          <p:cNvSpPr txBox="1">
            <a:spLocks noGrp="1"/>
          </p:cNvSpPr>
          <p:nvPr>
            <p:ph type="body" idx="1"/>
          </p:nvPr>
        </p:nvSpPr>
        <p:spPr>
          <a:xfrm>
            <a:off x="975250" y="1575121"/>
            <a:ext cx="7193400" cy="270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▫"/>
            </a:pPr>
            <a:r>
              <a:rPr lang="en-US" dirty="0"/>
              <a:t>LEO Satellite Coverage issues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▫"/>
            </a:pPr>
            <a:r>
              <a:rPr lang="en-US" dirty="0"/>
              <a:t>Limited Ground Station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▫"/>
            </a:pPr>
            <a:r>
              <a:rPr lang="en-US" dirty="0"/>
              <a:t>May not be able to transmit data to the ground immediately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▫"/>
            </a:pPr>
            <a:r>
              <a:rPr lang="en-US" dirty="0"/>
              <a:t>May need to wait until reach the communication scope of Ground Station</a:t>
            </a:r>
            <a:endParaRPr dirty="0"/>
          </a:p>
        </p:txBody>
      </p:sp>
      <p:sp>
        <p:nvSpPr>
          <p:cNvPr id="126" name="Google Shape;126;p18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354784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8"/>
          <p:cNvSpPr txBox="1">
            <a:spLocks noGrp="1"/>
          </p:cNvSpPr>
          <p:nvPr>
            <p:ph type="title"/>
          </p:nvPr>
        </p:nvSpPr>
        <p:spPr>
          <a:xfrm>
            <a:off x="975250" y="1065267"/>
            <a:ext cx="71934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HK" dirty="0"/>
              <a:t>Experiment result</a:t>
            </a:r>
            <a:endParaRPr dirty="0"/>
          </a:p>
        </p:txBody>
      </p:sp>
      <p:sp>
        <p:nvSpPr>
          <p:cNvPr id="125" name="Google Shape;125;p18"/>
          <p:cNvSpPr txBox="1">
            <a:spLocks noGrp="1"/>
          </p:cNvSpPr>
          <p:nvPr>
            <p:ph type="body" idx="1"/>
          </p:nvPr>
        </p:nvSpPr>
        <p:spPr>
          <a:xfrm>
            <a:off x="975250" y="1575121"/>
            <a:ext cx="7193400" cy="270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▫"/>
            </a:pPr>
            <a:r>
              <a:rPr lang="en-US" dirty="0"/>
              <a:t>Transmit to the Ground Station</a:t>
            </a:r>
            <a:endParaRPr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HK" dirty="0"/>
              <a:t>Nearby </a:t>
            </a:r>
            <a:r>
              <a:rPr lang="en-US" altLang="zh-HK" dirty="0">
                <a:sym typeface="Wingdings" panose="05000000000000000000" pitchFamily="2" charset="2"/>
              </a:rPr>
              <a:t></a:t>
            </a:r>
            <a:r>
              <a:rPr lang="en-US" altLang="zh-HK" dirty="0"/>
              <a:t> </a:t>
            </a:r>
            <a:r>
              <a:rPr lang="en-US" dirty="0"/>
              <a:t>M</a:t>
            </a:r>
            <a:r>
              <a:rPr lang="en" dirty="0"/>
              <a:t>ore than 10 seconds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HK" dirty="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opposite on earth </a:t>
            </a:r>
            <a:r>
              <a:rPr lang="en-US" altLang="zh-HK" dirty="0">
                <a:sym typeface="Wingdings" panose="05000000000000000000" pitchFamily="2" charset="2"/>
              </a:rPr>
              <a:t></a:t>
            </a:r>
            <a:r>
              <a:rPr lang="en-US" altLang="zh-HK" dirty="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 </a:t>
            </a:r>
            <a:r>
              <a:rPr lang="en-US" altLang="zh-HK" dirty="0"/>
              <a:t>Around 3050 seconds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HK" dirty="0"/>
              <a:t>Far away to the orbit </a:t>
            </a:r>
            <a:r>
              <a:rPr lang="en-US" altLang="zh-HK" dirty="0">
                <a:sym typeface="Wingdings" panose="05000000000000000000" pitchFamily="2" charset="2"/>
              </a:rPr>
              <a:t></a:t>
            </a:r>
            <a:r>
              <a:rPr lang="en-US" altLang="zh-HK" dirty="0"/>
              <a:t> more than 3050 seconds</a:t>
            </a:r>
          </a:p>
          <a:p>
            <a:r>
              <a:rPr lang="en-US" altLang="zh-HK" dirty="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It is not able to meet the real-time system constraints</a:t>
            </a:r>
          </a:p>
          <a:p>
            <a:endParaRPr lang="en-US" dirty="0"/>
          </a:p>
        </p:txBody>
      </p:sp>
      <p:sp>
        <p:nvSpPr>
          <p:cNvPr id="126" name="Google Shape;126;p18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608536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7"/>
          <p:cNvSpPr txBox="1">
            <a:spLocks noGrp="1"/>
          </p:cNvSpPr>
          <p:nvPr>
            <p:ph type="ctrTitle"/>
          </p:nvPr>
        </p:nvSpPr>
        <p:spPr>
          <a:xfrm>
            <a:off x="975250" y="1695925"/>
            <a:ext cx="71934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2. </a:t>
            </a:r>
            <a:r>
              <a:rPr lang="en-US" altLang="zh-HK" dirty="0"/>
              <a:t>Solution</a:t>
            </a:r>
            <a:endParaRPr dirty="0"/>
          </a:p>
        </p:txBody>
      </p:sp>
      <p:sp>
        <p:nvSpPr>
          <p:cNvPr id="116" name="Google Shape;116;p17"/>
          <p:cNvSpPr txBox="1">
            <a:spLocks noGrp="1"/>
          </p:cNvSpPr>
          <p:nvPr>
            <p:ph type="subTitle" idx="1"/>
          </p:nvPr>
        </p:nvSpPr>
        <p:spPr>
          <a:xfrm>
            <a:off x="975250" y="2876427"/>
            <a:ext cx="7193400" cy="374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How to solve the limitation</a:t>
            </a:r>
            <a:endParaRPr dirty="0"/>
          </a:p>
        </p:txBody>
      </p:sp>
      <p:grpSp>
        <p:nvGrpSpPr>
          <p:cNvPr id="7" name="Google Shape;1037;p48">
            <a:extLst>
              <a:ext uri="{FF2B5EF4-FFF2-40B4-BE49-F238E27FC236}">
                <a16:creationId xmlns:a16="http://schemas.microsoft.com/office/drawing/2014/main" id="{29FC05AE-C102-4F95-A9C3-13C82C98A5C9}"/>
              </a:ext>
            </a:extLst>
          </p:cNvPr>
          <p:cNvGrpSpPr/>
          <p:nvPr/>
        </p:nvGrpSpPr>
        <p:grpSpPr>
          <a:xfrm>
            <a:off x="1224145" y="1606221"/>
            <a:ext cx="215966" cy="342399"/>
            <a:chOff x="6718575" y="2318625"/>
            <a:chExt cx="256950" cy="407375"/>
          </a:xfrm>
        </p:grpSpPr>
        <p:sp>
          <p:nvSpPr>
            <p:cNvPr id="8" name="Google Shape;1038;p48">
              <a:extLst>
                <a:ext uri="{FF2B5EF4-FFF2-40B4-BE49-F238E27FC236}">
                  <a16:creationId xmlns:a16="http://schemas.microsoft.com/office/drawing/2014/main" id="{87EC5330-42A1-48FF-91C7-2CE5BF2D035C}"/>
                </a:ext>
              </a:extLst>
            </p:cNvPr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039;p48">
              <a:extLst>
                <a:ext uri="{FF2B5EF4-FFF2-40B4-BE49-F238E27FC236}">
                  <a16:creationId xmlns:a16="http://schemas.microsoft.com/office/drawing/2014/main" id="{BF662101-84AD-421A-828E-5EF96CBE86C0}"/>
                </a:ext>
              </a:extLst>
            </p:cNvPr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040;p48">
              <a:extLst>
                <a:ext uri="{FF2B5EF4-FFF2-40B4-BE49-F238E27FC236}">
                  <a16:creationId xmlns:a16="http://schemas.microsoft.com/office/drawing/2014/main" id="{9FFDD196-5298-44FF-9263-90DEE167175F}"/>
                </a:ext>
              </a:extLst>
            </p:cNvPr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041;p48">
              <a:extLst>
                <a:ext uri="{FF2B5EF4-FFF2-40B4-BE49-F238E27FC236}">
                  <a16:creationId xmlns:a16="http://schemas.microsoft.com/office/drawing/2014/main" id="{3E3DEB1F-D606-4BA0-B45A-2CFDFE6A03E8}"/>
                </a:ext>
              </a:extLst>
            </p:cNvPr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042;p48">
              <a:extLst>
                <a:ext uri="{FF2B5EF4-FFF2-40B4-BE49-F238E27FC236}">
                  <a16:creationId xmlns:a16="http://schemas.microsoft.com/office/drawing/2014/main" id="{DD76A00A-2002-4213-931F-4B605DFC480E}"/>
                </a:ext>
              </a:extLst>
            </p:cNvPr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043;p48">
              <a:extLst>
                <a:ext uri="{FF2B5EF4-FFF2-40B4-BE49-F238E27FC236}">
                  <a16:creationId xmlns:a16="http://schemas.microsoft.com/office/drawing/2014/main" id="{52EB349C-113C-461E-8DA7-1711B39E5474}"/>
                </a:ext>
              </a:extLst>
            </p:cNvPr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044;p48">
              <a:extLst>
                <a:ext uri="{FF2B5EF4-FFF2-40B4-BE49-F238E27FC236}">
                  <a16:creationId xmlns:a16="http://schemas.microsoft.com/office/drawing/2014/main" id="{914C3ED2-D778-4972-8FAD-99ADB2942484}"/>
                </a:ext>
              </a:extLst>
            </p:cNvPr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045;p48">
              <a:extLst>
                <a:ext uri="{FF2B5EF4-FFF2-40B4-BE49-F238E27FC236}">
                  <a16:creationId xmlns:a16="http://schemas.microsoft.com/office/drawing/2014/main" id="{D6BFAF99-2280-409F-9FEB-115460FC1679}"/>
                </a:ext>
              </a:extLst>
            </p:cNvPr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5714362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8"/>
          <p:cNvSpPr txBox="1">
            <a:spLocks noGrp="1"/>
          </p:cNvSpPr>
          <p:nvPr>
            <p:ph type="title"/>
          </p:nvPr>
        </p:nvSpPr>
        <p:spPr>
          <a:xfrm>
            <a:off x="975250" y="1065267"/>
            <a:ext cx="71934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To Solve the Problem</a:t>
            </a:r>
            <a:endParaRPr dirty="0"/>
          </a:p>
        </p:txBody>
      </p:sp>
      <p:sp>
        <p:nvSpPr>
          <p:cNvPr id="125" name="Google Shape;125;p18"/>
          <p:cNvSpPr txBox="1">
            <a:spLocks noGrp="1"/>
          </p:cNvSpPr>
          <p:nvPr>
            <p:ph type="body" idx="1"/>
          </p:nvPr>
        </p:nvSpPr>
        <p:spPr>
          <a:xfrm>
            <a:off x="975250" y="1575121"/>
            <a:ext cx="7193400" cy="270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▫"/>
            </a:pPr>
            <a:r>
              <a:rPr lang="en-US" dirty="0"/>
              <a:t>Inter-satellite communication</a:t>
            </a:r>
          </a:p>
          <a:p>
            <a:pPr lvl="1">
              <a:spcBef>
                <a:spcPts val="600"/>
              </a:spcBef>
            </a:pPr>
            <a:r>
              <a:rPr lang="en-US" dirty="0"/>
              <a:t>Transfer data from Satellite to Satellite</a:t>
            </a:r>
          </a:p>
          <a:p>
            <a:pPr lvl="1">
              <a:spcBef>
                <a:spcPts val="600"/>
              </a:spcBef>
            </a:pPr>
            <a:r>
              <a:rPr lang="en-US" dirty="0"/>
              <a:t>Reach the Satellite in the target communication scope</a:t>
            </a:r>
          </a:p>
          <a:p>
            <a:r>
              <a:rPr lang="en-US" dirty="0"/>
              <a:t>Finally transfer to the target Ground Station</a:t>
            </a:r>
          </a:p>
          <a:p>
            <a:pPr lvl="1">
              <a:spcBef>
                <a:spcPts val="600"/>
              </a:spcBef>
            </a:pPr>
            <a:endParaRPr lang="en-US" dirty="0"/>
          </a:p>
          <a:p>
            <a:pPr lvl="1">
              <a:spcBef>
                <a:spcPts val="600"/>
              </a:spcBef>
            </a:pPr>
            <a:endParaRPr lang="en-US" dirty="0"/>
          </a:p>
        </p:txBody>
      </p:sp>
      <p:sp>
        <p:nvSpPr>
          <p:cNvPr id="126" name="Google Shape;126;p18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grpSp>
        <p:nvGrpSpPr>
          <p:cNvPr id="5" name="Google Shape;888;p48">
            <a:extLst>
              <a:ext uri="{FF2B5EF4-FFF2-40B4-BE49-F238E27FC236}">
                <a16:creationId xmlns:a16="http://schemas.microsoft.com/office/drawing/2014/main" id="{AD5E41AF-13AE-4947-BACE-0AEC51BD6875}"/>
              </a:ext>
            </a:extLst>
          </p:cNvPr>
          <p:cNvGrpSpPr/>
          <p:nvPr/>
        </p:nvGrpSpPr>
        <p:grpSpPr>
          <a:xfrm>
            <a:off x="6674873" y="927404"/>
            <a:ext cx="882346" cy="882346"/>
            <a:chOff x="5941025" y="3634400"/>
            <a:chExt cx="467650" cy="467650"/>
          </a:xfrm>
        </p:grpSpPr>
        <p:sp>
          <p:nvSpPr>
            <p:cNvPr id="6" name="Google Shape;889;p48">
              <a:extLst>
                <a:ext uri="{FF2B5EF4-FFF2-40B4-BE49-F238E27FC236}">
                  <a16:creationId xmlns:a16="http://schemas.microsoft.com/office/drawing/2014/main" id="{8871771C-8E10-4080-8666-1FD916620670}"/>
                </a:ext>
              </a:extLst>
            </p:cNvPr>
            <p:cNvSpPr/>
            <p:nvPr/>
          </p:nvSpPr>
          <p:spPr>
            <a:xfrm>
              <a:off x="5941025" y="3634400"/>
              <a:ext cx="467650" cy="467650"/>
            </a:xfrm>
            <a:custGeom>
              <a:avLst/>
              <a:gdLst/>
              <a:ahLst/>
              <a:cxnLst/>
              <a:rect l="l" t="t" r="r" b="b"/>
              <a:pathLst>
                <a:path w="18706" h="18706" fill="none" extrusionOk="0">
                  <a:moveTo>
                    <a:pt x="9353" y="1"/>
                  </a:moveTo>
                  <a:lnTo>
                    <a:pt x="9353" y="1"/>
                  </a:lnTo>
                  <a:lnTo>
                    <a:pt x="8866" y="25"/>
                  </a:lnTo>
                  <a:lnTo>
                    <a:pt x="8403" y="50"/>
                  </a:lnTo>
                  <a:lnTo>
                    <a:pt x="7940" y="123"/>
                  </a:lnTo>
                  <a:lnTo>
                    <a:pt x="7478" y="196"/>
                  </a:lnTo>
                  <a:lnTo>
                    <a:pt x="7015" y="293"/>
                  </a:lnTo>
                  <a:lnTo>
                    <a:pt x="6577" y="439"/>
                  </a:lnTo>
                  <a:lnTo>
                    <a:pt x="6138" y="585"/>
                  </a:lnTo>
                  <a:lnTo>
                    <a:pt x="5724" y="732"/>
                  </a:lnTo>
                  <a:lnTo>
                    <a:pt x="5310" y="926"/>
                  </a:lnTo>
                  <a:lnTo>
                    <a:pt x="4896" y="1146"/>
                  </a:lnTo>
                  <a:lnTo>
                    <a:pt x="4506" y="1365"/>
                  </a:lnTo>
                  <a:lnTo>
                    <a:pt x="4117" y="1608"/>
                  </a:lnTo>
                  <a:lnTo>
                    <a:pt x="3751" y="1876"/>
                  </a:lnTo>
                  <a:lnTo>
                    <a:pt x="3410" y="2144"/>
                  </a:lnTo>
                  <a:lnTo>
                    <a:pt x="3069" y="2436"/>
                  </a:lnTo>
                  <a:lnTo>
                    <a:pt x="2753" y="2753"/>
                  </a:lnTo>
                  <a:lnTo>
                    <a:pt x="2436" y="3070"/>
                  </a:lnTo>
                  <a:lnTo>
                    <a:pt x="2144" y="3411"/>
                  </a:lnTo>
                  <a:lnTo>
                    <a:pt x="1876" y="3752"/>
                  </a:lnTo>
                  <a:lnTo>
                    <a:pt x="1608" y="4117"/>
                  </a:lnTo>
                  <a:lnTo>
                    <a:pt x="1365" y="4507"/>
                  </a:lnTo>
                  <a:lnTo>
                    <a:pt x="1145" y="4896"/>
                  </a:lnTo>
                  <a:lnTo>
                    <a:pt x="926" y="5310"/>
                  </a:lnTo>
                  <a:lnTo>
                    <a:pt x="731" y="5724"/>
                  </a:lnTo>
                  <a:lnTo>
                    <a:pt x="585" y="6138"/>
                  </a:lnTo>
                  <a:lnTo>
                    <a:pt x="439" y="6577"/>
                  </a:lnTo>
                  <a:lnTo>
                    <a:pt x="293" y="7015"/>
                  </a:lnTo>
                  <a:lnTo>
                    <a:pt x="196" y="7478"/>
                  </a:lnTo>
                  <a:lnTo>
                    <a:pt x="123" y="7941"/>
                  </a:lnTo>
                  <a:lnTo>
                    <a:pt x="49" y="8403"/>
                  </a:lnTo>
                  <a:lnTo>
                    <a:pt x="25" y="8866"/>
                  </a:lnTo>
                  <a:lnTo>
                    <a:pt x="1" y="9353"/>
                  </a:lnTo>
                  <a:lnTo>
                    <a:pt x="1" y="9353"/>
                  </a:lnTo>
                  <a:lnTo>
                    <a:pt x="25" y="9840"/>
                  </a:lnTo>
                  <a:lnTo>
                    <a:pt x="49" y="10303"/>
                  </a:lnTo>
                  <a:lnTo>
                    <a:pt x="123" y="10766"/>
                  </a:lnTo>
                  <a:lnTo>
                    <a:pt x="196" y="11229"/>
                  </a:lnTo>
                  <a:lnTo>
                    <a:pt x="293" y="11691"/>
                  </a:lnTo>
                  <a:lnTo>
                    <a:pt x="439" y="12130"/>
                  </a:lnTo>
                  <a:lnTo>
                    <a:pt x="585" y="12568"/>
                  </a:lnTo>
                  <a:lnTo>
                    <a:pt x="731" y="12982"/>
                  </a:lnTo>
                  <a:lnTo>
                    <a:pt x="926" y="13396"/>
                  </a:lnTo>
                  <a:lnTo>
                    <a:pt x="1145" y="13810"/>
                  </a:lnTo>
                  <a:lnTo>
                    <a:pt x="1365" y="14200"/>
                  </a:lnTo>
                  <a:lnTo>
                    <a:pt x="1608" y="14590"/>
                  </a:lnTo>
                  <a:lnTo>
                    <a:pt x="1876" y="14955"/>
                  </a:lnTo>
                  <a:lnTo>
                    <a:pt x="2144" y="15296"/>
                  </a:lnTo>
                  <a:lnTo>
                    <a:pt x="2436" y="15637"/>
                  </a:lnTo>
                  <a:lnTo>
                    <a:pt x="2753" y="15953"/>
                  </a:lnTo>
                  <a:lnTo>
                    <a:pt x="3069" y="16270"/>
                  </a:lnTo>
                  <a:lnTo>
                    <a:pt x="3410" y="16562"/>
                  </a:lnTo>
                  <a:lnTo>
                    <a:pt x="3751" y="16830"/>
                  </a:lnTo>
                  <a:lnTo>
                    <a:pt x="4117" y="17098"/>
                  </a:lnTo>
                  <a:lnTo>
                    <a:pt x="4506" y="17342"/>
                  </a:lnTo>
                  <a:lnTo>
                    <a:pt x="4896" y="17561"/>
                  </a:lnTo>
                  <a:lnTo>
                    <a:pt x="5310" y="17780"/>
                  </a:lnTo>
                  <a:lnTo>
                    <a:pt x="5724" y="17975"/>
                  </a:lnTo>
                  <a:lnTo>
                    <a:pt x="6138" y="18121"/>
                  </a:lnTo>
                  <a:lnTo>
                    <a:pt x="6577" y="18267"/>
                  </a:lnTo>
                  <a:lnTo>
                    <a:pt x="7015" y="18413"/>
                  </a:lnTo>
                  <a:lnTo>
                    <a:pt x="7478" y="18511"/>
                  </a:lnTo>
                  <a:lnTo>
                    <a:pt x="7940" y="18584"/>
                  </a:lnTo>
                  <a:lnTo>
                    <a:pt x="8403" y="18657"/>
                  </a:lnTo>
                  <a:lnTo>
                    <a:pt x="8866" y="18681"/>
                  </a:lnTo>
                  <a:lnTo>
                    <a:pt x="9353" y="18706"/>
                  </a:lnTo>
                  <a:lnTo>
                    <a:pt x="9353" y="18706"/>
                  </a:lnTo>
                  <a:lnTo>
                    <a:pt x="9840" y="18681"/>
                  </a:lnTo>
                  <a:lnTo>
                    <a:pt x="10303" y="18657"/>
                  </a:lnTo>
                  <a:lnTo>
                    <a:pt x="10766" y="18584"/>
                  </a:lnTo>
                  <a:lnTo>
                    <a:pt x="11228" y="18511"/>
                  </a:lnTo>
                  <a:lnTo>
                    <a:pt x="11691" y="18413"/>
                  </a:lnTo>
                  <a:lnTo>
                    <a:pt x="12130" y="18267"/>
                  </a:lnTo>
                  <a:lnTo>
                    <a:pt x="12568" y="18121"/>
                  </a:lnTo>
                  <a:lnTo>
                    <a:pt x="12982" y="17975"/>
                  </a:lnTo>
                  <a:lnTo>
                    <a:pt x="13396" y="17780"/>
                  </a:lnTo>
                  <a:lnTo>
                    <a:pt x="13810" y="17561"/>
                  </a:lnTo>
                  <a:lnTo>
                    <a:pt x="14200" y="17342"/>
                  </a:lnTo>
                  <a:lnTo>
                    <a:pt x="14589" y="17098"/>
                  </a:lnTo>
                  <a:lnTo>
                    <a:pt x="14955" y="16830"/>
                  </a:lnTo>
                  <a:lnTo>
                    <a:pt x="15296" y="16562"/>
                  </a:lnTo>
                  <a:lnTo>
                    <a:pt x="15637" y="16270"/>
                  </a:lnTo>
                  <a:lnTo>
                    <a:pt x="15953" y="15953"/>
                  </a:lnTo>
                  <a:lnTo>
                    <a:pt x="16270" y="15637"/>
                  </a:lnTo>
                  <a:lnTo>
                    <a:pt x="16562" y="15296"/>
                  </a:lnTo>
                  <a:lnTo>
                    <a:pt x="16830" y="14955"/>
                  </a:lnTo>
                  <a:lnTo>
                    <a:pt x="17098" y="14590"/>
                  </a:lnTo>
                  <a:lnTo>
                    <a:pt x="17341" y="14200"/>
                  </a:lnTo>
                  <a:lnTo>
                    <a:pt x="17561" y="13810"/>
                  </a:lnTo>
                  <a:lnTo>
                    <a:pt x="17780" y="13396"/>
                  </a:lnTo>
                  <a:lnTo>
                    <a:pt x="17975" y="12982"/>
                  </a:lnTo>
                  <a:lnTo>
                    <a:pt x="18121" y="12568"/>
                  </a:lnTo>
                  <a:lnTo>
                    <a:pt x="18267" y="12130"/>
                  </a:lnTo>
                  <a:lnTo>
                    <a:pt x="18413" y="11691"/>
                  </a:lnTo>
                  <a:lnTo>
                    <a:pt x="18511" y="11229"/>
                  </a:lnTo>
                  <a:lnTo>
                    <a:pt x="18584" y="10766"/>
                  </a:lnTo>
                  <a:lnTo>
                    <a:pt x="18657" y="10303"/>
                  </a:lnTo>
                  <a:lnTo>
                    <a:pt x="18681" y="9840"/>
                  </a:lnTo>
                  <a:lnTo>
                    <a:pt x="18705" y="9353"/>
                  </a:lnTo>
                  <a:lnTo>
                    <a:pt x="18705" y="9353"/>
                  </a:lnTo>
                  <a:lnTo>
                    <a:pt x="18681" y="8866"/>
                  </a:lnTo>
                  <a:lnTo>
                    <a:pt x="18657" y="8403"/>
                  </a:lnTo>
                  <a:lnTo>
                    <a:pt x="18584" y="7941"/>
                  </a:lnTo>
                  <a:lnTo>
                    <a:pt x="18511" y="7478"/>
                  </a:lnTo>
                  <a:lnTo>
                    <a:pt x="18413" y="7015"/>
                  </a:lnTo>
                  <a:lnTo>
                    <a:pt x="18267" y="6577"/>
                  </a:lnTo>
                  <a:lnTo>
                    <a:pt x="18121" y="6138"/>
                  </a:lnTo>
                  <a:lnTo>
                    <a:pt x="17975" y="5724"/>
                  </a:lnTo>
                  <a:lnTo>
                    <a:pt x="17780" y="5310"/>
                  </a:lnTo>
                  <a:lnTo>
                    <a:pt x="17561" y="4896"/>
                  </a:lnTo>
                  <a:lnTo>
                    <a:pt x="17341" y="4507"/>
                  </a:lnTo>
                  <a:lnTo>
                    <a:pt x="17098" y="4117"/>
                  </a:lnTo>
                  <a:lnTo>
                    <a:pt x="16830" y="3752"/>
                  </a:lnTo>
                  <a:lnTo>
                    <a:pt x="16562" y="3411"/>
                  </a:lnTo>
                  <a:lnTo>
                    <a:pt x="16270" y="3070"/>
                  </a:lnTo>
                  <a:lnTo>
                    <a:pt x="15953" y="2753"/>
                  </a:lnTo>
                  <a:lnTo>
                    <a:pt x="15637" y="2436"/>
                  </a:lnTo>
                  <a:lnTo>
                    <a:pt x="15296" y="2144"/>
                  </a:lnTo>
                  <a:lnTo>
                    <a:pt x="14955" y="1876"/>
                  </a:lnTo>
                  <a:lnTo>
                    <a:pt x="14589" y="1608"/>
                  </a:lnTo>
                  <a:lnTo>
                    <a:pt x="14200" y="1365"/>
                  </a:lnTo>
                  <a:lnTo>
                    <a:pt x="13810" y="1146"/>
                  </a:lnTo>
                  <a:lnTo>
                    <a:pt x="13396" y="926"/>
                  </a:lnTo>
                  <a:lnTo>
                    <a:pt x="12982" y="732"/>
                  </a:lnTo>
                  <a:lnTo>
                    <a:pt x="12568" y="585"/>
                  </a:lnTo>
                  <a:lnTo>
                    <a:pt x="12130" y="439"/>
                  </a:lnTo>
                  <a:lnTo>
                    <a:pt x="11691" y="293"/>
                  </a:lnTo>
                  <a:lnTo>
                    <a:pt x="11228" y="196"/>
                  </a:lnTo>
                  <a:lnTo>
                    <a:pt x="10766" y="123"/>
                  </a:lnTo>
                  <a:lnTo>
                    <a:pt x="10303" y="50"/>
                  </a:lnTo>
                  <a:lnTo>
                    <a:pt x="9840" y="25"/>
                  </a:lnTo>
                  <a:lnTo>
                    <a:pt x="9353" y="1"/>
                  </a:lnTo>
                  <a:lnTo>
                    <a:pt x="9353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890;p48">
              <a:extLst>
                <a:ext uri="{FF2B5EF4-FFF2-40B4-BE49-F238E27FC236}">
                  <a16:creationId xmlns:a16="http://schemas.microsoft.com/office/drawing/2014/main" id="{6DE0597D-B86E-4594-9AFE-92D5BE697F5C}"/>
                </a:ext>
              </a:extLst>
            </p:cNvPr>
            <p:cNvSpPr/>
            <p:nvPr/>
          </p:nvSpPr>
          <p:spPr>
            <a:xfrm>
              <a:off x="6211975" y="3753150"/>
              <a:ext cx="19525" cy="18900"/>
            </a:xfrm>
            <a:custGeom>
              <a:avLst/>
              <a:gdLst/>
              <a:ahLst/>
              <a:cxnLst/>
              <a:rect l="l" t="t" r="r" b="b"/>
              <a:pathLst>
                <a:path w="781" h="756" fill="none" extrusionOk="0">
                  <a:moveTo>
                    <a:pt x="585" y="0"/>
                  </a:moveTo>
                  <a:lnTo>
                    <a:pt x="585" y="0"/>
                  </a:lnTo>
                  <a:lnTo>
                    <a:pt x="658" y="24"/>
                  </a:lnTo>
                  <a:lnTo>
                    <a:pt x="707" y="49"/>
                  </a:lnTo>
                  <a:lnTo>
                    <a:pt x="756" y="122"/>
                  </a:lnTo>
                  <a:lnTo>
                    <a:pt x="780" y="195"/>
                  </a:lnTo>
                  <a:lnTo>
                    <a:pt x="780" y="195"/>
                  </a:lnTo>
                  <a:lnTo>
                    <a:pt x="756" y="268"/>
                  </a:lnTo>
                  <a:lnTo>
                    <a:pt x="707" y="390"/>
                  </a:lnTo>
                  <a:lnTo>
                    <a:pt x="658" y="487"/>
                  </a:lnTo>
                  <a:lnTo>
                    <a:pt x="585" y="560"/>
                  </a:lnTo>
                  <a:lnTo>
                    <a:pt x="585" y="560"/>
                  </a:lnTo>
                  <a:lnTo>
                    <a:pt x="488" y="633"/>
                  </a:lnTo>
                  <a:lnTo>
                    <a:pt x="390" y="706"/>
                  </a:lnTo>
                  <a:lnTo>
                    <a:pt x="293" y="755"/>
                  </a:lnTo>
                  <a:lnTo>
                    <a:pt x="196" y="755"/>
                  </a:lnTo>
                  <a:lnTo>
                    <a:pt x="196" y="755"/>
                  </a:lnTo>
                  <a:lnTo>
                    <a:pt x="122" y="755"/>
                  </a:lnTo>
                  <a:lnTo>
                    <a:pt x="74" y="706"/>
                  </a:lnTo>
                  <a:lnTo>
                    <a:pt x="25" y="633"/>
                  </a:lnTo>
                  <a:lnTo>
                    <a:pt x="1" y="560"/>
                  </a:lnTo>
                  <a:lnTo>
                    <a:pt x="1" y="560"/>
                  </a:lnTo>
                  <a:lnTo>
                    <a:pt x="25" y="487"/>
                  </a:lnTo>
                  <a:lnTo>
                    <a:pt x="74" y="390"/>
                  </a:lnTo>
                  <a:lnTo>
                    <a:pt x="122" y="268"/>
                  </a:lnTo>
                  <a:lnTo>
                    <a:pt x="196" y="195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585" y="0"/>
                  </a:lnTo>
                  <a:lnTo>
                    <a:pt x="585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891;p48">
              <a:extLst>
                <a:ext uri="{FF2B5EF4-FFF2-40B4-BE49-F238E27FC236}">
                  <a16:creationId xmlns:a16="http://schemas.microsoft.com/office/drawing/2014/main" id="{54CFA5A9-8513-428E-A495-E636181CC526}"/>
                </a:ext>
              </a:extLst>
            </p:cNvPr>
            <p:cNvSpPr/>
            <p:nvPr/>
          </p:nvSpPr>
          <p:spPr>
            <a:xfrm>
              <a:off x="5943475" y="3695900"/>
              <a:ext cx="177800" cy="351350"/>
            </a:xfrm>
            <a:custGeom>
              <a:avLst/>
              <a:gdLst/>
              <a:ahLst/>
              <a:cxnLst/>
              <a:rect l="l" t="t" r="r" b="b"/>
              <a:pathLst>
                <a:path w="7112" h="14054" fill="none" extrusionOk="0">
                  <a:moveTo>
                    <a:pt x="2582" y="780"/>
                  </a:moveTo>
                  <a:lnTo>
                    <a:pt x="2582" y="780"/>
                  </a:lnTo>
                  <a:lnTo>
                    <a:pt x="2752" y="780"/>
                  </a:lnTo>
                  <a:lnTo>
                    <a:pt x="2752" y="780"/>
                  </a:lnTo>
                  <a:lnTo>
                    <a:pt x="2996" y="780"/>
                  </a:lnTo>
                  <a:lnTo>
                    <a:pt x="3215" y="829"/>
                  </a:lnTo>
                  <a:lnTo>
                    <a:pt x="3386" y="878"/>
                  </a:lnTo>
                  <a:lnTo>
                    <a:pt x="3507" y="951"/>
                  </a:lnTo>
                  <a:lnTo>
                    <a:pt x="3507" y="951"/>
                  </a:lnTo>
                  <a:lnTo>
                    <a:pt x="3605" y="1024"/>
                  </a:lnTo>
                  <a:lnTo>
                    <a:pt x="3702" y="1048"/>
                  </a:lnTo>
                  <a:lnTo>
                    <a:pt x="3800" y="1024"/>
                  </a:lnTo>
                  <a:lnTo>
                    <a:pt x="3897" y="951"/>
                  </a:lnTo>
                  <a:lnTo>
                    <a:pt x="3897" y="951"/>
                  </a:lnTo>
                  <a:lnTo>
                    <a:pt x="3970" y="878"/>
                  </a:lnTo>
                  <a:lnTo>
                    <a:pt x="4092" y="829"/>
                  </a:lnTo>
                  <a:lnTo>
                    <a:pt x="4189" y="780"/>
                  </a:lnTo>
                  <a:lnTo>
                    <a:pt x="4262" y="780"/>
                  </a:lnTo>
                  <a:lnTo>
                    <a:pt x="4262" y="780"/>
                  </a:lnTo>
                  <a:lnTo>
                    <a:pt x="4384" y="731"/>
                  </a:lnTo>
                  <a:lnTo>
                    <a:pt x="4506" y="658"/>
                  </a:lnTo>
                  <a:lnTo>
                    <a:pt x="4676" y="537"/>
                  </a:lnTo>
                  <a:lnTo>
                    <a:pt x="4847" y="390"/>
                  </a:lnTo>
                  <a:lnTo>
                    <a:pt x="4847" y="390"/>
                  </a:lnTo>
                  <a:lnTo>
                    <a:pt x="5042" y="244"/>
                  </a:lnTo>
                  <a:lnTo>
                    <a:pt x="5285" y="123"/>
                  </a:lnTo>
                  <a:lnTo>
                    <a:pt x="5529" y="49"/>
                  </a:lnTo>
                  <a:lnTo>
                    <a:pt x="5797" y="1"/>
                  </a:lnTo>
                  <a:lnTo>
                    <a:pt x="5797" y="1"/>
                  </a:lnTo>
                  <a:lnTo>
                    <a:pt x="5894" y="25"/>
                  </a:lnTo>
                  <a:lnTo>
                    <a:pt x="5992" y="49"/>
                  </a:lnTo>
                  <a:lnTo>
                    <a:pt x="6040" y="74"/>
                  </a:lnTo>
                  <a:lnTo>
                    <a:pt x="6089" y="123"/>
                  </a:lnTo>
                  <a:lnTo>
                    <a:pt x="6089" y="171"/>
                  </a:lnTo>
                  <a:lnTo>
                    <a:pt x="6089" y="244"/>
                  </a:lnTo>
                  <a:lnTo>
                    <a:pt x="6040" y="317"/>
                  </a:lnTo>
                  <a:lnTo>
                    <a:pt x="5992" y="390"/>
                  </a:lnTo>
                  <a:lnTo>
                    <a:pt x="5992" y="390"/>
                  </a:lnTo>
                  <a:lnTo>
                    <a:pt x="5845" y="561"/>
                  </a:lnTo>
                  <a:lnTo>
                    <a:pt x="5772" y="707"/>
                  </a:lnTo>
                  <a:lnTo>
                    <a:pt x="5748" y="853"/>
                  </a:lnTo>
                  <a:lnTo>
                    <a:pt x="5772" y="926"/>
                  </a:lnTo>
                  <a:lnTo>
                    <a:pt x="5797" y="951"/>
                  </a:lnTo>
                  <a:lnTo>
                    <a:pt x="5797" y="951"/>
                  </a:lnTo>
                  <a:lnTo>
                    <a:pt x="5870" y="1048"/>
                  </a:lnTo>
                  <a:lnTo>
                    <a:pt x="5918" y="1145"/>
                  </a:lnTo>
                  <a:lnTo>
                    <a:pt x="5967" y="1243"/>
                  </a:lnTo>
                  <a:lnTo>
                    <a:pt x="5992" y="1340"/>
                  </a:lnTo>
                  <a:lnTo>
                    <a:pt x="5992" y="1340"/>
                  </a:lnTo>
                  <a:lnTo>
                    <a:pt x="5967" y="1438"/>
                  </a:lnTo>
                  <a:lnTo>
                    <a:pt x="5918" y="1535"/>
                  </a:lnTo>
                  <a:lnTo>
                    <a:pt x="5870" y="1633"/>
                  </a:lnTo>
                  <a:lnTo>
                    <a:pt x="5797" y="1730"/>
                  </a:lnTo>
                  <a:lnTo>
                    <a:pt x="5797" y="1730"/>
                  </a:lnTo>
                  <a:lnTo>
                    <a:pt x="5748" y="1754"/>
                  </a:lnTo>
                  <a:lnTo>
                    <a:pt x="5699" y="1754"/>
                  </a:lnTo>
                  <a:lnTo>
                    <a:pt x="5553" y="1754"/>
                  </a:lnTo>
                  <a:lnTo>
                    <a:pt x="5383" y="1657"/>
                  </a:lnTo>
                  <a:lnTo>
                    <a:pt x="5212" y="1535"/>
                  </a:lnTo>
                  <a:lnTo>
                    <a:pt x="5212" y="1535"/>
                  </a:lnTo>
                  <a:lnTo>
                    <a:pt x="5066" y="1389"/>
                  </a:lnTo>
                  <a:lnTo>
                    <a:pt x="4896" y="1316"/>
                  </a:lnTo>
                  <a:lnTo>
                    <a:pt x="4749" y="1292"/>
                  </a:lnTo>
                  <a:lnTo>
                    <a:pt x="4701" y="1316"/>
                  </a:lnTo>
                  <a:lnTo>
                    <a:pt x="4652" y="1340"/>
                  </a:lnTo>
                  <a:lnTo>
                    <a:pt x="4652" y="1340"/>
                  </a:lnTo>
                  <a:lnTo>
                    <a:pt x="4555" y="1413"/>
                  </a:lnTo>
                  <a:lnTo>
                    <a:pt x="4457" y="1486"/>
                  </a:lnTo>
                  <a:lnTo>
                    <a:pt x="4360" y="1511"/>
                  </a:lnTo>
                  <a:lnTo>
                    <a:pt x="4262" y="1535"/>
                  </a:lnTo>
                  <a:lnTo>
                    <a:pt x="4262" y="1535"/>
                  </a:lnTo>
                  <a:lnTo>
                    <a:pt x="4116" y="1559"/>
                  </a:lnTo>
                  <a:lnTo>
                    <a:pt x="4043" y="1584"/>
                  </a:lnTo>
                  <a:lnTo>
                    <a:pt x="3994" y="1633"/>
                  </a:lnTo>
                  <a:lnTo>
                    <a:pt x="3994" y="1633"/>
                  </a:lnTo>
                  <a:lnTo>
                    <a:pt x="3946" y="1657"/>
                  </a:lnTo>
                  <a:lnTo>
                    <a:pt x="3873" y="1681"/>
                  </a:lnTo>
                  <a:lnTo>
                    <a:pt x="3702" y="1730"/>
                  </a:lnTo>
                  <a:lnTo>
                    <a:pt x="3702" y="1730"/>
                  </a:lnTo>
                  <a:lnTo>
                    <a:pt x="3605" y="1730"/>
                  </a:lnTo>
                  <a:lnTo>
                    <a:pt x="3507" y="1779"/>
                  </a:lnTo>
                  <a:lnTo>
                    <a:pt x="3410" y="1827"/>
                  </a:lnTo>
                  <a:lnTo>
                    <a:pt x="3312" y="1900"/>
                  </a:lnTo>
                  <a:lnTo>
                    <a:pt x="3312" y="1900"/>
                  </a:lnTo>
                  <a:lnTo>
                    <a:pt x="3288" y="1949"/>
                  </a:lnTo>
                  <a:lnTo>
                    <a:pt x="3288" y="2022"/>
                  </a:lnTo>
                  <a:lnTo>
                    <a:pt x="3288" y="2144"/>
                  </a:lnTo>
                  <a:lnTo>
                    <a:pt x="3386" y="2314"/>
                  </a:lnTo>
                  <a:lnTo>
                    <a:pt x="3507" y="2485"/>
                  </a:lnTo>
                  <a:lnTo>
                    <a:pt x="3507" y="2485"/>
                  </a:lnTo>
                  <a:lnTo>
                    <a:pt x="3605" y="2558"/>
                  </a:lnTo>
                  <a:lnTo>
                    <a:pt x="3702" y="2582"/>
                  </a:lnTo>
                  <a:lnTo>
                    <a:pt x="3800" y="2607"/>
                  </a:lnTo>
                  <a:lnTo>
                    <a:pt x="3921" y="2607"/>
                  </a:lnTo>
                  <a:lnTo>
                    <a:pt x="4043" y="2582"/>
                  </a:lnTo>
                  <a:lnTo>
                    <a:pt x="4141" y="2534"/>
                  </a:lnTo>
                  <a:lnTo>
                    <a:pt x="4262" y="2461"/>
                  </a:lnTo>
                  <a:lnTo>
                    <a:pt x="4360" y="2388"/>
                  </a:lnTo>
                  <a:lnTo>
                    <a:pt x="4360" y="2388"/>
                  </a:lnTo>
                  <a:lnTo>
                    <a:pt x="4555" y="2193"/>
                  </a:lnTo>
                  <a:lnTo>
                    <a:pt x="4749" y="2047"/>
                  </a:lnTo>
                  <a:lnTo>
                    <a:pt x="4920" y="1949"/>
                  </a:lnTo>
                  <a:lnTo>
                    <a:pt x="5042" y="1900"/>
                  </a:lnTo>
                  <a:lnTo>
                    <a:pt x="5042" y="1900"/>
                  </a:lnTo>
                  <a:lnTo>
                    <a:pt x="5115" y="1925"/>
                  </a:lnTo>
                  <a:lnTo>
                    <a:pt x="5163" y="1974"/>
                  </a:lnTo>
                  <a:lnTo>
                    <a:pt x="5212" y="2022"/>
                  </a:lnTo>
                  <a:lnTo>
                    <a:pt x="5212" y="2095"/>
                  </a:lnTo>
                  <a:lnTo>
                    <a:pt x="5212" y="2095"/>
                  </a:lnTo>
                  <a:lnTo>
                    <a:pt x="5236" y="2168"/>
                  </a:lnTo>
                  <a:lnTo>
                    <a:pt x="5285" y="2241"/>
                  </a:lnTo>
                  <a:lnTo>
                    <a:pt x="5334" y="2266"/>
                  </a:lnTo>
                  <a:lnTo>
                    <a:pt x="5407" y="2290"/>
                  </a:lnTo>
                  <a:lnTo>
                    <a:pt x="5407" y="2290"/>
                  </a:lnTo>
                  <a:lnTo>
                    <a:pt x="5504" y="2314"/>
                  </a:lnTo>
                  <a:lnTo>
                    <a:pt x="5602" y="2339"/>
                  </a:lnTo>
                  <a:lnTo>
                    <a:pt x="5699" y="2412"/>
                  </a:lnTo>
                  <a:lnTo>
                    <a:pt x="5797" y="2485"/>
                  </a:lnTo>
                  <a:lnTo>
                    <a:pt x="5797" y="2485"/>
                  </a:lnTo>
                  <a:lnTo>
                    <a:pt x="5845" y="2558"/>
                  </a:lnTo>
                  <a:lnTo>
                    <a:pt x="5870" y="2680"/>
                  </a:lnTo>
                  <a:lnTo>
                    <a:pt x="5845" y="2777"/>
                  </a:lnTo>
                  <a:lnTo>
                    <a:pt x="5797" y="2850"/>
                  </a:lnTo>
                  <a:lnTo>
                    <a:pt x="5797" y="2850"/>
                  </a:lnTo>
                  <a:lnTo>
                    <a:pt x="5699" y="2923"/>
                  </a:lnTo>
                  <a:lnTo>
                    <a:pt x="5602" y="2996"/>
                  </a:lnTo>
                  <a:lnTo>
                    <a:pt x="5504" y="3045"/>
                  </a:lnTo>
                  <a:lnTo>
                    <a:pt x="5407" y="3045"/>
                  </a:lnTo>
                  <a:lnTo>
                    <a:pt x="5407" y="3045"/>
                  </a:lnTo>
                  <a:lnTo>
                    <a:pt x="5310" y="3069"/>
                  </a:lnTo>
                  <a:lnTo>
                    <a:pt x="5163" y="3167"/>
                  </a:lnTo>
                  <a:lnTo>
                    <a:pt x="4993" y="3289"/>
                  </a:lnTo>
                  <a:lnTo>
                    <a:pt x="4847" y="3435"/>
                  </a:lnTo>
                  <a:lnTo>
                    <a:pt x="4847" y="3435"/>
                  </a:lnTo>
                  <a:lnTo>
                    <a:pt x="4676" y="3581"/>
                  </a:lnTo>
                  <a:lnTo>
                    <a:pt x="4506" y="3703"/>
                  </a:lnTo>
                  <a:lnTo>
                    <a:pt x="4384" y="3776"/>
                  </a:lnTo>
                  <a:lnTo>
                    <a:pt x="4262" y="3800"/>
                  </a:lnTo>
                  <a:lnTo>
                    <a:pt x="4262" y="3800"/>
                  </a:lnTo>
                  <a:lnTo>
                    <a:pt x="4141" y="3849"/>
                  </a:lnTo>
                  <a:lnTo>
                    <a:pt x="3970" y="3971"/>
                  </a:lnTo>
                  <a:lnTo>
                    <a:pt x="3726" y="4165"/>
                  </a:lnTo>
                  <a:lnTo>
                    <a:pt x="3483" y="4409"/>
                  </a:lnTo>
                  <a:lnTo>
                    <a:pt x="3142" y="4750"/>
                  </a:lnTo>
                  <a:lnTo>
                    <a:pt x="3142" y="4750"/>
                  </a:lnTo>
                  <a:lnTo>
                    <a:pt x="3020" y="4847"/>
                  </a:lnTo>
                  <a:lnTo>
                    <a:pt x="2874" y="4969"/>
                  </a:lnTo>
                  <a:lnTo>
                    <a:pt x="2557" y="5164"/>
                  </a:lnTo>
                  <a:lnTo>
                    <a:pt x="2265" y="5286"/>
                  </a:lnTo>
                  <a:lnTo>
                    <a:pt x="2119" y="5310"/>
                  </a:lnTo>
                  <a:lnTo>
                    <a:pt x="1997" y="5335"/>
                  </a:lnTo>
                  <a:lnTo>
                    <a:pt x="1997" y="5335"/>
                  </a:lnTo>
                  <a:lnTo>
                    <a:pt x="1754" y="5335"/>
                  </a:lnTo>
                  <a:lnTo>
                    <a:pt x="1535" y="5383"/>
                  </a:lnTo>
                  <a:lnTo>
                    <a:pt x="1364" y="5456"/>
                  </a:lnTo>
                  <a:lnTo>
                    <a:pt x="1242" y="5529"/>
                  </a:lnTo>
                  <a:lnTo>
                    <a:pt x="1242" y="5529"/>
                  </a:lnTo>
                  <a:lnTo>
                    <a:pt x="1169" y="5602"/>
                  </a:lnTo>
                  <a:lnTo>
                    <a:pt x="1096" y="5700"/>
                  </a:lnTo>
                  <a:lnTo>
                    <a:pt x="1047" y="5797"/>
                  </a:lnTo>
                  <a:lnTo>
                    <a:pt x="1047" y="5895"/>
                  </a:lnTo>
                  <a:lnTo>
                    <a:pt x="1047" y="5895"/>
                  </a:lnTo>
                  <a:lnTo>
                    <a:pt x="1047" y="5992"/>
                  </a:lnTo>
                  <a:lnTo>
                    <a:pt x="1096" y="6090"/>
                  </a:lnTo>
                  <a:lnTo>
                    <a:pt x="1169" y="6187"/>
                  </a:lnTo>
                  <a:lnTo>
                    <a:pt x="1242" y="6284"/>
                  </a:lnTo>
                  <a:lnTo>
                    <a:pt x="1242" y="6284"/>
                  </a:lnTo>
                  <a:lnTo>
                    <a:pt x="1315" y="6357"/>
                  </a:lnTo>
                  <a:lnTo>
                    <a:pt x="1413" y="6406"/>
                  </a:lnTo>
                  <a:lnTo>
                    <a:pt x="1535" y="6455"/>
                  </a:lnTo>
                  <a:lnTo>
                    <a:pt x="1608" y="6455"/>
                  </a:lnTo>
                  <a:lnTo>
                    <a:pt x="1608" y="6455"/>
                  </a:lnTo>
                  <a:lnTo>
                    <a:pt x="1729" y="6504"/>
                  </a:lnTo>
                  <a:lnTo>
                    <a:pt x="1876" y="6601"/>
                  </a:lnTo>
                  <a:lnTo>
                    <a:pt x="2070" y="6747"/>
                  </a:lnTo>
                  <a:lnTo>
                    <a:pt x="2290" y="6942"/>
                  </a:lnTo>
                  <a:lnTo>
                    <a:pt x="2290" y="6942"/>
                  </a:lnTo>
                  <a:lnTo>
                    <a:pt x="2484" y="7137"/>
                  </a:lnTo>
                  <a:lnTo>
                    <a:pt x="2679" y="7283"/>
                  </a:lnTo>
                  <a:lnTo>
                    <a:pt x="2825" y="7380"/>
                  </a:lnTo>
                  <a:lnTo>
                    <a:pt x="2947" y="7405"/>
                  </a:lnTo>
                  <a:lnTo>
                    <a:pt x="2947" y="7405"/>
                  </a:lnTo>
                  <a:lnTo>
                    <a:pt x="3093" y="7380"/>
                  </a:lnTo>
                  <a:lnTo>
                    <a:pt x="3166" y="7356"/>
                  </a:lnTo>
                  <a:lnTo>
                    <a:pt x="3239" y="7332"/>
                  </a:lnTo>
                  <a:lnTo>
                    <a:pt x="3239" y="7332"/>
                  </a:lnTo>
                  <a:lnTo>
                    <a:pt x="3288" y="7283"/>
                  </a:lnTo>
                  <a:lnTo>
                    <a:pt x="3410" y="7259"/>
                  </a:lnTo>
                  <a:lnTo>
                    <a:pt x="3556" y="7234"/>
                  </a:lnTo>
                  <a:lnTo>
                    <a:pt x="3702" y="7234"/>
                  </a:lnTo>
                  <a:lnTo>
                    <a:pt x="3702" y="7234"/>
                  </a:lnTo>
                  <a:lnTo>
                    <a:pt x="3873" y="7234"/>
                  </a:lnTo>
                  <a:lnTo>
                    <a:pt x="4019" y="7283"/>
                  </a:lnTo>
                  <a:lnTo>
                    <a:pt x="4165" y="7332"/>
                  </a:lnTo>
                  <a:lnTo>
                    <a:pt x="4262" y="7429"/>
                  </a:lnTo>
                  <a:lnTo>
                    <a:pt x="4262" y="7429"/>
                  </a:lnTo>
                  <a:lnTo>
                    <a:pt x="4360" y="7502"/>
                  </a:lnTo>
                  <a:lnTo>
                    <a:pt x="4457" y="7551"/>
                  </a:lnTo>
                  <a:lnTo>
                    <a:pt x="4555" y="7600"/>
                  </a:lnTo>
                  <a:lnTo>
                    <a:pt x="4652" y="7600"/>
                  </a:lnTo>
                  <a:lnTo>
                    <a:pt x="4652" y="7600"/>
                  </a:lnTo>
                  <a:lnTo>
                    <a:pt x="4749" y="7648"/>
                  </a:lnTo>
                  <a:lnTo>
                    <a:pt x="4896" y="7721"/>
                  </a:lnTo>
                  <a:lnTo>
                    <a:pt x="5066" y="7843"/>
                  </a:lnTo>
                  <a:lnTo>
                    <a:pt x="5212" y="7989"/>
                  </a:lnTo>
                  <a:lnTo>
                    <a:pt x="5212" y="7989"/>
                  </a:lnTo>
                  <a:lnTo>
                    <a:pt x="5383" y="8135"/>
                  </a:lnTo>
                  <a:lnTo>
                    <a:pt x="5553" y="8257"/>
                  </a:lnTo>
                  <a:lnTo>
                    <a:pt x="5699" y="8330"/>
                  </a:lnTo>
                  <a:lnTo>
                    <a:pt x="5797" y="8355"/>
                  </a:lnTo>
                  <a:lnTo>
                    <a:pt x="5797" y="8355"/>
                  </a:lnTo>
                  <a:lnTo>
                    <a:pt x="5870" y="8379"/>
                  </a:lnTo>
                  <a:lnTo>
                    <a:pt x="5992" y="8428"/>
                  </a:lnTo>
                  <a:lnTo>
                    <a:pt x="6089" y="8476"/>
                  </a:lnTo>
                  <a:lnTo>
                    <a:pt x="6162" y="8549"/>
                  </a:lnTo>
                  <a:lnTo>
                    <a:pt x="6162" y="8549"/>
                  </a:lnTo>
                  <a:lnTo>
                    <a:pt x="6259" y="8622"/>
                  </a:lnTo>
                  <a:lnTo>
                    <a:pt x="6357" y="8695"/>
                  </a:lnTo>
                  <a:lnTo>
                    <a:pt x="6454" y="8720"/>
                  </a:lnTo>
                  <a:lnTo>
                    <a:pt x="6552" y="8744"/>
                  </a:lnTo>
                  <a:lnTo>
                    <a:pt x="6552" y="8744"/>
                  </a:lnTo>
                  <a:lnTo>
                    <a:pt x="6649" y="8769"/>
                  </a:lnTo>
                  <a:lnTo>
                    <a:pt x="6747" y="8793"/>
                  </a:lnTo>
                  <a:lnTo>
                    <a:pt x="6844" y="8866"/>
                  </a:lnTo>
                  <a:lnTo>
                    <a:pt x="6941" y="8939"/>
                  </a:lnTo>
                  <a:lnTo>
                    <a:pt x="6941" y="8939"/>
                  </a:lnTo>
                  <a:lnTo>
                    <a:pt x="7014" y="9036"/>
                  </a:lnTo>
                  <a:lnTo>
                    <a:pt x="7063" y="9134"/>
                  </a:lnTo>
                  <a:lnTo>
                    <a:pt x="7112" y="9231"/>
                  </a:lnTo>
                  <a:lnTo>
                    <a:pt x="7112" y="9304"/>
                  </a:lnTo>
                  <a:lnTo>
                    <a:pt x="7112" y="9304"/>
                  </a:lnTo>
                  <a:lnTo>
                    <a:pt x="7112" y="9402"/>
                  </a:lnTo>
                  <a:lnTo>
                    <a:pt x="7063" y="9499"/>
                  </a:lnTo>
                  <a:lnTo>
                    <a:pt x="7014" y="9597"/>
                  </a:lnTo>
                  <a:lnTo>
                    <a:pt x="6941" y="9694"/>
                  </a:lnTo>
                  <a:lnTo>
                    <a:pt x="6941" y="9694"/>
                  </a:lnTo>
                  <a:lnTo>
                    <a:pt x="6868" y="9791"/>
                  </a:lnTo>
                  <a:lnTo>
                    <a:pt x="6795" y="9889"/>
                  </a:lnTo>
                  <a:lnTo>
                    <a:pt x="6747" y="9986"/>
                  </a:lnTo>
                  <a:lnTo>
                    <a:pt x="6747" y="10084"/>
                  </a:lnTo>
                  <a:lnTo>
                    <a:pt x="6747" y="10084"/>
                  </a:lnTo>
                  <a:lnTo>
                    <a:pt x="6722" y="10181"/>
                  </a:lnTo>
                  <a:lnTo>
                    <a:pt x="6625" y="10327"/>
                  </a:lnTo>
                  <a:lnTo>
                    <a:pt x="6503" y="10473"/>
                  </a:lnTo>
                  <a:lnTo>
                    <a:pt x="6357" y="10644"/>
                  </a:lnTo>
                  <a:lnTo>
                    <a:pt x="6357" y="10644"/>
                  </a:lnTo>
                  <a:lnTo>
                    <a:pt x="6211" y="10814"/>
                  </a:lnTo>
                  <a:lnTo>
                    <a:pt x="6089" y="10961"/>
                  </a:lnTo>
                  <a:lnTo>
                    <a:pt x="6016" y="11107"/>
                  </a:lnTo>
                  <a:lnTo>
                    <a:pt x="5992" y="11204"/>
                  </a:lnTo>
                  <a:lnTo>
                    <a:pt x="5992" y="11204"/>
                  </a:lnTo>
                  <a:lnTo>
                    <a:pt x="5943" y="11326"/>
                  </a:lnTo>
                  <a:lnTo>
                    <a:pt x="5870" y="11472"/>
                  </a:lnTo>
                  <a:lnTo>
                    <a:pt x="5748" y="11618"/>
                  </a:lnTo>
                  <a:lnTo>
                    <a:pt x="5602" y="11789"/>
                  </a:lnTo>
                  <a:lnTo>
                    <a:pt x="5602" y="11789"/>
                  </a:lnTo>
                  <a:lnTo>
                    <a:pt x="5456" y="11935"/>
                  </a:lnTo>
                  <a:lnTo>
                    <a:pt x="5334" y="12105"/>
                  </a:lnTo>
                  <a:lnTo>
                    <a:pt x="5261" y="12251"/>
                  </a:lnTo>
                  <a:lnTo>
                    <a:pt x="5212" y="12349"/>
                  </a:lnTo>
                  <a:lnTo>
                    <a:pt x="5212" y="12349"/>
                  </a:lnTo>
                  <a:lnTo>
                    <a:pt x="5188" y="12446"/>
                  </a:lnTo>
                  <a:lnTo>
                    <a:pt x="5139" y="12568"/>
                  </a:lnTo>
                  <a:lnTo>
                    <a:pt x="5042" y="12714"/>
                  </a:lnTo>
                  <a:lnTo>
                    <a:pt x="4944" y="12836"/>
                  </a:lnTo>
                  <a:lnTo>
                    <a:pt x="4944" y="12836"/>
                  </a:lnTo>
                  <a:lnTo>
                    <a:pt x="4822" y="12958"/>
                  </a:lnTo>
                  <a:lnTo>
                    <a:pt x="4725" y="13079"/>
                  </a:lnTo>
                  <a:lnTo>
                    <a:pt x="4676" y="13201"/>
                  </a:lnTo>
                  <a:lnTo>
                    <a:pt x="4652" y="13299"/>
                  </a:lnTo>
                  <a:lnTo>
                    <a:pt x="4652" y="13299"/>
                  </a:lnTo>
                  <a:lnTo>
                    <a:pt x="4676" y="13469"/>
                  </a:lnTo>
                  <a:lnTo>
                    <a:pt x="4701" y="13542"/>
                  </a:lnTo>
                  <a:lnTo>
                    <a:pt x="4749" y="13591"/>
                  </a:lnTo>
                  <a:lnTo>
                    <a:pt x="4749" y="13591"/>
                  </a:lnTo>
                  <a:lnTo>
                    <a:pt x="4774" y="13640"/>
                  </a:lnTo>
                  <a:lnTo>
                    <a:pt x="4822" y="13713"/>
                  </a:lnTo>
                  <a:lnTo>
                    <a:pt x="4847" y="13883"/>
                  </a:lnTo>
                  <a:lnTo>
                    <a:pt x="4847" y="13883"/>
                  </a:lnTo>
                  <a:lnTo>
                    <a:pt x="4822" y="13956"/>
                  </a:lnTo>
                  <a:lnTo>
                    <a:pt x="4774" y="14005"/>
                  </a:lnTo>
                  <a:lnTo>
                    <a:pt x="4725" y="14054"/>
                  </a:lnTo>
                  <a:lnTo>
                    <a:pt x="4652" y="14054"/>
                  </a:lnTo>
                  <a:lnTo>
                    <a:pt x="4652" y="14054"/>
                  </a:lnTo>
                  <a:lnTo>
                    <a:pt x="4555" y="14054"/>
                  </a:lnTo>
                  <a:lnTo>
                    <a:pt x="4457" y="14005"/>
                  </a:lnTo>
                  <a:lnTo>
                    <a:pt x="4360" y="13956"/>
                  </a:lnTo>
                  <a:lnTo>
                    <a:pt x="4262" y="13883"/>
                  </a:lnTo>
                  <a:lnTo>
                    <a:pt x="4262" y="13883"/>
                  </a:lnTo>
                  <a:lnTo>
                    <a:pt x="4189" y="13761"/>
                  </a:lnTo>
                  <a:lnTo>
                    <a:pt x="4141" y="13615"/>
                  </a:lnTo>
                  <a:lnTo>
                    <a:pt x="4092" y="13469"/>
                  </a:lnTo>
                  <a:lnTo>
                    <a:pt x="4092" y="13299"/>
                  </a:lnTo>
                  <a:lnTo>
                    <a:pt x="4092" y="13299"/>
                  </a:lnTo>
                  <a:lnTo>
                    <a:pt x="4067" y="13152"/>
                  </a:lnTo>
                  <a:lnTo>
                    <a:pt x="4019" y="12982"/>
                  </a:lnTo>
                  <a:lnTo>
                    <a:pt x="3970" y="12836"/>
                  </a:lnTo>
                  <a:lnTo>
                    <a:pt x="3897" y="12738"/>
                  </a:lnTo>
                  <a:lnTo>
                    <a:pt x="3897" y="12738"/>
                  </a:lnTo>
                  <a:lnTo>
                    <a:pt x="3848" y="12690"/>
                  </a:lnTo>
                  <a:lnTo>
                    <a:pt x="3824" y="12592"/>
                  </a:lnTo>
                  <a:lnTo>
                    <a:pt x="3751" y="12349"/>
                  </a:lnTo>
                  <a:lnTo>
                    <a:pt x="3726" y="12056"/>
                  </a:lnTo>
                  <a:lnTo>
                    <a:pt x="3702" y="11716"/>
                  </a:lnTo>
                  <a:lnTo>
                    <a:pt x="3702" y="11472"/>
                  </a:lnTo>
                  <a:lnTo>
                    <a:pt x="3702" y="11472"/>
                  </a:lnTo>
                  <a:lnTo>
                    <a:pt x="3702" y="11301"/>
                  </a:lnTo>
                  <a:lnTo>
                    <a:pt x="3653" y="11107"/>
                  </a:lnTo>
                  <a:lnTo>
                    <a:pt x="3629" y="10936"/>
                  </a:lnTo>
                  <a:lnTo>
                    <a:pt x="3556" y="10741"/>
                  </a:lnTo>
                  <a:lnTo>
                    <a:pt x="3483" y="10571"/>
                  </a:lnTo>
                  <a:lnTo>
                    <a:pt x="3410" y="10425"/>
                  </a:lnTo>
                  <a:lnTo>
                    <a:pt x="3312" y="10279"/>
                  </a:lnTo>
                  <a:lnTo>
                    <a:pt x="3239" y="10181"/>
                  </a:lnTo>
                  <a:lnTo>
                    <a:pt x="3239" y="10181"/>
                  </a:lnTo>
                  <a:lnTo>
                    <a:pt x="3045" y="9962"/>
                  </a:lnTo>
                  <a:lnTo>
                    <a:pt x="2898" y="9767"/>
                  </a:lnTo>
                  <a:lnTo>
                    <a:pt x="2801" y="9621"/>
                  </a:lnTo>
                  <a:lnTo>
                    <a:pt x="2752" y="9499"/>
                  </a:lnTo>
                  <a:lnTo>
                    <a:pt x="2752" y="9499"/>
                  </a:lnTo>
                  <a:lnTo>
                    <a:pt x="2728" y="9353"/>
                  </a:lnTo>
                  <a:lnTo>
                    <a:pt x="2704" y="9280"/>
                  </a:lnTo>
                  <a:lnTo>
                    <a:pt x="2655" y="9231"/>
                  </a:lnTo>
                  <a:lnTo>
                    <a:pt x="2655" y="9231"/>
                  </a:lnTo>
                  <a:lnTo>
                    <a:pt x="2631" y="9158"/>
                  </a:lnTo>
                  <a:lnTo>
                    <a:pt x="2582" y="9036"/>
                  </a:lnTo>
                  <a:lnTo>
                    <a:pt x="2582" y="8890"/>
                  </a:lnTo>
                  <a:lnTo>
                    <a:pt x="2557" y="8744"/>
                  </a:lnTo>
                  <a:lnTo>
                    <a:pt x="2557" y="8744"/>
                  </a:lnTo>
                  <a:lnTo>
                    <a:pt x="2582" y="8598"/>
                  </a:lnTo>
                  <a:lnTo>
                    <a:pt x="2582" y="8452"/>
                  </a:lnTo>
                  <a:lnTo>
                    <a:pt x="2631" y="8330"/>
                  </a:lnTo>
                  <a:lnTo>
                    <a:pt x="2655" y="8281"/>
                  </a:lnTo>
                  <a:lnTo>
                    <a:pt x="2655" y="8281"/>
                  </a:lnTo>
                  <a:lnTo>
                    <a:pt x="2704" y="8208"/>
                  </a:lnTo>
                  <a:lnTo>
                    <a:pt x="2728" y="8160"/>
                  </a:lnTo>
                  <a:lnTo>
                    <a:pt x="2752" y="7989"/>
                  </a:lnTo>
                  <a:lnTo>
                    <a:pt x="2752" y="7989"/>
                  </a:lnTo>
                  <a:lnTo>
                    <a:pt x="2728" y="7819"/>
                  </a:lnTo>
                  <a:lnTo>
                    <a:pt x="2704" y="7746"/>
                  </a:lnTo>
                  <a:lnTo>
                    <a:pt x="2655" y="7697"/>
                  </a:lnTo>
                  <a:lnTo>
                    <a:pt x="2655" y="7697"/>
                  </a:lnTo>
                  <a:lnTo>
                    <a:pt x="2606" y="7673"/>
                  </a:lnTo>
                  <a:lnTo>
                    <a:pt x="2533" y="7624"/>
                  </a:lnTo>
                  <a:lnTo>
                    <a:pt x="2363" y="7600"/>
                  </a:lnTo>
                  <a:lnTo>
                    <a:pt x="2363" y="7600"/>
                  </a:lnTo>
                  <a:lnTo>
                    <a:pt x="2265" y="7575"/>
                  </a:lnTo>
                  <a:lnTo>
                    <a:pt x="2119" y="7502"/>
                  </a:lnTo>
                  <a:lnTo>
                    <a:pt x="1973" y="7380"/>
                  </a:lnTo>
                  <a:lnTo>
                    <a:pt x="1802" y="7234"/>
                  </a:lnTo>
                  <a:lnTo>
                    <a:pt x="1802" y="7234"/>
                  </a:lnTo>
                  <a:lnTo>
                    <a:pt x="1632" y="7088"/>
                  </a:lnTo>
                  <a:lnTo>
                    <a:pt x="1486" y="6966"/>
                  </a:lnTo>
                  <a:lnTo>
                    <a:pt x="1340" y="6869"/>
                  </a:lnTo>
                  <a:lnTo>
                    <a:pt x="1242" y="6845"/>
                  </a:lnTo>
                  <a:lnTo>
                    <a:pt x="1242" y="6845"/>
                  </a:lnTo>
                  <a:lnTo>
                    <a:pt x="1121" y="6796"/>
                  </a:lnTo>
                  <a:lnTo>
                    <a:pt x="926" y="6674"/>
                  </a:lnTo>
                  <a:lnTo>
                    <a:pt x="706" y="6504"/>
                  </a:lnTo>
                  <a:lnTo>
                    <a:pt x="463" y="6284"/>
                  </a:lnTo>
                  <a:lnTo>
                    <a:pt x="463" y="6284"/>
                  </a:lnTo>
                  <a:lnTo>
                    <a:pt x="171" y="5919"/>
                  </a:lnTo>
                  <a:lnTo>
                    <a:pt x="0" y="5700"/>
                  </a:lnTo>
                  <a:lnTo>
                    <a:pt x="0" y="5700"/>
                  </a:lnTo>
                  <a:lnTo>
                    <a:pt x="0" y="5724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892;p48">
              <a:extLst>
                <a:ext uri="{FF2B5EF4-FFF2-40B4-BE49-F238E27FC236}">
                  <a16:creationId xmlns:a16="http://schemas.microsoft.com/office/drawing/2014/main" id="{FD1D019B-F626-4EE7-9663-901D71E7A135}"/>
                </a:ext>
              </a:extLst>
            </p:cNvPr>
            <p:cNvSpPr/>
            <p:nvPr/>
          </p:nvSpPr>
          <p:spPr>
            <a:xfrm>
              <a:off x="6128575" y="3695900"/>
              <a:ext cx="86475" cy="47525"/>
            </a:xfrm>
            <a:custGeom>
              <a:avLst/>
              <a:gdLst/>
              <a:ahLst/>
              <a:cxnLst/>
              <a:rect l="l" t="t" r="r" b="b"/>
              <a:pathLst>
                <a:path w="3459" h="1901" fill="none" extrusionOk="0">
                  <a:moveTo>
                    <a:pt x="2022" y="1340"/>
                  </a:moveTo>
                  <a:lnTo>
                    <a:pt x="2022" y="1340"/>
                  </a:lnTo>
                  <a:lnTo>
                    <a:pt x="1924" y="1413"/>
                  </a:lnTo>
                  <a:lnTo>
                    <a:pt x="1827" y="1486"/>
                  </a:lnTo>
                  <a:lnTo>
                    <a:pt x="1729" y="1511"/>
                  </a:lnTo>
                  <a:lnTo>
                    <a:pt x="1632" y="1535"/>
                  </a:lnTo>
                  <a:lnTo>
                    <a:pt x="1632" y="1535"/>
                  </a:lnTo>
                  <a:lnTo>
                    <a:pt x="1559" y="1535"/>
                  </a:lnTo>
                  <a:lnTo>
                    <a:pt x="1461" y="1584"/>
                  </a:lnTo>
                  <a:lnTo>
                    <a:pt x="1340" y="1657"/>
                  </a:lnTo>
                  <a:lnTo>
                    <a:pt x="1267" y="1730"/>
                  </a:lnTo>
                  <a:lnTo>
                    <a:pt x="1267" y="1730"/>
                  </a:lnTo>
                  <a:lnTo>
                    <a:pt x="1169" y="1803"/>
                  </a:lnTo>
                  <a:lnTo>
                    <a:pt x="1072" y="1852"/>
                  </a:lnTo>
                  <a:lnTo>
                    <a:pt x="974" y="1900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79" y="1900"/>
                  </a:lnTo>
                  <a:lnTo>
                    <a:pt x="682" y="1852"/>
                  </a:lnTo>
                  <a:lnTo>
                    <a:pt x="585" y="1803"/>
                  </a:lnTo>
                  <a:lnTo>
                    <a:pt x="512" y="1730"/>
                  </a:lnTo>
                  <a:lnTo>
                    <a:pt x="512" y="1730"/>
                  </a:lnTo>
                  <a:lnTo>
                    <a:pt x="438" y="1633"/>
                  </a:lnTo>
                  <a:lnTo>
                    <a:pt x="414" y="1535"/>
                  </a:lnTo>
                  <a:lnTo>
                    <a:pt x="438" y="1438"/>
                  </a:lnTo>
                  <a:lnTo>
                    <a:pt x="512" y="1340"/>
                  </a:lnTo>
                  <a:lnTo>
                    <a:pt x="512" y="1340"/>
                  </a:lnTo>
                  <a:lnTo>
                    <a:pt x="585" y="1243"/>
                  </a:lnTo>
                  <a:lnTo>
                    <a:pt x="633" y="1145"/>
                  </a:lnTo>
                  <a:lnTo>
                    <a:pt x="682" y="1048"/>
                  </a:lnTo>
                  <a:lnTo>
                    <a:pt x="682" y="951"/>
                  </a:lnTo>
                  <a:lnTo>
                    <a:pt x="682" y="951"/>
                  </a:lnTo>
                  <a:lnTo>
                    <a:pt x="658" y="804"/>
                  </a:lnTo>
                  <a:lnTo>
                    <a:pt x="633" y="731"/>
                  </a:lnTo>
                  <a:lnTo>
                    <a:pt x="585" y="683"/>
                  </a:lnTo>
                  <a:lnTo>
                    <a:pt x="585" y="683"/>
                  </a:lnTo>
                  <a:lnTo>
                    <a:pt x="536" y="634"/>
                  </a:lnTo>
                  <a:lnTo>
                    <a:pt x="463" y="610"/>
                  </a:lnTo>
                  <a:lnTo>
                    <a:pt x="317" y="585"/>
                  </a:lnTo>
                  <a:lnTo>
                    <a:pt x="317" y="585"/>
                  </a:lnTo>
                  <a:lnTo>
                    <a:pt x="146" y="561"/>
                  </a:lnTo>
                  <a:lnTo>
                    <a:pt x="73" y="512"/>
                  </a:lnTo>
                  <a:lnTo>
                    <a:pt x="24" y="488"/>
                  </a:lnTo>
                  <a:lnTo>
                    <a:pt x="24" y="488"/>
                  </a:lnTo>
                  <a:lnTo>
                    <a:pt x="0" y="439"/>
                  </a:lnTo>
                  <a:lnTo>
                    <a:pt x="24" y="366"/>
                  </a:lnTo>
                  <a:lnTo>
                    <a:pt x="49" y="293"/>
                  </a:lnTo>
                  <a:lnTo>
                    <a:pt x="122" y="196"/>
                  </a:lnTo>
                  <a:lnTo>
                    <a:pt x="122" y="196"/>
                  </a:lnTo>
                  <a:lnTo>
                    <a:pt x="171" y="171"/>
                  </a:lnTo>
                  <a:lnTo>
                    <a:pt x="268" y="123"/>
                  </a:lnTo>
                  <a:lnTo>
                    <a:pt x="512" y="74"/>
                  </a:lnTo>
                  <a:lnTo>
                    <a:pt x="804" y="25"/>
                  </a:lnTo>
                  <a:lnTo>
                    <a:pt x="1145" y="1"/>
                  </a:lnTo>
                  <a:lnTo>
                    <a:pt x="2509" y="1"/>
                  </a:lnTo>
                  <a:lnTo>
                    <a:pt x="2509" y="1"/>
                  </a:lnTo>
                  <a:lnTo>
                    <a:pt x="2850" y="25"/>
                  </a:lnTo>
                  <a:lnTo>
                    <a:pt x="3142" y="49"/>
                  </a:lnTo>
                  <a:lnTo>
                    <a:pt x="3337" y="74"/>
                  </a:lnTo>
                  <a:lnTo>
                    <a:pt x="3434" y="98"/>
                  </a:lnTo>
                  <a:lnTo>
                    <a:pt x="3434" y="98"/>
                  </a:lnTo>
                  <a:lnTo>
                    <a:pt x="3458" y="123"/>
                  </a:lnTo>
                  <a:lnTo>
                    <a:pt x="3434" y="171"/>
                  </a:lnTo>
                  <a:lnTo>
                    <a:pt x="3361" y="317"/>
                  </a:lnTo>
                  <a:lnTo>
                    <a:pt x="3239" y="488"/>
                  </a:lnTo>
                  <a:lnTo>
                    <a:pt x="3069" y="683"/>
                  </a:lnTo>
                  <a:lnTo>
                    <a:pt x="3069" y="683"/>
                  </a:lnTo>
                  <a:lnTo>
                    <a:pt x="2874" y="853"/>
                  </a:lnTo>
                  <a:lnTo>
                    <a:pt x="2679" y="999"/>
                  </a:lnTo>
                  <a:lnTo>
                    <a:pt x="2509" y="1121"/>
                  </a:lnTo>
                  <a:lnTo>
                    <a:pt x="2411" y="1145"/>
                  </a:lnTo>
                  <a:lnTo>
                    <a:pt x="2411" y="1145"/>
                  </a:lnTo>
                  <a:lnTo>
                    <a:pt x="2314" y="1170"/>
                  </a:lnTo>
                  <a:lnTo>
                    <a:pt x="2216" y="1194"/>
                  </a:lnTo>
                  <a:lnTo>
                    <a:pt x="2119" y="1267"/>
                  </a:lnTo>
                  <a:lnTo>
                    <a:pt x="2022" y="1340"/>
                  </a:lnTo>
                  <a:lnTo>
                    <a:pt x="2022" y="134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893;p48">
              <a:extLst>
                <a:ext uri="{FF2B5EF4-FFF2-40B4-BE49-F238E27FC236}">
                  <a16:creationId xmlns:a16="http://schemas.microsoft.com/office/drawing/2014/main" id="{838A0AB7-502A-4F8C-BC83-6C84B8C031B1}"/>
                </a:ext>
              </a:extLst>
            </p:cNvPr>
            <p:cNvSpPr/>
            <p:nvPr/>
          </p:nvSpPr>
          <p:spPr>
            <a:xfrm>
              <a:off x="6357500" y="3940075"/>
              <a:ext cx="18900" cy="34725"/>
            </a:xfrm>
            <a:custGeom>
              <a:avLst/>
              <a:gdLst/>
              <a:ahLst/>
              <a:cxnLst/>
              <a:rect l="l" t="t" r="r" b="b"/>
              <a:pathLst>
                <a:path w="756" h="1389" fill="none" extrusionOk="0">
                  <a:moveTo>
                    <a:pt x="585" y="682"/>
                  </a:moveTo>
                  <a:lnTo>
                    <a:pt x="585" y="682"/>
                  </a:lnTo>
                  <a:lnTo>
                    <a:pt x="512" y="779"/>
                  </a:lnTo>
                  <a:lnTo>
                    <a:pt x="439" y="877"/>
                  </a:lnTo>
                  <a:lnTo>
                    <a:pt x="390" y="974"/>
                  </a:lnTo>
                  <a:lnTo>
                    <a:pt x="390" y="1072"/>
                  </a:lnTo>
                  <a:lnTo>
                    <a:pt x="390" y="1072"/>
                  </a:lnTo>
                  <a:lnTo>
                    <a:pt x="366" y="1218"/>
                  </a:lnTo>
                  <a:lnTo>
                    <a:pt x="317" y="1291"/>
                  </a:lnTo>
                  <a:lnTo>
                    <a:pt x="293" y="1364"/>
                  </a:lnTo>
                  <a:lnTo>
                    <a:pt x="293" y="1364"/>
                  </a:lnTo>
                  <a:lnTo>
                    <a:pt x="244" y="1388"/>
                  </a:lnTo>
                  <a:lnTo>
                    <a:pt x="195" y="1388"/>
                  </a:lnTo>
                  <a:lnTo>
                    <a:pt x="147" y="1388"/>
                  </a:lnTo>
                  <a:lnTo>
                    <a:pt x="98" y="1364"/>
                  </a:lnTo>
                  <a:lnTo>
                    <a:pt x="98" y="1364"/>
                  </a:lnTo>
                  <a:lnTo>
                    <a:pt x="74" y="1291"/>
                  </a:lnTo>
                  <a:lnTo>
                    <a:pt x="25" y="1169"/>
                  </a:lnTo>
                  <a:lnTo>
                    <a:pt x="25" y="1023"/>
                  </a:lnTo>
                  <a:lnTo>
                    <a:pt x="1" y="877"/>
                  </a:lnTo>
                  <a:lnTo>
                    <a:pt x="1" y="877"/>
                  </a:lnTo>
                  <a:lnTo>
                    <a:pt x="25" y="706"/>
                  </a:lnTo>
                  <a:lnTo>
                    <a:pt x="98" y="536"/>
                  </a:lnTo>
                  <a:lnTo>
                    <a:pt x="171" y="365"/>
                  </a:lnTo>
                  <a:lnTo>
                    <a:pt x="293" y="219"/>
                  </a:lnTo>
                  <a:lnTo>
                    <a:pt x="293" y="219"/>
                  </a:lnTo>
                  <a:lnTo>
                    <a:pt x="415" y="122"/>
                  </a:lnTo>
                  <a:lnTo>
                    <a:pt x="512" y="49"/>
                  </a:lnTo>
                  <a:lnTo>
                    <a:pt x="609" y="0"/>
                  </a:lnTo>
                  <a:lnTo>
                    <a:pt x="682" y="24"/>
                  </a:lnTo>
                  <a:lnTo>
                    <a:pt x="682" y="24"/>
                  </a:lnTo>
                  <a:lnTo>
                    <a:pt x="707" y="73"/>
                  </a:lnTo>
                  <a:lnTo>
                    <a:pt x="731" y="146"/>
                  </a:lnTo>
                  <a:lnTo>
                    <a:pt x="756" y="317"/>
                  </a:lnTo>
                  <a:lnTo>
                    <a:pt x="756" y="317"/>
                  </a:lnTo>
                  <a:lnTo>
                    <a:pt x="756" y="390"/>
                  </a:lnTo>
                  <a:lnTo>
                    <a:pt x="707" y="487"/>
                  </a:lnTo>
                  <a:lnTo>
                    <a:pt x="658" y="609"/>
                  </a:lnTo>
                  <a:lnTo>
                    <a:pt x="585" y="682"/>
                  </a:lnTo>
                  <a:lnTo>
                    <a:pt x="585" y="682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894;p48">
              <a:extLst>
                <a:ext uri="{FF2B5EF4-FFF2-40B4-BE49-F238E27FC236}">
                  <a16:creationId xmlns:a16="http://schemas.microsoft.com/office/drawing/2014/main" id="{366D167F-ED8D-4A32-BABB-E2D218A339E2}"/>
                </a:ext>
              </a:extLst>
            </p:cNvPr>
            <p:cNvSpPr/>
            <p:nvPr/>
          </p:nvSpPr>
          <p:spPr>
            <a:xfrm>
              <a:off x="6202850" y="3720875"/>
              <a:ext cx="204000" cy="278875"/>
            </a:xfrm>
            <a:custGeom>
              <a:avLst/>
              <a:gdLst/>
              <a:ahLst/>
              <a:cxnLst/>
              <a:rect l="l" t="t" r="r" b="b"/>
              <a:pathLst>
                <a:path w="8160" h="11155" fill="none" extrusionOk="0">
                  <a:moveTo>
                    <a:pt x="8159" y="4774"/>
                  </a:moveTo>
                  <a:lnTo>
                    <a:pt x="8159" y="4774"/>
                  </a:lnTo>
                  <a:lnTo>
                    <a:pt x="7599" y="4701"/>
                  </a:lnTo>
                  <a:lnTo>
                    <a:pt x="7283" y="4652"/>
                  </a:lnTo>
                  <a:lnTo>
                    <a:pt x="7136" y="4603"/>
                  </a:lnTo>
                  <a:lnTo>
                    <a:pt x="7136" y="4603"/>
                  </a:lnTo>
                  <a:lnTo>
                    <a:pt x="7088" y="4579"/>
                  </a:lnTo>
                  <a:lnTo>
                    <a:pt x="7015" y="4555"/>
                  </a:lnTo>
                  <a:lnTo>
                    <a:pt x="6844" y="4530"/>
                  </a:lnTo>
                  <a:lnTo>
                    <a:pt x="6844" y="4530"/>
                  </a:lnTo>
                  <a:lnTo>
                    <a:pt x="6747" y="4506"/>
                  </a:lnTo>
                  <a:lnTo>
                    <a:pt x="6649" y="4457"/>
                  </a:lnTo>
                  <a:lnTo>
                    <a:pt x="6552" y="4409"/>
                  </a:lnTo>
                  <a:lnTo>
                    <a:pt x="6454" y="4336"/>
                  </a:lnTo>
                  <a:lnTo>
                    <a:pt x="6454" y="4336"/>
                  </a:lnTo>
                  <a:lnTo>
                    <a:pt x="6381" y="4262"/>
                  </a:lnTo>
                  <a:lnTo>
                    <a:pt x="6308" y="4214"/>
                  </a:lnTo>
                  <a:lnTo>
                    <a:pt x="6235" y="4214"/>
                  </a:lnTo>
                  <a:lnTo>
                    <a:pt x="6187" y="4238"/>
                  </a:lnTo>
                  <a:lnTo>
                    <a:pt x="6187" y="4238"/>
                  </a:lnTo>
                  <a:lnTo>
                    <a:pt x="6162" y="4287"/>
                  </a:lnTo>
                  <a:lnTo>
                    <a:pt x="6162" y="4360"/>
                  </a:lnTo>
                  <a:lnTo>
                    <a:pt x="6211" y="4433"/>
                  </a:lnTo>
                  <a:lnTo>
                    <a:pt x="6284" y="4530"/>
                  </a:lnTo>
                  <a:lnTo>
                    <a:pt x="6284" y="4530"/>
                  </a:lnTo>
                  <a:lnTo>
                    <a:pt x="6357" y="4603"/>
                  </a:lnTo>
                  <a:lnTo>
                    <a:pt x="6454" y="4652"/>
                  </a:lnTo>
                  <a:lnTo>
                    <a:pt x="6576" y="4701"/>
                  </a:lnTo>
                  <a:lnTo>
                    <a:pt x="6649" y="4701"/>
                  </a:lnTo>
                  <a:lnTo>
                    <a:pt x="6649" y="4701"/>
                  </a:lnTo>
                  <a:lnTo>
                    <a:pt x="6747" y="4725"/>
                  </a:lnTo>
                  <a:lnTo>
                    <a:pt x="6844" y="4774"/>
                  </a:lnTo>
                  <a:lnTo>
                    <a:pt x="6942" y="4823"/>
                  </a:lnTo>
                  <a:lnTo>
                    <a:pt x="7039" y="4896"/>
                  </a:lnTo>
                  <a:lnTo>
                    <a:pt x="7039" y="4896"/>
                  </a:lnTo>
                  <a:lnTo>
                    <a:pt x="7063" y="4944"/>
                  </a:lnTo>
                  <a:lnTo>
                    <a:pt x="7088" y="4993"/>
                  </a:lnTo>
                  <a:lnTo>
                    <a:pt x="7063" y="5139"/>
                  </a:lnTo>
                  <a:lnTo>
                    <a:pt x="6966" y="5310"/>
                  </a:lnTo>
                  <a:lnTo>
                    <a:pt x="6844" y="5480"/>
                  </a:lnTo>
                  <a:lnTo>
                    <a:pt x="6844" y="5480"/>
                  </a:lnTo>
                  <a:lnTo>
                    <a:pt x="6674" y="5626"/>
                  </a:lnTo>
                  <a:lnTo>
                    <a:pt x="6528" y="5748"/>
                  </a:lnTo>
                  <a:lnTo>
                    <a:pt x="6381" y="5821"/>
                  </a:lnTo>
                  <a:lnTo>
                    <a:pt x="6284" y="5846"/>
                  </a:lnTo>
                  <a:lnTo>
                    <a:pt x="6284" y="5846"/>
                  </a:lnTo>
                  <a:lnTo>
                    <a:pt x="6113" y="5870"/>
                  </a:lnTo>
                  <a:lnTo>
                    <a:pt x="6040" y="5894"/>
                  </a:lnTo>
                  <a:lnTo>
                    <a:pt x="5992" y="5943"/>
                  </a:lnTo>
                  <a:lnTo>
                    <a:pt x="5992" y="5943"/>
                  </a:lnTo>
                  <a:lnTo>
                    <a:pt x="5943" y="5967"/>
                  </a:lnTo>
                  <a:lnTo>
                    <a:pt x="5894" y="5992"/>
                  </a:lnTo>
                  <a:lnTo>
                    <a:pt x="5846" y="5967"/>
                  </a:lnTo>
                  <a:lnTo>
                    <a:pt x="5797" y="5943"/>
                  </a:lnTo>
                  <a:lnTo>
                    <a:pt x="5797" y="5943"/>
                  </a:lnTo>
                  <a:lnTo>
                    <a:pt x="5773" y="5894"/>
                  </a:lnTo>
                  <a:lnTo>
                    <a:pt x="5724" y="5821"/>
                  </a:lnTo>
                  <a:lnTo>
                    <a:pt x="5699" y="5651"/>
                  </a:lnTo>
                  <a:lnTo>
                    <a:pt x="5699" y="5651"/>
                  </a:lnTo>
                  <a:lnTo>
                    <a:pt x="5675" y="5553"/>
                  </a:lnTo>
                  <a:lnTo>
                    <a:pt x="5602" y="5407"/>
                  </a:lnTo>
                  <a:lnTo>
                    <a:pt x="5480" y="5261"/>
                  </a:lnTo>
                  <a:lnTo>
                    <a:pt x="5334" y="5091"/>
                  </a:lnTo>
                  <a:lnTo>
                    <a:pt x="5334" y="5091"/>
                  </a:lnTo>
                  <a:lnTo>
                    <a:pt x="5188" y="4920"/>
                  </a:lnTo>
                  <a:lnTo>
                    <a:pt x="5066" y="4774"/>
                  </a:lnTo>
                  <a:lnTo>
                    <a:pt x="4969" y="4628"/>
                  </a:lnTo>
                  <a:lnTo>
                    <a:pt x="4944" y="4530"/>
                  </a:lnTo>
                  <a:lnTo>
                    <a:pt x="4944" y="4530"/>
                  </a:lnTo>
                  <a:lnTo>
                    <a:pt x="4944" y="4457"/>
                  </a:lnTo>
                  <a:lnTo>
                    <a:pt x="4920" y="4409"/>
                  </a:lnTo>
                  <a:lnTo>
                    <a:pt x="4896" y="4409"/>
                  </a:lnTo>
                  <a:lnTo>
                    <a:pt x="4847" y="4433"/>
                  </a:lnTo>
                  <a:lnTo>
                    <a:pt x="4847" y="4433"/>
                  </a:lnTo>
                  <a:lnTo>
                    <a:pt x="4823" y="4482"/>
                  </a:lnTo>
                  <a:lnTo>
                    <a:pt x="4774" y="4555"/>
                  </a:lnTo>
                  <a:lnTo>
                    <a:pt x="4750" y="4701"/>
                  </a:lnTo>
                  <a:lnTo>
                    <a:pt x="4750" y="4701"/>
                  </a:lnTo>
                  <a:lnTo>
                    <a:pt x="4774" y="4798"/>
                  </a:lnTo>
                  <a:lnTo>
                    <a:pt x="4847" y="4920"/>
                  </a:lnTo>
                  <a:lnTo>
                    <a:pt x="4920" y="5066"/>
                  </a:lnTo>
                  <a:lnTo>
                    <a:pt x="5042" y="5188"/>
                  </a:lnTo>
                  <a:lnTo>
                    <a:pt x="5042" y="5188"/>
                  </a:lnTo>
                  <a:lnTo>
                    <a:pt x="5139" y="5310"/>
                  </a:lnTo>
                  <a:lnTo>
                    <a:pt x="5237" y="5431"/>
                  </a:lnTo>
                  <a:lnTo>
                    <a:pt x="5310" y="5553"/>
                  </a:lnTo>
                  <a:lnTo>
                    <a:pt x="5334" y="5651"/>
                  </a:lnTo>
                  <a:lnTo>
                    <a:pt x="5334" y="5651"/>
                  </a:lnTo>
                  <a:lnTo>
                    <a:pt x="5334" y="5748"/>
                  </a:lnTo>
                  <a:lnTo>
                    <a:pt x="5383" y="5846"/>
                  </a:lnTo>
                  <a:lnTo>
                    <a:pt x="5432" y="5943"/>
                  </a:lnTo>
                  <a:lnTo>
                    <a:pt x="5505" y="6040"/>
                  </a:lnTo>
                  <a:lnTo>
                    <a:pt x="5505" y="6040"/>
                  </a:lnTo>
                  <a:lnTo>
                    <a:pt x="5626" y="6113"/>
                  </a:lnTo>
                  <a:lnTo>
                    <a:pt x="5773" y="6162"/>
                  </a:lnTo>
                  <a:lnTo>
                    <a:pt x="5919" y="6211"/>
                  </a:lnTo>
                  <a:lnTo>
                    <a:pt x="6089" y="6235"/>
                  </a:lnTo>
                  <a:lnTo>
                    <a:pt x="6089" y="6235"/>
                  </a:lnTo>
                  <a:lnTo>
                    <a:pt x="6235" y="6235"/>
                  </a:lnTo>
                  <a:lnTo>
                    <a:pt x="6357" y="6284"/>
                  </a:lnTo>
                  <a:lnTo>
                    <a:pt x="6430" y="6333"/>
                  </a:lnTo>
                  <a:lnTo>
                    <a:pt x="6454" y="6381"/>
                  </a:lnTo>
                  <a:lnTo>
                    <a:pt x="6454" y="6430"/>
                  </a:lnTo>
                  <a:lnTo>
                    <a:pt x="6454" y="6430"/>
                  </a:lnTo>
                  <a:lnTo>
                    <a:pt x="6430" y="6527"/>
                  </a:lnTo>
                  <a:lnTo>
                    <a:pt x="6308" y="6722"/>
                  </a:lnTo>
                  <a:lnTo>
                    <a:pt x="6113" y="6941"/>
                  </a:lnTo>
                  <a:lnTo>
                    <a:pt x="5894" y="7185"/>
                  </a:lnTo>
                  <a:lnTo>
                    <a:pt x="5894" y="7185"/>
                  </a:lnTo>
                  <a:lnTo>
                    <a:pt x="5675" y="7429"/>
                  </a:lnTo>
                  <a:lnTo>
                    <a:pt x="5505" y="7696"/>
                  </a:lnTo>
                  <a:lnTo>
                    <a:pt x="5358" y="7940"/>
                  </a:lnTo>
                  <a:lnTo>
                    <a:pt x="5334" y="8037"/>
                  </a:lnTo>
                  <a:lnTo>
                    <a:pt x="5334" y="8135"/>
                  </a:lnTo>
                  <a:lnTo>
                    <a:pt x="5334" y="8135"/>
                  </a:lnTo>
                  <a:lnTo>
                    <a:pt x="5334" y="8281"/>
                  </a:lnTo>
                  <a:lnTo>
                    <a:pt x="5358" y="8427"/>
                  </a:lnTo>
                  <a:lnTo>
                    <a:pt x="5383" y="8525"/>
                  </a:lnTo>
                  <a:lnTo>
                    <a:pt x="5432" y="8598"/>
                  </a:lnTo>
                  <a:lnTo>
                    <a:pt x="5432" y="8598"/>
                  </a:lnTo>
                  <a:lnTo>
                    <a:pt x="5456" y="8646"/>
                  </a:lnTo>
                  <a:lnTo>
                    <a:pt x="5480" y="8719"/>
                  </a:lnTo>
                  <a:lnTo>
                    <a:pt x="5505" y="8890"/>
                  </a:lnTo>
                  <a:lnTo>
                    <a:pt x="5505" y="8890"/>
                  </a:lnTo>
                  <a:lnTo>
                    <a:pt x="5480" y="8987"/>
                  </a:lnTo>
                  <a:lnTo>
                    <a:pt x="5383" y="9158"/>
                  </a:lnTo>
                  <a:lnTo>
                    <a:pt x="5237" y="9353"/>
                  </a:lnTo>
                  <a:lnTo>
                    <a:pt x="5042" y="9547"/>
                  </a:lnTo>
                  <a:lnTo>
                    <a:pt x="5042" y="9547"/>
                  </a:lnTo>
                  <a:lnTo>
                    <a:pt x="4847" y="9742"/>
                  </a:lnTo>
                  <a:lnTo>
                    <a:pt x="4701" y="9937"/>
                  </a:lnTo>
                  <a:lnTo>
                    <a:pt x="4603" y="10108"/>
                  </a:lnTo>
                  <a:lnTo>
                    <a:pt x="4555" y="10205"/>
                  </a:lnTo>
                  <a:lnTo>
                    <a:pt x="4555" y="10205"/>
                  </a:lnTo>
                  <a:lnTo>
                    <a:pt x="4530" y="10327"/>
                  </a:lnTo>
                  <a:lnTo>
                    <a:pt x="4457" y="10473"/>
                  </a:lnTo>
                  <a:lnTo>
                    <a:pt x="4336" y="10619"/>
                  </a:lnTo>
                  <a:lnTo>
                    <a:pt x="4189" y="10790"/>
                  </a:lnTo>
                  <a:lnTo>
                    <a:pt x="4189" y="10790"/>
                  </a:lnTo>
                  <a:lnTo>
                    <a:pt x="4019" y="10936"/>
                  </a:lnTo>
                  <a:lnTo>
                    <a:pt x="3873" y="11057"/>
                  </a:lnTo>
                  <a:lnTo>
                    <a:pt x="3727" y="11131"/>
                  </a:lnTo>
                  <a:lnTo>
                    <a:pt x="3605" y="11155"/>
                  </a:lnTo>
                  <a:lnTo>
                    <a:pt x="3605" y="11155"/>
                  </a:lnTo>
                  <a:lnTo>
                    <a:pt x="3532" y="11155"/>
                  </a:lnTo>
                  <a:lnTo>
                    <a:pt x="3434" y="11106"/>
                  </a:lnTo>
                  <a:lnTo>
                    <a:pt x="3337" y="11057"/>
                  </a:lnTo>
                  <a:lnTo>
                    <a:pt x="3240" y="10984"/>
                  </a:lnTo>
                  <a:lnTo>
                    <a:pt x="3240" y="10984"/>
                  </a:lnTo>
                  <a:lnTo>
                    <a:pt x="3167" y="10887"/>
                  </a:lnTo>
                  <a:lnTo>
                    <a:pt x="3093" y="10790"/>
                  </a:lnTo>
                  <a:lnTo>
                    <a:pt x="3069" y="10692"/>
                  </a:lnTo>
                  <a:lnTo>
                    <a:pt x="3045" y="10595"/>
                  </a:lnTo>
                  <a:lnTo>
                    <a:pt x="3045" y="10595"/>
                  </a:lnTo>
                  <a:lnTo>
                    <a:pt x="3020" y="10424"/>
                  </a:lnTo>
                  <a:lnTo>
                    <a:pt x="2996" y="10351"/>
                  </a:lnTo>
                  <a:lnTo>
                    <a:pt x="2947" y="10302"/>
                  </a:lnTo>
                  <a:lnTo>
                    <a:pt x="2947" y="10302"/>
                  </a:lnTo>
                  <a:lnTo>
                    <a:pt x="2923" y="10254"/>
                  </a:lnTo>
                  <a:lnTo>
                    <a:pt x="2874" y="10181"/>
                  </a:lnTo>
                  <a:lnTo>
                    <a:pt x="2850" y="10035"/>
                  </a:lnTo>
                  <a:lnTo>
                    <a:pt x="2850" y="10035"/>
                  </a:lnTo>
                  <a:lnTo>
                    <a:pt x="2826" y="9864"/>
                  </a:lnTo>
                  <a:lnTo>
                    <a:pt x="2801" y="9791"/>
                  </a:lnTo>
                  <a:lnTo>
                    <a:pt x="2752" y="9742"/>
                  </a:lnTo>
                  <a:lnTo>
                    <a:pt x="2752" y="9742"/>
                  </a:lnTo>
                  <a:lnTo>
                    <a:pt x="2728" y="9669"/>
                  </a:lnTo>
                  <a:lnTo>
                    <a:pt x="2704" y="9572"/>
                  </a:lnTo>
                  <a:lnTo>
                    <a:pt x="2679" y="9426"/>
                  </a:lnTo>
                  <a:lnTo>
                    <a:pt x="2655" y="9255"/>
                  </a:lnTo>
                  <a:lnTo>
                    <a:pt x="2655" y="9255"/>
                  </a:lnTo>
                  <a:lnTo>
                    <a:pt x="2679" y="9109"/>
                  </a:lnTo>
                  <a:lnTo>
                    <a:pt x="2704" y="8963"/>
                  </a:lnTo>
                  <a:lnTo>
                    <a:pt x="2728" y="8866"/>
                  </a:lnTo>
                  <a:lnTo>
                    <a:pt x="2752" y="8792"/>
                  </a:lnTo>
                  <a:lnTo>
                    <a:pt x="2752" y="8792"/>
                  </a:lnTo>
                  <a:lnTo>
                    <a:pt x="2801" y="8744"/>
                  </a:lnTo>
                  <a:lnTo>
                    <a:pt x="2826" y="8671"/>
                  </a:lnTo>
                  <a:lnTo>
                    <a:pt x="2850" y="8500"/>
                  </a:lnTo>
                  <a:lnTo>
                    <a:pt x="2850" y="8500"/>
                  </a:lnTo>
                  <a:lnTo>
                    <a:pt x="2826" y="8403"/>
                  </a:lnTo>
                  <a:lnTo>
                    <a:pt x="2777" y="8281"/>
                  </a:lnTo>
                  <a:lnTo>
                    <a:pt x="2679" y="8159"/>
                  </a:lnTo>
                  <a:lnTo>
                    <a:pt x="2582" y="8037"/>
                  </a:lnTo>
                  <a:lnTo>
                    <a:pt x="2582" y="8037"/>
                  </a:lnTo>
                  <a:lnTo>
                    <a:pt x="2460" y="7891"/>
                  </a:lnTo>
                  <a:lnTo>
                    <a:pt x="2363" y="7721"/>
                  </a:lnTo>
                  <a:lnTo>
                    <a:pt x="2314" y="7526"/>
                  </a:lnTo>
                  <a:lnTo>
                    <a:pt x="2290" y="7356"/>
                  </a:lnTo>
                  <a:lnTo>
                    <a:pt x="2290" y="7356"/>
                  </a:lnTo>
                  <a:lnTo>
                    <a:pt x="2290" y="7209"/>
                  </a:lnTo>
                  <a:lnTo>
                    <a:pt x="2265" y="7063"/>
                  </a:lnTo>
                  <a:lnTo>
                    <a:pt x="2217" y="6966"/>
                  </a:lnTo>
                  <a:lnTo>
                    <a:pt x="2192" y="6893"/>
                  </a:lnTo>
                  <a:lnTo>
                    <a:pt x="2192" y="6893"/>
                  </a:lnTo>
                  <a:lnTo>
                    <a:pt x="2144" y="6844"/>
                  </a:lnTo>
                  <a:lnTo>
                    <a:pt x="2071" y="6820"/>
                  </a:lnTo>
                  <a:lnTo>
                    <a:pt x="1900" y="6795"/>
                  </a:lnTo>
                  <a:lnTo>
                    <a:pt x="1900" y="6795"/>
                  </a:lnTo>
                  <a:lnTo>
                    <a:pt x="1754" y="6820"/>
                  </a:lnTo>
                  <a:lnTo>
                    <a:pt x="1681" y="6844"/>
                  </a:lnTo>
                  <a:lnTo>
                    <a:pt x="1632" y="6893"/>
                  </a:lnTo>
                  <a:lnTo>
                    <a:pt x="1632" y="6893"/>
                  </a:lnTo>
                  <a:lnTo>
                    <a:pt x="1559" y="6941"/>
                  </a:lnTo>
                  <a:lnTo>
                    <a:pt x="1437" y="6966"/>
                  </a:lnTo>
                  <a:lnTo>
                    <a:pt x="1291" y="6990"/>
                  </a:lnTo>
                  <a:lnTo>
                    <a:pt x="1145" y="6990"/>
                  </a:lnTo>
                  <a:lnTo>
                    <a:pt x="1145" y="6990"/>
                  </a:lnTo>
                  <a:lnTo>
                    <a:pt x="975" y="6966"/>
                  </a:lnTo>
                  <a:lnTo>
                    <a:pt x="780" y="6868"/>
                  </a:lnTo>
                  <a:lnTo>
                    <a:pt x="561" y="6747"/>
                  </a:lnTo>
                  <a:lnTo>
                    <a:pt x="390" y="6601"/>
                  </a:lnTo>
                  <a:lnTo>
                    <a:pt x="390" y="6601"/>
                  </a:lnTo>
                  <a:lnTo>
                    <a:pt x="317" y="6527"/>
                  </a:lnTo>
                  <a:lnTo>
                    <a:pt x="244" y="6406"/>
                  </a:lnTo>
                  <a:lnTo>
                    <a:pt x="122" y="6113"/>
                  </a:lnTo>
                  <a:lnTo>
                    <a:pt x="49" y="5797"/>
                  </a:lnTo>
                  <a:lnTo>
                    <a:pt x="0" y="5480"/>
                  </a:lnTo>
                  <a:lnTo>
                    <a:pt x="0" y="5480"/>
                  </a:lnTo>
                  <a:lnTo>
                    <a:pt x="25" y="5310"/>
                  </a:lnTo>
                  <a:lnTo>
                    <a:pt x="49" y="5139"/>
                  </a:lnTo>
                  <a:lnTo>
                    <a:pt x="147" y="4798"/>
                  </a:lnTo>
                  <a:lnTo>
                    <a:pt x="220" y="4628"/>
                  </a:lnTo>
                  <a:lnTo>
                    <a:pt x="293" y="4482"/>
                  </a:lnTo>
                  <a:lnTo>
                    <a:pt x="390" y="4336"/>
                  </a:lnTo>
                  <a:lnTo>
                    <a:pt x="487" y="4238"/>
                  </a:lnTo>
                  <a:lnTo>
                    <a:pt x="487" y="4238"/>
                  </a:lnTo>
                  <a:lnTo>
                    <a:pt x="682" y="4043"/>
                  </a:lnTo>
                  <a:lnTo>
                    <a:pt x="877" y="3897"/>
                  </a:lnTo>
                  <a:lnTo>
                    <a:pt x="1048" y="3800"/>
                  </a:lnTo>
                  <a:lnTo>
                    <a:pt x="1145" y="3751"/>
                  </a:lnTo>
                  <a:lnTo>
                    <a:pt x="1145" y="3751"/>
                  </a:lnTo>
                  <a:lnTo>
                    <a:pt x="1316" y="3727"/>
                  </a:lnTo>
                  <a:lnTo>
                    <a:pt x="1389" y="3702"/>
                  </a:lnTo>
                  <a:lnTo>
                    <a:pt x="1437" y="3654"/>
                  </a:lnTo>
                  <a:lnTo>
                    <a:pt x="1437" y="3654"/>
                  </a:lnTo>
                  <a:lnTo>
                    <a:pt x="1510" y="3629"/>
                  </a:lnTo>
                  <a:lnTo>
                    <a:pt x="1608" y="3605"/>
                  </a:lnTo>
                  <a:lnTo>
                    <a:pt x="1754" y="3581"/>
                  </a:lnTo>
                  <a:lnTo>
                    <a:pt x="1900" y="3581"/>
                  </a:lnTo>
                  <a:lnTo>
                    <a:pt x="1900" y="3581"/>
                  </a:lnTo>
                  <a:lnTo>
                    <a:pt x="2071" y="3581"/>
                  </a:lnTo>
                  <a:lnTo>
                    <a:pt x="2241" y="3629"/>
                  </a:lnTo>
                  <a:lnTo>
                    <a:pt x="2363" y="3678"/>
                  </a:lnTo>
                  <a:lnTo>
                    <a:pt x="2485" y="3751"/>
                  </a:lnTo>
                  <a:lnTo>
                    <a:pt x="2485" y="3751"/>
                  </a:lnTo>
                  <a:lnTo>
                    <a:pt x="2558" y="3824"/>
                  </a:lnTo>
                  <a:lnTo>
                    <a:pt x="2655" y="3897"/>
                  </a:lnTo>
                  <a:lnTo>
                    <a:pt x="2777" y="3946"/>
                  </a:lnTo>
                  <a:lnTo>
                    <a:pt x="2850" y="3946"/>
                  </a:lnTo>
                  <a:lnTo>
                    <a:pt x="2850" y="3946"/>
                  </a:lnTo>
                  <a:lnTo>
                    <a:pt x="3020" y="3970"/>
                  </a:lnTo>
                  <a:lnTo>
                    <a:pt x="3093" y="4019"/>
                  </a:lnTo>
                  <a:lnTo>
                    <a:pt x="3142" y="4043"/>
                  </a:lnTo>
                  <a:lnTo>
                    <a:pt x="3142" y="4043"/>
                  </a:lnTo>
                  <a:lnTo>
                    <a:pt x="3191" y="4068"/>
                  </a:lnTo>
                  <a:lnTo>
                    <a:pt x="3240" y="4092"/>
                  </a:lnTo>
                  <a:lnTo>
                    <a:pt x="3288" y="4068"/>
                  </a:lnTo>
                  <a:lnTo>
                    <a:pt x="3337" y="4043"/>
                  </a:lnTo>
                  <a:lnTo>
                    <a:pt x="3337" y="4043"/>
                  </a:lnTo>
                  <a:lnTo>
                    <a:pt x="3386" y="4019"/>
                  </a:lnTo>
                  <a:lnTo>
                    <a:pt x="3459" y="3970"/>
                  </a:lnTo>
                  <a:lnTo>
                    <a:pt x="3605" y="3946"/>
                  </a:lnTo>
                  <a:lnTo>
                    <a:pt x="3605" y="3946"/>
                  </a:lnTo>
                  <a:lnTo>
                    <a:pt x="3775" y="3970"/>
                  </a:lnTo>
                  <a:lnTo>
                    <a:pt x="3848" y="4019"/>
                  </a:lnTo>
                  <a:lnTo>
                    <a:pt x="3897" y="4043"/>
                  </a:lnTo>
                  <a:lnTo>
                    <a:pt x="3897" y="4043"/>
                  </a:lnTo>
                  <a:lnTo>
                    <a:pt x="3970" y="4092"/>
                  </a:lnTo>
                  <a:lnTo>
                    <a:pt x="4068" y="4116"/>
                  </a:lnTo>
                  <a:lnTo>
                    <a:pt x="4214" y="4141"/>
                  </a:lnTo>
                  <a:lnTo>
                    <a:pt x="4384" y="4141"/>
                  </a:lnTo>
                  <a:lnTo>
                    <a:pt x="4384" y="4141"/>
                  </a:lnTo>
                  <a:lnTo>
                    <a:pt x="4530" y="4141"/>
                  </a:lnTo>
                  <a:lnTo>
                    <a:pt x="4677" y="4116"/>
                  </a:lnTo>
                  <a:lnTo>
                    <a:pt x="4774" y="4092"/>
                  </a:lnTo>
                  <a:lnTo>
                    <a:pt x="4847" y="4043"/>
                  </a:lnTo>
                  <a:lnTo>
                    <a:pt x="4847" y="4043"/>
                  </a:lnTo>
                  <a:lnTo>
                    <a:pt x="4896" y="3995"/>
                  </a:lnTo>
                  <a:lnTo>
                    <a:pt x="4920" y="3921"/>
                  </a:lnTo>
                  <a:lnTo>
                    <a:pt x="4944" y="3751"/>
                  </a:lnTo>
                  <a:lnTo>
                    <a:pt x="4944" y="3751"/>
                  </a:lnTo>
                  <a:lnTo>
                    <a:pt x="4944" y="3727"/>
                  </a:lnTo>
                  <a:lnTo>
                    <a:pt x="4920" y="3678"/>
                  </a:lnTo>
                  <a:lnTo>
                    <a:pt x="4823" y="3629"/>
                  </a:lnTo>
                  <a:lnTo>
                    <a:pt x="4701" y="3581"/>
                  </a:lnTo>
                  <a:lnTo>
                    <a:pt x="4555" y="3581"/>
                  </a:lnTo>
                  <a:lnTo>
                    <a:pt x="4555" y="3581"/>
                  </a:lnTo>
                  <a:lnTo>
                    <a:pt x="4409" y="3556"/>
                  </a:lnTo>
                  <a:lnTo>
                    <a:pt x="4238" y="3507"/>
                  </a:lnTo>
                  <a:lnTo>
                    <a:pt x="4092" y="3459"/>
                  </a:lnTo>
                  <a:lnTo>
                    <a:pt x="3995" y="3386"/>
                  </a:lnTo>
                  <a:lnTo>
                    <a:pt x="3995" y="3386"/>
                  </a:lnTo>
                  <a:lnTo>
                    <a:pt x="3897" y="3313"/>
                  </a:lnTo>
                  <a:lnTo>
                    <a:pt x="3800" y="3240"/>
                  </a:lnTo>
                  <a:lnTo>
                    <a:pt x="3702" y="3215"/>
                  </a:lnTo>
                  <a:lnTo>
                    <a:pt x="3605" y="3191"/>
                  </a:lnTo>
                  <a:lnTo>
                    <a:pt x="3605" y="3191"/>
                  </a:lnTo>
                  <a:lnTo>
                    <a:pt x="3532" y="3166"/>
                  </a:lnTo>
                  <a:lnTo>
                    <a:pt x="3434" y="3142"/>
                  </a:lnTo>
                  <a:lnTo>
                    <a:pt x="3337" y="3069"/>
                  </a:lnTo>
                  <a:lnTo>
                    <a:pt x="3240" y="2996"/>
                  </a:lnTo>
                  <a:lnTo>
                    <a:pt x="3240" y="2996"/>
                  </a:lnTo>
                  <a:lnTo>
                    <a:pt x="3167" y="2923"/>
                  </a:lnTo>
                  <a:lnTo>
                    <a:pt x="3069" y="2899"/>
                  </a:lnTo>
                  <a:lnTo>
                    <a:pt x="2996" y="2874"/>
                  </a:lnTo>
                  <a:lnTo>
                    <a:pt x="2947" y="2899"/>
                  </a:lnTo>
                  <a:lnTo>
                    <a:pt x="2947" y="2899"/>
                  </a:lnTo>
                  <a:lnTo>
                    <a:pt x="2899" y="2923"/>
                  </a:lnTo>
                  <a:lnTo>
                    <a:pt x="2826" y="2923"/>
                  </a:lnTo>
                  <a:lnTo>
                    <a:pt x="2752" y="2874"/>
                  </a:lnTo>
                  <a:lnTo>
                    <a:pt x="2655" y="2801"/>
                  </a:lnTo>
                  <a:lnTo>
                    <a:pt x="2655" y="2801"/>
                  </a:lnTo>
                  <a:lnTo>
                    <a:pt x="2582" y="2752"/>
                  </a:lnTo>
                  <a:lnTo>
                    <a:pt x="2509" y="2704"/>
                  </a:lnTo>
                  <a:lnTo>
                    <a:pt x="2436" y="2704"/>
                  </a:lnTo>
                  <a:lnTo>
                    <a:pt x="2387" y="2704"/>
                  </a:lnTo>
                  <a:lnTo>
                    <a:pt x="2387" y="2704"/>
                  </a:lnTo>
                  <a:lnTo>
                    <a:pt x="2338" y="2752"/>
                  </a:lnTo>
                  <a:lnTo>
                    <a:pt x="2265" y="2777"/>
                  </a:lnTo>
                  <a:lnTo>
                    <a:pt x="2095" y="2801"/>
                  </a:lnTo>
                  <a:lnTo>
                    <a:pt x="2095" y="2801"/>
                  </a:lnTo>
                  <a:lnTo>
                    <a:pt x="1997" y="2850"/>
                  </a:lnTo>
                  <a:lnTo>
                    <a:pt x="1851" y="2923"/>
                  </a:lnTo>
                  <a:lnTo>
                    <a:pt x="1681" y="3045"/>
                  </a:lnTo>
                  <a:lnTo>
                    <a:pt x="1535" y="3191"/>
                  </a:lnTo>
                  <a:lnTo>
                    <a:pt x="1535" y="3191"/>
                  </a:lnTo>
                  <a:lnTo>
                    <a:pt x="1364" y="3337"/>
                  </a:lnTo>
                  <a:lnTo>
                    <a:pt x="1194" y="3459"/>
                  </a:lnTo>
                  <a:lnTo>
                    <a:pt x="1072" y="3532"/>
                  </a:lnTo>
                  <a:lnTo>
                    <a:pt x="950" y="3581"/>
                  </a:lnTo>
                  <a:lnTo>
                    <a:pt x="950" y="3581"/>
                  </a:lnTo>
                  <a:lnTo>
                    <a:pt x="804" y="3532"/>
                  </a:lnTo>
                  <a:lnTo>
                    <a:pt x="731" y="3507"/>
                  </a:lnTo>
                  <a:lnTo>
                    <a:pt x="682" y="3483"/>
                  </a:lnTo>
                  <a:lnTo>
                    <a:pt x="682" y="3483"/>
                  </a:lnTo>
                  <a:lnTo>
                    <a:pt x="634" y="3434"/>
                  </a:lnTo>
                  <a:lnTo>
                    <a:pt x="609" y="3361"/>
                  </a:lnTo>
                  <a:lnTo>
                    <a:pt x="585" y="3191"/>
                  </a:lnTo>
                  <a:lnTo>
                    <a:pt x="585" y="3191"/>
                  </a:lnTo>
                  <a:lnTo>
                    <a:pt x="609" y="3020"/>
                  </a:lnTo>
                  <a:lnTo>
                    <a:pt x="634" y="2947"/>
                  </a:lnTo>
                  <a:lnTo>
                    <a:pt x="682" y="2899"/>
                  </a:lnTo>
                  <a:lnTo>
                    <a:pt x="682" y="2899"/>
                  </a:lnTo>
                  <a:lnTo>
                    <a:pt x="731" y="2874"/>
                  </a:lnTo>
                  <a:lnTo>
                    <a:pt x="853" y="2850"/>
                  </a:lnTo>
                  <a:lnTo>
                    <a:pt x="999" y="2826"/>
                  </a:lnTo>
                  <a:lnTo>
                    <a:pt x="1145" y="2801"/>
                  </a:lnTo>
                  <a:lnTo>
                    <a:pt x="1145" y="2801"/>
                  </a:lnTo>
                  <a:lnTo>
                    <a:pt x="1291" y="2801"/>
                  </a:lnTo>
                  <a:lnTo>
                    <a:pt x="1413" y="2752"/>
                  </a:lnTo>
                  <a:lnTo>
                    <a:pt x="1486" y="2704"/>
                  </a:lnTo>
                  <a:lnTo>
                    <a:pt x="1510" y="2655"/>
                  </a:lnTo>
                  <a:lnTo>
                    <a:pt x="1535" y="2631"/>
                  </a:lnTo>
                  <a:lnTo>
                    <a:pt x="1535" y="2631"/>
                  </a:lnTo>
                  <a:lnTo>
                    <a:pt x="1486" y="2460"/>
                  </a:lnTo>
                  <a:lnTo>
                    <a:pt x="1462" y="2387"/>
                  </a:lnTo>
                  <a:lnTo>
                    <a:pt x="1437" y="2338"/>
                  </a:lnTo>
                  <a:lnTo>
                    <a:pt x="1437" y="2338"/>
                  </a:lnTo>
                  <a:lnTo>
                    <a:pt x="1389" y="2290"/>
                  </a:lnTo>
                  <a:lnTo>
                    <a:pt x="1389" y="2241"/>
                  </a:lnTo>
                  <a:lnTo>
                    <a:pt x="1389" y="2192"/>
                  </a:lnTo>
                  <a:lnTo>
                    <a:pt x="1437" y="2144"/>
                  </a:lnTo>
                  <a:lnTo>
                    <a:pt x="1437" y="2144"/>
                  </a:lnTo>
                  <a:lnTo>
                    <a:pt x="1486" y="2119"/>
                  </a:lnTo>
                  <a:lnTo>
                    <a:pt x="1559" y="2070"/>
                  </a:lnTo>
                  <a:lnTo>
                    <a:pt x="1705" y="2046"/>
                  </a:lnTo>
                  <a:lnTo>
                    <a:pt x="1705" y="2046"/>
                  </a:lnTo>
                  <a:lnTo>
                    <a:pt x="1803" y="2046"/>
                  </a:lnTo>
                  <a:lnTo>
                    <a:pt x="1900" y="1997"/>
                  </a:lnTo>
                  <a:lnTo>
                    <a:pt x="1997" y="1924"/>
                  </a:lnTo>
                  <a:lnTo>
                    <a:pt x="2095" y="1851"/>
                  </a:lnTo>
                  <a:lnTo>
                    <a:pt x="2095" y="1851"/>
                  </a:lnTo>
                  <a:lnTo>
                    <a:pt x="2168" y="1778"/>
                  </a:lnTo>
                  <a:lnTo>
                    <a:pt x="2241" y="1681"/>
                  </a:lnTo>
                  <a:lnTo>
                    <a:pt x="2265" y="1559"/>
                  </a:lnTo>
                  <a:lnTo>
                    <a:pt x="2290" y="1486"/>
                  </a:lnTo>
                  <a:lnTo>
                    <a:pt x="2290" y="1486"/>
                  </a:lnTo>
                  <a:lnTo>
                    <a:pt x="2265" y="1315"/>
                  </a:lnTo>
                  <a:lnTo>
                    <a:pt x="2217" y="1242"/>
                  </a:lnTo>
                  <a:lnTo>
                    <a:pt x="2192" y="1194"/>
                  </a:lnTo>
                  <a:lnTo>
                    <a:pt x="2192" y="1194"/>
                  </a:lnTo>
                  <a:lnTo>
                    <a:pt x="2192" y="1169"/>
                  </a:lnTo>
                  <a:lnTo>
                    <a:pt x="2192" y="1121"/>
                  </a:lnTo>
                  <a:lnTo>
                    <a:pt x="2265" y="999"/>
                  </a:lnTo>
                  <a:lnTo>
                    <a:pt x="2387" y="828"/>
                  </a:lnTo>
                  <a:lnTo>
                    <a:pt x="2582" y="634"/>
                  </a:lnTo>
                  <a:lnTo>
                    <a:pt x="2582" y="634"/>
                  </a:lnTo>
                  <a:lnTo>
                    <a:pt x="2679" y="536"/>
                  </a:lnTo>
                  <a:lnTo>
                    <a:pt x="2826" y="439"/>
                  </a:lnTo>
                  <a:lnTo>
                    <a:pt x="2972" y="366"/>
                  </a:lnTo>
                  <a:lnTo>
                    <a:pt x="3142" y="293"/>
                  </a:lnTo>
                  <a:lnTo>
                    <a:pt x="3483" y="195"/>
                  </a:lnTo>
                  <a:lnTo>
                    <a:pt x="3654" y="171"/>
                  </a:lnTo>
                  <a:lnTo>
                    <a:pt x="3800" y="146"/>
                  </a:lnTo>
                  <a:lnTo>
                    <a:pt x="3800" y="146"/>
                  </a:lnTo>
                  <a:lnTo>
                    <a:pt x="4116" y="171"/>
                  </a:lnTo>
                  <a:lnTo>
                    <a:pt x="4360" y="171"/>
                  </a:lnTo>
                  <a:lnTo>
                    <a:pt x="4555" y="220"/>
                  </a:lnTo>
                  <a:lnTo>
                    <a:pt x="4652" y="244"/>
                  </a:lnTo>
                  <a:lnTo>
                    <a:pt x="4652" y="244"/>
                  </a:lnTo>
                  <a:lnTo>
                    <a:pt x="4701" y="268"/>
                  </a:lnTo>
                  <a:lnTo>
                    <a:pt x="4750" y="293"/>
                  </a:lnTo>
                  <a:lnTo>
                    <a:pt x="4798" y="268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5018" y="195"/>
                  </a:lnTo>
                  <a:lnTo>
                    <a:pt x="5407" y="122"/>
                  </a:lnTo>
                  <a:lnTo>
                    <a:pt x="5821" y="25"/>
                  </a:lnTo>
                  <a:lnTo>
                    <a:pt x="6138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" name="直線接點 2">
            <a:extLst>
              <a:ext uri="{FF2B5EF4-FFF2-40B4-BE49-F238E27FC236}">
                <a16:creationId xmlns:a16="http://schemas.microsoft.com/office/drawing/2014/main" id="{3104B9BB-FBF3-4FE3-8BFA-D109475BF398}"/>
              </a:ext>
            </a:extLst>
          </p:cNvPr>
          <p:cNvCxnSpPr>
            <a:cxnSpLocks/>
            <a:endCxn id="18" idx="4"/>
          </p:cNvCxnSpPr>
          <p:nvPr/>
        </p:nvCxnSpPr>
        <p:spPr>
          <a:xfrm flipH="1" flipV="1">
            <a:off x="6647609" y="940045"/>
            <a:ext cx="81793" cy="193064"/>
          </a:xfrm>
          <a:prstGeom prst="line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8" name="流程圖: 接點 17">
            <a:extLst>
              <a:ext uri="{FF2B5EF4-FFF2-40B4-BE49-F238E27FC236}">
                <a16:creationId xmlns:a16="http://schemas.microsoft.com/office/drawing/2014/main" id="{16D529DD-0E90-4EB9-87FB-85EF43AB9D5A}"/>
              </a:ext>
            </a:extLst>
          </p:cNvPr>
          <p:cNvSpPr/>
          <p:nvPr/>
        </p:nvSpPr>
        <p:spPr>
          <a:xfrm>
            <a:off x="6620344" y="885516"/>
            <a:ext cx="54529" cy="54529"/>
          </a:xfrm>
          <a:prstGeom prst="flowChartConnector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cxnSp>
        <p:nvCxnSpPr>
          <p:cNvPr id="29" name="直線接點 28">
            <a:extLst>
              <a:ext uri="{FF2B5EF4-FFF2-40B4-BE49-F238E27FC236}">
                <a16:creationId xmlns:a16="http://schemas.microsoft.com/office/drawing/2014/main" id="{AEBC4B4A-FEAF-46C0-B1D3-FE0EA681C0BD}"/>
              </a:ext>
            </a:extLst>
          </p:cNvPr>
          <p:cNvCxnSpPr>
            <a:cxnSpLocks/>
            <a:stCxn id="18" idx="6"/>
            <a:endCxn id="38" idx="2"/>
          </p:cNvCxnSpPr>
          <p:nvPr/>
        </p:nvCxnSpPr>
        <p:spPr>
          <a:xfrm flipV="1">
            <a:off x="6674873" y="783886"/>
            <a:ext cx="456489" cy="128895"/>
          </a:xfrm>
          <a:prstGeom prst="line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2" name="流程圖: 接點 31">
            <a:extLst>
              <a:ext uri="{FF2B5EF4-FFF2-40B4-BE49-F238E27FC236}">
                <a16:creationId xmlns:a16="http://schemas.microsoft.com/office/drawing/2014/main" id="{CDDF9A7A-11DE-4CFC-8196-3D126A25DE80}"/>
              </a:ext>
            </a:extLst>
          </p:cNvPr>
          <p:cNvSpPr/>
          <p:nvPr/>
        </p:nvSpPr>
        <p:spPr>
          <a:xfrm>
            <a:off x="7625917" y="921748"/>
            <a:ext cx="54529" cy="54529"/>
          </a:xfrm>
          <a:prstGeom prst="flowChartConnector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cxnSp>
        <p:nvCxnSpPr>
          <p:cNvPr id="35" name="直線接點 34">
            <a:extLst>
              <a:ext uri="{FF2B5EF4-FFF2-40B4-BE49-F238E27FC236}">
                <a16:creationId xmlns:a16="http://schemas.microsoft.com/office/drawing/2014/main" id="{B07341D5-6912-409C-AAB8-251D69476676}"/>
              </a:ext>
            </a:extLst>
          </p:cNvPr>
          <p:cNvCxnSpPr>
            <a:cxnSpLocks/>
            <a:stCxn id="32" idx="4"/>
          </p:cNvCxnSpPr>
          <p:nvPr/>
        </p:nvCxnSpPr>
        <p:spPr>
          <a:xfrm flipH="1">
            <a:off x="7510493" y="976277"/>
            <a:ext cx="142689" cy="193064"/>
          </a:xfrm>
          <a:prstGeom prst="line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8" name="流程圖: 接點 37">
            <a:extLst>
              <a:ext uri="{FF2B5EF4-FFF2-40B4-BE49-F238E27FC236}">
                <a16:creationId xmlns:a16="http://schemas.microsoft.com/office/drawing/2014/main" id="{15CEAE8F-72D0-4432-8DE2-AB6C4425D8D5}"/>
              </a:ext>
            </a:extLst>
          </p:cNvPr>
          <p:cNvSpPr/>
          <p:nvPr/>
        </p:nvSpPr>
        <p:spPr>
          <a:xfrm>
            <a:off x="7131362" y="756621"/>
            <a:ext cx="54529" cy="54529"/>
          </a:xfrm>
          <a:prstGeom prst="flowChartConnector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cxnSp>
        <p:nvCxnSpPr>
          <p:cNvPr id="40" name="直線接點 39">
            <a:extLst>
              <a:ext uri="{FF2B5EF4-FFF2-40B4-BE49-F238E27FC236}">
                <a16:creationId xmlns:a16="http://schemas.microsoft.com/office/drawing/2014/main" id="{222E5D6B-7290-4CF7-BCC3-4345827A1273}"/>
              </a:ext>
            </a:extLst>
          </p:cNvPr>
          <p:cNvCxnSpPr>
            <a:cxnSpLocks/>
            <a:stCxn id="38" idx="6"/>
            <a:endCxn id="32" idx="2"/>
          </p:cNvCxnSpPr>
          <p:nvPr/>
        </p:nvCxnSpPr>
        <p:spPr>
          <a:xfrm>
            <a:off x="7185891" y="783886"/>
            <a:ext cx="440026" cy="165127"/>
          </a:xfrm>
          <a:prstGeom prst="line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0364370"/>
      </p:ext>
    </p:extLst>
  </p:cSld>
  <p:clrMapOvr>
    <a:masterClrMapping/>
  </p:clrMapOvr>
</p:sld>
</file>

<file path=ppt/theme/theme1.xml><?xml version="1.0" encoding="utf-8"?>
<a:theme xmlns:a="http://schemas.openxmlformats.org/drawingml/2006/main" name="Juno template">
  <a:themeElements>
    <a:clrScheme name="Custom 347">
      <a:dk1>
        <a:srgbClr val="08303F"/>
      </a:dk1>
      <a:lt1>
        <a:srgbClr val="FFFFFF"/>
      </a:lt1>
      <a:dk2>
        <a:srgbClr val="738188"/>
      </a:dk2>
      <a:lt2>
        <a:srgbClr val="D6FFCF"/>
      </a:lt2>
      <a:accent1>
        <a:srgbClr val="08303F"/>
      </a:accent1>
      <a:accent2>
        <a:srgbClr val="145C6B"/>
      </a:accent2>
      <a:accent3>
        <a:srgbClr val="17727E"/>
      </a:accent3>
      <a:accent4>
        <a:srgbClr val="198D8C"/>
      </a:accent4>
      <a:accent5>
        <a:srgbClr val="60B4AC"/>
      </a:accent5>
      <a:accent6>
        <a:srgbClr val="A1D3BF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2306</TotalTime>
  <Words>695</Words>
  <Application>Microsoft Office PowerPoint</Application>
  <PresentationFormat>如螢幕大小 (16:9)</PresentationFormat>
  <Paragraphs>155</Paragraphs>
  <Slides>25</Slides>
  <Notes>24</Notes>
  <HiddenSlides>0</HiddenSlides>
  <MMClips>1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25</vt:i4>
      </vt:variant>
    </vt:vector>
  </HeadingPairs>
  <TitlesOfParts>
    <vt:vector size="32" baseType="lpstr">
      <vt:lpstr>Quantico</vt:lpstr>
      <vt:lpstr>Wingdings</vt:lpstr>
      <vt:lpstr>Titillium Web Light</vt:lpstr>
      <vt:lpstr>Arial</vt:lpstr>
      <vt:lpstr>Titillium Web</vt:lpstr>
      <vt:lpstr>Calibri</vt:lpstr>
      <vt:lpstr>Juno template</vt:lpstr>
      <vt:lpstr>Simulation and Analysis of  Inter-satellite Communication for Real-Time Data Downloading</vt:lpstr>
      <vt:lpstr>1. Problem</vt:lpstr>
      <vt:lpstr>4,700</vt:lpstr>
      <vt:lpstr>Low Earth Orbit (LEO) Satellites</vt:lpstr>
      <vt:lpstr>LEO Satellite used to</vt:lpstr>
      <vt:lpstr>However….</vt:lpstr>
      <vt:lpstr>Experiment result</vt:lpstr>
      <vt:lpstr>2. Solution</vt:lpstr>
      <vt:lpstr>To Solve the Problem</vt:lpstr>
      <vt:lpstr>Difficulty</vt:lpstr>
      <vt:lpstr>3. Simulator</vt:lpstr>
      <vt:lpstr>Objective</vt:lpstr>
      <vt:lpstr>Introduction</vt:lpstr>
      <vt:lpstr>Components  Flowchart</vt:lpstr>
      <vt:lpstr>Path decision Algoirthm</vt:lpstr>
      <vt:lpstr>A*</vt:lpstr>
      <vt:lpstr>Dijkstra</vt:lpstr>
      <vt:lpstr>Orbit Base</vt:lpstr>
      <vt:lpstr>Parameter of the Simulator</vt:lpstr>
      <vt:lpstr>Parameter of the Simulator</vt:lpstr>
      <vt:lpstr>Experiment result</vt:lpstr>
      <vt:lpstr>Experiment result</vt:lpstr>
      <vt:lpstr>4. Demo</vt:lpstr>
      <vt:lpstr>PowerPoint 簡報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Simulation and Analysis of  Inter-satellite Communication for Real-Time Data Downloading</dc:title>
  <cp:lastModifiedBy>TSANG, harrycwa127 [Student]</cp:lastModifiedBy>
  <cp:revision>59</cp:revision>
  <dcterms:modified xsi:type="dcterms:W3CDTF">2023-04-10T18:31:42Z</dcterms:modified>
</cp:coreProperties>
</file>